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79"/>
  </p:notesMasterIdLst>
  <p:sldIdLst>
    <p:sldId id="256" r:id="rId3"/>
    <p:sldId id="257" r:id="rId4"/>
    <p:sldId id="262" r:id="rId5"/>
    <p:sldId id="259" r:id="rId6"/>
    <p:sldId id="261" r:id="rId7"/>
    <p:sldId id="263" r:id="rId8"/>
    <p:sldId id="321" r:id="rId9"/>
    <p:sldId id="320" r:id="rId10"/>
    <p:sldId id="323" r:id="rId11"/>
    <p:sldId id="324" r:id="rId12"/>
    <p:sldId id="325" r:id="rId13"/>
    <p:sldId id="264" r:id="rId14"/>
    <p:sldId id="326" r:id="rId15"/>
    <p:sldId id="328" r:id="rId16"/>
    <p:sldId id="329" r:id="rId17"/>
    <p:sldId id="330" r:id="rId18"/>
    <p:sldId id="327" r:id="rId19"/>
    <p:sldId id="331" r:id="rId20"/>
    <p:sldId id="334" r:id="rId21"/>
    <p:sldId id="333" r:id="rId22"/>
    <p:sldId id="335" r:id="rId23"/>
    <p:sldId id="336" r:id="rId24"/>
    <p:sldId id="337" r:id="rId25"/>
    <p:sldId id="339" r:id="rId26"/>
    <p:sldId id="338" r:id="rId27"/>
    <p:sldId id="340" r:id="rId28"/>
    <p:sldId id="341" r:id="rId29"/>
    <p:sldId id="342" r:id="rId30"/>
    <p:sldId id="343" r:id="rId31"/>
    <p:sldId id="344" r:id="rId32"/>
    <p:sldId id="345" r:id="rId33"/>
    <p:sldId id="347" r:id="rId34"/>
    <p:sldId id="348" r:id="rId35"/>
    <p:sldId id="349" r:id="rId36"/>
    <p:sldId id="351" r:id="rId37"/>
    <p:sldId id="352" r:id="rId38"/>
    <p:sldId id="350" r:id="rId39"/>
    <p:sldId id="353" r:id="rId40"/>
    <p:sldId id="354" r:id="rId41"/>
    <p:sldId id="355" r:id="rId42"/>
    <p:sldId id="356" r:id="rId43"/>
    <p:sldId id="357" r:id="rId44"/>
    <p:sldId id="260" r:id="rId45"/>
    <p:sldId id="358" r:id="rId46"/>
    <p:sldId id="359" r:id="rId47"/>
    <p:sldId id="360" r:id="rId48"/>
    <p:sldId id="361" r:id="rId49"/>
    <p:sldId id="362" r:id="rId50"/>
    <p:sldId id="363" r:id="rId51"/>
    <p:sldId id="364" r:id="rId52"/>
    <p:sldId id="365" r:id="rId53"/>
    <p:sldId id="369" r:id="rId54"/>
    <p:sldId id="378" r:id="rId55"/>
    <p:sldId id="379" r:id="rId56"/>
    <p:sldId id="380" r:id="rId57"/>
    <p:sldId id="381" r:id="rId58"/>
    <p:sldId id="270" r:id="rId59"/>
    <p:sldId id="383" r:id="rId60"/>
    <p:sldId id="384" r:id="rId61"/>
    <p:sldId id="387" r:id="rId62"/>
    <p:sldId id="388" r:id="rId63"/>
    <p:sldId id="389" r:id="rId64"/>
    <p:sldId id="390" r:id="rId65"/>
    <p:sldId id="385" r:id="rId66"/>
    <p:sldId id="391" r:id="rId67"/>
    <p:sldId id="394" r:id="rId68"/>
    <p:sldId id="392" r:id="rId69"/>
    <p:sldId id="395" r:id="rId70"/>
    <p:sldId id="396" r:id="rId71"/>
    <p:sldId id="397" r:id="rId72"/>
    <p:sldId id="398" r:id="rId73"/>
    <p:sldId id="399" r:id="rId74"/>
    <p:sldId id="400" r:id="rId75"/>
    <p:sldId id="401" r:id="rId76"/>
    <p:sldId id="404" r:id="rId77"/>
    <p:sldId id="286" r:id="rId78"/>
  </p:sldIdLst>
  <p:sldSz cx="18288000" cy="10287000"/>
  <p:notesSz cx="6858000" cy="9144000"/>
  <p:embeddedFontLst>
    <p:embeddedFont>
      <p:font typeface="Cambria Math" panose="02040503050406030204" pitchFamily="18" charset="0"/>
      <p:regular r:id="rId80"/>
    </p:embeddedFont>
    <p:embeddedFont>
      <p:font typeface="Encode Sans Expanded SemiBold" panose="020B0604020202020204" charset="0"/>
      <p:regular r:id="rId81"/>
      <p:bold r:id="rId82"/>
    </p:embeddedFont>
    <p:embeddedFont>
      <p:font typeface="Malgun Gothic" panose="020B0503020000020004" pitchFamily="34" charset="-127"/>
      <p:regular r:id="rId83"/>
      <p:bold r:id="rId84"/>
    </p:embeddedFont>
    <p:embeddedFont>
      <p:font typeface="Nunito Light" pitchFamily="2" charset="0"/>
      <p:regular r:id="rId85"/>
      <p:italic r:id="rId86"/>
    </p:embeddedFont>
    <p:embeddedFont>
      <p:font typeface="Paytone One" panose="020B0604020202020204" charset="0"/>
      <p:regular r:id="rId87"/>
    </p:embeddedFont>
    <p:embeddedFont>
      <p:font typeface="Poppins SemiBold" panose="00000700000000000000" pitchFamily="2" charset="0"/>
      <p:bold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1C75"/>
    <a:srgbClr val="AFF49A"/>
    <a:srgbClr val="ACF496"/>
    <a:srgbClr val="E9FCE3"/>
    <a:srgbClr val="D163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602" autoAdjust="0"/>
    <p:restoredTop sz="94622" autoAdjust="0"/>
  </p:normalViewPr>
  <p:slideViewPr>
    <p:cSldViewPr>
      <p:cViewPr varScale="1">
        <p:scale>
          <a:sx n="52" d="100"/>
          <a:sy n="52" d="100"/>
        </p:scale>
        <p:origin x="110" y="1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5.fntdata"/><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8.fntdata"/><Relationship Id="rId61" Type="http://schemas.openxmlformats.org/officeDocument/2006/relationships/slide" Target="slides/slide59.xml"/><Relationship Id="rId82" Type="http://schemas.openxmlformats.org/officeDocument/2006/relationships/font" Target="fonts/font3.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3505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02122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8537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01676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20016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367872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2818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29922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35887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67989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96385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26385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48684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64219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498616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591715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4866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660446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4005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91386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80309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69733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27941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0342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515664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77750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676714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27530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9114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82401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85727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49209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ctr"/>
            <a:r>
              <a:rPr lang="en-US" sz="1200" b="1" i="1" noProof="1">
                <a:solidFill>
                  <a:schemeClr val="tx1"/>
                </a:solidFill>
                <a:latin typeface="Arial" panose="020B0604020202020204" pitchFamily="34" charset="0"/>
                <a:cs typeface="Arial" panose="020B0604020202020204" pitchFamily="34" charset="0"/>
              </a:rPr>
              <a:t>HƯỚNG DẪN SỬ DỤNG TRƯỚC KHI DÙNG</a:t>
            </a:r>
          </a:p>
          <a:p>
            <a:pPr marL="342900" indent="-342900">
              <a:buFont typeface="Arial" panose="020B0604020202020204" pitchFamily="34" charset="0"/>
              <a:buChar char="•"/>
            </a:pPr>
            <a:r>
              <a:rPr lang="en-US" sz="1100" noProof="1">
                <a:solidFill>
                  <a:schemeClr val="tx1"/>
                </a:solidFill>
                <a:latin typeface="Arial" panose="020B0604020202020204" pitchFamily="34" charset="0"/>
                <a:cs typeface="Arial" panose="020B0604020202020204" pitchFamily="34" charset="0"/>
              </a:rPr>
              <a:t>Slide 4: </a:t>
            </a:r>
          </a:p>
          <a:p>
            <a:pPr marL="342900" indent="-342900">
              <a:buFontTx/>
              <a:buChar char="-"/>
            </a:pPr>
            <a:r>
              <a:rPr lang="en-US" sz="1100" noProof="1">
                <a:solidFill>
                  <a:schemeClr val="tx1"/>
                </a:solidFill>
                <a:latin typeface="Arial" panose="020B0604020202020204" pitchFamily="34" charset="0"/>
                <a:cs typeface="Arial" panose="020B0604020202020204" pitchFamily="34" charset="0"/>
              </a:rPr>
              <a:t>Nhấn lần 1 vào từng hành tinh để chuyển sang slide câu hỏi.</a:t>
            </a:r>
          </a:p>
          <a:p>
            <a:pPr marL="342900" indent="-342900">
              <a:buFontTx/>
              <a:buChar char="-"/>
            </a:pPr>
            <a:r>
              <a:rPr lang="en-US" sz="1100" noProof="1">
                <a:solidFill>
                  <a:schemeClr val="tx1"/>
                </a:solidFill>
                <a:latin typeface="Arial" panose="020B0604020202020204" pitchFamily="34" charset="0"/>
                <a:cs typeface="Arial" panose="020B0604020202020204" pitchFamily="34" charset="0"/>
              </a:rPr>
              <a:t>Sau khi quay trở lại:</a:t>
            </a:r>
          </a:p>
          <a:p>
            <a:pPr marL="342900" indent="-342900">
              <a:buFont typeface="Wingdings" panose="05000000000000000000" pitchFamily="2" charset="2"/>
              <a:buChar char="ü"/>
            </a:pPr>
            <a:r>
              <a:rPr lang="en-US" sz="1100" noProof="1">
                <a:solidFill>
                  <a:schemeClr val="tx1"/>
                </a:solidFill>
                <a:latin typeface="Arial" panose="020B0604020202020204" pitchFamily="34" charset="0"/>
                <a:cs typeface="Arial" panose="020B0604020202020204" pitchFamily="34" charset="0"/>
              </a:rPr>
              <a:t>Nếu học sinh trả lời đúng, nhấn lần 2 vào từng hành tinh để biến mất.</a:t>
            </a:r>
          </a:p>
          <a:p>
            <a:pPr marL="342900" indent="-342900">
              <a:buFont typeface="Wingdings" panose="05000000000000000000" pitchFamily="2" charset="2"/>
              <a:buChar char="ü"/>
            </a:pPr>
            <a:r>
              <a:rPr lang="en-US" sz="1100" noProof="1">
                <a:solidFill>
                  <a:schemeClr val="tx1"/>
                </a:solidFill>
                <a:latin typeface="Arial" panose="020B0604020202020204" pitchFamily="34" charset="0"/>
                <a:cs typeface="Arial" panose="020B0604020202020204" pitchFamily="34" charset="0"/>
              </a:rPr>
              <a:t>Nếu học sinh trả lời sai, không nhấn gì cả.</a:t>
            </a:r>
          </a:p>
          <a:p>
            <a:pPr marL="342900" indent="-342900">
              <a:buFont typeface="Wingdings" panose="05000000000000000000" pitchFamily="2" charset="2"/>
              <a:buChar char="ü"/>
            </a:pPr>
            <a:r>
              <a:rPr lang="en-US" sz="1100" noProof="1">
                <a:solidFill>
                  <a:schemeClr val="tx1"/>
                </a:solidFill>
                <a:latin typeface="Arial" panose="020B0604020202020204" pitchFamily="34" charset="0"/>
                <a:cs typeface="Arial" panose="020B0604020202020204" pitchFamily="34" charset="0"/>
              </a:rPr>
              <a:t>Thực hiện cho đến khi hết câu hỏi.</a:t>
            </a:r>
          </a:p>
          <a:p>
            <a:pPr marL="342900" indent="-342900">
              <a:buFontTx/>
              <a:buChar char="-"/>
            </a:pPr>
            <a:r>
              <a:rPr lang="en-US" sz="1100" noProof="1">
                <a:solidFill>
                  <a:schemeClr val="tx1"/>
                </a:solidFill>
                <a:latin typeface="Arial" panose="020B0604020202020204" pitchFamily="34" charset="0"/>
                <a:cs typeface="Arial" panose="020B0604020202020204" pitchFamily="34" charset="0"/>
              </a:rPr>
              <a:t>Nhấn vào nút nguồn màu vàng để chuyển sang slide 13.</a:t>
            </a:r>
          </a:p>
          <a:p>
            <a:pPr marL="342900" indent="-342900">
              <a:buFont typeface="Arial" panose="020B0604020202020204" pitchFamily="34" charset="0"/>
              <a:buChar char="•"/>
            </a:pPr>
            <a:r>
              <a:rPr lang="en-US" sz="1100" noProof="1">
                <a:solidFill>
                  <a:schemeClr val="tx1"/>
                </a:solidFill>
                <a:latin typeface="Arial" panose="020B0604020202020204" pitchFamily="34" charset="0"/>
                <a:cs typeface="Arial" panose="020B0604020202020204" pitchFamily="34" charset="0"/>
              </a:rPr>
              <a:t>Từ slide 5 đến slide 12, sau khi học sinh trả lời xong, nhấn vào Mặt Trời để quay lại slide bảng câu hỏi (slide 4)</a:t>
            </a:r>
          </a:p>
        </p:txBody>
      </p:sp>
    </p:spTree>
    <p:extLst>
      <p:ext uri="{BB962C8B-B14F-4D97-AF65-F5344CB8AC3E}">
        <p14:creationId xmlns:p14="http://schemas.microsoft.com/office/powerpoint/2010/main" val="1316563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Thực hiện cho đến khi hết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D13384-C49F-472E-9AB5-7E31DBFCFCB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43352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D13384-C49F-472E-9AB5-7E31DBFCFCB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05499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D13384-C49F-472E-9AB5-7E31DBFCFCB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9154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D13384-C49F-472E-9AB5-7E31DBFCFCB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37933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D13384-C49F-472E-9AB5-7E31DBFCFCB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666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D13384-C49F-472E-9AB5-7E31DBFCFCB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7464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537345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60246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38669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28359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57350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897310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383712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4221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696988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403819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1551746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9711963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33093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31586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964807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422814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59471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6165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859448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267661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766181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184443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1934051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4185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62919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Google Shape;10;p2"/>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Google Shape;11;p2"/>
          <p:cNvSpPr txBox="1">
            <a:spLocks noGrp="1"/>
          </p:cNvSpPr>
          <p:nvPr>
            <p:ph type="ctrTitle"/>
          </p:nvPr>
        </p:nvSpPr>
        <p:spPr>
          <a:xfrm>
            <a:off x="1460750" y="3245750"/>
            <a:ext cx="12480600" cy="33780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11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2" name="Google Shape;12;p2"/>
          <p:cNvSpPr txBox="1">
            <a:spLocks noGrp="1"/>
          </p:cNvSpPr>
          <p:nvPr>
            <p:ph type="subTitle" idx="1"/>
          </p:nvPr>
        </p:nvSpPr>
        <p:spPr>
          <a:xfrm>
            <a:off x="13941350" y="1079000"/>
            <a:ext cx="2920200" cy="1021800"/>
          </a:xfrm>
          <a:prstGeom prst="rect">
            <a:avLst/>
          </a:prstGeom>
          <a:solidFill>
            <a:schemeClr val="accent2"/>
          </a:solidFill>
          <a:ln w="762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4001">
                <a:solidFill>
                  <a:schemeClr val="dk1"/>
                </a:solidFill>
                <a:latin typeface="Albert Sans SemiBold"/>
                <a:ea typeface="Albert Sans SemiBold"/>
                <a:cs typeface="Albert Sans SemiBold"/>
                <a:sym typeface="Albert Sans SemiBold"/>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3" name="Google Shape;13;p2"/>
          <p:cNvSpPr txBox="1">
            <a:spLocks noGrp="1"/>
          </p:cNvSpPr>
          <p:nvPr>
            <p:ph type="subTitle" idx="2"/>
          </p:nvPr>
        </p:nvSpPr>
        <p:spPr>
          <a:xfrm>
            <a:off x="3124100" y="7310300"/>
            <a:ext cx="5011800" cy="153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400"/>
              <a:buNone/>
              <a:defRPr sz="3200">
                <a:solidFill>
                  <a:schemeClr val="dk1"/>
                </a:solidFill>
              </a:defRPr>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a:endParaRPr/>
          </a:p>
        </p:txBody>
      </p:sp>
      <p:sp>
        <p:nvSpPr>
          <p:cNvPr id="14" name="Google Shape;14;p2"/>
          <p:cNvSpPr/>
          <p:nvPr/>
        </p:nvSpPr>
        <p:spPr>
          <a:xfrm rot="-1850802">
            <a:off x="153710" y="3584232"/>
            <a:ext cx="974778" cy="868536"/>
          </a:xfrm>
          <a:custGeom>
            <a:avLst/>
            <a:gdLst/>
            <a:ahLst/>
            <a:cxnLst/>
            <a:rect l="l" t="t" r="r" b="b"/>
            <a:pathLst>
              <a:path w="129" h="115" extrusionOk="0">
                <a:moveTo>
                  <a:pt x="113" y="42"/>
                </a:moveTo>
                <a:cubicBezTo>
                  <a:pt x="116" y="42"/>
                  <a:pt x="118" y="42"/>
                  <a:pt x="120" y="43"/>
                </a:cubicBezTo>
                <a:cubicBezTo>
                  <a:pt x="121" y="44"/>
                  <a:pt x="124" y="45"/>
                  <a:pt x="127" y="46"/>
                </a:cubicBezTo>
                <a:cubicBezTo>
                  <a:pt x="127" y="47"/>
                  <a:pt x="127" y="48"/>
                  <a:pt x="128" y="49"/>
                </a:cubicBezTo>
                <a:cubicBezTo>
                  <a:pt x="129" y="50"/>
                  <a:pt x="129" y="52"/>
                  <a:pt x="129" y="53"/>
                </a:cubicBezTo>
                <a:cubicBezTo>
                  <a:pt x="129" y="54"/>
                  <a:pt x="129" y="55"/>
                  <a:pt x="128" y="56"/>
                </a:cubicBezTo>
                <a:cubicBezTo>
                  <a:pt x="128" y="56"/>
                  <a:pt x="128" y="57"/>
                  <a:pt x="128" y="58"/>
                </a:cubicBezTo>
                <a:cubicBezTo>
                  <a:pt x="126" y="61"/>
                  <a:pt x="123" y="64"/>
                  <a:pt x="119" y="65"/>
                </a:cubicBezTo>
                <a:cubicBezTo>
                  <a:pt x="116" y="66"/>
                  <a:pt x="112" y="67"/>
                  <a:pt x="108" y="68"/>
                </a:cubicBezTo>
                <a:cubicBezTo>
                  <a:pt x="105" y="68"/>
                  <a:pt x="102" y="68"/>
                  <a:pt x="99" y="67"/>
                </a:cubicBezTo>
                <a:cubicBezTo>
                  <a:pt x="97" y="67"/>
                  <a:pt x="94" y="67"/>
                  <a:pt x="92" y="68"/>
                </a:cubicBezTo>
                <a:cubicBezTo>
                  <a:pt x="88" y="67"/>
                  <a:pt x="84" y="67"/>
                  <a:pt x="79" y="67"/>
                </a:cubicBezTo>
                <a:cubicBezTo>
                  <a:pt x="75" y="66"/>
                  <a:pt x="70" y="66"/>
                  <a:pt x="66" y="67"/>
                </a:cubicBezTo>
                <a:cubicBezTo>
                  <a:pt x="65" y="67"/>
                  <a:pt x="64" y="67"/>
                  <a:pt x="63" y="67"/>
                </a:cubicBezTo>
                <a:cubicBezTo>
                  <a:pt x="62" y="67"/>
                  <a:pt x="61" y="67"/>
                  <a:pt x="60" y="68"/>
                </a:cubicBezTo>
                <a:cubicBezTo>
                  <a:pt x="59" y="68"/>
                  <a:pt x="58" y="68"/>
                  <a:pt x="58" y="68"/>
                </a:cubicBezTo>
                <a:cubicBezTo>
                  <a:pt x="57" y="68"/>
                  <a:pt x="56" y="68"/>
                  <a:pt x="55" y="68"/>
                </a:cubicBezTo>
                <a:cubicBezTo>
                  <a:pt x="54" y="68"/>
                  <a:pt x="53" y="68"/>
                  <a:pt x="52" y="68"/>
                </a:cubicBezTo>
                <a:cubicBezTo>
                  <a:pt x="50" y="67"/>
                  <a:pt x="49" y="67"/>
                  <a:pt x="48" y="67"/>
                </a:cubicBezTo>
                <a:cubicBezTo>
                  <a:pt x="45" y="66"/>
                  <a:pt x="42" y="66"/>
                  <a:pt x="40" y="67"/>
                </a:cubicBezTo>
                <a:cubicBezTo>
                  <a:pt x="38" y="67"/>
                  <a:pt x="36" y="68"/>
                  <a:pt x="34" y="68"/>
                </a:cubicBezTo>
                <a:cubicBezTo>
                  <a:pt x="31" y="68"/>
                  <a:pt x="28" y="67"/>
                  <a:pt x="26" y="67"/>
                </a:cubicBezTo>
                <a:cubicBezTo>
                  <a:pt x="24" y="67"/>
                  <a:pt x="22" y="67"/>
                  <a:pt x="20" y="67"/>
                </a:cubicBezTo>
                <a:cubicBezTo>
                  <a:pt x="19" y="67"/>
                  <a:pt x="18" y="67"/>
                  <a:pt x="17" y="67"/>
                </a:cubicBezTo>
                <a:cubicBezTo>
                  <a:pt x="16" y="67"/>
                  <a:pt x="15" y="67"/>
                  <a:pt x="14" y="67"/>
                </a:cubicBezTo>
                <a:cubicBezTo>
                  <a:pt x="13" y="67"/>
                  <a:pt x="12" y="67"/>
                  <a:pt x="11" y="68"/>
                </a:cubicBezTo>
                <a:cubicBezTo>
                  <a:pt x="10" y="67"/>
                  <a:pt x="9" y="66"/>
                  <a:pt x="9" y="66"/>
                </a:cubicBezTo>
                <a:cubicBezTo>
                  <a:pt x="8" y="65"/>
                  <a:pt x="8" y="65"/>
                  <a:pt x="8" y="65"/>
                </a:cubicBezTo>
                <a:cubicBezTo>
                  <a:pt x="7" y="65"/>
                  <a:pt x="6" y="64"/>
                  <a:pt x="6" y="64"/>
                </a:cubicBezTo>
                <a:cubicBezTo>
                  <a:pt x="5" y="63"/>
                  <a:pt x="4" y="63"/>
                  <a:pt x="4" y="63"/>
                </a:cubicBezTo>
                <a:cubicBezTo>
                  <a:pt x="4" y="62"/>
                  <a:pt x="3" y="61"/>
                  <a:pt x="3" y="60"/>
                </a:cubicBezTo>
                <a:cubicBezTo>
                  <a:pt x="3" y="59"/>
                  <a:pt x="2" y="58"/>
                  <a:pt x="2" y="57"/>
                </a:cubicBezTo>
                <a:cubicBezTo>
                  <a:pt x="1" y="56"/>
                  <a:pt x="1" y="56"/>
                  <a:pt x="1" y="55"/>
                </a:cubicBezTo>
                <a:cubicBezTo>
                  <a:pt x="1" y="55"/>
                  <a:pt x="1" y="55"/>
                  <a:pt x="1" y="54"/>
                </a:cubicBezTo>
                <a:cubicBezTo>
                  <a:pt x="0" y="52"/>
                  <a:pt x="0" y="51"/>
                  <a:pt x="1" y="50"/>
                </a:cubicBezTo>
                <a:cubicBezTo>
                  <a:pt x="2" y="49"/>
                  <a:pt x="3" y="48"/>
                  <a:pt x="3" y="47"/>
                </a:cubicBezTo>
                <a:cubicBezTo>
                  <a:pt x="4" y="47"/>
                  <a:pt x="5" y="47"/>
                  <a:pt x="5" y="46"/>
                </a:cubicBezTo>
                <a:cubicBezTo>
                  <a:pt x="6" y="46"/>
                  <a:pt x="7" y="46"/>
                  <a:pt x="7" y="46"/>
                </a:cubicBezTo>
                <a:cubicBezTo>
                  <a:pt x="9" y="44"/>
                  <a:pt x="11" y="43"/>
                  <a:pt x="13" y="43"/>
                </a:cubicBezTo>
                <a:cubicBezTo>
                  <a:pt x="16" y="42"/>
                  <a:pt x="19" y="42"/>
                  <a:pt x="21" y="42"/>
                </a:cubicBezTo>
                <a:cubicBezTo>
                  <a:pt x="22" y="42"/>
                  <a:pt x="23" y="42"/>
                  <a:pt x="25" y="42"/>
                </a:cubicBezTo>
                <a:cubicBezTo>
                  <a:pt x="26" y="42"/>
                  <a:pt x="27" y="42"/>
                  <a:pt x="29" y="42"/>
                </a:cubicBezTo>
                <a:cubicBezTo>
                  <a:pt x="32" y="44"/>
                  <a:pt x="35" y="44"/>
                  <a:pt x="38" y="44"/>
                </a:cubicBezTo>
                <a:cubicBezTo>
                  <a:pt x="41" y="44"/>
                  <a:pt x="43" y="44"/>
                  <a:pt x="45" y="45"/>
                </a:cubicBezTo>
                <a:cubicBezTo>
                  <a:pt x="47" y="45"/>
                  <a:pt x="50" y="45"/>
                  <a:pt x="52" y="44"/>
                </a:cubicBezTo>
                <a:cubicBezTo>
                  <a:pt x="55" y="44"/>
                  <a:pt x="58" y="44"/>
                  <a:pt x="60" y="44"/>
                </a:cubicBezTo>
                <a:cubicBezTo>
                  <a:pt x="61" y="44"/>
                  <a:pt x="62" y="44"/>
                  <a:pt x="62" y="44"/>
                </a:cubicBezTo>
                <a:cubicBezTo>
                  <a:pt x="63" y="44"/>
                  <a:pt x="64" y="44"/>
                  <a:pt x="65" y="44"/>
                </a:cubicBezTo>
                <a:cubicBezTo>
                  <a:pt x="70" y="43"/>
                  <a:pt x="75" y="42"/>
                  <a:pt x="81" y="42"/>
                </a:cubicBezTo>
                <a:cubicBezTo>
                  <a:pt x="82" y="42"/>
                  <a:pt x="82" y="42"/>
                  <a:pt x="83" y="42"/>
                </a:cubicBezTo>
                <a:cubicBezTo>
                  <a:pt x="84" y="43"/>
                  <a:pt x="85" y="43"/>
                  <a:pt x="85" y="43"/>
                </a:cubicBezTo>
                <a:cubicBezTo>
                  <a:pt x="88" y="43"/>
                  <a:pt x="90" y="43"/>
                  <a:pt x="93" y="42"/>
                </a:cubicBezTo>
                <a:cubicBezTo>
                  <a:pt x="95" y="42"/>
                  <a:pt x="98" y="42"/>
                  <a:pt x="100" y="42"/>
                </a:cubicBezTo>
                <a:cubicBezTo>
                  <a:pt x="101" y="41"/>
                  <a:pt x="102" y="41"/>
                  <a:pt x="104" y="42"/>
                </a:cubicBezTo>
                <a:cubicBezTo>
                  <a:pt x="105" y="41"/>
                  <a:pt x="107" y="41"/>
                  <a:pt x="108" y="41"/>
                </a:cubicBezTo>
                <a:cubicBezTo>
                  <a:pt x="109" y="41"/>
                  <a:pt x="111" y="41"/>
                  <a:pt x="112" y="41"/>
                </a:cubicBezTo>
                <a:lnTo>
                  <a:pt x="113" y="42"/>
                </a:lnTo>
                <a:close/>
                <a:moveTo>
                  <a:pt x="34" y="86"/>
                </a:moveTo>
                <a:cubicBezTo>
                  <a:pt x="33" y="85"/>
                  <a:pt x="32" y="85"/>
                  <a:pt x="31" y="85"/>
                </a:cubicBezTo>
                <a:cubicBezTo>
                  <a:pt x="29" y="85"/>
                  <a:pt x="28" y="84"/>
                  <a:pt x="27" y="83"/>
                </a:cubicBezTo>
                <a:cubicBezTo>
                  <a:pt x="27" y="82"/>
                  <a:pt x="27" y="81"/>
                  <a:pt x="27" y="80"/>
                </a:cubicBezTo>
                <a:cubicBezTo>
                  <a:pt x="28" y="79"/>
                  <a:pt x="28" y="78"/>
                  <a:pt x="29" y="78"/>
                </a:cubicBezTo>
                <a:cubicBezTo>
                  <a:pt x="31" y="77"/>
                  <a:pt x="32" y="77"/>
                  <a:pt x="33" y="76"/>
                </a:cubicBezTo>
                <a:cubicBezTo>
                  <a:pt x="34" y="76"/>
                  <a:pt x="36" y="76"/>
                  <a:pt x="37" y="76"/>
                </a:cubicBezTo>
                <a:cubicBezTo>
                  <a:pt x="38" y="77"/>
                  <a:pt x="39" y="77"/>
                  <a:pt x="39" y="78"/>
                </a:cubicBezTo>
                <a:cubicBezTo>
                  <a:pt x="40" y="80"/>
                  <a:pt x="41" y="81"/>
                  <a:pt x="40" y="82"/>
                </a:cubicBezTo>
                <a:cubicBezTo>
                  <a:pt x="40" y="83"/>
                  <a:pt x="39" y="83"/>
                  <a:pt x="38" y="84"/>
                </a:cubicBezTo>
                <a:cubicBezTo>
                  <a:pt x="36" y="84"/>
                  <a:pt x="35" y="85"/>
                  <a:pt x="34" y="86"/>
                </a:cubicBezTo>
                <a:close/>
                <a:moveTo>
                  <a:pt x="35" y="100"/>
                </a:moveTo>
                <a:cubicBezTo>
                  <a:pt x="34" y="99"/>
                  <a:pt x="34" y="98"/>
                  <a:pt x="34" y="96"/>
                </a:cubicBezTo>
                <a:cubicBezTo>
                  <a:pt x="35" y="94"/>
                  <a:pt x="37" y="94"/>
                  <a:pt x="39" y="95"/>
                </a:cubicBezTo>
                <a:cubicBezTo>
                  <a:pt x="39" y="95"/>
                  <a:pt x="40" y="96"/>
                  <a:pt x="41" y="97"/>
                </a:cubicBezTo>
                <a:cubicBezTo>
                  <a:pt x="41" y="98"/>
                  <a:pt x="41" y="99"/>
                  <a:pt x="40" y="100"/>
                </a:cubicBezTo>
                <a:cubicBezTo>
                  <a:pt x="40" y="101"/>
                  <a:pt x="39" y="101"/>
                  <a:pt x="38" y="101"/>
                </a:cubicBezTo>
                <a:cubicBezTo>
                  <a:pt x="37" y="101"/>
                  <a:pt x="36" y="100"/>
                  <a:pt x="35" y="100"/>
                </a:cubicBezTo>
                <a:close/>
                <a:moveTo>
                  <a:pt x="77" y="80"/>
                </a:moveTo>
                <a:cubicBezTo>
                  <a:pt x="78" y="81"/>
                  <a:pt x="78" y="82"/>
                  <a:pt x="79" y="82"/>
                </a:cubicBezTo>
                <a:cubicBezTo>
                  <a:pt x="79" y="83"/>
                  <a:pt x="79" y="84"/>
                  <a:pt x="80" y="84"/>
                </a:cubicBezTo>
                <a:cubicBezTo>
                  <a:pt x="80" y="85"/>
                  <a:pt x="81" y="86"/>
                  <a:pt x="81" y="87"/>
                </a:cubicBezTo>
                <a:cubicBezTo>
                  <a:pt x="82" y="87"/>
                  <a:pt x="83" y="88"/>
                  <a:pt x="83" y="89"/>
                </a:cubicBezTo>
                <a:cubicBezTo>
                  <a:pt x="83" y="90"/>
                  <a:pt x="84" y="91"/>
                  <a:pt x="84" y="93"/>
                </a:cubicBezTo>
                <a:cubicBezTo>
                  <a:pt x="85" y="94"/>
                  <a:pt x="85" y="96"/>
                  <a:pt x="86" y="97"/>
                </a:cubicBezTo>
                <a:cubicBezTo>
                  <a:pt x="86" y="99"/>
                  <a:pt x="86" y="100"/>
                  <a:pt x="86" y="101"/>
                </a:cubicBezTo>
                <a:cubicBezTo>
                  <a:pt x="85" y="103"/>
                  <a:pt x="85" y="104"/>
                  <a:pt x="83" y="105"/>
                </a:cubicBezTo>
                <a:cubicBezTo>
                  <a:pt x="83" y="108"/>
                  <a:pt x="81" y="110"/>
                  <a:pt x="78" y="111"/>
                </a:cubicBezTo>
                <a:cubicBezTo>
                  <a:pt x="77" y="112"/>
                  <a:pt x="75" y="113"/>
                  <a:pt x="74" y="113"/>
                </a:cubicBezTo>
                <a:cubicBezTo>
                  <a:pt x="72" y="114"/>
                  <a:pt x="70" y="114"/>
                  <a:pt x="69" y="114"/>
                </a:cubicBezTo>
                <a:cubicBezTo>
                  <a:pt x="68" y="114"/>
                  <a:pt x="67" y="115"/>
                  <a:pt x="66" y="115"/>
                </a:cubicBezTo>
                <a:cubicBezTo>
                  <a:pt x="65" y="115"/>
                  <a:pt x="64" y="115"/>
                  <a:pt x="63" y="115"/>
                </a:cubicBezTo>
                <a:cubicBezTo>
                  <a:pt x="61" y="115"/>
                  <a:pt x="59" y="114"/>
                  <a:pt x="57" y="112"/>
                </a:cubicBezTo>
                <a:cubicBezTo>
                  <a:pt x="56" y="111"/>
                  <a:pt x="55" y="110"/>
                  <a:pt x="54" y="109"/>
                </a:cubicBezTo>
                <a:cubicBezTo>
                  <a:pt x="54" y="108"/>
                  <a:pt x="54" y="108"/>
                  <a:pt x="54" y="108"/>
                </a:cubicBezTo>
                <a:cubicBezTo>
                  <a:pt x="53" y="107"/>
                  <a:pt x="53" y="107"/>
                  <a:pt x="53" y="106"/>
                </a:cubicBezTo>
                <a:cubicBezTo>
                  <a:pt x="52" y="106"/>
                  <a:pt x="51" y="105"/>
                  <a:pt x="51" y="103"/>
                </a:cubicBezTo>
                <a:cubicBezTo>
                  <a:pt x="50" y="102"/>
                  <a:pt x="50" y="101"/>
                  <a:pt x="49" y="100"/>
                </a:cubicBezTo>
                <a:cubicBezTo>
                  <a:pt x="49" y="98"/>
                  <a:pt x="49" y="96"/>
                  <a:pt x="49" y="94"/>
                </a:cubicBezTo>
                <a:cubicBezTo>
                  <a:pt x="50" y="92"/>
                  <a:pt x="50" y="91"/>
                  <a:pt x="52" y="89"/>
                </a:cubicBezTo>
                <a:cubicBezTo>
                  <a:pt x="52" y="88"/>
                  <a:pt x="53" y="87"/>
                  <a:pt x="54" y="86"/>
                </a:cubicBezTo>
                <a:cubicBezTo>
                  <a:pt x="54" y="85"/>
                  <a:pt x="55" y="84"/>
                  <a:pt x="56" y="82"/>
                </a:cubicBezTo>
                <a:cubicBezTo>
                  <a:pt x="58" y="80"/>
                  <a:pt x="61" y="79"/>
                  <a:pt x="63" y="78"/>
                </a:cubicBezTo>
                <a:cubicBezTo>
                  <a:pt x="65" y="78"/>
                  <a:pt x="67" y="78"/>
                  <a:pt x="69" y="78"/>
                </a:cubicBezTo>
                <a:cubicBezTo>
                  <a:pt x="70" y="79"/>
                  <a:pt x="70" y="79"/>
                  <a:pt x="71" y="79"/>
                </a:cubicBezTo>
                <a:cubicBezTo>
                  <a:pt x="72" y="79"/>
                  <a:pt x="73" y="79"/>
                  <a:pt x="74" y="79"/>
                </a:cubicBezTo>
                <a:cubicBezTo>
                  <a:pt x="74" y="79"/>
                  <a:pt x="75" y="80"/>
                  <a:pt x="75" y="80"/>
                </a:cubicBezTo>
                <a:cubicBezTo>
                  <a:pt x="76" y="80"/>
                  <a:pt x="76" y="80"/>
                  <a:pt x="77" y="80"/>
                </a:cubicBezTo>
                <a:close/>
                <a:moveTo>
                  <a:pt x="83" y="20"/>
                </a:moveTo>
                <a:cubicBezTo>
                  <a:pt x="83" y="21"/>
                  <a:pt x="83" y="22"/>
                  <a:pt x="83" y="22"/>
                </a:cubicBezTo>
                <a:cubicBezTo>
                  <a:pt x="83" y="23"/>
                  <a:pt x="83" y="24"/>
                  <a:pt x="83" y="25"/>
                </a:cubicBezTo>
                <a:cubicBezTo>
                  <a:pt x="81" y="26"/>
                  <a:pt x="80" y="27"/>
                  <a:pt x="80" y="27"/>
                </a:cubicBezTo>
                <a:cubicBezTo>
                  <a:pt x="80" y="28"/>
                  <a:pt x="79" y="28"/>
                  <a:pt x="79" y="28"/>
                </a:cubicBezTo>
                <a:cubicBezTo>
                  <a:pt x="77" y="28"/>
                  <a:pt x="76" y="29"/>
                  <a:pt x="75" y="29"/>
                </a:cubicBezTo>
                <a:cubicBezTo>
                  <a:pt x="74" y="30"/>
                  <a:pt x="72" y="30"/>
                  <a:pt x="71" y="30"/>
                </a:cubicBezTo>
                <a:cubicBezTo>
                  <a:pt x="70" y="30"/>
                  <a:pt x="69" y="31"/>
                  <a:pt x="68" y="31"/>
                </a:cubicBezTo>
                <a:cubicBezTo>
                  <a:pt x="67" y="31"/>
                  <a:pt x="66" y="31"/>
                  <a:pt x="65" y="30"/>
                </a:cubicBezTo>
                <a:cubicBezTo>
                  <a:pt x="65" y="30"/>
                  <a:pt x="64" y="30"/>
                  <a:pt x="63" y="31"/>
                </a:cubicBezTo>
                <a:cubicBezTo>
                  <a:pt x="59" y="30"/>
                  <a:pt x="56" y="28"/>
                  <a:pt x="53" y="25"/>
                </a:cubicBezTo>
                <a:cubicBezTo>
                  <a:pt x="51" y="22"/>
                  <a:pt x="51" y="18"/>
                  <a:pt x="52" y="14"/>
                </a:cubicBezTo>
                <a:cubicBezTo>
                  <a:pt x="54" y="12"/>
                  <a:pt x="55" y="10"/>
                  <a:pt x="56" y="10"/>
                </a:cubicBezTo>
                <a:cubicBezTo>
                  <a:pt x="57" y="9"/>
                  <a:pt x="57" y="8"/>
                  <a:pt x="58" y="7"/>
                </a:cubicBezTo>
                <a:cubicBezTo>
                  <a:pt x="60" y="5"/>
                  <a:pt x="63" y="4"/>
                  <a:pt x="66" y="2"/>
                </a:cubicBezTo>
                <a:cubicBezTo>
                  <a:pt x="68" y="1"/>
                  <a:pt x="72" y="0"/>
                  <a:pt x="76" y="1"/>
                </a:cubicBezTo>
                <a:cubicBezTo>
                  <a:pt x="77" y="2"/>
                  <a:pt x="78" y="3"/>
                  <a:pt x="79" y="4"/>
                </a:cubicBezTo>
                <a:cubicBezTo>
                  <a:pt x="80" y="5"/>
                  <a:pt x="81" y="6"/>
                  <a:pt x="82" y="7"/>
                </a:cubicBezTo>
                <a:cubicBezTo>
                  <a:pt x="82" y="8"/>
                  <a:pt x="83" y="9"/>
                  <a:pt x="83" y="9"/>
                </a:cubicBezTo>
                <a:cubicBezTo>
                  <a:pt x="83" y="10"/>
                  <a:pt x="84" y="11"/>
                  <a:pt x="84" y="12"/>
                </a:cubicBezTo>
                <a:cubicBezTo>
                  <a:pt x="84" y="13"/>
                  <a:pt x="84" y="14"/>
                  <a:pt x="84" y="15"/>
                </a:cubicBezTo>
                <a:cubicBezTo>
                  <a:pt x="84" y="16"/>
                  <a:pt x="84" y="16"/>
                  <a:pt x="84" y="17"/>
                </a:cubicBezTo>
                <a:cubicBezTo>
                  <a:pt x="84" y="18"/>
                  <a:pt x="84" y="18"/>
                  <a:pt x="84" y="19"/>
                </a:cubicBezTo>
                <a:cubicBezTo>
                  <a:pt x="84" y="20"/>
                  <a:pt x="84" y="20"/>
                  <a:pt x="83" y="20"/>
                </a:cubicBezTo>
                <a:close/>
              </a:path>
            </a:pathLst>
          </a:custGeom>
          <a:solidFill>
            <a:schemeClr val="l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rot="1237129">
            <a:off x="-50624" y="9056327"/>
            <a:ext cx="571500" cy="647700"/>
          </a:xfrm>
          <a:custGeom>
            <a:avLst/>
            <a:gdLst/>
            <a:ahLst/>
            <a:cxnLst/>
            <a:rect l="l" t="t" r="r" b="b"/>
            <a:pathLst>
              <a:path w="110" h="125" extrusionOk="0">
                <a:moveTo>
                  <a:pt x="94" y="1"/>
                </a:moveTo>
                <a:cubicBezTo>
                  <a:pt x="97" y="2"/>
                  <a:pt x="99" y="4"/>
                  <a:pt x="100" y="5"/>
                </a:cubicBezTo>
                <a:cubicBezTo>
                  <a:pt x="100" y="7"/>
                  <a:pt x="101" y="9"/>
                  <a:pt x="102" y="10"/>
                </a:cubicBezTo>
                <a:cubicBezTo>
                  <a:pt x="102" y="12"/>
                  <a:pt x="102" y="13"/>
                  <a:pt x="102" y="14"/>
                </a:cubicBezTo>
                <a:cubicBezTo>
                  <a:pt x="102" y="16"/>
                  <a:pt x="102" y="17"/>
                  <a:pt x="101" y="18"/>
                </a:cubicBezTo>
                <a:cubicBezTo>
                  <a:pt x="102" y="21"/>
                  <a:pt x="102" y="22"/>
                  <a:pt x="101" y="24"/>
                </a:cubicBezTo>
                <a:cubicBezTo>
                  <a:pt x="100" y="25"/>
                  <a:pt x="99" y="26"/>
                  <a:pt x="98" y="27"/>
                </a:cubicBezTo>
                <a:cubicBezTo>
                  <a:pt x="96" y="30"/>
                  <a:pt x="94" y="32"/>
                  <a:pt x="93" y="33"/>
                </a:cubicBezTo>
                <a:cubicBezTo>
                  <a:pt x="91" y="34"/>
                  <a:pt x="90" y="35"/>
                  <a:pt x="89" y="37"/>
                </a:cubicBezTo>
                <a:cubicBezTo>
                  <a:pt x="86" y="39"/>
                  <a:pt x="84" y="40"/>
                  <a:pt x="83" y="42"/>
                </a:cubicBezTo>
                <a:cubicBezTo>
                  <a:pt x="81" y="44"/>
                  <a:pt x="79" y="46"/>
                  <a:pt x="77" y="47"/>
                </a:cubicBezTo>
                <a:cubicBezTo>
                  <a:pt x="76" y="48"/>
                  <a:pt x="75" y="49"/>
                  <a:pt x="75" y="50"/>
                </a:cubicBezTo>
                <a:cubicBezTo>
                  <a:pt x="74" y="51"/>
                  <a:pt x="73" y="51"/>
                  <a:pt x="72" y="52"/>
                </a:cubicBezTo>
                <a:cubicBezTo>
                  <a:pt x="71" y="54"/>
                  <a:pt x="70" y="55"/>
                  <a:pt x="69" y="57"/>
                </a:cubicBezTo>
                <a:cubicBezTo>
                  <a:pt x="68" y="58"/>
                  <a:pt x="67" y="60"/>
                  <a:pt x="65" y="61"/>
                </a:cubicBezTo>
                <a:cubicBezTo>
                  <a:pt x="68" y="63"/>
                  <a:pt x="70" y="65"/>
                  <a:pt x="71" y="67"/>
                </a:cubicBezTo>
                <a:cubicBezTo>
                  <a:pt x="72" y="69"/>
                  <a:pt x="74" y="71"/>
                  <a:pt x="77" y="72"/>
                </a:cubicBezTo>
                <a:cubicBezTo>
                  <a:pt x="78" y="73"/>
                  <a:pt x="80" y="74"/>
                  <a:pt x="81" y="75"/>
                </a:cubicBezTo>
                <a:cubicBezTo>
                  <a:pt x="82" y="77"/>
                  <a:pt x="84" y="78"/>
                  <a:pt x="85" y="79"/>
                </a:cubicBezTo>
                <a:cubicBezTo>
                  <a:pt x="86" y="82"/>
                  <a:pt x="88" y="84"/>
                  <a:pt x="91" y="86"/>
                </a:cubicBezTo>
                <a:cubicBezTo>
                  <a:pt x="92" y="86"/>
                  <a:pt x="93" y="87"/>
                  <a:pt x="94" y="88"/>
                </a:cubicBezTo>
                <a:cubicBezTo>
                  <a:pt x="94" y="89"/>
                  <a:pt x="95" y="90"/>
                  <a:pt x="96" y="90"/>
                </a:cubicBezTo>
                <a:cubicBezTo>
                  <a:pt x="96" y="90"/>
                  <a:pt x="97" y="91"/>
                  <a:pt x="97" y="91"/>
                </a:cubicBezTo>
                <a:cubicBezTo>
                  <a:pt x="98" y="91"/>
                  <a:pt x="98" y="92"/>
                  <a:pt x="98" y="93"/>
                </a:cubicBezTo>
                <a:cubicBezTo>
                  <a:pt x="99" y="94"/>
                  <a:pt x="99" y="94"/>
                  <a:pt x="100" y="95"/>
                </a:cubicBezTo>
                <a:cubicBezTo>
                  <a:pt x="105" y="96"/>
                  <a:pt x="108" y="99"/>
                  <a:pt x="110" y="103"/>
                </a:cubicBezTo>
                <a:cubicBezTo>
                  <a:pt x="110" y="104"/>
                  <a:pt x="110" y="105"/>
                  <a:pt x="110" y="106"/>
                </a:cubicBezTo>
                <a:cubicBezTo>
                  <a:pt x="109" y="106"/>
                  <a:pt x="109" y="107"/>
                  <a:pt x="109" y="108"/>
                </a:cubicBezTo>
                <a:cubicBezTo>
                  <a:pt x="109" y="110"/>
                  <a:pt x="109" y="111"/>
                  <a:pt x="109" y="111"/>
                </a:cubicBezTo>
                <a:cubicBezTo>
                  <a:pt x="109" y="111"/>
                  <a:pt x="109" y="111"/>
                  <a:pt x="109" y="112"/>
                </a:cubicBezTo>
                <a:cubicBezTo>
                  <a:pt x="109" y="113"/>
                  <a:pt x="109" y="114"/>
                  <a:pt x="109" y="114"/>
                </a:cubicBezTo>
                <a:cubicBezTo>
                  <a:pt x="109" y="115"/>
                  <a:pt x="109" y="115"/>
                  <a:pt x="109" y="115"/>
                </a:cubicBezTo>
                <a:cubicBezTo>
                  <a:pt x="108" y="116"/>
                  <a:pt x="108" y="116"/>
                  <a:pt x="109" y="117"/>
                </a:cubicBezTo>
                <a:cubicBezTo>
                  <a:pt x="109" y="118"/>
                  <a:pt x="109" y="119"/>
                  <a:pt x="108" y="119"/>
                </a:cubicBezTo>
                <a:cubicBezTo>
                  <a:pt x="107" y="121"/>
                  <a:pt x="106" y="122"/>
                  <a:pt x="105" y="123"/>
                </a:cubicBezTo>
                <a:cubicBezTo>
                  <a:pt x="104" y="124"/>
                  <a:pt x="103" y="124"/>
                  <a:pt x="102" y="125"/>
                </a:cubicBezTo>
                <a:cubicBezTo>
                  <a:pt x="101" y="125"/>
                  <a:pt x="99" y="125"/>
                  <a:pt x="98" y="125"/>
                </a:cubicBezTo>
                <a:cubicBezTo>
                  <a:pt x="97" y="125"/>
                  <a:pt x="96" y="125"/>
                  <a:pt x="95" y="125"/>
                </a:cubicBezTo>
                <a:cubicBezTo>
                  <a:pt x="93" y="122"/>
                  <a:pt x="91" y="121"/>
                  <a:pt x="89" y="120"/>
                </a:cubicBezTo>
                <a:cubicBezTo>
                  <a:pt x="87" y="119"/>
                  <a:pt x="86" y="117"/>
                  <a:pt x="85" y="116"/>
                </a:cubicBezTo>
                <a:cubicBezTo>
                  <a:pt x="84" y="115"/>
                  <a:pt x="83" y="115"/>
                  <a:pt x="82" y="114"/>
                </a:cubicBezTo>
                <a:cubicBezTo>
                  <a:pt x="81" y="113"/>
                  <a:pt x="80" y="113"/>
                  <a:pt x="79" y="112"/>
                </a:cubicBezTo>
                <a:cubicBezTo>
                  <a:pt x="78" y="111"/>
                  <a:pt x="77" y="110"/>
                  <a:pt x="76" y="109"/>
                </a:cubicBezTo>
                <a:cubicBezTo>
                  <a:pt x="75" y="108"/>
                  <a:pt x="74" y="107"/>
                  <a:pt x="74" y="106"/>
                </a:cubicBezTo>
                <a:cubicBezTo>
                  <a:pt x="73" y="104"/>
                  <a:pt x="72" y="103"/>
                  <a:pt x="72" y="103"/>
                </a:cubicBezTo>
                <a:cubicBezTo>
                  <a:pt x="71" y="102"/>
                  <a:pt x="70" y="101"/>
                  <a:pt x="69" y="100"/>
                </a:cubicBezTo>
                <a:cubicBezTo>
                  <a:pt x="68" y="99"/>
                  <a:pt x="68" y="99"/>
                  <a:pt x="67" y="98"/>
                </a:cubicBezTo>
                <a:cubicBezTo>
                  <a:pt x="66" y="97"/>
                  <a:pt x="65" y="96"/>
                  <a:pt x="65" y="95"/>
                </a:cubicBezTo>
                <a:cubicBezTo>
                  <a:pt x="63" y="94"/>
                  <a:pt x="62" y="92"/>
                  <a:pt x="62" y="91"/>
                </a:cubicBezTo>
                <a:cubicBezTo>
                  <a:pt x="61" y="90"/>
                  <a:pt x="60" y="90"/>
                  <a:pt x="59" y="89"/>
                </a:cubicBezTo>
                <a:cubicBezTo>
                  <a:pt x="58" y="88"/>
                  <a:pt x="56" y="86"/>
                  <a:pt x="55" y="85"/>
                </a:cubicBezTo>
                <a:cubicBezTo>
                  <a:pt x="54" y="84"/>
                  <a:pt x="53" y="83"/>
                  <a:pt x="51" y="82"/>
                </a:cubicBezTo>
                <a:cubicBezTo>
                  <a:pt x="50" y="83"/>
                  <a:pt x="49" y="85"/>
                  <a:pt x="49" y="86"/>
                </a:cubicBezTo>
                <a:cubicBezTo>
                  <a:pt x="48" y="87"/>
                  <a:pt x="47" y="88"/>
                  <a:pt x="46" y="90"/>
                </a:cubicBezTo>
                <a:cubicBezTo>
                  <a:pt x="45" y="92"/>
                  <a:pt x="44" y="94"/>
                  <a:pt x="43" y="95"/>
                </a:cubicBezTo>
                <a:cubicBezTo>
                  <a:pt x="42" y="96"/>
                  <a:pt x="40" y="98"/>
                  <a:pt x="39" y="99"/>
                </a:cubicBezTo>
                <a:cubicBezTo>
                  <a:pt x="38" y="101"/>
                  <a:pt x="37" y="102"/>
                  <a:pt x="36" y="103"/>
                </a:cubicBezTo>
                <a:cubicBezTo>
                  <a:pt x="35" y="103"/>
                  <a:pt x="34" y="104"/>
                  <a:pt x="34" y="105"/>
                </a:cubicBezTo>
                <a:cubicBezTo>
                  <a:pt x="32" y="106"/>
                  <a:pt x="31" y="107"/>
                  <a:pt x="31" y="108"/>
                </a:cubicBezTo>
                <a:cubicBezTo>
                  <a:pt x="30" y="109"/>
                  <a:pt x="29" y="110"/>
                  <a:pt x="27" y="111"/>
                </a:cubicBezTo>
                <a:cubicBezTo>
                  <a:pt x="27" y="111"/>
                  <a:pt x="26" y="112"/>
                  <a:pt x="25" y="112"/>
                </a:cubicBezTo>
                <a:cubicBezTo>
                  <a:pt x="25" y="113"/>
                  <a:pt x="24" y="113"/>
                  <a:pt x="23" y="114"/>
                </a:cubicBezTo>
                <a:cubicBezTo>
                  <a:pt x="23" y="115"/>
                  <a:pt x="22" y="116"/>
                  <a:pt x="20" y="117"/>
                </a:cubicBezTo>
                <a:cubicBezTo>
                  <a:pt x="19" y="117"/>
                  <a:pt x="18" y="118"/>
                  <a:pt x="17" y="118"/>
                </a:cubicBezTo>
                <a:cubicBezTo>
                  <a:pt x="16" y="119"/>
                  <a:pt x="15" y="120"/>
                  <a:pt x="14" y="120"/>
                </a:cubicBezTo>
                <a:cubicBezTo>
                  <a:pt x="14" y="120"/>
                  <a:pt x="13" y="120"/>
                  <a:pt x="13" y="119"/>
                </a:cubicBezTo>
                <a:cubicBezTo>
                  <a:pt x="12" y="119"/>
                  <a:pt x="12" y="119"/>
                  <a:pt x="11" y="119"/>
                </a:cubicBezTo>
                <a:cubicBezTo>
                  <a:pt x="10" y="119"/>
                  <a:pt x="9" y="119"/>
                  <a:pt x="9" y="118"/>
                </a:cubicBezTo>
                <a:cubicBezTo>
                  <a:pt x="8" y="118"/>
                  <a:pt x="8" y="117"/>
                  <a:pt x="7" y="116"/>
                </a:cubicBezTo>
                <a:cubicBezTo>
                  <a:pt x="4" y="115"/>
                  <a:pt x="3" y="114"/>
                  <a:pt x="2" y="113"/>
                </a:cubicBezTo>
                <a:cubicBezTo>
                  <a:pt x="2" y="112"/>
                  <a:pt x="2" y="111"/>
                  <a:pt x="1" y="110"/>
                </a:cubicBezTo>
                <a:cubicBezTo>
                  <a:pt x="2" y="109"/>
                  <a:pt x="2" y="108"/>
                  <a:pt x="2" y="108"/>
                </a:cubicBezTo>
                <a:cubicBezTo>
                  <a:pt x="2" y="108"/>
                  <a:pt x="2" y="107"/>
                  <a:pt x="2" y="107"/>
                </a:cubicBezTo>
                <a:cubicBezTo>
                  <a:pt x="3" y="105"/>
                  <a:pt x="3" y="104"/>
                  <a:pt x="3" y="103"/>
                </a:cubicBezTo>
                <a:cubicBezTo>
                  <a:pt x="4" y="102"/>
                  <a:pt x="4" y="102"/>
                  <a:pt x="5" y="101"/>
                </a:cubicBezTo>
                <a:cubicBezTo>
                  <a:pt x="5" y="100"/>
                  <a:pt x="5" y="99"/>
                  <a:pt x="5" y="98"/>
                </a:cubicBezTo>
                <a:cubicBezTo>
                  <a:pt x="6" y="97"/>
                  <a:pt x="6" y="97"/>
                  <a:pt x="6" y="96"/>
                </a:cubicBezTo>
                <a:cubicBezTo>
                  <a:pt x="8" y="95"/>
                  <a:pt x="8" y="95"/>
                  <a:pt x="9" y="94"/>
                </a:cubicBezTo>
                <a:cubicBezTo>
                  <a:pt x="9" y="93"/>
                  <a:pt x="9" y="93"/>
                  <a:pt x="10" y="93"/>
                </a:cubicBezTo>
                <a:cubicBezTo>
                  <a:pt x="11" y="92"/>
                  <a:pt x="12" y="91"/>
                  <a:pt x="13" y="91"/>
                </a:cubicBezTo>
                <a:cubicBezTo>
                  <a:pt x="13" y="90"/>
                  <a:pt x="14" y="89"/>
                  <a:pt x="14" y="89"/>
                </a:cubicBezTo>
                <a:cubicBezTo>
                  <a:pt x="15" y="88"/>
                  <a:pt x="16" y="88"/>
                  <a:pt x="17" y="87"/>
                </a:cubicBezTo>
                <a:cubicBezTo>
                  <a:pt x="19" y="85"/>
                  <a:pt x="20" y="83"/>
                  <a:pt x="21" y="82"/>
                </a:cubicBezTo>
                <a:cubicBezTo>
                  <a:pt x="22" y="81"/>
                  <a:pt x="23" y="80"/>
                  <a:pt x="24" y="78"/>
                </a:cubicBezTo>
                <a:cubicBezTo>
                  <a:pt x="26" y="77"/>
                  <a:pt x="27" y="77"/>
                  <a:pt x="28" y="75"/>
                </a:cubicBezTo>
                <a:cubicBezTo>
                  <a:pt x="29" y="74"/>
                  <a:pt x="30" y="73"/>
                  <a:pt x="31" y="72"/>
                </a:cubicBezTo>
                <a:cubicBezTo>
                  <a:pt x="32" y="71"/>
                  <a:pt x="32" y="70"/>
                  <a:pt x="33" y="69"/>
                </a:cubicBezTo>
                <a:cubicBezTo>
                  <a:pt x="33" y="68"/>
                  <a:pt x="34" y="67"/>
                  <a:pt x="34" y="66"/>
                </a:cubicBezTo>
                <a:cubicBezTo>
                  <a:pt x="34" y="64"/>
                  <a:pt x="34" y="63"/>
                  <a:pt x="34" y="63"/>
                </a:cubicBezTo>
                <a:cubicBezTo>
                  <a:pt x="33" y="62"/>
                  <a:pt x="33" y="61"/>
                  <a:pt x="32" y="61"/>
                </a:cubicBezTo>
                <a:cubicBezTo>
                  <a:pt x="32" y="61"/>
                  <a:pt x="32" y="60"/>
                  <a:pt x="32" y="59"/>
                </a:cubicBezTo>
                <a:cubicBezTo>
                  <a:pt x="31" y="57"/>
                  <a:pt x="31" y="56"/>
                  <a:pt x="30" y="56"/>
                </a:cubicBezTo>
                <a:cubicBezTo>
                  <a:pt x="29" y="55"/>
                  <a:pt x="29" y="55"/>
                  <a:pt x="29" y="54"/>
                </a:cubicBezTo>
                <a:cubicBezTo>
                  <a:pt x="28" y="52"/>
                  <a:pt x="28" y="50"/>
                  <a:pt x="27" y="49"/>
                </a:cubicBezTo>
                <a:cubicBezTo>
                  <a:pt x="27" y="48"/>
                  <a:pt x="26" y="47"/>
                  <a:pt x="26" y="46"/>
                </a:cubicBezTo>
                <a:cubicBezTo>
                  <a:pt x="25" y="46"/>
                  <a:pt x="25" y="45"/>
                  <a:pt x="25" y="45"/>
                </a:cubicBezTo>
                <a:cubicBezTo>
                  <a:pt x="24" y="44"/>
                  <a:pt x="24" y="44"/>
                  <a:pt x="24" y="43"/>
                </a:cubicBezTo>
                <a:cubicBezTo>
                  <a:pt x="22" y="41"/>
                  <a:pt x="20" y="40"/>
                  <a:pt x="19" y="38"/>
                </a:cubicBezTo>
                <a:cubicBezTo>
                  <a:pt x="17" y="36"/>
                  <a:pt x="15" y="34"/>
                  <a:pt x="14" y="32"/>
                </a:cubicBezTo>
                <a:cubicBezTo>
                  <a:pt x="13" y="30"/>
                  <a:pt x="13" y="29"/>
                  <a:pt x="12" y="29"/>
                </a:cubicBezTo>
                <a:cubicBezTo>
                  <a:pt x="11" y="28"/>
                  <a:pt x="11" y="27"/>
                  <a:pt x="10" y="26"/>
                </a:cubicBezTo>
                <a:cubicBezTo>
                  <a:pt x="9" y="26"/>
                  <a:pt x="9" y="25"/>
                  <a:pt x="9" y="25"/>
                </a:cubicBezTo>
                <a:cubicBezTo>
                  <a:pt x="8" y="24"/>
                  <a:pt x="8" y="24"/>
                  <a:pt x="8" y="23"/>
                </a:cubicBezTo>
                <a:cubicBezTo>
                  <a:pt x="6" y="22"/>
                  <a:pt x="5" y="20"/>
                  <a:pt x="4" y="19"/>
                </a:cubicBezTo>
                <a:cubicBezTo>
                  <a:pt x="3" y="17"/>
                  <a:pt x="3" y="16"/>
                  <a:pt x="2" y="14"/>
                </a:cubicBezTo>
                <a:cubicBezTo>
                  <a:pt x="1" y="13"/>
                  <a:pt x="1" y="13"/>
                  <a:pt x="0" y="12"/>
                </a:cubicBezTo>
                <a:cubicBezTo>
                  <a:pt x="0" y="10"/>
                  <a:pt x="0" y="10"/>
                  <a:pt x="0" y="9"/>
                </a:cubicBezTo>
                <a:cubicBezTo>
                  <a:pt x="1" y="7"/>
                  <a:pt x="2" y="5"/>
                  <a:pt x="5" y="4"/>
                </a:cubicBezTo>
                <a:cubicBezTo>
                  <a:pt x="7" y="3"/>
                  <a:pt x="9" y="2"/>
                  <a:pt x="9" y="0"/>
                </a:cubicBezTo>
                <a:cubicBezTo>
                  <a:pt x="13" y="1"/>
                  <a:pt x="16" y="1"/>
                  <a:pt x="19" y="3"/>
                </a:cubicBezTo>
                <a:cubicBezTo>
                  <a:pt x="22" y="4"/>
                  <a:pt x="24" y="5"/>
                  <a:pt x="27" y="7"/>
                </a:cubicBezTo>
                <a:cubicBezTo>
                  <a:pt x="27" y="7"/>
                  <a:pt x="27" y="8"/>
                  <a:pt x="28" y="8"/>
                </a:cubicBezTo>
                <a:cubicBezTo>
                  <a:pt x="28" y="8"/>
                  <a:pt x="29" y="9"/>
                  <a:pt x="29" y="10"/>
                </a:cubicBezTo>
                <a:cubicBezTo>
                  <a:pt x="30" y="11"/>
                  <a:pt x="31" y="12"/>
                  <a:pt x="32" y="13"/>
                </a:cubicBezTo>
                <a:cubicBezTo>
                  <a:pt x="32" y="14"/>
                  <a:pt x="33" y="15"/>
                  <a:pt x="34" y="16"/>
                </a:cubicBezTo>
                <a:cubicBezTo>
                  <a:pt x="35" y="17"/>
                  <a:pt x="36" y="18"/>
                  <a:pt x="36" y="19"/>
                </a:cubicBezTo>
                <a:cubicBezTo>
                  <a:pt x="37" y="21"/>
                  <a:pt x="37" y="22"/>
                  <a:pt x="38" y="22"/>
                </a:cubicBezTo>
                <a:cubicBezTo>
                  <a:pt x="39" y="23"/>
                  <a:pt x="39" y="23"/>
                  <a:pt x="39" y="24"/>
                </a:cubicBezTo>
                <a:cubicBezTo>
                  <a:pt x="40" y="24"/>
                  <a:pt x="40" y="24"/>
                  <a:pt x="40" y="25"/>
                </a:cubicBezTo>
                <a:cubicBezTo>
                  <a:pt x="41" y="27"/>
                  <a:pt x="42" y="28"/>
                  <a:pt x="42" y="29"/>
                </a:cubicBezTo>
                <a:cubicBezTo>
                  <a:pt x="42" y="30"/>
                  <a:pt x="42" y="30"/>
                  <a:pt x="43" y="31"/>
                </a:cubicBezTo>
                <a:cubicBezTo>
                  <a:pt x="43" y="33"/>
                  <a:pt x="44" y="34"/>
                  <a:pt x="44" y="34"/>
                </a:cubicBezTo>
                <a:cubicBezTo>
                  <a:pt x="44" y="34"/>
                  <a:pt x="44" y="35"/>
                  <a:pt x="44" y="35"/>
                </a:cubicBezTo>
                <a:cubicBezTo>
                  <a:pt x="45" y="37"/>
                  <a:pt x="45" y="38"/>
                  <a:pt x="46" y="39"/>
                </a:cubicBezTo>
                <a:cubicBezTo>
                  <a:pt x="46" y="40"/>
                  <a:pt x="47" y="40"/>
                  <a:pt x="47" y="41"/>
                </a:cubicBezTo>
                <a:cubicBezTo>
                  <a:pt x="48" y="42"/>
                  <a:pt x="48" y="42"/>
                  <a:pt x="49" y="43"/>
                </a:cubicBezTo>
                <a:cubicBezTo>
                  <a:pt x="49" y="43"/>
                  <a:pt x="50" y="44"/>
                  <a:pt x="50" y="44"/>
                </a:cubicBezTo>
                <a:cubicBezTo>
                  <a:pt x="52" y="43"/>
                  <a:pt x="52" y="42"/>
                  <a:pt x="53" y="41"/>
                </a:cubicBezTo>
                <a:cubicBezTo>
                  <a:pt x="54" y="40"/>
                  <a:pt x="54" y="39"/>
                  <a:pt x="55" y="38"/>
                </a:cubicBezTo>
                <a:cubicBezTo>
                  <a:pt x="55" y="37"/>
                  <a:pt x="56" y="36"/>
                  <a:pt x="57" y="35"/>
                </a:cubicBezTo>
                <a:cubicBezTo>
                  <a:pt x="57" y="33"/>
                  <a:pt x="58" y="31"/>
                  <a:pt x="60" y="30"/>
                </a:cubicBezTo>
                <a:cubicBezTo>
                  <a:pt x="60" y="29"/>
                  <a:pt x="61" y="28"/>
                  <a:pt x="62" y="28"/>
                </a:cubicBezTo>
                <a:cubicBezTo>
                  <a:pt x="63" y="27"/>
                  <a:pt x="63" y="26"/>
                  <a:pt x="64" y="25"/>
                </a:cubicBezTo>
                <a:cubicBezTo>
                  <a:pt x="66" y="24"/>
                  <a:pt x="66" y="23"/>
                  <a:pt x="67" y="22"/>
                </a:cubicBezTo>
                <a:cubicBezTo>
                  <a:pt x="67" y="20"/>
                  <a:pt x="68" y="19"/>
                  <a:pt x="69" y="18"/>
                </a:cubicBezTo>
                <a:cubicBezTo>
                  <a:pt x="72" y="16"/>
                  <a:pt x="74" y="13"/>
                  <a:pt x="76" y="10"/>
                </a:cubicBezTo>
                <a:cubicBezTo>
                  <a:pt x="77" y="9"/>
                  <a:pt x="78" y="8"/>
                  <a:pt x="78" y="7"/>
                </a:cubicBezTo>
                <a:cubicBezTo>
                  <a:pt x="79" y="7"/>
                  <a:pt x="79" y="6"/>
                  <a:pt x="80" y="6"/>
                </a:cubicBezTo>
                <a:cubicBezTo>
                  <a:pt x="81" y="5"/>
                  <a:pt x="82" y="5"/>
                  <a:pt x="82" y="4"/>
                </a:cubicBezTo>
                <a:cubicBezTo>
                  <a:pt x="83" y="3"/>
                  <a:pt x="84" y="3"/>
                  <a:pt x="85" y="2"/>
                </a:cubicBezTo>
                <a:cubicBezTo>
                  <a:pt x="88" y="2"/>
                  <a:pt x="89" y="1"/>
                  <a:pt x="90" y="1"/>
                </a:cubicBezTo>
                <a:cubicBezTo>
                  <a:pt x="90" y="1"/>
                  <a:pt x="91" y="1"/>
                  <a:pt x="91" y="1"/>
                </a:cubicBezTo>
                <a:lnTo>
                  <a:pt x="94" y="1"/>
                </a:lnTo>
                <a:close/>
                <a:moveTo>
                  <a:pt x="44" y="116"/>
                </a:moveTo>
                <a:cubicBezTo>
                  <a:pt x="42" y="116"/>
                  <a:pt x="41" y="116"/>
                  <a:pt x="40" y="116"/>
                </a:cubicBezTo>
                <a:cubicBezTo>
                  <a:pt x="40" y="116"/>
                  <a:pt x="39" y="116"/>
                  <a:pt x="38" y="116"/>
                </a:cubicBezTo>
                <a:cubicBezTo>
                  <a:pt x="37" y="115"/>
                  <a:pt x="37" y="113"/>
                  <a:pt x="38" y="112"/>
                </a:cubicBezTo>
                <a:cubicBezTo>
                  <a:pt x="40" y="111"/>
                  <a:pt x="42" y="112"/>
                  <a:pt x="44" y="112"/>
                </a:cubicBezTo>
                <a:cubicBezTo>
                  <a:pt x="46" y="113"/>
                  <a:pt x="46" y="114"/>
                  <a:pt x="44" y="116"/>
                </a:cubicBezTo>
                <a:close/>
                <a:moveTo>
                  <a:pt x="48" y="106"/>
                </a:moveTo>
                <a:cubicBezTo>
                  <a:pt x="48" y="105"/>
                  <a:pt x="48" y="104"/>
                  <a:pt x="47" y="104"/>
                </a:cubicBezTo>
                <a:cubicBezTo>
                  <a:pt x="47" y="103"/>
                  <a:pt x="47" y="103"/>
                  <a:pt x="47" y="102"/>
                </a:cubicBezTo>
                <a:cubicBezTo>
                  <a:pt x="47" y="101"/>
                  <a:pt x="48" y="100"/>
                  <a:pt x="49" y="99"/>
                </a:cubicBezTo>
                <a:cubicBezTo>
                  <a:pt x="49" y="97"/>
                  <a:pt x="50" y="97"/>
                  <a:pt x="52" y="96"/>
                </a:cubicBezTo>
                <a:cubicBezTo>
                  <a:pt x="53" y="96"/>
                  <a:pt x="54" y="96"/>
                  <a:pt x="55" y="96"/>
                </a:cubicBezTo>
                <a:cubicBezTo>
                  <a:pt x="57" y="96"/>
                  <a:pt x="57" y="97"/>
                  <a:pt x="58" y="98"/>
                </a:cubicBezTo>
                <a:cubicBezTo>
                  <a:pt x="58" y="99"/>
                  <a:pt x="58" y="100"/>
                  <a:pt x="57" y="101"/>
                </a:cubicBezTo>
                <a:cubicBezTo>
                  <a:pt x="57" y="103"/>
                  <a:pt x="56" y="104"/>
                  <a:pt x="56" y="104"/>
                </a:cubicBezTo>
                <a:cubicBezTo>
                  <a:pt x="55" y="105"/>
                  <a:pt x="55" y="106"/>
                  <a:pt x="54" y="106"/>
                </a:cubicBezTo>
                <a:cubicBezTo>
                  <a:pt x="53" y="107"/>
                  <a:pt x="52" y="107"/>
                  <a:pt x="51" y="107"/>
                </a:cubicBezTo>
                <a:cubicBezTo>
                  <a:pt x="50" y="107"/>
                  <a:pt x="49" y="107"/>
                  <a:pt x="48" y="106"/>
                </a:cubicBezTo>
                <a:close/>
                <a:moveTo>
                  <a:pt x="84" y="61"/>
                </a:moveTo>
                <a:cubicBezTo>
                  <a:pt x="84" y="60"/>
                  <a:pt x="83" y="60"/>
                  <a:pt x="83" y="61"/>
                </a:cubicBezTo>
                <a:cubicBezTo>
                  <a:pt x="82" y="61"/>
                  <a:pt x="82" y="61"/>
                  <a:pt x="81" y="61"/>
                </a:cubicBezTo>
                <a:cubicBezTo>
                  <a:pt x="80" y="58"/>
                  <a:pt x="79" y="57"/>
                  <a:pt x="80" y="56"/>
                </a:cubicBezTo>
                <a:cubicBezTo>
                  <a:pt x="81" y="56"/>
                  <a:pt x="81" y="56"/>
                  <a:pt x="82" y="56"/>
                </a:cubicBezTo>
                <a:cubicBezTo>
                  <a:pt x="83" y="56"/>
                  <a:pt x="83" y="56"/>
                  <a:pt x="84" y="56"/>
                </a:cubicBezTo>
                <a:cubicBezTo>
                  <a:pt x="85" y="57"/>
                  <a:pt x="85" y="58"/>
                  <a:pt x="85" y="58"/>
                </a:cubicBezTo>
                <a:lnTo>
                  <a:pt x="84" y="61"/>
                </a:lnTo>
                <a:close/>
                <a:moveTo>
                  <a:pt x="95" y="53"/>
                </a:moveTo>
                <a:cubicBezTo>
                  <a:pt x="94" y="54"/>
                  <a:pt x="92" y="54"/>
                  <a:pt x="90" y="54"/>
                </a:cubicBezTo>
                <a:cubicBezTo>
                  <a:pt x="88" y="53"/>
                  <a:pt x="87" y="53"/>
                  <a:pt x="86" y="51"/>
                </a:cubicBezTo>
                <a:cubicBezTo>
                  <a:pt x="87" y="48"/>
                  <a:pt x="88" y="46"/>
                  <a:pt x="89" y="45"/>
                </a:cubicBezTo>
                <a:cubicBezTo>
                  <a:pt x="90" y="43"/>
                  <a:pt x="91" y="43"/>
                  <a:pt x="94" y="43"/>
                </a:cubicBezTo>
                <a:cubicBezTo>
                  <a:pt x="94" y="43"/>
                  <a:pt x="95" y="44"/>
                  <a:pt x="95" y="44"/>
                </a:cubicBezTo>
                <a:cubicBezTo>
                  <a:pt x="96" y="44"/>
                  <a:pt x="96" y="44"/>
                  <a:pt x="97" y="44"/>
                </a:cubicBezTo>
                <a:cubicBezTo>
                  <a:pt x="98" y="46"/>
                  <a:pt x="99" y="48"/>
                  <a:pt x="99" y="49"/>
                </a:cubicBezTo>
                <a:cubicBezTo>
                  <a:pt x="98" y="50"/>
                  <a:pt x="98" y="51"/>
                  <a:pt x="98" y="51"/>
                </a:cubicBezTo>
                <a:cubicBezTo>
                  <a:pt x="97" y="53"/>
                  <a:pt x="97" y="54"/>
                  <a:pt x="96" y="54"/>
                </a:cubicBezTo>
                <a:cubicBezTo>
                  <a:pt x="96" y="53"/>
                  <a:pt x="96" y="53"/>
                  <a:pt x="95" y="53"/>
                </a:cubicBezTo>
                <a:close/>
              </a:path>
            </a:pathLst>
          </a:custGeom>
          <a:solidFill>
            <a:schemeClr val="accent3"/>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7303404" y="1285028"/>
            <a:ext cx="581027" cy="644526"/>
          </a:xfrm>
          <a:custGeom>
            <a:avLst/>
            <a:gdLst/>
            <a:ahLst/>
            <a:cxnLst/>
            <a:rect l="l" t="t" r="r" b="b"/>
            <a:pathLst>
              <a:path w="112" h="124" extrusionOk="0">
                <a:moveTo>
                  <a:pt x="24" y="32"/>
                </a:moveTo>
                <a:cubicBezTo>
                  <a:pt x="25" y="28"/>
                  <a:pt x="28" y="26"/>
                  <a:pt x="32" y="25"/>
                </a:cubicBezTo>
                <a:cubicBezTo>
                  <a:pt x="33" y="24"/>
                  <a:pt x="34" y="23"/>
                  <a:pt x="35" y="21"/>
                </a:cubicBezTo>
                <a:cubicBezTo>
                  <a:pt x="36" y="19"/>
                  <a:pt x="37" y="18"/>
                  <a:pt x="38" y="16"/>
                </a:cubicBezTo>
                <a:cubicBezTo>
                  <a:pt x="38" y="15"/>
                  <a:pt x="39" y="14"/>
                  <a:pt x="40" y="14"/>
                </a:cubicBezTo>
                <a:cubicBezTo>
                  <a:pt x="41" y="13"/>
                  <a:pt x="42" y="12"/>
                  <a:pt x="42" y="11"/>
                </a:cubicBezTo>
                <a:cubicBezTo>
                  <a:pt x="47" y="8"/>
                  <a:pt x="47" y="8"/>
                  <a:pt x="47" y="8"/>
                </a:cubicBezTo>
                <a:cubicBezTo>
                  <a:pt x="48" y="7"/>
                  <a:pt x="48" y="6"/>
                  <a:pt x="49" y="5"/>
                </a:cubicBezTo>
                <a:cubicBezTo>
                  <a:pt x="49" y="4"/>
                  <a:pt x="50" y="4"/>
                  <a:pt x="51" y="3"/>
                </a:cubicBezTo>
                <a:cubicBezTo>
                  <a:pt x="53" y="3"/>
                  <a:pt x="54" y="2"/>
                  <a:pt x="54" y="2"/>
                </a:cubicBezTo>
                <a:cubicBezTo>
                  <a:pt x="55" y="1"/>
                  <a:pt x="55" y="1"/>
                  <a:pt x="56" y="1"/>
                </a:cubicBezTo>
                <a:cubicBezTo>
                  <a:pt x="57" y="0"/>
                  <a:pt x="58" y="0"/>
                  <a:pt x="59" y="0"/>
                </a:cubicBezTo>
                <a:cubicBezTo>
                  <a:pt x="60" y="1"/>
                  <a:pt x="61" y="1"/>
                  <a:pt x="62" y="1"/>
                </a:cubicBezTo>
                <a:cubicBezTo>
                  <a:pt x="63" y="2"/>
                  <a:pt x="64" y="2"/>
                  <a:pt x="64" y="2"/>
                </a:cubicBezTo>
                <a:cubicBezTo>
                  <a:pt x="64" y="3"/>
                  <a:pt x="64" y="3"/>
                  <a:pt x="65" y="3"/>
                </a:cubicBezTo>
                <a:cubicBezTo>
                  <a:pt x="65" y="4"/>
                  <a:pt x="66" y="5"/>
                  <a:pt x="66" y="6"/>
                </a:cubicBezTo>
                <a:cubicBezTo>
                  <a:pt x="66" y="8"/>
                  <a:pt x="66" y="9"/>
                  <a:pt x="66" y="10"/>
                </a:cubicBezTo>
                <a:cubicBezTo>
                  <a:pt x="66" y="11"/>
                  <a:pt x="67" y="11"/>
                  <a:pt x="67" y="12"/>
                </a:cubicBezTo>
                <a:cubicBezTo>
                  <a:pt x="67" y="13"/>
                  <a:pt x="67" y="13"/>
                  <a:pt x="67" y="14"/>
                </a:cubicBezTo>
                <a:cubicBezTo>
                  <a:pt x="66" y="17"/>
                  <a:pt x="66" y="18"/>
                  <a:pt x="65" y="19"/>
                </a:cubicBezTo>
                <a:cubicBezTo>
                  <a:pt x="63" y="22"/>
                  <a:pt x="61" y="24"/>
                  <a:pt x="60" y="25"/>
                </a:cubicBezTo>
                <a:cubicBezTo>
                  <a:pt x="59" y="27"/>
                  <a:pt x="58" y="28"/>
                  <a:pt x="57" y="30"/>
                </a:cubicBezTo>
                <a:cubicBezTo>
                  <a:pt x="55" y="30"/>
                  <a:pt x="55" y="31"/>
                  <a:pt x="54" y="32"/>
                </a:cubicBezTo>
                <a:cubicBezTo>
                  <a:pt x="54" y="32"/>
                  <a:pt x="54" y="32"/>
                  <a:pt x="54" y="32"/>
                </a:cubicBezTo>
                <a:cubicBezTo>
                  <a:pt x="53" y="34"/>
                  <a:pt x="52" y="35"/>
                  <a:pt x="50" y="35"/>
                </a:cubicBezTo>
                <a:cubicBezTo>
                  <a:pt x="48" y="36"/>
                  <a:pt x="47" y="37"/>
                  <a:pt x="45" y="37"/>
                </a:cubicBezTo>
                <a:cubicBezTo>
                  <a:pt x="43" y="39"/>
                  <a:pt x="41" y="40"/>
                  <a:pt x="39" y="42"/>
                </a:cubicBezTo>
                <a:cubicBezTo>
                  <a:pt x="38" y="43"/>
                  <a:pt x="38" y="43"/>
                  <a:pt x="37" y="44"/>
                </a:cubicBezTo>
                <a:cubicBezTo>
                  <a:pt x="36" y="45"/>
                  <a:pt x="36" y="46"/>
                  <a:pt x="35" y="47"/>
                </a:cubicBezTo>
                <a:cubicBezTo>
                  <a:pt x="34" y="49"/>
                  <a:pt x="33" y="50"/>
                  <a:pt x="31" y="51"/>
                </a:cubicBezTo>
                <a:cubicBezTo>
                  <a:pt x="29" y="53"/>
                  <a:pt x="27" y="54"/>
                  <a:pt x="26" y="56"/>
                </a:cubicBezTo>
                <a:cubicBezTo>
                  <a:pt x="24" y="58"/>
                  <a:pt x="22" y="60"/>
                  <a:pt x="21" y="61"/>
                </a:cubicBezTo>
                <a:cubicBezTo>
                  <a:pt x="22" y="63"/>
                  <a:pt x="23" y="65"/>
                  <a:pt x="23" y="65"/>
                </a:cubicBezTo>
                <a:cubicBezTo>
                  <a:pt x="24" y="65"/>
                  <a:pt x="25" y="66"/>
                  <a:pt x="26" y="67"/>
                </a:cubicBezTo>
                <a:cubicBezTo>
                  <a:pt x="26" y="67"/>
                  <a:pt x="27" y="68"/>
                  <a:pt x="27" y="69"/>
                </a:cubicBezTo>
                <a:cubicBezTo>
                  <a:pt x="29" y="70"/>
                  <a:pt x="30" y="71"/>
                  <a:pt x="30" y="71"/>
                </a:cubicBezTo>
                <a:cubicBezTo>
                  <a:pt x="30" y="72"/>
                  <a:pt x="31" y="72"/>
                  <a:pt x="32" y="73"/>
                </a:cubicBezTo>
                <a:cubicBezTo>
                  <a:pt x="34" y="74"/>
                  <a:pt x="36" y="76"/>
                  <a:pt x="37" y="78"/>
                </a:cubicBezTo>
                <a:cubicBezTo>
                  <a:pt x="39" y="80"/>
                  <a:pt x="41" y="82"/>
                  <a:pt x="42" y="84"/>
                </a:cubicBezTo>
                <a:cubicBezTo>
                  <a:pt x="44" y="85"/>
                  <a:pt x="46" y="87"/>
                  <a:pt x="47" y="88"/>
                </a:cubicBezTo>
                <a:cubicBezTo>
                  <a:pt x="49" y="89"/>
                  <a:pt x="51" y="90"/>
                  <a:pt x="53" y="92"/>
                </a:cubicBezTo>
                <a:cubicBezTo>
                  <a:pt x="54" y="92"/>
                  <a:pt x="55" y="93"/>
                  <a:pt x="56" y="95"/>
                </a:cubicBezTo>
                <a:cubicBezTo>
                  <a:pt x="58" y="96"/>
                  <a:pt x="59" y="97"/>
                  <a:pt x="59" y="97"/>
                </a:cubicBezTo>
                <a:cubicBezTo>
                  <a:pt x="60" y="98"/>
                  <a:pt x="60" y="98"/>
                  <a:pt x="61" y="98"/>
                </a:cubicBezTo>
                <a:cubicBezTo>
                  <a:pt x="62" y="99"/>
                  <a:pt x="63" y="100"/>
                  <a:pt x="63" y="101"/>
                </a:cubicBezTo>
                <a:cubicBezTo>
                  <a:pt x="63" y="102"/>
                  <a:pt x="64" y="103"/>
                  <a:pt x="64" y="103"/>
                </a:cubicBezTo>
                <a:cubicBezTo>
                  <a:pt x="64" y="104"/>
                  <a:pt x="64" y="104"/>
                  <a:pt x="64" y="105"/>
                </a:cubicBezTo>
                <a:cubicBezTo>
                  <a:pt x="65" y="106"/>
                  <a:pt x="66" y="106"/>
                  <a:pt x="66" y="107"/>
                </a:cubicBezTo>
                <a:cubicBezTo>
                  <a:pt x="67" y="108"/>
                  <a:pt x="67" y="109"/>
                  <a:pt x="67" y="110"/>
                </a:cubicBezTo>
                <a:cubicBezTo>
                  <a:pt x="67" y="113"/>
                  <a:pt x="67" y="115"/>
                  <a:pt x="67" y="116"/>
                </a:cubicBezTo>
                <a:cubicBezTo>
                  <a:pt x="66" y="117"/>
                  <a:pt x="66" y="118"/>
                  <a:pt x="66" y="120"/>
                </a:cubicBezTo>
                <a:cubicBezTo>
                  <a:pt x="64" y="122"/>
                  <a:pt x="63" y="123"/>
                  <a:pt x="63" y="123"/>
                </a:cubicBezTo>
                <a:cubicBezTo>
                  <a:pt x="62" y="123"/>
                  <a:pt x="61" y="123"/>
                  <a:pt x="61" y="123"/>
                </a:cubicBezTo>
                <a:cubicBezTo>
                  <a:pt x="59" y="124"/>
                  <a:pt x="57" y="124"/>
                  <a:pt x="56" y="124"/>
                </a:cubicBezTo>
                <a:cubicBezTo>
                  <a:pt x="55" y="123"/>
                  <a:pt x="55" y="123"/>
                  <a:pt x="54" y="122"/>
                </a:cubicBezTo>
                <a:cubicBezTo>
                  <a:pt x="52" y="122"/>
                  <a:pt x="51" y="121"/>
                  <a:pt x="50" y="121"/>
                </a:cubicBezTo>
                <a:cubicBezTo>
                  <a:pt x="48" y="121"/>
                  <a:pt x="47" y="120"/>
                  <a:pt x="46" y="119"/>
                </a:cubicBezTo>
                <a:cubicBezTo>
                  <a:pt x="45" y="119"/>
                  <a:pt x="44" y="118"/>
                  <a:pt x="44" y="118"/>
                </a:cubicBezTo>
                <a:cubicBezTo>
                  <a:pt x="43" y="117"/>
                  <a:pt x="43" y="117"/>
                  <a:pt x="42" y="116"/>
                </a:cubicBezTo>
                <a:cubicBezTo>
                  <a:pt x="42" y="115"/>
                  <a:pt x="41" y="114"/>
                  <a:pt x="41" y="114"/>
                </a:cubicBezTo>
                <a:cubicBezTo>
                  <a:pt x="40" y="113"/>
                  <a:pt x="40" y="113"/>
                  <a:pt x="39" y="113"/>
                </a:cubicBezTo>
                <a:cubicBezTo>
                  <a:pt x="39" y="112"/>
                  <a:pt x="38" y="111"/>
                  <a:pt x="38" y="111"/>
                </a:cubicBezTo>
                <a:cubicBezTo>
                  <a:pt x="37" y="111"/>
                  <a:pt x="37" y="110"/>
                  <a:pt x="36" y="110"/>
                </a:cubicBezTo>
                <a:cubicBezTo>
                  <a:pt x="36" y="109"/>
                  <a:pt x="35" y="108"/>
                  <a:pt x="34" y="106"/>
                </a:cubicBezTo>
                <a:cubicBezTo>
                  <a:pt x="34" y="105"/>
                  <a:pt x="33" y="104"/>
                  <a:pt x="32" y="104"/>
                </a:cubicBezTo>
                <a:cubicBezTo>
                  <a:pt x="31" y="103"/>
                  <a:pt x="31" y="103"/>
                  <a:pt x="30" y="102"/>
                </a:cubicBezTo>
                <a:cubicBezTo>
                  <a:pt x="29" y="102"/>
                  <a:pt x="28" y="101"/>
                  <a:pt x="28" y="100"/>
                </a:cubicBezTo>
                <a:cubicBezTo>
                  <a:pt x="27" y="99"/>
                  <a:pt x="26" y="98"/>
                  <a:pt x="26" y="98"/>
                </a:cubicBezTo>
                <a:cubicBezTo>
                  <a:pt x="26" y="97"/>
                  <a:pt x="26" y="97"/>
                  <a:pt x="25" y="97"/>
                </a:cubicBezTo>
                <a:cubicBezTo>
                  <a:pt x="24" y="95"/>
                  <a:pt x="23" y="94"/>
                  <a:pt x="22" y="93"/>
                </a:cubicBezTo>
                <a:cubicBezTo>
                  <a:pt x="21" y="93"/>
                  <a:pt x="20" y="92"/>
                  <a:pt x="19" y="91"/>
                </a:cubicBezTo>
                <a:cubicBezTo>
                  <a:pt x="19" y="90"/>
                  <a:pt x="18" y="89"/>
                  <a:pt x="17" y="88"/>
                </a:cubicBezTo>
                <a:cubicBezTo>
                  <a:pt x="17" y="87"/>
                  <a:pt x="16" y="87"/>
                  <a:pt x="14" y="86"/>
                </a:cubicBezTo>
                <a:cubicBezTo>
                  <a:pt x="13" y="85"/>
                  <a:pt x="11" y="83"/>
                  <a:pt x="11" y="83"/>
                </a:cubicBezTo>
                <a:cubicBezTo>
                  <a:pt x="11" y="82"/>
                  <a:pt x="10" y="81"/>
                  <a:pt x="10" y="80"/>
                </a:cubicBezTo>
                <a:cubicBezTo>
                  <a:pt x="8" y="79"/>
                  <a:pt x="7" y="77"/>
                  <a:pt x="7" y="77"/>
                </a:cubicBezTo>
                <a:cubicBezTo>
                  <a:pt x="7" y="76"/>
                  <a:pt x="6" y="75"/>
                  <a:pt x="5" y="74"/>
                </a:cubicBezTo>
                <a:cubicBezTo>
                  <a:pt x="4" y="73"/>
                  <a:pt x="4" y="72"/>
                  <a:pt x="3" y="71"/>
                </a:cubicBezTo>
                <a:cubicBezTo>
                  <a:pt x="2" y="70"/>
                  <a:pt x="2" y="69"/>
                  <a:pt x="1" y="68"/>
                </a:cubicBezTo>
                <a:cubicBezTo>
                  <a:pt x="1" y="67"/>
                  <a:pt x="0" y="65"/>
                  <a:pt x="1" y="64"/>
                </a:cubicBezTo>
                <a:cubicBezTo>
                  <a:pt x="1" y="62"/>
                  <a:pt x="1" y="61"/>
                  <a:pt x="1" y="59"/>
                </a:cubicBezTo>
                <a:cubicBezTo>
                  <a:pt x="2" y="59"/>
                  <a:pt x="2" y="58"/>
                  <a:pt x="2" y="58"/>
                </a:cubicBezTo>
                <a:cubicBezTo>
                  <a:pt x="3" y="57"/>
                  <a:pt x="3" y="56"/>
                  <a:pt x="3" y="56"/>
                </a:cubicBezTo>
                <a:cubicBezTo>
                  <a:pt x="5" y="54"/>
                  <a:pt x="6" y="52"/>
                  <a:pt x="8" y="51"/>
                </a:cubicBezTo>
                <a:cubicBezTo>
                  <a:pt x="9" y="49"/>
                  <a:pt x="10" y="47"/>
                  <a:pt x="11" y="46"/>
                </a:cubicBezTo>
                <a:cubicBezTo>
                  <a:pt x="12" y="45"/>
                  <a:pt x="13" y="44"/>
                  <a:pt x="14" y="43"/>
                </a:cubicBezTo>
                <a:cubicBezTo>
                  <a:pt x="15" y="43"/>
                  <a:pt x="15" y="42"/>
                  <a:pt x="16" y="42"/>
                </a:cubicBezTo>
                <a:cubicBezTo>
                  <a:pt x="16" y="41"/>
                  <a:pt x="17" y="41"/>
                  <a:pt x="17" y="40"/>
                </a:cubicBezTo>
                <a:cubicBezTo>
                  <a:pt x="18" y="39"/>
                  <a:pt x="19" y="37"/>
                  <a:pt x="20" y="36"/>
                </a:cubicBezTo>
                <a:cubicBezTo>
                  <a:pt x="21" y="35"/>
                  <a:pt x="22" y="34"/>
                  <a:pt x="23" y="32"/>
                </a:cubicBezTo>
                <a:lnTo>
                  <a:pt x="24" y="32"/>
                </a:lnTo>
                <a:close/>
                <a:moveTo>
                  <a:pt x="15" y="105"/>
                </a:moveTo>
                <a:cubicBezTo>
                  <a:pt x="15" y="104"/>
                  <a:pt x="16" y="102"/>
                  <a:pt x="17" y="102"/>
                </a:cubicBezTo>
                <a:cubicBezTo>
                  <a:pt x="19" y="103"/>
                  <a:pt x="21" y="103"/>
                  <a:pt x="23" y="104"/>
                </a:cubicBezTo>
                <a:cubicBezTo>
                  <a:pt x="24" y="105"/>
                  <a:pt x="25" y="106"/>
                  <a:pt x="26" y="106"/>
                </a:cubicBezTo>
                <a:cubicBezTo>
                  <a:pt x="26" y="107"/>
                  <a:pt x="27" y="108"/>
                  <a:pt x="27" y="109"/>
                </a:cubicBezTo>
                <a:cubicBezTo>
                  <a:pt x="25" y="110"/>
                  <a:pt x="24" y="111"/>
                  <a:pt x="22" y="111"/>
                </a:cubicBezTo>
                <a:cubicBezTo>
                  <a:pt x="21" y="111"/>
                  <a:pt x="20" y="111"/>
                  <a:pt x="19" y="110"/>
                </a:cubicBezTo>
                <a:cubicBezTo>
                  <a:pt x="18" y="110"/>
                  <a:pt x="17" y="109"/>
                  <a:pt x="16" y="108"/>
                </a:cubicBezTo>
                <a:cubicBezTo>
                  <a:pt x="16" y="107"/>
                  <a:pt x="15" y="106"/>
                  <a:pt x="15" y="105"/>
                </a:cubicBezTo>
                <a:close/>
                <a:moveTo>
                  <a:pt x="69" y="32"/>
                </a:moveTo>
                <a:cubicBezTo>
                  <a:pt x="71" y="28"/>
                  <a:pt x="73" y="26"/>
                  <a:pt x="77" y="25"/>
                </a:cubicBezTo>
                <a:cubicBezTo>
                  <a:pt x="78" y="24"/>
                  <a:pt x="79" y="23"/>
                  <a:pt x="80" y="21"/>
                </a:cubicBezTo>
                <a:cubicBezTo>
                  <a:pt x="81" y="19"/>
                  <a:pt x="82" y="18"/>
                  <a:pt x="83" y="16"/>
                </a:cubicBezTo>
                <a:cubicBezTo>
                  <a:pt x="84" y="15"/>
                  <a:pt x="85" y="14"/>
                  <a:pt x="85" y="14"/>
                </a:cubicBezTo>
                <a:cubicBezTo>
                  <a:pt x="86" y="13"/>
                  <a:pt x="87" y="12"/>
                  <a:pt x="88" y="11"/>
                </a:cubicBezTo>
                <a:cubicBezTo>
                  <a:pt x="89" y="10"/>
                  <a:pt x="90" y="9"/>
                  <a:pt x="91" y="9"/>
                </a:cubicBezTo>
                <a:cubicBezTo>
                  <a:pt x="91" y="9"/>
                  <a:pt x="92" y="9"/>
                  <a:pt x="92" y="8"/>
                </a:cubicBezTo>
                <a:cubicBezTo>
                  <a:pt x="93" y="7"/>
                  <a:pt x="94" y="6"/>
                  <a:pt x="94" y="5"/>
                </a:cubicBezTo>
                <a:cubicBezTo>
                  <a:pt x="94" y="4"/>
                  <a:pt x="95" y="4"/>
                  <a:pt x="96" y="3"/>
                </a:cubicBezTo>
                <a:cubicBezTo>
                  <a:pt x="98" y="3"/>
                  <a:pt x="99" y="2"/>
                  <a:pt x="100" y="2"/>
                </a:cubicBezTo>
                <a:cubicBezTo>
                  <a:pt x="100" y="1"/>
                  <a:pt x="100" y="1"/>
                  <a:pt x="101" y="1"/>
                </a:cubicBezTo>
                <a:cubicBezTo>
                  <a:pt x="102" y="0"/>
                  <a:pt x="103" y="0"/>
                  <a:pt x="104" y="0"/>
                </a:cubicBezTo>
                <a:cubicBezTo>
                  <a:pt x="105" y="1"/>
                  <a:pt x="106" y="1"/>
                  <a:pt x="107" y="1"/>
                </a:cubicBezTo>
                <a:cubicBezTo>
                  <a:pt x="109" y="2"/>
                  <a:pt x="109" y="2"/>
                  <a:pt x="110" y="3"/>
                </a:cubicBezTo>
                <a:cubicBezTo>
                  <a:pt x="111" y="4"/>
                  <a:pt x="111" y="4"/>
                  <a:pt x="111" y="5"/>
                </a:cubicBezTo>
                <a:cubicBezTo>
                  <a:pt x="111" y="5"/>
                  <a:pt x="111" y="6"/>
                  <a:pt x="111" y="6"/>
                </a:cubicBezTo>
                <a:cubicBezTo>
                  <a:pt x="111" y="7"/>
                  <a:pt x="111" y="8"/>
                  <a:pt x="112" y="9"/>
                </a:cubicBezTo>
                <a:cubicBezTo>
                  <a:pt x="112" y="9"/>
                  <a:pt x="112" y="10"/>
                  <a:pt x="112" y="10"/>
                </a:cubicBezTo>
                <a:cubicBezTo>
                  <a:pt x="112" y="11"/>
                  <a:pt x="112" y="11"/>
                  <a:pt x="112" y="12"/>
                </a:cubicBezTo>
                <a:cubicBezTo>
                  <a:pt x="112" y="13"/>
                  <a:pt x="112" y="13"/>
                  <a:pt x="112" y="14"/>
                </a:cubicBezTo>
                <a:cubicBezTo>
                  <a:pt x="112" y="15"/>
                  <a:pt x="111" y="16"/>
                  <a:pt x="111" y="17"/>
                </a:cubicBezTo>
                <a:cubicBezTo>
                  <a:pt x="111" y="18"/>
                  <a:pt x="111" y="18"/>
                  <a:pt x="110" y="19"/>
                </a:cubicBezTo>
                <a:cubicBezTo>
                  <a:pt x="108" y="22"/>
                  <a:pt x="106" y="24"/>
                  <a:pt x="105" y="25"/>
                </a:cubicBezTo>
                <a:cubicBezTo>
                  <a:pt x="104" y="27"/>
                  <a:pt x="103" y="28"/>
                  <a:pt x="102" y="30"/>
                </a:cubicBezTo>
                <a:cubicBezTo>
                  <a:pt x="101" y="30"/>
                  <a:pt x="100" y="31"/>
                  <a:pt x="100" y="32"/>
                </a:cubicBezTo>
                <a:cubicBezTo>
                  <a:pt x="100" y="32"/>
                  <a:pt x="99" y="32"/>
                  <a:pt x="99" y="32"/>
                </a:cubicBezTo>
                <a:cubicBezTo>
                  <a:pt x="98" y="34"/>
                  <a:pt x="97" y="35"/>
                  <a:pt x="95" y="35"/>
                </a:cubicBezTo>
                <a:cubicBezTo>
                  <a:pt x="94" y="36"/>
                  <a:pt x="92" y="37"/>
                  <a:pt x="90" y="37"/>
                </a:cubicBezTo>
                <a:cubicBezTo>
                  <a:pt x="89" y="38"/>
                  <a:pt x="89" y="39"/>
                  <a:pt x="88" y="40"/>
                </a:cubicBezTo>
                <a:cubicBezTo>
                  <a:pt x="87" y="41"/>
                  <a:pt x="86" y="42"/>
                  <a:pt x="85" y="42"/>
                </a:cubicBezTo>
                <a:cubicBezTo>
                  <a:pt x="84" y="43"/>
                  <a:pt x="83" y="43"/>
                  <a:pt x="82" y="44"/>
                </a:cubicBezTo>
                <a:cubicBezTo>
                  <a:pt x="82" y="45"/>
                  <a:pt x="81" y="46"/>
                  <a:pt x="80" y="47"/>
                </a:cubicBezTo>
                <a:cubicBezTo>
                  <a:pt x="79" y="49"/>
                  <a:pt x="78" y="50"/>
                  <a:pt x="76" y="51"/>
                </a:cubicBezTo>
                <a:cubicBezTo>
                  <a:pt x="74" y="53"/>
                  <a:pt x="73" y="54"/>
                  <a:pt x="72" y="56"/>
                </a:cubicBezTo>
                <a:cubicBezTo>
                  <a:pt x="70" y="57"/>
                  <a:pt x="69" y="58"/>
                  <a:pt x="69" y="59"/>
                </a:cubicBezTo>
                <a:cubicBezTo>
                  <a:pt x="68" y="60"/>
                  <a:pt x="67" y="60"/>
                  <a:pt x="66" y="61"/>
                </a:cubicBezTo>
                <a:cubicBezTo>
                  <a:pt x="68" y="63"/>
                  <a:pt x="69" y="65"/>
                  <a:pt x="69" y="65"/>
                </a:cubicBezTo>
                <a:cubicBezTo>
                  <a:pt x="70" y="66"/>
                  <a:pt x="72" y="67"/>
                  <a:pt x="73" y="69"/>
                </a:cubicBezTo>
                <a:cubicBezTo>
                  <a:pt x="74" y="70"/>
                  <a:pt x="76" y="72"/>
                  <a:pt x="77" y="73"/>
                </a:cubicBezTo>
                <a:cubicBezTo>
                  <a:pt x="79" y="74"/>
                  <a:pt x="81" y="76"/>
                  <a:pt x="82" y="78"/>
                </a:cubicBezTo>
                <a:cubicBezTo>
                  <a:pt x="84" y="80"/>
                  <a:pt x="86" y="82"/>
                  <a:pt x="88" y="84"/>
                </a:cubicBezTo>
                <a:cubicBezTo>
                  <a:pt x="89" y="85"/>
                  <a:pt x="91" y="87"/>
                  <a:pt x="93" y="88"/>
                </a:cubicBezTo>
                <a:cubicBezTo>
                  <a:pt x="95" y="89"/>
                  <a:pt x="96" y="90"/>
                  <a:pt x="98" y="92"/>
                </a:cubicBezTo>
                <a:cubicBezTo>
                  <a:pt x="99" y="92"/>
                  <a:pt x="100" y="93"/>
                  <a:pt x="101" y="95"/>
                </a:cubicBezTo>
                <a:cubicBezTo>
                  <a:pt x="102" y="95"/>
                  <a:pt x="103" y="96"/>
                  <a:pt x="104" y="97"/>
                </a:cubicBezTo>
                <a:cubicBezTo>
                  <a:pt x="107" y="98"/>
                  <a:pt x="108" y="100"/>
                  <a:pt x="108" y="101"/>
                </a:cubicBezTo>
                <a:cubicBezTo>
                  <a:pt x="109" y="102"/>
                  <a:pt x="109" y="103"/>
                  <a:pt x="109" y="103"/>
                </a:cubicBezTo>
                <a:cubicBezTo>
                  <a:pt x="110" y="104"/>
                  <a:pt x="110" y="104"/>
                  <a:pt x="109" y="105"/>
                </a:cubicBezTo>
                <a:cubicBezTo>
                  <a:pt x="110" y="106"/>
                  <a:pt x="111" y="106"/>
                  <a:pt x="111" y="107"/>
                </a:cubicBezTo>
                <a:cubicBezTo>
                  <a:pt x="112" y="108"/>
                  <a:pt x="112" y="109"/>
                  <a:pt x="112" y="110"/>
                </a:cubicBezTo>
                <a:cubicBezTo>
                  <a:pt x="112" y="113"/>
                  <a:pt x="112" y="115"/>
                  <a:pt x="112" y="116"/>
                </a:cubicBezTo>
                <a:cubicBezTo>
                  <a:pt x="112" y="117"/>
                  <a:pt x="111" y="118"/>
                  <a:pt x="111" y="120"/>
                </a:cubicBezTo>
                <a:cubicBezTo>
                  <a:pt x="110" y="122"/>
                  <a:pt x="109" y="123"/>
                  <a:pt x="108" y="123"/>
                </a:cubicBezTo>
                <a:cubicBezTo>
                  <a:pt x="107" y="123"/>
                  <a:pt x="107" y="123"/>
                  <a:pt x="106" y="123"/>
                </a:cubicBezTo>
                <a:cubicBezTo>
                  <a:pt x="104" y="124"/>
                  <a:pt x="103" y="124"/>
                  <a:pt x="102" y="124"/>
                </a:cubicBezTo>
                <a:cubicBezTo>
                  <a:pt x="100" y="123"/>
                  <a:pt x="100" y="123"/>
                  <a:pt x="99" y="122"/>
                </a:cubicBezTo>
                <a:cubicBezTo>
                  <a:pt x="98" y="122"/>
                  <a:pt x="96" y="121"/>
                  <a:pt x="95" y="121"/>
                </a:cubicBezTo>
                <a:cubicBezTo>
                  <a:pt x="94" y="121"/>
                  <a:pt x="93" y="120"/>
                  <a:pt x="92" y="119"/>
                </a:cubicBezTo>
                <a:cubicBezTo>
                  <a:pt x="91" y="119"/>
                  <a:pt x="90" y="118"/>
                  <a:pt x="89" y="118"/>
                </a:cubicBezTo>
                <a:cubicBezTo>
                  <a:pt x="88" y="117"/>
                  <a:pt x="88" y="117"/>
                  <a:pt x="88" y="116"/>
                </a:cubicBezTo>
                <a:cubicBezTo>
                  <a:pt x="87" y="115"/>
                  <a:pt x="86" y="114"/>
                  <a:pt x="86" y="114"/>
                </a:cubicBezTo>
                <a:cubicBezTo>
                  <a:pt x="85" y="113"/>
                  <a:pt x="85" y="113"/>
                  <a:pt x="84" y="113"/>
                </a:cubicBezTo>
                <a:cubicBezTo>
                  <a:pt x="84" y="112"/>
                  <a:pt x="84" y="111"/>
                  <a:pt x="83" y="111"/>
                </a:cubicBezTo>
                <a:cubicBezTo>
                  <a:pt x="83" y="111"/>
                  <a:pt x="82" y="110"/>
                  <a:pt x="82" y="110"/>
                </a:cubicBezTo>
                <a:cubicBezTo>
                  <a:pt x="81" y="109"/>
                  <a:pt x="80" y="108"/>
                  <a:pt x="80" y="106"/>
                </a:cubicBezTo>
                <a:cubicBezTo>
                  <a:pt x="79" y="105"/>
                  <a:pt x="78" y="104"/>
                  <a:pt x="77" y="104"/>
                </a:cubicBezTo>
                <a:cubicBezTo>
                  <a:pt x="76" y="103"/>
                  <a:pt x="76" y="103"/>
                  <a:pt x="75" y="102"/>
                </a:cubicBezTo>
                <a:cubicBezTo>
                  <a:pt x="74" y="102"/>
                  <a:pt x="74" y="101"/>
                  <a:pt x="74" y="100"/>
                </a:cubicBezTo>
                <a:cubicBezTo>
                  <a:pt x="73" y="100"/>
                  <a:pt x="73" y="99"/>
                  <a:pt x="72" y="99"/>
                </a:cubicBezTo>
                <a:cubicBezTo>
                  <a:pt x="72" y="98"/>
                  <a:pt x="72" y="98"/>
                  <a:pt x="72" y="98"/>
                </a:cubicBezTo>
                <a:cubicBezTo>
                  <a:pt x="69" y="95"/>
                  <a:pt x="68" y="94"/>
                  <a:pt x="67" y="93"/>
                </a:cubicBezTo>
                <a:cubicBezTo>
                  <a:pt x="67" y="93"/>
                  <a:pt x="66" y="92"/>
                  <a:pt x="65" y="91"/>
                </a:cubicBezTo>
                <a:cubicBezTo>
                  <a:pt x="64" y="90"/>
                  <a:pt x="63" y="89"/>
                  <a:pt x="63" y="88"/>
                </a:cubicBezTo>
                <a:cubicBezTo>
                  <a:pt x="62" y="87"/>
                  <a:pt x="61" y="87"/>
                  <a:pt x="60" y="86"/>
                </a:cubicBezTo>
                <a:cubicBezTo>
                  <a:pt x="58" y="85"/>
                  <a:pt x="57" y="83"/>
                  <a:pt x="56" y="83"/>
                </a:cubicBezTo>
                <a:cubicBezTo>
                  <a:pt x="56" y="82"/>
                  <a:pt x="55" y="81"/>
                  <a:pt x="55" y="80"/>
                </a:cubicBezTo>
                <a:cubicBezTo>
                  <a:pt x="53" y="79"/>
                  <a:pt x="53" y="77"/>
                  <a:pt x="52" y="77"/>
                </a:cubicBezTo>
                <a:cubicBezTo>
                  <a:pt x="52" y="76"/>
                  <a:pt x="51" y="75"/>
                  <a:pt x="50" y="74"/>
                </a:cubicBezTo>
                <a:cubicBezTo>
                  <a:pt x="50" y="73"/>
                  <a:pt x="49" y="72"/>
                  <a:pt x="48" y="71"/>
                </a:cubicBezTo>
                <a:cubicBezTo>
                  <a:pt x="48" y="70"/>
                  <a:pt x="47" y="69"/>
                  <a:pt x="46" y="68"/>
                </a:cubicBezTo>
                <a:cubicBezTo>
                  <a:pt x="46" y="67"/>
                  <a:pt x="46" y="65"/>
                  <a:pt x="46" y="64"/>
                </a:cubicBezTo>
                <a:cubicBezTo>
                  <a:pt x="46" y="62"/>
                  <a:pt x="46" y="61"/>
                  <a:pt x="46" y="59"/>
                </a:cubicBezTo>
                <a:cubicBezTo>
                  <a:pt x="47" y="59"/>
                  <a:pt x="48" y="58"/>
                  <a:pt x="49" y="56"/>
                </a:cubicBezTo>
                <a:cubicBezTo>
                  <a:pt x="50" y="54"/>
                  <a:pt x="52" y="52"/>
                  <a:pt x="53" y="51"/>
                </a:cubicBezTo>
                <a:cubicBezTo>
                  <a:pt x="54" y="49"/>
                  <a:pt x="55" y="47"/>
                  <a:pt x="56" y="46"/>
                </a:cubicBezTo>
                <a:cubicBezTo>
                  <a:pt x="57" y="45"/>
                  <a:pt x="57" y="45"/>
                  <a:pt x="58" y="45"/>
                </a:cubicBezTo>
                <a:cubicBezTo>
                  <a:pt x="58" y="44"/>
                  <a:pt x="59" y="44"/>
                  <a:pt x="59" y="43"/>
                </a:cubicBezTo>
                <a:cubicBezTo>
                  <a:pt x="60" y="43"/>
                  <a:pt x="61" y="42"/>
                  <a:pt x="61" y="42"/>
                </a:cubicBezTo>
                <a:cubicBezTo>
                  <a:pt x="62" y="41"/>
                  <a:pt x="62" y="41"/>
                  <a:pt x="63" y="40"/>
                </a:cubicBezTo>
                <a:cubicBezTo>
                  <a:pt x="64" y="39"/>
                  <a:pt x="65" y="37"/>
                  <a:pt x="66" y="36"/>
                </a:cubicBezTo>
                <a:cubicBezTo>
                  <a:pt x="67" y="35"/>
                  <a:pt x="68" y="34"/>
                  <a:pt x="68" y="32"/>
                </a:cubicBezTo>
                <a:lnTo>
                  <a:pt x="69" y="32"/>
                </a:lnTo>
                <a:close/>
                <a:moveTo>
                  <a:pt x="83" y="55"/>
                </a:moveTo>
                <a:cubicBezTo>
                  <a:pt x="84" y="54"/>
                  <a:pt x="86" y="52"/>
                  <a:pt x="87" y="51"/>
                </a:cubicBezTo>
                <a:cubicBezTo>
                  <a:pt x="89" y="51"/>
                  <a:pt x="91" y="51"/>
                  <a:pt x="93" y="52"/>
                </a:cubicBezTo>
                <a:cubicBezTo>
                  <a:pt x="94" y="53"/>
                  <a:pt x="94" y="53"/>
                  <a:pt x="95" y="55"/>
                </a:cubicBezTo>
                <a:cubicBezTo>
                  <a:pt x="95" y="56"/>
                  <a:pt x="95" y="57"/>
                  <a:pt x="95" y="58"/>
                </a:cubicBezTo>
                <a:cubicBezTo>
                  <a:pt x="94" y="59"/>
                  <a:pt x="94" y="60"/>
                  <a:pt x="93" y="61"/>
                </a:cubicBezTo>
                <a:cubicBezTo>
                  <a:pt x="92" y="62"/>
                  <a:pt x="91" y="63"/>
                  <a:pt x="90" y="63"/>
                </a:cubicBezTo>
                <a:cubicBezTo>
                  <a:pt x="89" y="65"/>
                  <a:pt x="88" y="65"/>
                  <a:pt x="86" y="64"/>
                </a:cubicBezTo>
                <a:cubicBezTo>
                  <a:pt x="84" y="63"/>
                  <a:pt x="83" y="63"/>
                  <a:pt x="83" y="62"/>
                </a:cubicBezTo>
                <a:cubicBezTo>
                  <a:pt x="83" y="60"/>
                  <a:pt x="83" y="59"/>
                  <a:pt x="83" y="59"/>
                </a:cubicBezTo>
                <a:cubicBezTo>
                  <a:pt x="83" y="58"/>
                  <a:pt x="83" y="57"/>
                  <a:pt x="83" y="55"/>
                </a:cubicBezTo>
                <a:close/>
                <a:moveTo>
                  <a:pt x="102" y="47"/>
                </a:moveTo>
                <a:cubicBezTo>
                  <a:pt x="103" y="46"/>
                  <a:pt x="103" y="46"/>
                  <a:pt x="104" y="46"/>
                </a:cubicBezTo>
                <a:cubicBezTo>
                  <a:pt x="105" y="46"/>
                  <a:pt x="105" y="45"/>
                  <a:pt x="106" y="45"/>
                </a:cubicBezTo>
                <a:cubicBezTo>
                  <a:pt x="107" y="45"/>
                  <a:pt x="109" y="45"/>
                  <a:pt x="110" y="46"/>
                </a:cubicBezTo>
                <a:cubicBezTo>
                  <a:pt x="111" y="47"/>
                  <a:pt x="111" y="48"/>
                  <a:pt x="110" y="50"/>
                </a:cubicBezTo>
                <a:cubicBezTo>
                  <a:pt x="109" y="51"/>
                  <a:pt x="108" y="51"/>
                  <a:pt x="106" y="51"/>
                </a:cubicBezTo>
                <a:cubicBezTo>
                  <a:pt x="104" y="50"/>
                  <a:pt x="103" y="49"/>
                  <a:pt x="102" y="47"/>
                </a:cubicBezTo>
                <a:close/>
              </a:path>
            </a:pathLst>
          </a:custGeom>
          <a:solidFill>
            <a:schemeClr val="dk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rot="-8829273">
            <a:off x="16566276" y="7534904"/>
            <a:ext cx="906024" cy="3227690"/>
          </a:xfrm>
          <a:custGeom>
            <a:avLst/>
            <a:gdLst/>
            <a:ahLst/>
            <a:cxnLst/>
            <a:rect l="l" t="t" r="r" b="b"/>
            <a:pathLst>
              <a:path w="637" h="2263" extrusionOk="0">
                <a:moveTo>
                  <a:pt x="505" y="1002"/>
                </a:moveTo>
                <a:lnTo>
                  <a:pt x="505" y="1002"/>
                </a:lnTo>
                <a:cubicBezTo>
                  <a:pt x="482" y="963"/>
                  <a:pt x="451" y="924"/>
                  <a:pt x="414" y="891"/>
                </a:cubicBezTo>
                <a:lnTo>
                  <a:pt x="414" y="891"/>
                </a:lnTo>
                <a:cubicBezTo>
                  <a:pt x="419" y="857"/>
                  <a:pt x="421" y="825"/>
                  <a:pt x="422" y="795"/>
                </a:cubicBezTo>
                <a:lnTo>
                  <a:pt x="422" y="795"/>
                </a:lnTo>
                <a:cubicBezTo>
                  <a:pt x="430" y="523"/>
                  <a:pt x="366" y="253"/>
                  <a:pt x="237" y="15"/>
                </a:cubicBezTo>
                <a:lnTo>
                  <a:pt x="237" y="15"/>
                </a:lnTo>
                <a:cubicBezTo>
                  <a:pt x="231" y="4"/>
                  <a:pt x="217" y="0"/>
                  <a:pt x="207" y="6"/>
                </a:cubicBezTo>
                <a:lnTo>
                  <a:pt x="207" y="6"/>
                </a:lnTo>
                <a:cubicBezTo>
                  <a:pt x="196" y="12"/>
                  <a:pt x="192" y="25"/>
                  <a:pt x="197" y="36"/>
                </a:cubicBezTo>
                <a:lnTo>
                  <a:pt x="197" y="36"/>
                </a:lnTo>
                <a:cubicBezTo>
                  <a:pt x="323" y="268"/>
                  <a:pt x="385" y="530"/>
                  <a:pt x="377" y="793"/>
                </a:cubicBezTo>
                <a:lnTo>
                  <a:pt x="377" y="793"/>
                </a:lnTo>
                <a:cubicBezTo>
                  <a:pt x="376" y="814"/>
                  <a:pt x="375" y="836"/>
                  <a:pt x="373" y="859"/>
                </a:cubicBezTo>
                <a:lnTo>
                  <a:pt x="373" y="859"/>
                </a:lnTo>
                <a:cubicBezTo>
                  <a:pt x="322" y="824"/>
                  <a:pt x="262" y="802"/>
                  <a:pt x="197" y="807"/>
                </a:cubicBezTo>
                <a:lnTo>
                  <a:pt x="197" y="807"/>
                </a:lnTo>
                <a:cubicBezTo>
                  <a:pt x="125" y="813"/>
                  <a:pt x="56" y="865"/>
                  <a:pt x="25" y="938"/>
                </a:cubicBezTo>
                <a:lnTo>
                  <a:pt x="25" y="938"/>
                </a:lnTo>
                <a:cubicBezTo>
                  <a:pt x="0" y="997"/>
                  <a:pt x="6" y="1056"/>
                  <a:pt x="42" y="1099"/>
                </a:cubicBezTo>
                <a:lnTo>
                  <a:pt x="42" y="1099"/>
                </a:lnTo>
                <a:cubicBezTo>
                  <a:pt x="71" y="1134"/>
                  <a:pt x="114" y="1153"/>
                  <a:pt x="164" y="1154"/>
                </a:cubicBezTo>
                <a:lnTo>
                  <a:pt x="164" y="1154"/>
                </a:lnTo>
                <a:cubicBezTo>
                  <a:pt x="227" y="1155"/>
                  <a:pt x="291" y="1127"/>
                  <a:pt x="332" y="1082"/>
                </a:cubicBezTo>
                <a:lnTo>
                  <a:pt x="332" y="1082"/>
                </a:lnTo>
                <a:cubicBezTo>
                  <a:pt x="369" y="1041"/>
                  <a:pt x="390" y="992"/>
                  <a:pt x="403" y="943"/>
                </a:cubicBezTo>
                <a:lnTo>
                  <a:pt x="403" y="943"/>
                </a:lnTo>
                <a:cubicBezTo>
                  <a:pt x="428" y="968"/>
                  <a:pt x="450" y="997"/>
                  <a:pt x="467" y="1025"/>
                </a:cubicBezTo>
                <a:lnTo>
                  <a:pt x="467" y="1025"/>
                </a:lnTo>
                <a:cubicBezTo>
                  <a:pt x="567" y="1192"/>
                  <a:pt x="590" y="1418"/>
                  <a:pt x="529" y="1644"/>
                </a:cubicBezTo>
                <a:lnTo>
                  <a:pt x="529" y="1644"/>
                </a:lnTo>
                <a:cubicBezTo>
                  <a:pt x="475" y="1850"/>
                  <a:pt x="362" y="2034"/>
                  <a:pt x="255" y="2190"/>
                </a:cubicBezTo>
                <a:lnTo>
                  <a:pt x="255" y="2190"/>
                </a:lnTo>
                <a:cubicBezTo>
                  <a:pt x="250" y="2139"/>
                  <a:pt x="246" y="2070"/>
                  <a:pt x="244" y="2042"/>
                </a:cubicBezTo>
                <a:lnTo>
                  <a:pt x="244" y="2042"/>
                </a:lnTo>
                <a:cubicBezTo>
                  <a:pt x="244" y="2030"/>
                  <a:pt x="234" y="2020"/>
                  <a:pt x="221" y="2020"/>
                </a:cubicBezTo>
                <a:lnTo>
                  <a:pt x="221" y="2020"/>
                </a:lnTo>
                <a:cubicBezTo>
                  <a:pt x="209" y="2021"/>
                  <a:pt x="199" y="2032"/>
                  <a:pt x="200" y="2044"/>
                </a:cubicBezTo>
                <a:lnTo>
                  <a:pt x="200" y="2044"/>
                </a:lnTo>
                <a:cubicBezTo>
                  <a:pt x="201" y="2085"/>
                  <a:pt x="210" y="2203"/>
                  <a:pt x="217" y="2243"/>
                </a:cubicBezTo>
                <a:lnTo>
                  <a:pt x="217" y="2243"/>
                </a:lnTo>
                <a:cubicBezTo>
                  <a:pt x="218" y="2250"/>
                  <a:pt x="222" y="2256"/>
                  <a:pt x="228" y="2259"/>
                </a:cubicBezTo>
                <a:lnTo>
                  <a:pt x="228" y="2259"/>
                </a:lnTo>
                <a:cubicBezTo>
                  <a:pt x="231" y="2261"/>
                  <a:pt x="235" y="2262"/>
                  <a:pt x="239" y="2262"/>
                </a:cubicBezTo>
                <a:lnTo>
                  <a:pt x="239" y="2262"/>
                </a:lnTo>
                <a:cubicBezTo>
                  <a:pt x="242" y="2262"/>
                  <a:pt x="244" y="2261"/>
                  <a:pt x="247" y="2261"/>
                </a:cubicBezTo>
                <a:lnTo>
                  <a:pt x="247" y="2261"/>
                </a:lnTo>
                <a:cubicBezTo>
                  <a:pt x="250" y="2260"/>
                  <a:pt x="253" y="2258"/>
                  <a:pt x="255" y="2257"/>
                </a:cubicBezTo>
                <a:lnTo>
                  <a:pt x="259" y="2255"/>
                </a:lnTo>
                <a:lnTo>
                  <a:pt x="259" y="2255"/>
                </a:lnTo>
                <a:cubicBezTo>
                  <a:pt x="299" y="2238"/>
                  <a:pt x="415" y="2196"/>
                  <a:pt x="456" y="2183"/>
                </a:cubicBezTo>
                <a:lnTo>
                  <a:pt x="456" y="2183"/>
                </a:lnTo>
                <a:cubicBezTo>
                  <a:pt x="468" y="2179"/>
                  <a:pt x="474" y="2166"/>
                  <a:pt x="470" y="2154"/>
                </a:cubicBezTo>
                <a:lnTo>
                  <a:pt x="470" y="2154"/>
                </a:lnTo>
                <a:cubicBezTo>
                  <a:pt x="466" y="2142"/>
                  <a:pt x="453" y="2136"/>
                  <a:pt x="441" y="2140"/>
                </a:cubicBezTo>
                <a:lnTo>
                  <a:pt x="441" y="2140"/>
                </a:lnTo>
                <a:cubicBezTo>
                  <a:pt x="417" y="2148"/>
                  <a:pt x="361" y="2168"/>
                  <a:pt x="312" y="2187"/>
                </a:cubicBezTo>
                <a:lnTo>
                  <a:pt x="312" y="2187"/>
                </a:lnTo>
                <a:cubicBezTo>
                  <a:pt x="415" y="2034"/>
                  <a:pt x="520" y="1855"/>
                  <a:pt x="573" y="1656"/>
                </a:cubicBezTo>
                <a:lnTo>
                  <a:pt x="573" y="1656"/>
                </a:lnTo>
                <a:cubicBezTo>
                  <a:pt x="636" y="1417"/>
                  <a:pt x="611" y="1179"/>
                  <a:pt x="505" y="1002"/>
                </a:cubicBezTo>
                <a:close/>
                <a:moveTo>
                  <a:pt x="299" y="1052"/>
                </a:moveTo>
                <a:lnTo>
                  <a:pt x="299" y="1052"/>
                </a:lnTo>
                <a:cubicBezTo>
                  <a:pt x="267" y="1088"/>
                  <a:pt x="214" y="1111"/>
                  <a:pt x="165" y="1109"/>
                </a:cubicBezTo>
                <a:lnTo>
                  <a:pt x="165" y="1109"/>
                </a:lnTo>
                <a:cubicBezTo>
                  <a:pt x="139" y="1109"/>
                  <a:pt x="103" y="1102"/>
                  <a:pt x="77" y="1070"/>
                </a:cubicBezTo>
                <a:lnTo>
                  <a:pt x="77" y="1070"/>
                </a:lnTo>
                <a:cubicBezTo>
                  <a:pt x="52" y="1040"/>
                  <a:pt x="48" y="998"/>
                  <a:pt x="66" y="955"/>
                </a:cubicBezTo>
                <a:lnTo>
                  <a:pt x="66" y="955"/>
                </a:lnTo>
                <a:cubicBezTo>
                  <a:pt x="90" y="898"/>
                  <a:pt x="146" y="856"/>
                  <a:pt x="201" y="852"/>
                </a:cubicBezTo>
                <a:lnTo>
                  <a:pt x="201" y="852"/>
                </a:lnTo>
                <a:cubicBezTo>
                  <a:pt x="205" y="851"/>
                  <a:pt x="210" y="851"/>
                  <a:pt x="215" y="851"/>
                </a:cubicBezTo>
                <a:lnTo>
                  <a:pt x="215" y="851"/>
                </a:lnTo>
                <a:cubicBezTo>
                  <a:pt x="270" y="851"/>
                  <a:pt x="321" y="874"/>
                  <a:pt x="365" y="908"/>
                </a:cubicBezTo>
                <a:lnTo>
                  <a:pt x="365" y="908"/>
                </a:lnTo>
                <a:cubicBezTo>
                  <a:pt x="355" y="960"/>
                  <a:pt x="336" y="1011"/>
                  <a:pt x="299" y="1052"/>
                </a:cubicBez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2488451"/>
      </p:ext>
    </p:extLst>
  </p:cSld>
  <p:clrMapOvr>
    <a:masterClrMapping/>
  </p:clrMapOvr>
  <p:transition spd="med">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Google Shape;27;p4"/>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28;p4"/>
          <p:cNvSpPr txBox="1">
            <a:spLocks noGrp="1"/>
          </p:cNvSpPr>
          <p:nvPr>
            <p:ph type="title"/>
          </p:nvPr>
        </p:nvSpPr>
        <p:spPr>
          <a:xfrm>
            <a:off x="1440000" y="890051"/>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4"/>
          <p:cNvSpPr txBox="1">
            <a:spLocks noGrp="1"/>
          </p:cNvSpPr>
          <p:nvPr>
            <p:ph type="body" idx="1"/>
          </p:nvPr>
        </p:nvSpPr>
        <p:spPr>
          <a:xfrm>
            <a:off x="1440000" y="2384465"/>
            <a:ext cx="15408000" cy="798000"/>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SzPts val="1400"/>
              <a:buFont typeface="Nunito Light"/>
              <a:buChar char="●"/>
              <a:defRPr/>
            </a:lvl1pPr>
            <a:lvl2pPr marL="1828755" lvl="1" indent="-634985" rtl="0">
              <a:lnSpc>
                <a:spcPct val="100000"/>
              </a:lnSpc>
              <a:spcBef>
                <a:spcPts val="0"/>
              </a:spcBef>
              <a:spcAft>
                <a:spcPts val="0"/>
              </a:spcAft>
              <a:buSzPts val="1400"/>
              <a:buFont typeface="Nunito Light"/>
              <a:buChar char="○"/>
              <a:defRPr/>
            </a:lvl2pPr>
            <a:lvl3pPr marL="2743131" lvl="2" indent="-634985" rtl="0">
              <a:lnSpc>
                <a:spcPct val="100000"/>
              </a:lnSpc>
              <a:spcBef>
                <a:spcPts val="0"/>
              </a:spcBef>
              <a:spcAft>
                <a:spcPts val="0"/>
              </a:spcAft>
              <a:buSzPts val="1400"/>
              <a:buFont typeface="Nunito Light"/>
              <a:buChar char="■"/>
              <a:defRPr/>
            </a:lvl3pPr>
            <a:lvl4pPr marL="3657509" lvl="3" indent="-634985" rtl="0">
              <a:lnSpc>
                <a:spcPct val="100000"/>
              </a:lnSpc>
              <a:spcBef>
                <a:spcPts val="0"/>
              </a:spcBef>
              <a:spcAft>
                <a:spcPts val="0"/>
              </a:spcAft>
              <a:buSzPts val="1400"/>
              <a:buFont typeface="Nunito Light"/>
              <a:buChar char="●"/>
              <a:defRPr/>
            </a:lvl4pPr>
            <a:lvl5pPr marL="4571886" lvl="4" indent="-634985" rtl="0">
              <a:lnSpc>
                <a:spcPct val="100000"/>
              </a:lnSpc>
              <a:spcBef>
                <a:spcPts val="0"/>
              </a:spcBef>
              <a:spcAft>
                <a:spcPts val="0"/>
              </a:spcAft>
              <a:buSzPts val="1400"/>
              <a:buFont typeface="Nunito Light"/>
              <a:buChar char="○"/>
              <a:defRPr/>
            </a:lvl5pPr>
            <a:lvl6pPr marL="5486264" lvl="5" indent="-634985" rtl="0">
              <a:lnSpc>
                <a:spcPct val="100000"/>
              </a:lnSpc>
              <a:spcBef>
                <a:spcPts val="0"/>
              </a:spcBef>
              <a:spcAft>
                <a:spcPts val="0"/>
              </a:spcAft>
              <a:buSzPts val="1400"/>
              <a:buFont typeface="Nunito Light"/>
              <a:buChar char="■"/>
              <a:defRPr/>
            </a:lvl6pPr>
            <a:lvl7pPr marL="6400640" lvl="6" indent="-634985" rtl="0">
              <a:lnSpc>
                <a:spcPct val="100000"/>
              </a:lnSpc>
              <a:spcBef>
                <a:spcPts val="0"/>
              </a:spcBef>
              <a:spcAft>
                <a:spcPts val="0"/>
              </a:spcAft>
              <a:buSzPts val="1400"/>
              <a:buFont typeface="Nunito Light"/>
              <a:buChar char="●"/>
              <a:defRPr/>
            </a:lvl7pPr>
            <a:lvl8pPr marL="7315017" lvl="7" indent="-634985" rtl="0">
              <a:lnSpc>
                <a:spcPct val="100000"/>
              </a:lnSpc>
              <a:spcBef>
                <a:spcPts val="0"/>
              </a:spcBef>
              <a:spcAft>
                <a:spcPts val="0"/>
              </a:spcAft>
              <a:buSzPts val="1400"/>
              <a:buFont typeface="Nunito Light"/>
              <a:buChar char="○"/>
              <a:defRPr/>
            </a:lvl8pPr>
            <a:lvl9pPr marL="8229395" lvl="8" indent="-634985"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280584611"/>
      </p:ext>
    </p:extLst>
  </p:cSld>
  <p:clrMapOvr>
    <a:masterClrMapping/>
  </p:clrMapOvr>
  <p:transition spd="med">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1" name="Google Shape;51;p6"/>
          <p:cNvGrpSpPr/>
          <p:nvPr/>
        </p:nvGrpSpPr>
        <p:grpSpPr>
          <a:xfrm rot="1984783">
            <a:off x="17097211" y="1685414"/>
            <a:ext cx="1309901" cy="2061228"/>
            <a:chOff x="3881438" y="-933500"/>
            <a:chExt cx="689175" cy="1084313"/>
          </a:xfrm>
        </p:grpSpPr>
        <p:sp>
          <p:nvSpPr>
            <p:cNvPr id="52" name="Google Shape;52;p6"/>
            <p:cNvSpPr/>
            <p:nvPr/>
          </p:nvSpPr>
          <p:spPr>
            <a:xfrm>
              <a:off x="3881438" y="-933500"/>
              <a:ext cx="133350" cy="527050"/>
            </a:xfrm>
            <a:custGeom>
              <a:avLst/>
              <a:gdLst/>
              <a:ahLst/>
              <a:cxnLst/>
              <a:rect l="l" t="t" r="r" b="b"/>
              <a:pathLst>
                <a:path w="51" h="203" extrusionOk="0">
                  <a:moveTo>
                    <a:pt x="34" y="195"/>
                  </a:moveTo>
                  <a:cubicBezTo>
                    <a:pt x="34" y="196"/>
                    <a:pt x="33" y="197"/>
                    <a:pt x="33" y="198"/>
                  </a:cubicBezTo>
                  <a:cubicBezTo>
                    <a:pt x="32" y="199"/>
                    <a:pt x="31" y="199"/>
                    <a:pt x="30" y="199"/>
                  </a:cubicBezTo>
                  <a:cubicBezTo>
                    <a:pt x="29" y="200"/>
                    <a:pt x="28" y="200"/>
                    <a:pt x="28" y="200"/>
                  </a:cubicBezTo>
                  <a:cubicBezTo>
                    <a:pt x="27" y="200"/>
                    <a:pt x="26" y="201"/>
                    <a:pt x="25" y="201"/>
                  </a:cubicBezTo>
                  <a:cubicBezTo>
                    <a:pt x="22" y="202"/>
                    <a:pt x="21" y="202"/>
                    <a:pt x="20" y="201"/>
                  </a:cubicBezTo>
                  <a:cubicBezTo>
                    <a:pt x="20" y="201"/>
                    <a:pt x="19" y="200"/>
                    <a:pt x="17" y="199"/>
                  </a:cubicBezTo>
                  <a:cubicBezTo>
                    <a:pt x="16" y="198"/>
                    <a:pt x="15" y="197"/>
                    <a:pt x="14" y="197"/>
                  </a:cubicBezTo>
                  <a:cubicBezTo>
                    <a:pt x="14" y="197"/>
                    <a:pt x="13" y="197"/>
                    <a:pt x="13" y="196"/>
                  </a:cubicBezTo>
                  <a:cubicBezTo>
                    <a:pt x="12" y="195"/>
                    <a:pt x="11" y="193"/>
                    <a:pt x="10" y="192"/>
                  </a:cubicBezTo>
                  <a:cubicBezTo>
                    <a:pt x="9" y="191"/>
                    <a:pt x="9" y="190"/>
                    <a:pt x="8" y="189"/>
                  </a:cubicBezTo>
                  <a:cubicBezTo>
                    <a:pt x="7" y="188"/>
                    <a:pt x="7" y="187"/>
                    <a:pt x="6" y="186"/>
                  </a:cubicBezTo>
                  <a:cubicBezTo>
                    <a:pt x="5" y="186"/>
                    <a:pt x="4" y="185"/>
                    <a:pt x="3" y="185"/>
                  </a:cubicBezTo>
                  <a:cubicBezTo>
                    <a:pt x="2" y="184"/>
                    <a:pt x="1" y="182"/>
                    <a:pt x="1" y="180"/>
                  </a:cubicBezTo>
                  <a:cubicBezTo>
                    <a:pt x="1" y="178"/>
                    <a:pt x="1" y="176"/>
                    <a:pt x="0" y="175"/>
                  </a:cubicBezTo>
                  <a:cubicBezTo>
                    <a:pt x="0" y="173"/>
                    <a:pt x="0" y="172"/>
                    <a:pt x="2" y="171"/>
                  </a:cubicBezTo>
                  <a:cubicBezTo>
                    <a:pt x="1" y="170"/>
                    <a:pt x="1" y="170"/>
                    <a:pt x="2" y="169"/>
                  </a:cubicBezTo>
                  <a:cubicBezTo>
                    <a:pt x="2" y="169"/>
                    <a:pt x="3" y="169"/>
                    <a:pt x="3" y="168"/>
                  </a:cubicBezTo>
                  <a:cubicBezTo>
                    <a:pt x="3" y="167"/>
                    <a:pt x="3" y="166"/>
                    <a:pt x="3" y="165"/>
                  </a:cubicBezTo>
                  <a:cubicBezTo>
                    <a:pt x="4" y="163"/>
                    <a:pt x="4" y="163"/>
                    <a:pt x="4" y="162"/>
                  </a:cubicBezTo>
                  <a:cubicBezTo>
                    <a:pt x="4" y="160"/>
                    <a:pt x="4" y="159"/>
                    <a:pt x="5" y="158"/>
                  </a:cubicBezTo>
                  <a:cubicBezTo>
                    <a:pt x="5" y="157"/>
                    <a:pt x="5" y="156"/>
                    <a:pt x="5" y="155"/>
                  </a:cubicBezTo>
                  <a:cubicBezTo>
                    <a:pt x="6" y="153"/>
                    <a:pt x="6" y="152"/>
                    <a:pt x="6" y="151"/>
                  </a:cubicBezTo>
                  <a:cubicBezTo>
                    <a:pt x="6" y="150"/>
                    <a:pt x="6" y="148"/>
                    <a:pt x="7" y="146"/>
                  </a:cubicBezTo>
                  <a:cubicBezTo>
                    <a:pt x="7" y="144"/>
                    <a:pt x="7" y="142"/>
                    <a:pt x="8" y="141"/>
                  </a:cubicBezTo>
                  <a:cubicBezTo>
                    <a:pt x="8" y="140"/>
                    <a:pt x="8" y="139"/>
                    <a:pt x="8" y="138"/>
                  </a:cubicBezTo>
                  <a:cubicBezTo>
                    <a:pt x="7" y="137"/>
                    <a:pt x="8" y="137"/>
                    <a:pt x="9" y="136"/>
                  </a:cubicBezTo>
                  <a:cubicBezTo>
                    <a:pt x="9" y="135"/>
                    <a:pt x="9" y="133"/>
                    <a:pt x="9" y="132"/>
                  </a:cubicBezTo>
                  <a:cubicBezTo>
                    <a:pt x="9" y="131"/>
                    <a:pt x="9" y="130"/>
                    <a:pt x="9" y="128"/>
                  </a:cubicBezTo>
                  <a:cubicBezTo>
                    <a:pt x="9" y="127"/>
                    <a:pt x="9" y="126"/>
                    <a:pt x="10" y="125"/>
                  </a:cubicBezTo>
                  <a:cubicBezTo>
                    <a:pt x="9" y="125"/>
                    <a:pt x="9" y="124"/>
                    <a:pt x="10" y="123"/>
                  </a:cubicBezTo>
                  <a:cubicBezTo>
                    <a:pt x="10" y="123"/>
                    <a:pt x="10" y="122"/>
                    <a:pt x="10" y="122"/>
                  </a:cubicBezTo>
                  <a:cubicBezTo>
                    <a:pt x="11" y="119"/>
                    <a:pt x="11" y="116"/>
                    <a:pt x="11" y="113"/>
                  </a:cubicBezTo>
                  <a:cubicBezTo>
                    <a:pt x="11" y="111"/>
                    <a:pt x="11" y="109"/>
                    <a:pt x="12" y="106"/>
                  </a:cubicBezTo>
                  <a:cubicBezTo>
                    <a:pt x="12" y="104"/>
                    <a:pt x="12" y="102"/>
                    <a:pt x="13" y="101"/>
                  </a:cubicBezTo>
                  <a:cubicBezTo>
                    <a:pt x="13" y="100"/>
                    <a:pt x="13" y="98"/>
                    <a:pt x="13" y="97"/>
                  </a:cubicBezTo>
                  <a:cubicBezTo>
                    <a:pt x="13" y="96"/>
                    <a:pt x="13" y="95"/>
                    <a:pt x="13" y="94"/>
                  </a:cubicBezTo>
                  <a:cubicBezTo>
                    <a:pt x="13" y="93"/>
                    <a:pt x="13" y="91"/>
                    <a:pt x="14" y="90"/>
                  </a:cubicBezTo>
                  <a:cubicBezTo>
                    <a:pt x="14" y="89"/>
                    <a:pt x="15" y="89"/>
                    <a:pt x="15" y="88"/>
                  </a:cubicBezTo>
                  <a:cubicBezTo>
                    <a:pt x="15" y="87"/>
                    <a:pt x="15" y="86"/>
                    <a:pt x="15" y="85"/>
                  </a:cubicBezTo>
                  <a:cubicBezTo>
                    <a:pt x="16" y="85"/>
                    <a:pt x="16" y="84"/>
                    <a:pt x="16" y="84"/>
                  </a:cubicBezTo>
                  <a:cubicBezTo>
                    <a:pt x="16" y="83"/>
                    <a:pt x="17" y="83"/>
                    <a:pt x="17" y="82"/>
                  </a:cubicBezTo>
                  <a:cubicBezTo>
                    <a:pt x="17" y="81"/>
                    <a:pt x="17" y="80"/>
                    <a:pt x="17" y="78"/>
                  </a:cubicBezTo>
                  <a:cubicBezTo>
                    <a:pt x="17" y="76"/>
                    <a:pt x="18" y="75"/>
                    <a:pt x="18" y="74"/>
                  </a:cubicBezTo>
                  <a:cubicBezTo>
                    <a:pt x="18" y="72"/>
                    <a:pt x="18" y="70"/>
                    <a:pt x="18" y="68"/>
                  </a:cubicBezTo>
                  <a:cubicBezTo>
                    <a:pt x="18" y="65"/>
                    <a:pt x="19" y="63"/>
                    <a:pt x="19" y="61"/>
                  </a:cubicBezTo>
                  <a:cubicBezTo>
                    <a:pt x="19" y="59"/>
                    <a:pt x="19" y="58"/>
                    <a:pt x="20" y="56"/>
                  </a:cubicBezTo>
                  <a:cubicBezTo>
                    <a:pt x="21" y="54"/>
                    <a:pt x="21" y="52"/>
                    <a:pt x="21" y="50"/>
                  </a:cubicBezTo>
                  <a:cubicBezTo>
                    <a:pt x="21" y="49"/>
                    <a:pt x="21" y="49"/>
                    <a:pt x="21" y="48"/>
                  </a:cubicBezTo>
                  <a:cubicBezTo>
                    <a:pt x="21" y="47"/>
                    <a:pt x="20" y="46"/>
                    <a:pt x="19" y="45"/>
                  </a:cubicBezTo>
                  <a:cubicBezTo>
                    <a:pt x="18" y="46"/>
                    <a:pt x="17" y="46"/>
                    <a:pt x="16" y="47"/>
                  </a:cubicBezTo>
                  <a:cubicBezTo>
                    <a:pt x="16" y="48"/>
                    <a:pt x="15" y="49"/>
                    <a:pt x="14" y="50"/>
                  </a:cubicBezTo>
                  <a:cubicBezTo>
                    <a:pt x="13" y="51"/>
                    <a:pt x="12" y="52"/>
                    <a:pt x="11" y="53"/>
                  </a:cubicBezTo>
                  <a:cubicBezTo>
                    <a:pt x="10" y="54"/>
                    <a:pt x="9" y="54"/>
                    <a:pt x="7" y="54"/>
                  </a:cubicBezTo>
                  <a:cubicBezTo>
                    <a:pt x="5" y="53"/>
                    <a:pt x="4" y="52"/>
                    <a:pt x="3" y="51"/>
                  </a:cubicBezTo>
                  <a:cubicBezTo>
                    <a:pt x="2" y="50"/>
                    <a:pt x="2" y="49"/>
                    <a:pt x="1" y="48"/>
                  </a:cubicBezTo>
                  <a:cubicBezTo>
                    <a:pt x="0" y="47"/>
                    <a:pt x="0" y="46"/>
                    <a:pt x="0" y="44"/>
                  </a:cubicBezTo>
                  <a:cubicBezTo>
                    <a:pt x="0" y="43"/>
                    <a:pt x="0" y="42"/>
                    <a:pt x="0" y="41"/>
                  </a:cubicBezTo>
                  <a:cubicBezTo>
                    <a:pt x="0" y="41"/>
                    <a:pt x="0" y="41"/>
                    <a:pt x="0" y="41"/>
                  </a:cubicBezTo>
                  <a:cubicBezTo>
                    <a:pt x="1" y="37"/>
                    <a:pt x="1" y="34"/>
                    <a:pt x="2" y="32"/>
                  </a:cubicBezTo>
                  <a:cubicBezTo>
                    <a:pt x="2" y="29"/>
                    <a:pt x="4" y="26"/>
                    <a:pt x="7" y="25"/>
                  </a:cubicBezTo>
                  <a:cubicBezTo>
                    <a:pt x="8" y="24"/>
                    <a:pt x="9" y="23"/>
                    <a:pt x="9" y="22"/>
                  </a:cubicBezTo>
                  <a:cubicBezTo>
                    <a:pt x="11" y="19"/>
                    <a:pt x="12" y="18"/>
                    <a:pt x="13" y="17"/>
                  </a:cubicBezTo>
                  <a:cubicBezTo>
                    <a:pt x="13" y="17"/>
                    <a:pt x="14" y="16"/>
                    <a:pt x="14" y="15"/>
                  </a:cubicBezTo>
                  <a:cubicBezTo>
                    <a:pt x="16" y="13"/>
                    <a:pt x="17" y="12"/>
                    <a:pt x="17" y="12"/>
                  </a:cubicBezTo>
                  <a:cubicBezTo>
                    <a:pt x="18" y="12"/>
                    <a:pt x="18" y="11"/>
                    <a:pt x="18" y="11"/>
                  </a:cubicBezTo>
                  <a:cubicBezTo>
                    <a:pt x="19" y="10"/>
                    <a:pt x="19" y="10"/>
                    <a:pt x="19" y="9"/>
                  </a:cubicBezTo>
                  <a:cubicBezTo>
                    <a:pt x="19" y="8"/>
                    <a:pt x="20" y="8"/>
                    <a:pt x="21" y="7"/>
                  </a:cubicBezTo>
                  <a:cubicBezTo>
                    <a:pt x="20" y="6"/>
                    <a:pt x="21" y="5"/>
                    <a:pt x="21" y="4"/>
                  </a:cubicBezTo>
                  <a:cubicBezTo>
                    <a:pt x="22" y="3"/>
                    <a:pt x="23" y="2"/>
                    <a:pt x="23" y="2"/>
                  </a:cubicBezTo>
                  <a:cubicBezTo>
                    <a:pt x="24" y="1"/>
                    <a:pt x="24" y="1"/>
                    <a:pt x="25" y="1"/>
                  </a:cubicBezTo>
                  <a:cubicBezTo>
                    <a:pt x="25" y="0"/>
                    <a:pt x="26" y="0"/>
                    <a:pt x="27" y="0"/>
                  </a:cubicBezTo>
                  <a:cubicBezTo>
                    <a:pt x="27" y="1"/>
                    <a:pt x="28" y="1"/>
                    <a:pt x="29" y="1"/>
                  </a:cubicBezTo>
                  <a:cubicBezTo>
                    <a:pt x="30" y="2"/>
                    <a:pt x="30" y="2"/>
                    <a:pt x="32" y="2"/>
                  </a:cubicBezTo>
                  <a:cubicBezTo>
                    <a:pt x="33" y="3"/>
                    <a:pt x="34" y="4"/>
                    <a:pt x="36" y="4"/>
                  </a:cubicBezTo>
                  <a:cubicBezTo>
                    <a:pt x="37" y="5"/>
                    <a:pt x="39" y="7"/>
                    <a:pt x="40" y="8"/>
                  </a:cubicBezTo>
                  <a:cubicBezTo>
                    <a:pt x="42" y="9"/>
                    <a:pt x="43" y="11"/>
                    <a:pt x="44" y="12"/>
                  </a:cubicBezTo>
                  <a:cubicBezTo>
                    <a:pt x="45" y="14"/>
                    <a:pt x="46" y="16"/>
                    <a:pt x="47" y="17"/>
                  </a:cubicBezTo>
                  <a:cubicBezTo>
                    <a:pt x="48" y="19"/>
                    <a:pt x="48" y="22"/>
                    <a:pt x="47" y="24"/>
                  </a:cubicBezTo>
                  <a:cubicBezTo>
                    <a:pt x="48" y="25"/>
                    <a:pt x="48" y="26"/>
                    <a:pt x="48" y="27"/>
                  </a:cubicBezTo>
                  <a:cubicBezTo>
                    <a:pt x="47" y="29"/>
                    <a:pt x="48" y="30"/>
                    <a:pt x="48" y="31"/>
                  </a:cubicBezTo>
                  <a:cubicBezTo>
                    <a:pt x="48" y="32"/>
                    <a:pt x="47" y="33"/>
                    <a:pt x="47" y="34"/>
                  </a:cubicBezTo>
                  <a:cubicBezTo>
                    <a:pt x="47" y="35"/>
                    <a:pt x="46" y="37"/>
                    <a:pt x="46" y="38"/>
                  </a:cubicBezTo>
                  <a:cubicBezTo>
                    <a:pt x="46" y="38"/>
                    <a:pt x="45" y="39"/>
                    <a:pt x="46" y="40"/>
                  </a:cubicBezTo>
                  <a:cubicBezTo>
                    <a:pt x="46" y="41"/>
                    <a:pt x="45" y="42"/>
                    <a:pt x="45" y="43"/>
                  </a:cubicBezTo>
                  <a:cubicBezTo>
                    <a:pt x="45" y="43"/>
                    <a:pt x="45" y="44"/>
                    <a:pt x="45" y="45"/>
                  </a:cubicBezTo>
                  <a:cubicBezTo>
                    <a:pt x="45" y="46"/>
                    <a:pt x="45" y="47"/>
                    <a:pt x="44" y="48"/>
                  </a:cubicBezTo>
                  <a:cubicBezTo>
                    <a:pt x="45" y="49"/>
                    <a:pt x="45" y="50"/>
                    <a:pt x="44" y="51"/>
                  </a:cubicBezTo>
                  <a:cubicBezTo>
                    <a:pt x="44" y="51"/>
                    <a:pt x="44" y="52"/>
                    <a:pt x="44" y="53"/>
                  </a:cubicBezTo>
                  <a:cubicBezTo>
                    <a:pt x="43" y="55"/>
                    <a:pt x="42" y="58"/>
                    <a:pt x="42" y="61"/>
                  </a:cubicBezTo>
                  <a:cubicBezTo>
                    <a:pt x="42" y="65"/>
                    <a:pt x="41" y="68"/>
                    <a:pt x="40" y="70"/>
                  </a:cubicBezTo>
                  <a:cubicBezTo>
                    <a:pt x="40" y="71"/>
                    <a:pt x="40" y="72"/>
                    <a:pt x="40" y="74"/>
                  </a:cubicBezTo>
                  <a:cubicBezTo>
                    <a:pt x="40" y="75"/>
                    <a:pt x="40" y="77"/>
                    <a:pt x="40" y="78"/>
                  </a:cubicBezTo>
                  <a:cubicBezTo>
                    <a:pt x="40" y="80"/>
                    <a:pt x="40" y="81"/>
                    <a:pt x="39" y="82"/>
                  </a:cubicBezTo>
                  <a:cubicBezTo>
                    <a:pt x="39" y="83"/>
                    <a:pt x="38" y="84"/>
                    <a:pt x="38" y="85"/>
                  </a:cubicBezTo>
                  <a:cubicBezTo>
                    <a:pt x="37" y="87"/>
                    <a:pt x="37" y="88"/>
                    <a:pt x="37" y="88"/>
                  </a:cubicBezTo>
                  <a:cubicBezTo>
                    <a:pt x="37" y="89"/>
                    <a:pt x="37" y="89"/>
                    <a:pt x="36" y="90"/>
                  </a:cubicBezTo>
                  <a:cubicBezTo>
                    <a:pt x="36" y="91"/>
                    <a:pt x="36" y="92"/>
                    <a:pt x="36" y="93"/>
                  </a:cubicBezTo>
                  <a:cubicBezTo>
                    <a:pt x="35" y="95"/>
                    <a:pt x="35" y="96"/>
                    <a:pt x="35" y="97"/>
                  </a:cubicBezTo>
                  <a:cubicBezTo>
                    <a:pt x="36" y="98"/>
                    <a:pt x="36" y="99"/>
                    <a:pt x="36" y="99"/>
                  </a:cubicBezTo>
                  <a:cubicBezTo>
                    <a:pt x="36" y="100"/>
                    <a:pt x="36" y="101"/>
                    <a:pt x="36" y="102"/>
                  </a:cubicBezTo>
                  <a:cubicBezTo>
                    <a:pt x="36" y="104"/>
                    <a:pt x="36" y="105"/>
                    <a:pt x="36" y="107"/>
                  </a:cubicBezTo>
                  <a:cubicBezTo>
                    <a:pt x="35" y="108"/>
                    <a:pt x="35" y="110"/>
                    <a:pt x="35" y="111"/>
                  </a:cubicBezTo>
                  <a:cubicBezTo>
                    <a:pt x="35" y="112"/>
                    <a:pt x="35" y="112"/>
                    <a:pt x="36" y="113"/>
                  </a:cubicBezTo>
                  <a:cubicBezTo>
                    <a:pt x="36" y="113"/>
                    <a:pt x="36" y="114"/>
                    <a:pt x="36" y="115"/>
                  </a:cubicBezTo>
                  <a:cubicBezTo>
                    <a:pt x="36" y="118"/>
                    <a:pt x="36" y="120"/>
                    <a:pt x="37" y="122"/>
                  </a:cubicBezTo>
                  <a:cubicBezTo>
                    <a:pt x="37" y="124"/>
                    <a:pt x="37" y="126"/>
                    <a:pt x="38" y="129"/>
                  </a:cubicBezTo>
                  <a:cubicBezTo>
                    <a:pt x="37" y="131"/>
                    <a:pt x="37" y="133"/>
                    <a:pt x="37" y="134"/>
                  </a:cubicBezTo>
                  <a:cubicBezTo>
                    <a:pt x="37" y="136"/>
                    <a:pt x="37" y="137"/>
                    <a:pt x="38" y="138"/>
                  </a:cubicBezTo>
                  <a:cubicBezTo>
                    <a:pt x="37" y="139"/>
                    <a:pt x="37" y="141"/>
                    <a:pt x="36" y="142"/>
                  </a:cubicBezTo>
                  <a:cubicBezTo>
                    <a:pt x="35" y="143"/>
                    <a:pt x="34" y="144"/>
                    <a:pt x="34" y="145"/>
                  </a:cubicBezTo>
                  <a:cubicBezTo>
                    <a:pt x="33" y="148"/>
                    <a:pt x="33" y="151"/>
                    <a:pt x="34" y="152"/>
                  </a:cubicBezTo>
                  <a:cubicBezTo>
                    <a:pt x="35" y="153"/>
                    <a:pt x="35" y="154"/>
                    <a:pt x="36" y="154"/>
                  </a:cubicBezTo>
                  <a:cubicBezTo>
                    <a:pt x="36" y="155"/>
                    <a:pt x="36" y="155"/>
                    <a:pt x="36" y="156"/>
                  </a:cubicBezTo>
                  <a:cubicBezTo>
                    <a:pt x="37" y="157"/>
                    <a:pt x="37" y="157"/>
                    <a:pt x="37" y="158"/>
                  </a:cubicBezTo>
                  <a:cubicBezTo>
                    <a:pt x="37" y="158"/>
                    <a:pt x="37" y="159"/>
                    <a:pt x="37" y="160"/>
                  </a:cubicBezTo>
                  <a:cubicBezTo>
                    <a:pt x="37" y="160"/>
                    <a:pt x="37" y="161"/>
                    <a:pt x="37" y="162"/>
                  </a:cubicBezTo>
                  <a:cubicBezTo>
                    <a:pt x="36" y="162"/>
                    <a:pt x="36" y="163"/>
                    <a:pt x="36" y="163"/>
                  </a:cubicBezTo>
                  <a:cubicBezTo>
                    <a:pt x="36" y="165"/>
                    <a:pt x="36" y="166"/>
                    <a:pt x="37" y="166"/>
                  </a:cubicBezTo>
                  <a:cubicBezTo>
                    <a:pt x="38" y="167"/>
                    <a:pt x="38" y="168"/>
                    <a:pt x="38" y="169"/>
                  </a:cubicBezTo>
                  <a:cubicBezTo>
                    <a:pt x="38" y="170"/>
                    <a:pt x="38" y="171"/>
                    <a:pt x="38" y="172"/>
                  </a:cubicBezTo>
                  <a:cubicBezTo>
                    <a:pt x="37" y="172"/>
                    <a:pt x="37" y="173"/>
                    <a:pt x="37" y="174"/>
                  </a:cubicBezTo>
                  <a:cubicBezTo>
                    <a:pt x="38" y="176"/>
                    <a:pt x="38" y="178"/>
                    <a:pt x="38" y="180"/>
                  </a:cubicBezTo>
                  <a:cubicBezTo>
                    <a:pt x="38" y="182"/>
                    <a:pt x="39" y="183"/>
                    <a:pt x="40" y="185"/>
                  </a:cubicBezTo>
                  <a:cubicBezTo>
                    <a:pt x="40" y="185"/>
                    <a:pt x="40" y="186"/>
                    <a:pt x="40" y="186"/>
                  </a:cubicBezTo>
                  <a:cubicBezTo>
                    <a:pt x="40" y="187"/>
                    <a:pt x="40" y="188"/>
                    <a:pt x="40" y="188"/>
                  </a:cubicBezTo>
                  <a:cubicBezTo>
                    <a:pt x="39" y="190"/>
                    <a:pt x="39" y="191"/>
                    <a:pt x="38" y="192"/>
                  </a:cubicBezTo>
                  <a:cubicBezTo>
                    <a:pt x="37" y="193"/>
                    <a:pt x="36" y="194"/>
                    <a:pt x="35" y="194"/>
                  </a:cubicBezTo>
                  <a:lnTo>
                    <a:pt x="34" y="195"/>
                  </a:lnTo>
                  <a:close/>
                  <a:moveTo>
                    <a:pt x="5" y="89"/>
                  </a:moveTo>
                  <a:cubicBezTo>
                    <a:pt x="4" y="89"/>
                    <a:pt x="3" y="88"/>
                    <a:pt x="2" y="88"/>
                  </a:cubicBezTo>
                  <a:cubicBezTo>
                    <a:pt x="1" y="87"/>
                    <a:pt x="1" y="86"/>
                    <a:pt x="1" y="85"/>
                  </a:cubicBezTo>
                  <a:cubicBezTo>
                    <a:pt x="1" y="84"/>
                    <a:pt x="1" y="84"/>
                    <a:pt x="2" y="83"/>
                  </a:cubicBezTo>
                  <a:cubicBezTo>
                    <a:pt x="3" y="82"/>
                    <a:pt x="4" y="82"/>
                    <a:pt x="4" y="82"/>
                  </a:cubicBezTo>
                  <a:cubicBezTo>
                    <a:pt x="6" y="83"/>
                    <a:pt x="6" y="84"/>
                    <a:pt x="7" y="85"/>
                  </a:cubicBezTo>
                  <a:cubicBezTo>
                    <a:pt x="7" y="87"/>
                    <a:pt x="6" y="88"/>
                    <a:pt x="5" y="89"/>
                  </a:cubicBezTo>
                  <a:close/>
                  <a:moveTo>
                    <a:pt x="4" y="76"/>
                  </a:moveTo>
                  <a:cubicBezTo>
                    <a:pt x="3" y="76"/>
                    <a:pt x="2" y="75"/>
                    <a:pt x="2" y="74"/>
                  </a:cubicBezTo>
                  <a:cubicBezTo>
                    <a:pt x="1" y="74"/>
                    <a:pt x="1" y="73"/>
                    <a:pt x="2" y="72"/>
                  </a:cubicBezTo>
                  <a:cubicBezTo>
                    <a:pt x="2" y="71"/>
                    <a:pt x="2" y="70"/>
                    <a:pt x="2" y="69"/>
                  </a:cubicBezTo>
                  <a:cubicBezTo>
                    <a:pt x="3" y="67"/>
                    <a:pt x="3" y="67"/>
                    <a:pt x="3" y="66"/>
                  </a:cubicBezTo>
                  <a:cubicBezTo>
                    <a:pt x="6" y="65"/>
                    <a:pt x="7" y="65"/>
                    <a:pt x="7" y="65"/>
                  </a:cubicBezTo>
                  <a:cubicBezTo>
                    <a:pt x="8" y="66"/>
                    <a:pt x="8" y="66"/>
                    <a:pt x="9" y="66"/>
                  </a:cubicBezTo>
                  <a:cubicBezTo>
                    <a:pt x="11" y="68"/>
                    <a:pt x="11" y="70"/>
                    <a:pt x="10" y="72"/>
                  </a:cubicBezTo>
                  <a:cubicBezTo>
                    <a:pt x="9" y="75"/>
                    <a:pt x="7" y="76"/>
                    <a:pt x="4" y="76"/>
                  </a:cubicBezTo>
                  <a:close/>
                  <a:moveTo>
                    <a:pt x="41" y="202"/>
                  </a:moveTo>
                  <a:cubicBezTo>
                    <a:pt x="40" y="199"/>
                    <a:pt x="40" y="196"/>
                    <a:pt x="41" y="194"/>
                  </a:cubicBezTo>
                  <a:cubicBezTo>
                    <a:pt x="42" y="192"/>
                    <a:pt x="43" y="191"/>
                    <a:pt x="45" y="191"/>
                  </a:cubicBezTo>
                  <a:cubicBezTo>
                    <a:pt x="45" y="191"/>
                    <a:pt x="45" y="191"/>
                    <a:pt x="46" y="191"/>
                  </a:cubicBezTo>
                  <a:cubicBezTo>
                    <a:pt x="47" y="191"/>
                    <a:pt x="48" y="191"/>
                    <a:pt x="48" y="192"/>
                  </a:cubicBezTo>
                  <a:cubicBezTo>
                    <a:pt x="50" y="192"/>
                    <a:pt x="51" y="193"/>
                    <a:pt x="51" y="196"/>
                  </a:cubicBezTo>
                  <a:cubicBezTo>
                    <a:pt x="51" y="198"/>
                    <a:pt x="50" y="200"/>
                    <a:pt x="49" y="202"/>
                  </a:cubicBezTo>
                  <a:cubicBezTo>
                    <a:pt x="48" y="202"/>
                    <a:pt x="48" y="203"/>
                    <a:pt x="47" y="203"/>
                  </a:cubicBezTo>
                  <a:cubicBezTo>
                    <a:pt x="47" y="203"/>
                    <a:pt x="46" y="203"/>
                    <a:pt x="45" y="203"/>
                  </a:cubicBezTo>
                  <a:cubicBezTo>
                    <a:pt x="44" y="203"/>
                    <a:pt x="43" y="203"/>
                    <a:pt x="43" y="203"/>
                  </a:cubicBezTo>
                  <a:cubicBezTo>
                    <a:pt x="42" y="202"/>
                    <a:pt x="42" y="202"/>
                    <a:pt x="41" y="202"/>
                  </a:cubicBezTo>
                  <a:close/>
                </a:path>
              </a:pathLst>
            </a:custGeom>
            <a:solidFill>
              <a:schemeClr val="dk2"/>
            </a:solidFill>
            <a:ln>
              <a:noFill/>
            </a:ln>
            <a:effectLst>
              <a:outerShdw dist="28575" dir="228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6"/>
            <p:cNvSpPr/>
            <p:nvPr/>
          </p:nvSpPr>
          <p:spPr>
            <a:xfrm>
              <a:off x="4014807" y="-649275"/>
              <a:ext cx="277813" cy="561975"/>
            </a:xfrm>
            <a:custGeom>
              <a:avLst/>
              <a:gdLst/>
              <a:ahLst/>
              <a:cxnLst/>
              <a:rect l="l" t="t" r="r" b="b"/>
              <a:pathLst>
                <a:path w="107" h="217" extrusionOk="0">
                  <a:moveTo>
                    <a:pt x="80" y="67"/>
                  </a:moveTo>
                  <a:cubicBezTo>
                    <a:pt x="79" y="68"/>
                    <a:pt x="79" y="69"/>
                    <a:pt x="78" y="69"/>
                  </a:cubicBezTo>
                  <a:cubicBezTo>
                    <a:pt x="78" y="69"/>
                    <a:pt x="78" y="69"/>
                    <a:pt x="78" y="69"/>
                  </a:cubicBezTo>
                  <a:cubicBezTo>
                    <a:pt x="75" y="71"/>
                    <a:pt x="74" y="73"/>
                    <a:pt x="73" y="74"/>
                  </a:cubicBezTo>
                  <a:cubicBezTo>
                    <a:pt x="73" y="76"/>
                    <a:pt x="72" y="78"/>
                    <a:pt x="72" y="80"/>
                  </a:cubicBezTo>
                  <a:cubicBezTo>
                    <a:pt x="72" y="81"/>
                    <a:pt x="72" y="82"/>
                    <a:pt x="72" y="83"/>
                  </a:cubicBezTo>
                  <a:cubicBezTo>
                    <a:pt x="72" y="84"/>
                    <a:pt x="72" y="85"/>
                    <a:pt x="72" y="86"/>
                  </a:cubicBezTo>
                  <a:cubicBezTo>
                    <a:pt x="71" y="87"/>
                    <a:pt x="70" y="88"/>
                    <a:pt x="70" y="88"/>
                  </a:cubicBezTo>
                  <a:cubicBezTo>
                    <a:pt x="70" y="89"/>
                    <a:pt x="70" y="90"/>
                    <a:pt x="70" y="90"/>
                  </a:cubicBezTo>
                  <a:cubicBezTo>
                    <a:pt x="69" y="91"/>
                    <a:pt x="69" y="92"/>
                    <a:pt x="69" y="92"/>
                  </a:cubicBezTo>
                  <a:cubicBezTo>
                    <a:pt x="68" y="93"/>
                    <a:pt x="68" y="93"/>
                    <a:pt x="67" y="94"/>
                  </a:cubicBezTo>
                  <a:cubicBezTo>
                    <a:pt x="67" y="95"/>
                    <a:pt x="67" y="95"/>
                    <a:pt x="67" y="96"/>
                  </a:cubicBezTo>
                  <a:cubicBezTo>
                    <a:pt x="67" y="96"/>
                    <a:pt x="66" y="97"/>
                    <a:pt x="66" y="97"/>
                  </a:cubicBezTo>
                  <a:cubicBezTo>
                    <a:pt x="66" y="99"/>
                    <a:pt x="65" y="101"/>
                    <a:pt x="65" y="104"/>
                  </a:cubicBezTo>
                  <a:cubicBezTo>
                    <a:pt x="65" y="106"/>
                    <a:pt x="65" y="109"/>
                    <a:pt x="64" y="111"/>
                  </a:cubicBezTo>
                  <a:cubicBezTo>
                    <a:pt x="63" y="113"/>
                    <a:pt x="62" y="115"/>
                    <a:pt x="61" y="116"/>
                  </a:cubicBezTo>
                  <a:cubicBezTo>
                    <a:pt x="61" y="118"/>
                    <a:pt x="60" y="119"/>
                    <a:pt x="59" y="121"/>
                  </a:cubicBezTo>
                  <a:cubicBezTo>
                    <a:pt x="59" y="123"/>
                    <a:pt x="58" y="124"/>
                    <a:pt x="57" y="126"/>
                  </a:cubicBezTo>
                  <a:cubicBezTo>
                    <a:pt x="56" y="127"/>
                    <a:pt x="55" y="129"/>
                    <a:pt x="55" y="131"/>
                  </a:cubicBezTo>
                  <a:cubicBezTo>
                    <a:pt x="53" y="133"/>
                    <a:pt x="52" y="135"/>
                    <a:pt x="52" y="137"/>
                  </a:cubicBezTo>
                  <a:cubicBezTo>
                    <a:pt x="52" y="139"/>
                    <a:pt x="51" y="140"/>
                    <a:pt x="50" y="142"/>
                  </a:cubicBezTo>
                  <a:cubicBezTo>
                    <a:pt x="51" y="143"/>
                    <a:pt x="51" y="143"/>
                    <a:pt x="50" y="143"/>
                  </a:cubicBezTo>
                  <a:cubicBezTo>
                    <a:pt x="50" y="144"/>
                    <a:pt x="50" y="144"/>
                    <a:pt x="50" y="145"/>
                  </a:cubicBezTo>
                  <a:cubicBezTo>
                    <a:pt x="48" y="148"/>
                    <a:pt x="47" y="151"/>
                    <a:pt x="45" y="154"/>
                  </a:cubicBezTo>
                  <a:cubicBezTo>
                    <a:pt x="44" y="157"/>
                    <a:pt x="43" y="160"/>
                    <a:pt x="42" y="163"/>
                  </a:cubicBezTo>
                  <a:cubicBezTo>
                    <a:pt x="40" y="166"/>
                    <a:pt x="39" y="168"/>
                    <a:pt x="37" y="170"/>
                  </a:cubicBezTo>
                  <a:cubicBezTo>
                    <a:pt x="36" y="173"/>
                    <a:pt x="35" y="175"/>
                    <a:pt x="34" y="177"/>
                  </a:cubicBezTo>
                  <a:cubicBezTo>
                    <a:pt x="33" y="179"/>
                    <a:pt x="33" y="180"/>
                    <a:pt x="33" y="180"/>
                  </a:cubicBezTo>
                  <a:cubicBezTo>
                    <a:pt x="33" y="180"/>
                    <a:pt x="33" y="181"/>
                    <a:pt x="33" y="181"/>
                  </a:cubicBezTo>
                  <a:cubicBezTo>
                    <a:pt x="33" y="183"/>
                    <a:pt x="32" y="183"/>
                    <a:pt x="32" y="183"/>
                  </a:cubicBezTo>
                  <a:cubicBezTo>
                    <a:pt x="32" y="183"/>
                    <a:pt x="32" y="184"/>
                    <a:pt x="32" y="184"/>
                  </a:cubicBezTo>
                  <a:cubicBezTo>
                    <a:pt x="31" y="185"/>
                    <a:pt x="31" y="187"/>
                    <a:pt x="31" y="187"/>
                  </a:cubicBezTo>
                  <a:cubicBezTo>
                    <a:pt x="29" y="189"/>
                    <a:pt x="29" y="190"/>
                    <a:pt x="29" y="191"/>
                  </a:cubicBezTo>
                  <a:cubicBezTo>
                    <a:pt x="29" y="192"/>
                    <a:pt x="29" y="193"/>
                    <a:pt x="28" y="194"/>
                  </a:cubicBezTo>
                  <a:cubicBezTo>
                    <a:pt x="28" y="195"/>
                    <a:pt x="28" y="196"/>
                    <a:pt x="28" y="196"/>
                  </a:cubicBezTo>
                  <a:cubicBezTo>
                    <a:pt x="28" y="197"/>
                    <a:pt x="28" y="198"/>
                    <a:pt x="27" y="198"/>
                  </a:cubicBezTo>
                  <a:cubicBezTo>
                    <a:pt x="28" y="201"/>
                    <a:pt x="27" y="203"/>
                    <a:pt x="26" y="205"/>
                  </a:cubicBezTo>
                  <a:cubicBezTo>
                    <a:pt x="26" y="206"/>
                    <a:pt x="25" y="209"/>
                    <a:pt x="26" y="211"/>
                  </a:cubicBezTo>
                  <a:cubicBezTo>
                    <a:pt x="25" y="212"/>
                    <a:pt x="25" y="213"/>
                    <a:pt x="25" y="214"/>
                  </a:cubicBezTo>
                  <a:cubicBezTo>
                    <a:pt x="24" y="214"/>
                    <a:pt x="24" y="215"/>
                    <a:pt x="24" y="216"/>
                  </a:cubicBezTo>
                  <a:cubicBezTo>
                    <a:pt x="23" y="217"/>
                    <a:pt x="22" y="217"/>
                    <a:pt x="21" y="217"/>
                  </a:cubicBezTo>
                  <a:cubicBezTo>
                    <a:pt x="20" y="216"/>
                    <a:pt x="20" y="216"/>
                    <a:pt x="19" y="216"/>
                  </a:cubicBezTo>
                  <a:cubicBezTo>
                    <a:pt x="18" y="216"/>
                    <a:pt x="17" y="216"/>
                    <a:pt x="15" y="216"/>
                  </a:cubicBezTo>
                  <a:cubicBezTo>
                    <a:pt x="14" y="217"/>
                    <a:pt x="13" y="216"/>
                    <a:pt x="12" y="215"/>
                  </a:cubicBezTo>
                  <a:cubicBezTo>
                    <a:pt x="10" y="215"/>
                    <a:pt x="9" y="215"/>
                    <a:pt x="8" y="215"/>
                  </a:cubicBezTo>
                  <a:cubicBezTo>
                    <a:pt x="7" y="215"/>
                    <a:pt x="6" y="214"/>
                    <a:pt x="6" y="214"/>
                  </a:cubicBezTo>
                  <a:cubicBezTo>
                    <a:pt x="4" y="213"/>
                    <a:pt x="3" y="212"/>
                    <a:pt x="3" y="212"/>
                  </a:cubicBezTo>
                  <a:cubicBezTo>
                    <a:pt x="3" y="211"/>
                    <a:pt x="3" y="210"/>
                    <a:pt x="3" y="209"/>
                  </a:cubicBezTo>
                  <a:cubicBezTo>
                    <a:pt x="3" y="208"/>
                    <a:pt x="2" y="207"/>
                    <a:pt x="2" y="206"/>
                  </a:cubicBezTo>
                  <a:cubicBezTo>
                    <a:pt x="1" y="205"/>
                    <a:pt x="1" y="204"/>
                    <a:pt x="1" y="203"/>
                  </a:cubicBezTo>
                  <a:cubicBezTo>
                    <a:pt x="1" y="202"/>
                    <a:pt x="1" y="201"/>
                    <a:pt x="1" y="200"/>
                  </a:cubicBezTo>
                  <a:cubicBezTo>
                    <a:pt x="1" y="200"/>
                    <a:pt x="1" y="199"/>
                    <a:pt x="0" y="198"/>
                  </a:cubicBezTo>
                  <a:cubicBezTo>
                    <a:pt x="1" y="197"/>
                    <a:pt x="1" y="197"/>
                    <a:pt x="1" y="196"/>
                  </a:cubicBezTo>
                  <a:cubicBezTo>
                    <a:pt x="1" y="196"/>
                    <a:pt x="1" y="196"/>
                    <a:pt x="2" y="195"/>
                  </a:cubicBezTo>
                  <a:cubicBezTo>
                    <a:pt x="1" y="194"/>
                    <a:pt x="2" y="193"/>
                    <a:pt x="3" y="193"/>
                  </a:cubicBezTo>
                  <a:cubicBezTo>
                    <a:pt x="4" y="192"/>
                    <a:pt x="4" y="191"/>
                    <a:pt x="4" y="190"/>
                  </a:cubicBezTo>
                  <a:cubicBezTo>
                    <a:pt x="5" y="190"/>
                    <a:pt x="5" y="189"/>
                    <a:pt x="5" y="188"/>
                  </a:cubicBezTo>
                  <a:cubicBezTo>
                    <a:pt x="5" y="188"/>
                    <a:pt x="6" y="187"/>
                    <a:pt x="7" y="186"/>
                  </a:cubicBezTo>
                  <a:cubicBezTo>
                    <a:pt x="8" y="184"/>
                    <a:pt x="9" y="182"/>
                    <a:pt x="10" y="179"/>
                  </a:cubicBezTo>
                  <a:cubicBezTo>
                    <a:pt x="11" y="177"/>
                    <a:pt x="13" y="176"/>
                    <a:pt x="15" y="174"/>
                  </a:cubicBezTo>
                  <a:cubicBezTo>
                    <a:pt x="15" y="173"/>
                    <a:pt x="15" y="172"/>
                    <a:pt x="16" y="172"/>
                  </a:cubicBezTo>
                  <a:cubicBezTo>
                    <a:pt x="16" y="172"/>
                    <a:pt x="16" y="171"/>
                    <a:pt x="17" y="170"/>
                  </a:cubicBezTo>
                  <a:cubicBezTo>
                    <a:pt x="17" y="168"/>
                    <a:pt x="18" y="166"/>
                    <a:pt x="18" y="165"/>
                  </a:cubicBezTo>
                  <a:cubicBezTo>
                    <a:pt x="18" y="165"/>
                    <a:pt x="19" y="164"/>
                    <a:pt x="19" y="163"/>
                  </a:cubicBezTo>
                  <a:cubicBezTo>
                    <a:pt x="19" y="162"/>
                    <a:pt x="19" y="161"/>
                    <a:pt x="19" y="160"/>
                  </a:cubicBezTo>
                  <a:cubicBezTo>
                    <a:pt x="19" y="160"/>
                    <a:pt x="19" y="159"/>
                    <a:pt x="20" y="158"/>
                  </a:cubicBezTo>
                  <a:cubicBezTo>
                    <a:pt x="19" y="155"/>
                    <a:pt x="19" y="153"/>
                    <a:pt x="20" y="152"/>
                  </a:cubicBezTo>
                  <a:cubicBezTo>
                    <a:pt x="20" y="151"/>
                    <a:pt x="20" y="150"/>
                    <a:pt x="21" y="149"/>
                  </a:cubicBezTo>
                  <a:cubicBezTo>
                    <a:pt x="21" y="149"/>
                    <a:pt x="21" y="148"/>
                    <a:pt x="21" y="148"/>
                  </a:cubicBezTo>
                  <a:cubicBezTo>
                    <a:pt x="21" y="147"/>
                    <a:pt x="21" y="146"/>
                    <a:pt x="22" y="145"/>
                  </a:cubicBezTo>
                  <a:cubicBezTo>
                    <a:pt x="22" y="144"/>
                    <a:pt x="23" y="143"/>
                    <a:pt x="23" y="143"/>
                  </a:cubicBezTo>
                  <a:cubicBezTo>
                    <a:pt x="23" y="143"/>
                    <a:pt x="23" y="143"/>
                    <a:pt x="23" y="142"/>
                  </a:cubicBezTo>
                  <a:cubicBezTo>
                    <a:pt x="24" y="141"/>
                    <a:pt x="24" y="140"/>
                    <a:pt x="25" y="139"/>
                  </a:cubicBezTo>
                  <a:cubicBezTo>
                    <a:pt x="25" y="139"/>
                    <a:pt x="25" y="138"/>
                    <a:pt x="25" y="137"/>
                  </a:cubicBezTo>
                  <a:cubicBezTo>
                    <a:pt x="26" y="136"/>
                    <a:pt x="27" y="134"/>
                    <a:pt x="27" y="132"/>
                  </a:cubicBezTo>
                  <a:cubicBezTo>
                    <a:pt x="27" y="130"/>
                    <a:pt x="28" y="128"/>
                    <a:pt x="30" y="127"/>
                  </a:cubicBezTo>
                  <a:cubicBezTo>
                    <a:pt x="30" y="126"/>
                    <a:pt x="31" y="125"/>
                    <a:pt x="31" y="124"/>
                  </a:cubicBezTo>
                  <a:cubicBezTo>
                    <a:pt x="31" y="124"/>
                    <a:pt x="32" y="123"/>
                    <a:pt x="32" y="123"/>
                  </a:cubicBezTo>
                  <a:cubicBezTo>
                    <a:pt x="32" y="121"/>
                    <a:pt x="32" y="120"/>
                    <a:pt x="33" y="119"/>
                  </a:cubicBezTo>
                  <a:cubicBezTo>
                    <a:pt x="34" y="119"/>
                    <a:pt x="34" y="117"/>
                    <a:pt x="35" y="116"/>
                  </a:cubicBezTo>
                  <a:cubicBezTo>
                    <a:pt x="36" y="114"/>
                    <a:pt x="37" y="112"/>
                    <a:pt x="37" y="111"/>
                  </a:cubicBezTo>
                  <a:cubicBezTo>
                    <a:pt x="37" y="109"/>
                    <a:pt x="38" y="108"/>
                    <a:pt x="39" y="108"/>
                  </a:cubicBezTo>
                  <a:cubicBezTo>
                    <a:pt x="40" y="106"/>
                    <a:pt x="40" y="105"/>
                    <a:pt x="41" y="105"/>
                  </a:cubicBezTo>
                  <a:cubicBezTo>
                    <a:pt x="41" y="104"/>
                    <a:pt x="41" y="103"/>
                    <a:pt x="42" y="102"/>
                  </a:cubicBezTo>
                  <a:cubicBezTo>
                    <a:pt x="41" y="100"/>
                    <a:pt x="41" y="98"/>
                    <a:pt x="42" y="96"/>
                  </a:cubicBezTo>
                  <a:cubicBezTo>
                    <a:pt x="42" y="94"/>
                    <a:pt x="43" y="92"/>
                    <a:pt x="42" y="90"/>
                  </a:cubicBezTo>
                  <a:cubicBezTo>
                    <a:pt x="43" y="88"/>
                    <a:pt x="43" y="87"/>
                    <a:pt x="43" y="87"/>
                  </a:cubicBezTo>
                  <a:cubicBezTo>
                    <a:pt x="43" y="87"/>
                    <a:pt x="43" y="87"/>
                    <a:pt x="43" y="86"/>
                  </a:cubicBezTo>
                  <a:cubicBezTo>
                    <a:pt x="44" y="85"/>
                    <a:pt x="45" y="84"/>
                    <a:pt x="45" y="83"/>
                  </a:cubicBezTo>
                  <a:cubicBezTo>
                    <a:pt x="45" y="82"/>
                    <a:pt x="45" y="81"/>
                    <a:pt x="46" y="80"/>
                  </a:cubicBezTo>
                  <a:cubicBezTo>
                    <a:pt x="47" y="79"/>
                    <a:pt x="47" y="78"/>
                    <a:pt x="47" y="78"/>
                  </a:cubicBezTo>
                  <a:cubicBezTo>
                    <a:pt x="47" y="77"/>
                    <a:pt x="48" y="77"/>
                    <a:pt x="49" y="77"/>
                  </a:cubicBezTo>
                  <a:cubicBezTo>
                    <a:pt x="49" y="76"/>
                    <a:pt x="50" y="74"/>
                    <a:pt x="50" y="73"/>
                  </a:cubicBezTo>
                  <a:cubicBezTo>
                    <a:pt x="51" y="72"/>
                    <a:pt x="52" y="71"/>
                    <a:pt x="52" y="69"/>
                  </a:cubicBezTo>
                  <a:cubicBezTo>
                    <a:pt x="53" y="68"/>
                    <a:pt x="54" y="66"/>
                    <a:pt x="54" y="65"/>
                  </a:cubicBezTo>
                  <a:cubicBezTo>
                    <a:pt x="55" y="64"/>
                    <a:pt x="55" y="63"/>
                    <a:pt x="56" y="62"/>
                  </a:cubicBezTo>
                  <a:cubicBezTo>
                    <a:pt x="57" y="61"/>
                    <a:pt x="58" y="60"/>
                    <a:pt x="58" y="59"/>
                  </a:cubicBezTo>
                  <a:cubicBezTo>
                    <a:pt x="59" y="57"/>
                    <a:pt x="59" y="56"/>
                    <a:pt x="60" y="55"/>
                  </a:cubicBezTo>
                  <a:cubicBezTo>
                    <a:pt x="61" y="54"/>
                    <a:pt x="62" y="52"/>
                    <a:pt x="63" y="51"/>
                  </a:cubicBezTo>
                  <a:cubicBezTo>
                    <a:pt x="64" y="49"/>
                    <a:pt x="65" y="48"/>
                    <a:pt x="65" y="46"/>
                  </a:cubicBezTo>
                  <a:cubicBezTo>
                    <a:pt x="66" y="45"/>
                    <a:pt x="67" y="44"/>
                    <a:pt x="67" y="42"/>
                  </a:cubicBezTo>
                  <a:cubicBezTo>
                    <a:pt x="67" y="41"/>
                    <a:pt x="67" y="39"/>
                    <a:pt x="68" y="38"/>
                  </a:cubicBezTo>
                  <a:cubicBezTo>
                    <a:pt x="69" y="37"/>
                    <a:pt x="70" y="36"/>
                    <a:pt x="70" y="35"/>
                  </a:cubicBezTo>
                  <a:cubicBezTo>
                    <a:pt x="71" y="32"/>
                    <a:pt x="72" y="31"/>
                    <a:pt x="72" y="31"/>
                  </a:cubicBezTo>
                  <a:cubicBezTo>
                    <a:pt x="73" y="30"/>
                    <a:pt x="73" y="28"/>
                    <a:pt x="74" y="27"/>
                  </a:cubicBezTo>
                  <a:cubicBezTo>
                    <a:pt x="74" y="26"/>
                    <a:pt x="74" y="25"/>
                    <a:pt x="74" y="24"/>
                  </a:cubicBezTo>
                  <a:cubicBezTo>
                    <a:pt x="75" y="23"/>
                    <a:pt x="76" y="22"/>
                    <a:pt x="76" y="21"/>
                  </a:cubicBezTo>
                  <a:cubicBezTo>
                    <a:pt x="76" y="20"/>
                    <a:pt x="77" y="19"/>
                    <a:pt x="77" y="18"/>
                  </a:cubicBezTo>
                  <a:cubicBezTo>
                    <a:pt x="77" y="16"/>
                    <a:pt x="78" y="15"/>
                    <a:pt x="80" y="13"/>
                  </a:cubicBezTo>
                  <a:cubicBezTo>
                    <a:pt x="80" y="12"/>
                    <a:pt x="81" y="11"/>
                    <a:pt x="82" y="10"/>
                  </a:cubicBezTo>
                  <a:cubicBezTo>
                    <a:pt x="83" y="8"/>
                    <a:pt x="84" y="7"/>
                    <a:pt x="85" y="6"/>
                  </a:cubicBezTo>
                  <a:cubicBezTo>
                    <a:pt x="85" y="6"/>
                    <a:pt x="86" y="5"/>
                    <a:pt x="86" y="5"/>
                  </a:cubicBezTo>
                  <a:cubicBezTo>
                    <a:pt x="88" y="4"/>
                    <a:pt x="89" y="3"/>
                    <a:pt x="90" y="2"/>
                  </a:cubicBezTo>
                  <a:cubicBezTo>
                    <a:pt x="90" y="1"/>
                    <a:pt x="92" y="0"/>
                    <a:pt x="94" y="0"/>
                  </a:cubicBezTo>
                  <a:cubicBezTo>
                    <a:pt x="95" y="0"/>
                    <a:pt x="96" y="0"/>
                    <a:pt x="98" y="0"/>
                  </a:cubicBezTo>
                  <a:cubicBezTo>
                    <a:pt x="99" y="0"/>
                    <a:pt x="100" y="0"/>
                    <a:pt x="101" y="0"/>
                  </a:cubicBezTo>
                  <a:cubicBezTo>
                    <a:pt x="103" y="3"/>
                    <a:pt x="104" y="5"/>
                    <a:pt x="105" y="6"/>
                  </a:cubicBezTo>
                  <a:cubicBezTo>
                    <a:pt x="106" y="7"/>
                    <a:pt x="107" y="8"/>
                    <a:pt x="107" y="9"/>
                  </a:cubicBezTo>
                  <a:cubicBezTo>
                    <a:pt x="107" y="11"/>
                    <a:pt x="107" y="12"/>
                    <a:pt x="107" y="13"/>
                  </a:cubicBezTo>
                  <a:cubicBezTo>
                    <a:pt x="106" y="14"/>
                    <a:pt x="106" y="16"/>
                    <a:pt x="106" y="17"/>
                  </a:cubicBezTo>
                  <a:cubicBezTo>
                    <a:pt x="104" y="19"/>
                    <a:pt x="103" y="21"/>
                    <a:pt x="103" y="23"/>
                  </a:cubicBezTo>
                  <a:cubicBezTo>
                    <a:pt x="102" y="25"/>
                    <a:pt x="101" y="26"/>
                    <a:pt x="100" y="28"/>
                  </a:cubicBezTo>
                  <a:cubicBezTo>
                    <a:pt x="100" y="31"/>
                    <a:pt x="99" y="34"/>
                    <a:pt x="98" y="35"/>
                  </a:cubicBezTo>
                  <a:cubicBezTo>
                    <a:pt x="97" y="36"/>
                    <a:pt x="96" y="37"/>
                    <a:pt x="96" y="38"/>
                  </a:cubicBezTo>
                  <a:cubicBezTo>
                    <a:pt x="95" y="40"/>
                    <a:pt x="94" y="41"/>
                    <a:pt x="94" y="42"/>
                  </a:cubicBezTo>
                  <a:cubicBezTo>
                    <a:pt x="93" y="43"/>
                    <a:pt x="91" y="44"/>
                    <a:pt x="91" y="46"/>
                  </a:cubicBezTo>
                  <a:cubicBezTo>
                    <a:pt x="90" y="47"/>
                    <a:pt x="89" y="49"/>
                    <a:pt x="88" y="50"/>
                  </a:cubicBezTo>
                  <a:cubicBezTo>
                    <a:pt x="87" y="51"/>
                    <a:pt x="87" y="53"/>
                    <a:pt x="86" y="53"/>
                  </a:cubicBezTo>
                  <a:cubicBezTo>
                    <a:pt x="86" y="54"/>
                    <a:pt x="86" y="55"/>
                    <a:pt x="85" y="56"/>
                  </a:cubicBezTo>
                  <a:cubicBezTo>
                    <a:pt x="85" y="57"/>
                    <a:pt x="85" y="57"/>
                    <a:pt x="84" y="58"/>
                  </a:cubicBezTo>
                  <a:cubicBezTo>
                    <a:pt x="84" y="59"/>
                    <a:pt x="84" y="59"/>
                    <a:pt x="84" y="60"/>
                  </a:cubicBezTo>
                  <a:cubicBezTo>
                    <a:pt x="83" y="62"/>
                    <a:pt x="83" y="63"/>
                    <a:pt x="82" y="64"/>
                  </a:cubicBezTo>
                  <a:cubicBezTo>
                    <a:pt x="81" y="65"/>
                    <a:pt x="81" y="66"/>
                    <a:pt x="80" y="67"/>
                  </a:cubicBezTo>
                  <a:close/>
                </a:path>
              </a:pathLst>
            </a:custGeom>
            <a:solidFill>
              <a:schemeClr val="lt2"/>
            </a:solidFill>
            <a:ln>
              <a:noFill/>
            </a:ln>
            <a:effectLst>
              <a:outerShdw dist="28575" dir="126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54;p6"/>
            <p:cNvSpPr/>
            <p:nvPr/>
          </p:nvSpPr>
          <p:spPr>
            <a:xfrm>
              <a:off x="4264225" y="-368299"/>
              <a:ext cx="306388" cy="519113"/>
            </a:xfrm>
            <a:custGeom>
              <a:avLst/>
              <a:gdLst/>
              <a:ahLst/>
              <a:cxnLst/>
              <a:rect l="l" t="t" r="r" b="b"/>
              <a:pathLst>
                <a:path w="118" h="200" extrusionOk="0">
                  <a:moveTo>
                    <a:pt x="76" y="86"/>
                  </a:moveTo>
                  <a:cubicBezTo>
                    <a:pt x="78" y="87"/>
                    <a:pt x="80" y="87"/>
                    <a:pt x="82" y="88"/>
                  </a:cubicBezTo>
                  <a:cubicBezTo>
                    <a:pt x="84" y="88"/>
                    <a:pt x="86" y="89"/>
                    <a:pt x="87" y="91"/>
                  </a:cubicBezTo>
                  <a:cubicBezTo>
                    <a:pt x="89" y="92"/>
                    <a:pt x="91" y="93"/>
                    <a:pt x="92" y="94"/>
                  </a:cubicBezTo>
                  <a:cubicBezTo>
                    <a:pt x="93" y="95"/>
                    <a:pt x="94" y="96"/>
                    <a:pt x="95" y="98"/>
                  </a:cubicBezTo>
                  <a:cubicBezTo>
                    <a:pt x="96" y="100"/>
                    <a:pt x="97" y="101"/>
                    <a:pt x="98" y="102"/>
                  </a:cubicBezTo>
                  <a:cubicBezTo>
                    <a:pt x="98" y="104"/>
                    <a:pt x="99" y="105"/>
                    <a:pt x="98" y="106"/>
                  </a:cubicBezTo>
                  <a:cubicBezTo>
                    <a:pt x="99" y="109"/>
                    <a:pt x="99" y="111"/>
                    <a:pt x="100" y="114"/>
                  </a:cubicBezTo>
                  <a:cubicBezTo>
                    <a:pt x="100" y="116"/>
                    <a:pt x="101" y="118"/>
                    <a:pt x="102" y="120"/>
                  </a:cubicBezTo>
                  <a:cubicBezTo>
                    <a:pt x="102" y="122"/>
                    <a:pt x="103" y="124"/>
                    <a:pt x="103" y="125"/>
                  </a:cubicBezTo>
                  <a:cubicBezTo>
                    <a:pt x="104" y="127"/>
                    <a:pt x="105" y="129"/>
                    <a:pt x="105" y="131"/>
                  </a:cubicBezTo>
                  <a:cubicBezTo>
                    <a:pt x="105" y="132"/>
                    <a:pt x="105" y="133"/>
                    <a:pt x="105" y="134"/>
                  </a:cubicBezTo>
                  <a:cubicBezTo>
                    <a:pt x="105" y="135"/>
                    <a:pt x="105" y="136"/>
                    <a:pt x="105" y="137"/>
                  </a:cubicBezTo>
                  <a:cubicBezTo>
                    <a:pt x="105" y="139"/>
                    <a:pt x="106" y="141"/>
                    <a:pt x="106" y="142"/>
                  </a:cubicBezTo>
                  <a:cubicBezTo>
                    <a:pt x="106" y="144"/>
                    <a:pt x="107" y="145"/>
                    <a:pt x="107" y="147"/>
                  </a:cubicBezTo>
                  <a:cubicBezTo>
                    <a:pt x="107" y="148"/>
                    <a:pt x="107" y="148"/>
                    <a:pt x="107" y="149"/>
                  </a:cubicBezTo>
                  <a:cubicBezTo>
                    <a:pt x="107" y="149"/>
                    <a:pt x="107" y="150"/>
                    <a:pt x="107" y="151"/>
                  </a:cubicBezTo>
                  <a:cubicBezTo>
                    <a:pt x="107" y="153"/>
                    <a:pt x="107" y="156"/>
                    <a:pt x="107" y="159"/>
                  </a:cubicBezTo>
                  <a:cubicBezTo>
                    <a:pt x="108" y="162"/>
                    <a:pt x="108" y="165"/>
                    <a:pt x="107" y="167"/>
                  </a:cubicBezTo>
                  <a:cubicBezTo>
                    <a:pt x="107" y="168"/>
                    <a:pt x="107" y="168"/>
                    <a:pt x="107" y="169"/>
                  </a:cubicBezTo>
                  <a:cubicBezTo>
                    <a:pt x="107" y="170"/>
                    <a:pt x="107" y="171"/>
                    <a:pt x="107" y="171"/>
                  </a:cubicBezTo>
                  <a:cubicBezTo>
                    <a:pt x="107" y="171"/>
                    <a:pt x="107" y="172"/>
                    <a:pt x="107" y="173"/>
                  </a:cubicBezTo>
                  <a:cubicBezTo>
                    <a:pt x="107" y="174"/>
                    <a:pt x="106" y="174"/>
                    <a:pt x="106" y="175"/>
                  </a:cubicBezTo>
                  <a:cubicBezTo>
                    <a:pt x="105" y="178"/>
                    <a:pt x="104" y="180"/>
                    <a:pt x="103" y="182"/>
                  </a:cubicBezTo>
                  <a:cubicBezTo>
                    <a:pt x="102" y="183"/>
                    <a:pt x="101" y="185"/>
                    <a:pt x="100" y="187"/>
                  </a:cubicBezTo>
                  <a:cubicBezTo>
                    <a:pt x="100" y="187"/>
                    <a:pt x="99" y="187"/>
                    <a:pt x="99" y="188"/>
                  </a:cubicBezTo>
                  <a:cubicBezTo>
                    <a:pt x="98" y="188"/>
                    <a:pt x="98" y="189"/>
                    <a:pt x="98" y="189"/>
                  </a:cubicBezTo>
                  <a:cubicBezTo>
                    <a:pt x="95" y="190"/>
                    <a:pt x="93" y="192"/>
                    <a:pt x="91" y="194"/>
                  </a:cubicBezTo>
                  <a:cubicBezTo>
                    <a:pt x="89" y="195"/>
                    <a:pt x="87" y="196"/>
                    <a:pt x="84" y="196"/>
                  </a:cubicBezTo>
                  <a:cubicBezTo>
                    <a:pt x="83" y="196"/>
                    <a:pt x="82" y="196"/>
                    <a:pt x="82" y="197"/>
                  </a:cubicBezTo>
                  <a:cubicBezTo>
                    <a:pt x="81" y="197"/>
                    <a:pt x="81" y="197"/>
                    <a:pt x="80" y="197"/>
                  </a:cubicBezTo>
                  <a:cubicBezTo>
                    <a:pt x="79" y="197"/>
                    <a:pt x="78" y="197"/>
                    <a:pt x="76" y="197"/>
                  </a:cubicBezTo>
                  <a:cubicBezTo>
                    <a:pt x="75" y="197"/>
                    <a:pt x="74" y="198"/>
                    <a:pt x="73" y="198"/>
                  </a:cubicBezTo>
                  <a:cubicBezTo>
                    <a:pt x="71" y="198"/>
                    <a:pt x="69" y="199"/>
                    <a:pt x="67" y="199"/>
                  </a:cubicBezTo>
                  <a:cubicBezTo>
                    <a:pt x="66" y="199"/>
                    <a:pt x="64" y="199"/>
                    <a:pt x="61" y="199"/>
                  </a:cubicBezTo>
                  <a:cubicBezTo>
                    <a:pt x="61" y="199"/>
                    <a:pt x="60" y="199"/>
                    <a:pt x="59" y="199"/>
                  </a:cubicBezTo>
                  <a:cubicBezTo>
                    <a:pt x="58" y="200"/>
                    <a:pt x="58" y="200"/>
                    <a:pt x="57" y="199"/>
                  </a:cubicBezTo>
                  <a:cubicBezTo>
                    <a:pt x="54" y="199"/>
                    <a:pt x="52" y="200"/>
                    <a:pt x="50" y="200"/>
                  </a:cubicBezTo>
                  <a:cubicBezTo>
                    <a:pt x="48" y="200"/>
                    <a:pt x="46" y="200"/>
                    <a:pt x="44" y="199"/>
                  </a:cubicBezTo>
                  <a:cubicBezTo>
                    <a:pt x="42" y="199"/>
                    <a:pt x="41" y="198"/>
                    <a:pt x="40" y="198"/>
                  </a:cubicBezTo>
                  <a:cubicBezTo>
                    <a:pt x="39" y="198"/>
                    <a:pt x="38" y="198"/>
                    <a:pt x="37" y="198"/>
                  </a:cubicBezTo>
                  <a:cubicBezTo>
                    <a:pt x="36" y="198"/>
                    <a:pt x="36" y="197"/>
                    <a:pt x="35" y="197"/>
                  </a:cubicBezTo>
                  <a:cubicBezTo>
                    <a:pt x="34" y="196"/>
                    <a:pt x="33" y="196"/>
                    <a:pt x="32" y="196"/>
                  </a:cubicBezTo>
                  <a:cubicBezTo>
                    <a:pt x="31" y="195"/>
                    <a:pt x="29" y="195"/>
                    <a:pt x="28" y="194"/>
                  </a:cubicBezTo>
                  <a:cubicBezTo>
                    <a:pt x="26" y="194"/>
                    <a:pt x="25" y="193"/>
                    <a:pt x="24" y="192"/>
                  </a:cubicBezTo>
                  <a:cubicBezTo>
                    <a:pt x="22" y="189"/>
                    <a:pt x="20" y="187"/>
                    <a:pt x="19" y="186"/>
                  </a:cubicBezTo>
                  <a:cubicBezTo>
                    <a:pt x="18" y="185"/>
                    <a:pt x="17" y="183"/>
                    <a:pt x="16" y="181"/>
                  </a:cubicBezTo>
                  <a:cubicBezTo>
                    <a:pt x="15" y="178"/>
                    <a:pt x="13" y="176"/>
                    <a:pt x="12" y="175"/>
                  </a:cubicBezTo>
                  <a:cubicBezTo>
                    <a:pt x="11" y="174"/>
                    <a:pt x="10" y="173"/>
                    <a:pt x="9" y="171"/>
                  </a:cubicBezTo>
                  <a:cubicBezTo>
                    <a:pt x="7" y="170"/>
                    <a:pt x="6" y="169"/>
                    <a:pt x="5" y="167"/>
                  </a:cubicBezTo>
                  <a:cubicBezTo>
                    <a:pt x="4" y="167"/>
                    <a:pt x="3" y="166"/>
                    <a:pt x="3" y="165"/>
                  </a:cubicBezTo>
                  <a:cubicBezTo>
                    <a:pt x="3" y="164"/>
                    <a:pt x="2" y="163"/>
                    <a:pt x="2" y="163"/>
                  </a:cubicBezTo>
                  <a:cubicBezTo>
                    <a:pt x="2" y="161"/>
                    <a:pt x="2" y="160"/>
                    <a:pt x="1" y="160"/>
                  </a:cubicBezTo>
                  <a:cubicBezTo>
                    <a:pt x="1" y="159"/>
                    <a:pt x="1" y="158"/>
                    <a:pt x="1" y="156"/>
                  </a:cubicBezTo>
                  <a:cubicBezTo>
                    <a:pt x="1" y="155"/>
                    <a:pt x="1" y="154"/>
                    <a:pt x="1" y="153"/>
                  </a:cubicBezTo>
                  <a:cubicBezTo>
                    <a:pt x="1" y="152"/>
                    <a:pt x="0" y="151"/>
                    <a:pt x="1" y="150"/>
                  </a:cubicBezTo>
                  <a:cubicBezTo>
                    <a:pt x="2" y="149"/>
                    <a:pt x="2" y="148"/>
                    <a:pt x="2" y="147"/>
                  </a:cubicBezTo>
                  <a:cubicBezTo>
                    <a:pt x="2" y="147"/>
                    <a:pt x="2" y="146"/>
                    <a:pt x="3" y="146"/>
                  </a:cubicBezTo>
                  <a:cubicBezTo>
                    <a:pt x="3" y="145"/>
                    <a:pt x="3" y="144"/>
                    <a:pt x="4" y="143"/>
                  </a:cubicBezTo>
                  <a:cubicBezTo>
                    <a:pt x="4" y="143"/>
                    <a:pt x="5" y="142"/>
                    <a:pt x="5" y="141"/>
                  </a:cubicBezTo>
                  <a:cubicBezTo>
                    <a:pt x="7" y="139"/>
                    <a:pt x="7" y="138"/>
                    <a:pt x="7" y="137"/>
                  </a:cubicBezTo>
                  <a:cubicBezTo>
                    <a:pt x="10" y="136"/>
                    <a:pt x="12" y="135"/>
                    <a:pt x="14" y="134"/>
                  </a:cubicBezTo>
                  <a:cubicBezTo>
                    <a:pt x="16" y="134"/>
                    <a:pt x="17" y="133"/>
                    <a:pt x="19" y="132"/>
                  </a:cubicBezTo>
                  <a:cubicBezTo>
                    <a:pt x="20" y="133"/>
                    <a:pt x="20" y="133"/>
                    <a:pt x="21" y="133"/>
                  </a:cubicBezTo>
                  <a:cubicBezTo>
                    <a:pt x="21" y="133"/>
                    <a:pt x="22" y="133"/>
                    <a:pt x="23" y="133"/>
                  </a:cubicBezTo>
                  <a:cubicBezTo>
                    <a:pt x="24" y="133"/>
                    <a:pt x="25" y="133"/>
                    <a:pt x="27" y="133"/>
                  </a:cubicBezTo>
                  <a:cubicBezTo>
                    <a:pt x="28" y="133"/>
                    <a:pt x="30" y="133"/>
                    <a:pt x="31" y="134"/>
                  </a:cubicBezTo>
                  <a:cubicBezTo>
                    <a:pt x="34" y="134"/>
                    <a:pt x="35" y="135"/>
                    <a:pt x="35" y="137"/>
                  </a:cubicBezTo>
                  <a:cubicBezTo>
                    <a:pt x="37" y="139"/>
                    <a:pt x="38" y="140"/>
                    <a:pt x="39" y="142"/>
                  </a:cubicBezTo>
                  <a:cubicBezTo>
                    <a:pt x="40" y="143"/>
                    <a:pt x="40" y="143"/>
                    <a:pt x="40" y="143"/>
                  </a:cubicBezTo>
                  <a:cubicBezTo>
                    <a:pt x="41" y="144"/>
                    <a:pt x="41" y="144"/>
                    <a:pt x="42" y="145"/>
                  </a:cubicBezTo>
                  <a:cubicBezTo>
                    <a:pt x="41" y="146"/>
                    <a:pt x="41" y="148"/>
                    <a:pt x="41" y="149"/>
                  </a:cubicBezTo>
                  <a:cubicBezTo>
                    <a:pt x="40" y="150"/>
                    <a:pt x="40" y="152"/>
                    <a:pt x="39" y="153"/>
                  </a:cubicBezTo>
                  <a:cubicBezTo>
                    <a:pt x="39" y="153"/>
                    <a:pt x="39" y="154"/>
                    <a:pt x="38" y="154"/>
                  </a:cubicBezTo>
                  <a:cubicBezTo>
                    <a:pt x="38" y="155"/>
                    <a:pt x="37" y="155"/>
                    <a:pt x="37" y="156"/>
                  </a:cubicBezTo>
                  <a:cubicBezTo>
                    <a:pt x="37" y="156"/>
                    <a:pt x="36" y="157"/>
                    <a:pt x="36" y="158"/>
                  </a:cubicBezTo>
                  <a:cubicBezTo>
                    <a:pt x="35" y="159"/>
                    <a:pt x="35" y="159"/>
                    <a:pt x="35" y="160"/>
                  </a:cubicBezTo>
                  <a:cubicBezTo>
                    <a:pt x="35" y="161"/>
                    <a:pt x="36" y="162"/>
                    <a:pt x="36" y="163"/>
                  </a:cubicBezTo>
                  <a:cubicBezTo>
                    <a:pt x="36" y="164"/>
                    <a:pt x="36" y="166"/>
                    <a:pt x="36" y="167"/>
                  </a:cubicBezTo>
                  <a:cubicBezTo>
                    <a:pt x="38" y="168"/>
                    <a:pt x="39" y="169"/>
                    <a:pt x="41" y="170"/>
                  </a:cubicBezTo>
                  <a:cubicBezTo>
                    <a:pt x="43" y="171"/>
                    <a:pt x="44" y="172"/>
                    <a:pt x="46" y="173"/>
                  </a:cubicBezTo>
                  <a:cubicBezTo>
                    <a:pt x="47" y="174"/>
                    <a:pt x="49" y="174"/>
                    <a:pt x="50" y="174"/>
                  </a:cubicBezTo>
                  <a:cubicBezTo>
                    <a:pt x="52" y="174"/>
                    <a:pt x="53" y="173"/>
                    <a:pt x="54" y="172"/>
                  </a:cubicBezTo>
                  <a:cubicBezTo>
                    <a:pt x="57" y="172"/>
                    <a:pt x="58" y="171"/>
                    <a:pt x="60" y="170"/>
                  </a:cubicBezTo>
                  <a:cubicBezTo>
                    <a:pt x="61" y="169"/>
                    <a:pt x="63" y="167"/>
                    <a:pt x="65" y="167"/>
                  </a:cubicBezTo>
                  <a:cubicBezTo>
                    <a:pt x="66" y="166"/>
                    <a:pt x="66" y="165"/>
                    <a:pt x="67" y="164"/>
                  </a:cubicBezTo>
                  <a:cubicBezTo>
                    <a:pt x="68" y="164"/>
                    <a:pt x="69" y="163"/>
                    <a:pt x="70" y="162"/>
                  </a:cubicBezTo>
                  <a:cubicBezTo>
                    <a:pt x="72" y="161"/>
                    <a:pt x="73" y="159"/>
                    <a:pt x="73" y="156"/>
                  </a:cubicBezTo>
                  <a:cubicBezTo>
                    <a:pt x="73" y="154"/>
                    <a:pt x="74" y="152"/>
                    <a:pt x="74" y="150"/>
                  </a:cubicBezTo>
                  <a:cubicBezTo>
                    <a:pt x="74" y="149"/>
                    <a:pt x="74" y="148"/>
                    <a:pt x="74" y="147"/>
                  </a:cubicBezTo>
                  <a:cubicBezTo>
                    <a:pt x="74" y="145"/>
                    <a:pt x="74" y="144"/>
                    <a:pt x="74" y="143"/>
                  </a:cubicBezTo>
                  <a:cubicBezTo>
                    <a:pt x="75" y="142"/>
                    <a:pt x="75" y="142"/>
                    <a:pt x="75" y="141"/>
                  </a:cubicBezTo>
                  <a:cubicBezTo>
                    <a:pt x="75" y="140"/>
                    <a:pt x="76" y="140"/>
                    <a:pt x="76" y="139"/>
                  </a:cubicBezTo>
                  <a:cubicBezTo>
                    <a:pt x="76" y="138"/>
                    <a:pt x="76" y="137"/>
                    <a:pt x="76" y="135"/>
                  </a:cubicBezTo>
                  <a:cubicBezTo>
                    <a:pt x="77" y="134"/>
                    <a:pt x="77" y="133"/>
                    <a:pt x="77" y="131"/>
                  </a:cubicBezTo>
                  <a:cubicBezTo>
                    <a:pt x="77" y="129"/>
                    <a:pt x="77" y="128"/>
                    <a:pt x="77" y="127"/>
                  </a:cubicBezTo>
                  <a:cubicBezTo>
                    <a:pt x="78" y="127"/>
                    <a:pt x="78" y="126"/>
                    <a:pt x="77" y="126"/>
                  </a:cubicBezTo>
                  <a:cubicBezTo>
                    <a:pt x="77" y="124"/>
                    <a:pt x="77" y="123"/>
                    <a:pt x="76" y="121"/>
                  </a:cubicBezTo>
                  <a:cubicBezTo>
                    <a:pt x="76" y="120"/>
                    <a:pt x="76" y="118"/>
                    <a:pt x="76" y="117"/>
                  </a:cubicBezTo>
                  <a:cubicBezTo>
                    <a:pt x="75" y="116"/>
                    <a:pt x="74" y="115"/>
                    <a:pt x="74" y="114"/>
                  </a:cubicBezTo>
                  <a:cubicBezTo>
                    <a:pt x="73" y="112"/>
                    <a:pt x="73" y="111"/>
                    <a:pt x="72" y="110"/>
                  </a:cubicBezTo>
                  <a:cubicBezTo>
                    <a:pt x="72" y="109"/>
                    <a:pt x="71" y="109"/>
                    <a:pt x="71" y="108"/>
                  </a:cubicBezTo>
                  <a:cubicBezTo>
                    <a:pt x="70" y="108"/>
                    <a:pt x="70" y="108"/>
                    <a:pt x="70" y="107"/>
                  </a:cubicBezTo>
                  <a:cubicBezTo>
                    <a:pt x="69" y="107"/>
                    <a:pt x="69" y="107"/>
                    <a:pt x="68" y="107"/>
                  </a:cubicBezTo>
                  <a:cubicBezTo>
                    <a:pt x="68" y="107"/>
                    <a:pt x="67" y="107"/>
                    <a:pt x="67" y="106"/>
                  </a:cubicBezTo>
                  <a:cubicBezTo>
                    <a:pt x="66" y="107"/>
                    <a:pt x="65" y="106"/>
                    <a:pt x="64" y="106"/>
                  </a:cubicBezTo>
                  <a:cubicBezTo>
                    <a:pt x="63" y="106"/>
                    <a:pt x="62" y="106"/>
                    <a:pt x="61" y="105"/>
                  </a:cubicBezTo>
                  <a:cubicBezTo>
                    <a:pt x="60" y="106"/>
                    <a:pt x="59" y="106"/>
                    <a:pt x="58" y="106"/>
                  </a:cubicBezTo>
                  <a:cubicBezTo>
                    <a:pt x="57" y="107"/>
                    <a:pt x="56" y="107"/>
                    <a:pt x="55" y="108"/>
                  </a:cubicBezTo>
                  <a:cubicBezTo>
                    <a:pt x="54" y="108"/>
                    <a:pt x="54" y="109"/>
                    <a:pt x="53" y="109"/>
                  </a:cubicBezTo>
                  <a:cubicBezTo>
                    <a:pt x="52" y="109"/>
                    <a:pt x="51" y="110"/>
                    <a:pt x="51" y="111"/>
                  </a:cubicBezTo>
                  <a:cubicBezTo>
                    <a:pt x="48" y="113"/>
                    <a:pt x="45" y="115"/>
                    <a:pt x="41" y="116"/>
                  </a:cubicBezTo>
                  <a:cubicBezTo>
                    <a:pt x="38" y="117"/>
                    <a:pt x="37" y="117"/>
                    <a:pt x="37" y="117"/>
                  </a:cubicBezTo>
                  <a:cubicBezTo>
                    <a:pt x="35" y="117"/>
                    <a:pt x="33" y="117"/>
                    <a:pt x="32" y="116"/>
                  </a:cubicBezTo>
                  <a:cubicBezTo>
                    <a:pt x="31" y="116"/>
                    <a:pt x="30" y="116"/>
                    <a:pt x="29" y="116"/>
                  </a:cubicBezTo>
                  <a:cubicBezTo>
                    <a:pt x="27" y="115"/>
                    <a:pt x="26" y="115"/>
                    <a:pt x="26" y="115"/>
                  </a:cubicBezTo>
                  <a:cubicBezTo>
                    <a:pt x="25" y="114"/>
                    <a:pt x="24" y="114"/>
                    <a:pt x="24" y="114"/>
                  </a:cubicBezTo>
                  <a:cubicBezTo>
                    <a:pt x="24" y="112"/>
                    <a:pt x="23" y="111"/>
                    <a:pt x="23" y="111"/>
                  </a:cubicBezTo>
                  <a:cubicBezTo>
                    <a:pt x="23" y="110"/>
                    <a:pt x="23" y="110"/>
                    <a:pt x="23" y="109"/>
                  </a:cubicBezTo>
                  <a:cubicBezTo>
                    <a:pt x="22" y="109"/>
                    <a:pt x="22" y="107"/>
                    <a:pt x="22" y="104"/>
                  </a:cubicBezTo>
                  <a:cubicBezTo>
                    <a:pt x="22" y="104"/>
                    <a:pt x="23" y="103"/>
                    <a:pt x="22" y="103"/>
                  </a:cubicBezTo>
                  <a:cubicBezTo>
                    <a:pt x="22" y="102"/>
                    <a:pt x="23" y="101"/>
                    <a:pt x="23" y="101"/>
                  </a:cubicBezTo>
                  <a:cubicBezTo>
                    <a:pt x="23" y="99"/>
                    <a:pt x="23" y="98"/>
                    <a:pt x="23" y="98"/>
                  </a:cubicBezTo>
                  <a:cubicBezTo>
                    <a:pt x="23" y="98"/>
                    <a:pt x="23" y="98"/>
                    <a:pt x="23" y="97"/>
                  </a:cubicBezTo>
                  <a:cubicBezTo>
                    <a:pt x="24" y="96"/>
                    <a:pt x="25" y="95"/>
                    <a:pt x="26" y="94"/>
                  </a:cubicBezTo>
                  <a:cubicBezTo>
                    <a:pt x="27" y="93"/>
                    <a:pt x="28" y="92"/>
                    <a:pt x="29" y="91"/>
                  </a:cubicBezTo>
                  <a:cubicBezTo>
                    <a:pt x="29" y="91"/>
                    <a:pt x="30" y="90"/>
                    <a:pt x="31" y="90"/>
                  </a:cubicBezTo>
                  <a:cubicBezTo>
                    <a:pt x="31" y="90"/>
                    <a:pt x="32" y="90"/>
                    <a:pt x="32" y="89"/>
                  </a:cubicBezTo>
                  <a:cubicBezTo>
                    <a:pt x="35" y="89"/>
                    <a:pt x="37" y="88"/>
                    <a:pt x="39" y="87"/>
                  </a:cubicBezTo>
                  <a:cubicBezTo>
                    <a:pt x="40" y="87"/>
                    <a:pt x="42" y="86"/>
                    <a:pt x="45" y="86"/>
                  </a:cubicBezTo>
                  <a:cubicBezTo>
                    <a:pt x="45" y="86"/>
                    <a:pt x="45" y="85"/>
                    <a:pt x="46" y="85"/>
                  </a:cubicBezTo>
                  <a:cubicBezTo>
                    <a:pt x="46" y="85"/>
                    <a:pt x="47" y="85"/>
                    <a:pt x="48" y="85"/>
                  </a:cubicBezTo>
                  <a:cubicBezTo>
                    <a:pt x="50" y="84"/>
                    <a:pt x="52" y="83"/>
                    <a:pt x="53" y="82"/>
                  </a:cubicBezTo>
                  <a:cubicBezTo>
                    <a:pt x="55" y="82"/>
                    <a:pt x="56" y="81"/>
                    <a:pt x="57" y="80"/>
                  </a:cubicBezTo>
                  <a:cubicBezTo>
                    <a:pt x="58" y="79"/>
                    <a:pt x="58" y="78"/>
                    <a:pt x="59" y="78"/>
                  </a:cubicBezTo>
                  <a:cubicBezTo>
                    <a:pt x="61" y="76"/>
                    <a:pt x="63" y="74"/>
                    <a:pt x="63" y="74"/>
                  </a:cubicBezTo>
                  <a:cubicBezTo>
                    <a:pt x="66" y="72"/>
                    <a:pt x="68" y="70"/>
                    <a:pt x="68" y="68"/>
                  </a:cubicBezTo>
                  <a:cubicBezTo>
                    <a:pt x="69" y="67"/>
                    <a:pt x="70" y="65"/>
                    <a:pt x="72" y="65"/>
                  </a:cubicBezTo>
                  <a:cubicBezTo>
                    <a:pt x="72" y="64"/>
                    <a:pt x="72" y="63"/>
                    <a:pt x="72" y="63"/>
                  </a:cubicBezTo>
                  <a:cubicBezTo>
                    <a:pt x="73" y="62"/>
                    <a:pt x="73" y="62"/>
                    <a:pt x="74" y="61"/>
                  </a:cubicBezTo>
                  <a:cubicBezTo>
                    <a:pt x="74" y="59"/>
                    <a:pt x="74" y="58"/>
                    <a:pt x="74" y="57"/>
                  </a:cubicBezTo>
                  <a:cubicBezTo>
                    <a:pt x="75" y="56"/>
                    <a:pt x="75" y="55"/>
                    <a:pt x="75" y="54"/>
                  </a:cubicBezTo>
                  <a:cubicBezTo>
                    <a:pt x="75" y="52"/>
                    <a:pt x="75" y="51"/>
                    <a:pt x="74" y="49"/>
                  </a:cubicBezTo>
                  <a:cubicBezTo>
                    <a:pt x="73" y="45"/>
                    <a:pt x="73" y="42"/>
                    <a:pt x="73" y="41"/>
                  </a:cubicBezTo>
                  <a:cubicBezTo>
                    <a:pt x="73" y="39"/>
                    <a:pt x="73" y="37"/>
                    <a:pt x="73" y="35"/>
                  </a:cubicBezTo>
                  <a:cubicBezTo>
                    <a:pt x="72" y="35"/>
                    <a:pt x="72" y="34"/>
                    <a:pt x="71" y="34"/>
                  </a:cubicBezTo>
                  <a:cubicBezTo>
                    <a:pt x="70" y="34"/>
                    <a:pt x="70" y="34"/>
                    <a:pt x="70" y="33"/>
                  </a:cubicBezTo>
                  <a:cubicBezTo>
                    <a:pt x="69" y="33"/>
                    <a:pt x="68" y="33"/>
                    <a:pt x="68" y="32"/>
                  </a:cubicBezTo>
                  <a:cubicBezTo>
                    <a:pt x="67" y="31"/>
                    <a:pt x="67" y="31"/>
                    <a:pt x="66" y="30"/>
                  </a:cubicBezTo>
                  <a:cubicBezTo>
                    <a:pt x="66" y="30"/>
                    <a:pt x="65" y="29"/>
                    <a:pt x="64" y="29"/>
                  </a:cubicBezTo>
                  <a:cubicBezTo>
                    <a:pt x="64" y="29"/>
                    <a:pt x="63" y="29"/>
                    <a:pt x="62" y="29"/>
                  </a:cubicBezTo>
                  <a:cubicBezTo>
                    <a:pt x="61" y="27"/>
                    <a:pt x="59" y="26"/>
                    <a:pt x="57" y="27"/>
                  </a:cubicBezTo>
                  <a:cubicBezTo>
                    <a:pt x="54" y="27"/>
                    <a:pt x="52" y="27"/>
                    <a:pt x="49" y="27"/>
                  </a:cubicBezTo>
                  <a:cubicBezTo>
                    <a:pt x="48" y="27"/>
                    <a:pt x="47" y="28"/>
                    <a:pt x="46" y="28"/>
                  </a:cubicBezTo>
                  <a:cubicBezTo>
                    <a:pt x="44" y="28"/>
                    <a:pt x="43" y="28"/>
                    <a:pt x="42" y="28"/>
                  </a:cubicBezTo>
                  <a:cubicBezTo>
                    <a:pt x="41" y="29"/>
                    <a:pt x="40" y="29"/>
                    <a:pt x="38" y="30"/>
                  </a:cubicBezTo>
                  <a:cubicBezTo>
                    <a:pt x="37" y="31"/>
                    <a:pt x="36" y="32"/>
                    <a:pt x="35" y="32"/>
                  </a:cubicBezTo>
                  <a:cubicBezTo>
                    <a:pt x="34" y="33"/>
                    <a:pt x="33" y="34"/>
                    <a:pt x="32" y="35"/>
                  </a:cubicBezTo>
                  <a:cubicBezTo>
                    <a:pt x="32" y="37"/>
                    <a:pt x="31" y="39"/>
                    <a:pt x="31" y="40"/>
                  </a:cubicBezTo>
                  <a:cubicBezTo>
                    <a:pt x="31" y="42"/>
                    <a:pt x="31" y="43"/>
                    <a:pt x="32" y="44"/>
                  </a:cubicBezTo>
                  <a:cubicBezTo>
                    <a:pt x="32" y="46"/>
                    <a:pt x="34" y="46"/>
                    <a:pt x="36" y="46"/>
                  </a:cubicBezTo>
                  <a:cubicBezTo>
                    <a:pt x="40" y="45"/>
                    <a:pt x="43" y="44"/>
                    <a:pt x="44" y="43"/>
                  </a:cubicBezTo>
                  <a:cubicBezTo>
                    <a:pt x="46" y="41"/>
                    <a:pt x="48" y="41"/>
                    <a:pt x="51" y="42"/>
                  </a:cubicBezTo>
                  <a:cubicBezTo>
                    <a:pt x="53" y="42"/>
                    <a:pt x="55" y="42"/>
                    <a:pt x="56" y="42"/>
                  </a:cubicBezTo>
                  <a:cubicBezTo>
                    <a:pt x="58" y="42"/>
                    <a:pt x="58" y="43"/>
                    <a:pt x="59" y="45"/>
                  </a:cubicBezTo>
                  <a:cubicBezTo>
                    <a:pt x="61" y="46"/>
                    <a:pt x="61" y="48"/>
                    <a:pt x="60" y="51"/>
                  </a:cubicBezTo>
                  <a:cubicBezTo>
                    <a:pt x="60" y="53"/>
                    <a:pt x="59" y="56"/>
                    <a:pt x="58" y="58"/>
                  </a:cubicBezTo>
                  <a:cubicBezTo>
                    <a:pt x="57" y="61"/>
                    <a:pt x="55" y="64"/>
                    <a:pt x="54" y="66"/>
                  </a:cubicBezTo>
                  <a:cubicBezTo>
                    <a:pt x="52" y="69"/>
                    <a:pt x="51" y="71"/>
                    <a:pt x="49" y="73"/>
                  </a:cubicBezTo>
                  <a:cubicBezTo>
                    <a:pt x="48" y="74"/>
                    <a:pt x="47" y="75"/>
                    <a:pt x="46" y="75"/>
                  </a:cubicBezTo>
                  <a:cubicBezTo>
                    <a:pt x="46" y="75"/>
                    <a:pt x="45" y="75"/>
                    <a:pt x="45" y="75"/>
                  </a:cubicBezTo>
                  <a:cubicBezTo>
                    <a:pt x="44" y="75"/>
                    <a:pt x="43" y="76"/>
                    <a:pt x="42" y="76"/>
                  </a:cubicBezTo>
                  <a:cubicBezTo>
                    <a:pt x="41" y="77"/>
                    <a:pt x="39" y="77"/>
                    <a:pt x="38" y="77"/>
                  </a:cubicBezTo>
                  <a:cubicBezTo>
                    <a:pt x="37" y="77"/>
                    <a:pt x="35" y="76"/>
                    <a:pt x="34" y="76"/>
                  </a:cubicBezTo>
                  <a:cubicBezTo>
                    <a:pt x="33" y="76"/>
                    <a:pt x="32" y="75"/>
                    <a:pt x="30" y="75"/>
                  </a:cubicBezTo>
                  <a:cubicBezTo>
                    <a:pt x="27" y="75"/>
                    <a:pt x="23" y="74"/>
                    <a:pt x="20" y="72"/>
                  </a:cubicBezTo>
                  <a:cubicBezTo>
                    <a:pt x="16" y="71"/>
                    <a:pt x="14" y="69"/>
                    <a:pt x="12" y="66"/>
                  </a:cubicBezTo>
                  <a:cubicBezTo>
                    <a:pt x="12" y="65"/>
                    <a:pt x="12" y="64"/>
                    <a:pt x="11" y="63"/>
                  </a:cubicBezTo>
                  <a:cubicBezTo>
                    <a:pt x="11" y="62"/>
                    <a:pt x="10" y="60"/>
                    <a:pt x="10" y="59"/>
                  </a:cubicBezTo>
                  <a:cubicBezTo>
                    <a:pt x="10" y="58"/>
                    <a:pt x="10" y="57"/>
                    <a:pt x="10" y="56"/>
                  </a:cubicBezTo>
                  <a:cubicBezTo>
                    <a:pt x="9" y="55"/>
                    <a:pt x="8" y="53"/>
                    <a:pt x="9" y="52"/>
                  </a:cubicBezTo>
                  <a:cubicBezTo>
                    <a:pt x="9" y="50"/>
                    <a:pt x="9" y="49"/>
                    <a:pt x="8" y="48"/>
                  </a:cubicBezTo>
                  <a:cubicBezTo>
                    <a:pt x="9" y="45"/>
                    <a:pt x="10" y="43"/>
                    <a:pt x="10" y="40"/>
                  </a:cubicBezTo>
                  <a:cubicBezTo>
                    <a:pt x="11" y="38"/>
                    <a:pt x="12" y="36"/>
                    <a:pt x="13" y="35"/>
                  </a:cubicBezTo>
                  <a:cubicBezTo>
                    <a:pt x="14" y="32"/>
                    <a:pt x="14" y="31"/>
                    <a:pt x="15" y="29"/>
                  </a:cubicBezTo>
                  <a:cubicBezTo>
                    <a:pt x="16" y="28"/>
                    <a:pt x="16" y="27"/>
                    <a:pt x="18" y="26"/>
                  </a:cubicBezTo>
                  <a:cubicBezTo>
                    <a:pt x="19" y="25"/>
                    <a:pt x="19" y="24"/>
                    <a:pt x="19" y="23"/>
                  </a:cubicBezTo>
                  <a:cubicBezTo>
                    <a:pt x="20" y="22"/>
                    <a:pt x="20" y="22"/>
                    <a:pt x="21" y="22"/>
                  </a:cubicBezTo>
                  <a:cubicBezTo>
                    <a:pt x="21" y="20"/>
                    <a:pt x="22" y="20"/>
                    <a:pt x="23" y="19"/>
                  </a:cubicBezTo>
                  <a:cubicBezTo>
                    <a:pt x="24" y="18"/>
                    <a:pt x="25" y="17"/>
                    <a:pt x="27" y="16"/>
                  </a:cubicBezTo>
                  <a:cubicBezTo>
                    <a:pt x="27" y="16"/>
                    <a:pt x="27" y="15"/>
                    <a:pt x="28" y="15"/>
                  </a:cubicBezTo>
                  <a:cubicBezTo>
                    <a:pt x="28" y="14"/>
                    <a:pt x="29" y="14"/>
                    <a:pt x="30" y="14"/>
                  </a:cubicBezTo>
                  <a:cubicBezTo>
                    <a:pt x="32" y="13"/>
                    <a:pt x="34" y="11"/>
                    <a:pt x="35" y="11"/>
                  </a:cubicBezTo>
                  <a:cubicBezTo>
                    <a:pt x="37" y="10"/>
                    <a:pt x="38" y="9"/>
                    <a:pt x="39" y="8"/>
                  </a:cubicBezTo>
                  <a:cubicBezTo>
                    <a:pt x="42" y="7"/>
                    <a:pt x="44" y="6"/>
                    <a:pt x="46" y="5"/>
                  </a:cubicBezTo>
                  <a:cubicBezTo>
                    <a:pt x="47" y="5"/>
                    <a:pt x="48" y="4"/>
                    <a:pt x="50" y="3"/>
                  </a:cubicBezTo>
                  <a:cubicBezTo>
                    <a:pt x="53" y="2"/>
                    <a:pt x="57" y="1"/>
                    <a:pt x="59" y="0"/>
                  </a:cubicBezTo>
                  <a:cubicBezTo>
                    <a:pt x="62" y="0"/>
                    <a:pt x="65" y="0"/>
                    <a:pt x="67" y="1"/>
                  </a:cubicBezTo>
                  <a:cubicBezTo>
                    <a:pt x="69" y="1"/>
                    <a:pt x="70" y="2"/>
                    <a:pt x="70" y="1"/>
                  </a:cubicBezTo>
                  <a:cubicBezTo>
                    <a:pt x="70" y="1"/>
                    <a:pt x="70" y="1"/>
                    <a:pt x="70" y="1"/>
                  </a:cubicBezTo>
                  <a:cubicBezTo>
                    <a:pt x="71" y="2"/>
                    <a:pt x="72" y="2"/>
                    <a:pt x="74" y="1"/>
                  </a:cubicBezTo>
                  <a:cubicBezTo>
                    <a:pt x="75" y="1"/>
                    <a:pt x="76" y="2"/>
                    <a:pt x="76" y="2"/>
                  </a:cubicBezTo>
                  <a:cubicBezTo>
                    <a:pt x="77" y="2"/>
                    <a:pt x="78" y="2"/>
                    <a:pt x="79" y="2"/>
                  </a:cubicBezTo>
                  <a:cubicBezTo>
                    <a:pt x="79" y="2"/>
                    <a:pt x="80" y="2"/>
                    <a:pt x="80" y="2"/>
                  </a:cubicBezTo>
                  <a:cubicBezTo>
                    <a:pt x="82" y="2"/>
                    <a:pt x="84" y="3"/>
                    <a:pt x="85" y="4"/>
                  </a:cubicBezTo>
                  <a:cubicBezTo>
                    <a:pt x="86" y="5"/>
                    <a:pt x="88" y="5"/>
                    <a:pt x="89" y="6"/>
                  </a:cubicBezTo>
                  <a:cubicBezTo>
                    <a:pt x="90" y="6"/>
                    <a:pt x="91" y="6"/>
                    <a:pt x="91" y="7"/>
                  </a:cubicBezTo>
                  <a:cubicBezTo>
                    <a:pt x="91" y="7"/>
                    <a:pt x="92" y="7"/>
                    <a:pt x="92" y="7"/>
                  </a:cubicBezTo>
                  <a:cubicBezTo>
                    <a:pt x="93" y="8"/>
                    <a:pt x="94" y="9"/>
                    <a:pt x="95" y="10"/>
                  </a:cubicBezTo>
                  <a:cubicBezTo>
                    <a:pt x="96" y="11"/>
                    <a:pt x="96" y="12"/>
                    <a:pt x="96" y="12"/>
                  </a:cubicBezTo>
                  <a:cubicBezTo>
                    <a:pt x="96" y="15"/>
                    <a:pt x="97" y="17"/>
                    <a:pt x="97" y="18"/>
                  </a:cubicBezTo>
                  <a:cubicBezTo>
                    <a:pt x="97" y="19"/>
                    <a:pt x="97" y="19"/>
                    <a:pt x="98" y="20"/>
                  </a:cubicBezTo>
                  <a:cubicBezTo>
                    <a:pt x="98" y="21"/>
                    <a:pt x="98" y="22"/>
                    <a:pt x="98" y="23"/>
                  </a:cubicBezTo>
                  <a:cubicBezTo>
                    <a:pt x="99" y="24"/>
                    <a:pt x="99" y="26"/>
                    <a:pt x="99" y="28"/>
                  </a:cubicBezTo>
                  <a:cubicBezTo>
                    <a:pt x="100" y="30"/>
                    <a:pt x="100" y="32"/>
                    <a:pt x="101" y="34"/>
                  </a:cubicBezTo>
                  <a:cubicBezTo>
                    <a:pt x="101" y="35"/>
                    <a:pt x="101" y="37"/>
                    <a:pt x="100" y="38"/>
                  </a:cubicBezTo>
                  <a:cubicBezTo>
                    <a:pt x="99" y="39"/>
                    <a:pt x="99" y="40"/>
                    <a:pt x="99" y="41"/>
                  </a:cubicBezTo>
                  <a:cubicBezTo>
                    <a:pt x="98" y="42"/>
                    <a:pt x="98" y="44"/>
                    <a:pt x="98" y="45"/>
                  </a:cubicBezTo>
                  <a:cubicBezTo>
                    <a:pt x="99" y="47"/>
                    <a:pt x="99" y="48"/>
                    <a:pt x="98" y="50"/>
                  </a:cubicBezTo>
                  <a:cubicBezTo>
                    <a:pt x="98" y="52"/>
                    <a:pt x="97" y="54"/>
                    <a:pt x="97" y="56"/>
                  </a:cubicBezTo>
                  <a:cubicBezTo>
                    <a:pt x="96" y="58"/>
                    <a:pt x="96" y="60"/>
                    <a:pt x="95" y="62"/>
                  </a:cubicBezTo>
                  <a:cubicBezTo>
                    <a:pt x="95" y="62"/>
                    <a:pt x="95" y="62"/>
                    <a:pt x="95" y="63"/>
                  </a:cubicBezTo>
                  <a:cubicBezTo>
                    <a:pt x="94" y="63"/>
                    <a:pt x="94" y="64"/>
                    <a:pt x="94" y="64"/>
                  </a:cubicBezTo>
                  <a:cubicBezTo>
                    <a:pt x="93" y="66"/>
                    <a:pt x="93" y="68"/>
                    <a:pt x="92" y="69"/>
                  </a:cubicBezTo>
                  <a:cubicBezTo>
                    <a:pt x="92" y="70"/>
                    <a:pt x="90" y="71"/>
                    <a:pt x="89" y="72"/>
                  </a:cubicBezTo>
                  <a:cubicBezTo>
                    <a:pt x="87" y="75"/>
                    <a:pt x="85" y="77"/>
                    <a:pt x="82" y="79"/>
                  </a:cubicBezTo>
                  <a:cubicBezTo>
                    <a:pt x="81" y="80"/>
                    <a:pt x="80" y="81"/>
                    <a:pt x="79" y="82"/>
                  </a:cubicBezTo>
                  <a:cubicBezTo>
                    <a:pt x="78" y="83"/>
                    <a:pt x="77" y="84"/>
                    <a:pt x="76" y="86"/>
                  </a:cubicBezTo>
                  <a:close/>
                  <a:moveTo>
                    <a:pt x="24" y="3"/>
                  </a:moveTo>
                  <a:cubicBezTo>
                    <a:pt x="24" y="4"/>
                    <a:pt x="24" y="5"/>
                    <a:pt x="24" y="6"/>
                  </a:cubicBezTo>
                  <a:cubicBezTo>
                    <a:pt x="23" y="6"/>
                    <a:pt x="23" y="7"/>
                    <a:pt x="23" y="9"/>
                  </a:cubicBezTo>
                  <a:cubicBezTo>
                    <a:pt x="22" y="10"/>
                    <a:pt x="21" y="10"/>
                    <a:pt x="20" y="11"/>
                  </a:cubicBezTo>
                  <a:cubicBezTo>
                    <a:pt x="19" y="12"/>
                    <a:pt x="17" y="12"/>
                    <a:pt x="16" y="11"/>
                  </a:cubicBezTo>
                  <a:cubicBezTo>
                    <a:pt x="15" y="11"/>
                    <a:pt x="14" y="10"/>
                    <a:pt x="14" y="10"/>
                  </a:cubicBezTo>
                  <a:cubicBezTo>
                    <a:pt x="14" y="9"/>
                    <a:pt x="14" y="8"/>
                    <a:pt x="14" y="8"/>
                  </a:cubicBezTo>
                  <a:cubicBezTo>
                    <a:pt x="14" y="7"/>
                    <a:pt x="15" y="6"/>
                    <a:pt x="16" y="5"/>
                  </a:cubicBezTo>
                  <a:cubicBezTo>
                    <a:pt x="17" y="4"/>
                    <a:pt x="17" y="4"/>
                    <a:pt x="18" y="3"/>
                  </a:cubicBezTo>
                  <a:cubicBezTo>
                    <a:pt x="19" y="3"/>
                    <a:pt x="20" y="2"/>
                    <a:pt x="21" y="2"/>
                  </a:cubicBezTo>
                  <a:cubicBezTo>
                    <a:pt x="22" y="2"/>
                    <a:pt x="23" y="2"/>
                    <a:pt x="24" y="3"/>
                  </a:cubicBezTo>
                  <a:close/>
                  <a:moveTo>
                    <a:pt x="58" y="160"/>
                  </a:moveTo>
                  <a:cubicBezTo>
                    <a:pt x="58" y="160"/>
                    <a:pt x="58" y="161"/>
                    <a:pt x="57" y="161"/>
                  </a:cubicBezTo>
                  <a:cubicBezTo>
                    <a:pt x="56" y="162"/>
                    <a:pt x="56" y="162"/>
                    <a:pt x="57" y="163"/>
                  </a:cubicBezTo>
                  <a:cubicBezTo>
                    <a:pt x="54" y="164"/>
                    <a:pt x="53" y="165"/>
                    <a:pt x="53" y="165"/>
                  </a:cubicBezTo>
                  <a:cubicBezTo>
                    <a:pt x="52" y="165"/>
                    <a:pt x="52" y="165"/>
                    <a:pt x="51" y="165"/>
                  </a:cubicBezTo>
                  <a:cubicBezTo>
                    <a:pt x="50" y="166"/>
                    <a:pt x="49" y="165"/>
                    <a:pt x="48" y="164"/>
                  </a:cubicBezTo>
                  <a:cubicBezTo>
                    <a:pt x="47" y="163"/>
                    <a:pt x="47" y="163"/>
                    <a:pt x="46" y="162"/>
                  </a:cubicBezTo>
                  <a:cubicBezTo>
                    <a:pt x="46" y="160"/>
                    <a:pt x="46" y="159"/>
                    <a:pt x="47" y="159"/>
                  </a:cubicBezTo>
                  <a:cubicBezTo>
                    <a:pt x="49" y="158"/>
                    <a:pt x="50" y="157"/>
                    <a:pt x="51" y="157"/>
                  </a:cubicBezTo>
                  <a:cubicBezTo>
                    <a:pt x="52" y="157"/>
                    <a:pt x="54" y="157"/>
                    <a:pt x="55" y="158"/>
                  </a:cubicBezTo>
                  <a:cubicBezTo>
                    <a:pt x="56" y="158"/>
                    <a:pt x="57" y="159"/>
                    <a:pt x="58" y="160"/>
                  </a:cubicBezTo>
                  <a:close/>
                  <a:moveTo>
                    <a:pt x="56" y="145"/>
                  </a:moveTo>
                  <a:cubicBezTo>
                    <a:pt x="56" y="146"/>
                    <a:pt x="55" y="148"/>
                    <a:pt x="54" y="148"/>
                  </a:cubicBezTo>
                  <a:cubicBezTo>
                    <a:pt x="52" y="148"/>
                    <a:pt x="51" y="148"/>
                    <a:pt x="50" y="147"/>
                  </a:cubicBezTo>
                  <a:cubicBezTo>
                    <a:pt x="49" y="145"/>
                    <a:pt x="49" y="144"/>
                    <a:pt x="50" y="143"/>
                  </a:cubicBezTo>
                  <a:cubicBezTo>
                    <a:pt x="51" y="143"/>
                    <a:pt x="52" y="143"/>
                    <a:pt x="54" y="143"/>
                  </a:cubicBezTo>
                  <a:cubicBezTo>
                    <a:pt x="55" y="143"/>
                    <a:pt x="56" y="143"/>
                    <a:pt x="56" y="145"/>
                  </a:cubicBezTo>
                  <a:close/>
                  <a:moveTo>
                    <a:pt x="112" y="184"/>
                  </a:moveTo>
                  <a:cubicBezTo>
                    <a:pt x="113" y="184"/>
                    <a:pt x="114" y="184"/>
                    <a:pt x="115" y="184"/>
                  </a:cubicBezTo>
                  <a:cubicBezTo>
                    <a:pt x="115" y="184"/>
                    <a:pt x="116" y="184"/>
                    <a:pt x="117" y="185"/>
                  </a:cubicBezTo>
                  <a:cubicBezTo>
                    <a:pt x="118" y="185"/>
                    <a:pt x="118" y="187"/>
                    <a:pt x="118" y="188"/>
                  </a:cubicBezTo>
                  <a:cubicBezTo>
                    <a:pt x="118" y="189"/>
                    <a:pt x="117" y="191"/>
                    <a:pt x="116" y="191"/>
                  </a:cubicBezTo>
                  <a:cubicBezTo>
                    <a:pt x="113" y="193"/>
                    <a:pt x="110" y="193"/>
                    <a:pt x="109" y="193"/>
                  </a:cubicBezTo>
                  <a:cubicBezTo>
                    <a:pt x="108" y="193"/>
                    <a:pt x="107" y="192"/>
                    <a:pt x="107" y="191"/>
                  </a:cubicBezTo>
                  <a:cubicBezTo>
                    <a:pt x="107" y="190"/>
                    <a:pt x="107" y="189"/>
                    <a:pt x="107" y="188"/>
                  </a:cubicBezTo>
                  <a:cubicBezTo>
                    <a:pt x="108" y="187"/>
                    <a:pt x="109" y="186"/>
                    <a:pt x="109" y="186"/>
                  </a:cubicBezTo>
                  <a:cubicBezTo>
                    <a:pt x="110" y="185"/>
                    <a:pt x="111" y="184"/>
                    <a:pt x="112" y="184"/>
                  </a:cubicBezTo>
                  <a:close/>
                </a:path>
              </a:pathLst>
            </a:custGeom>
            <a:solidFill>
              <a:schemeClr val="accent2"/>
            </a:solidFill>
            <a:ln>
              <a:noFill/>
            </a:ln>
            <a:effectLst>
              <a:outerShdw dist="28575" dir="228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5" name="Google Shape;55;p6"/>
          <p:cNvSpPr/>
          <p:nvPr/>
        </p:nvSpPr>
        <p:spPr>
          <a:xfrm rot="-1850757">
            <a:off x="274982" y="9341158"/>
            <a:ext cx="688542" cy="613490"/>
          </a:xfrm>
          <a:custGeom>
            <a:avLst/>
            <a:gdLst/>
            <a:ahLst/>
            <a:cxnLst/>
            <a:rect l="l" t="t" r="r" b="b"/>
            <a:pathLst>
              <a:path w="129" h="115" extrusionOk="0">
                <a:moveTo>
                  <a:pt x="113" y="42"/>
                </a:moveTo>
                <a:cubicBezTo>
                  <a:pt x="116" y="42"/>
                  <a:pt x="118" y="42"/>
                  <a:pt x="120" y="43"/>
                </a:cubicBezTo>
                <a:cubicBezTo>
                  <a:pt x="121" y="44"/>
                  <a:pt x="124" y="45"/>
                  <a:pt x="127" y="46"/>
                </a:cubicBezTo>
                <a:cubicBezTo>
                  <a:pt x="127" y="47"/>
                  <a:pt x="127" y="48"/>
                  <a:pt x="128" y="49"/>
                </a:cubicBezTo>
                <a:cubicBezTo>
                  <a:pt x="129" y="50"/>
                  <a:pt x="129" y="52"/>
                  <a:pt x="129" y="53"/>
                </a:cubicBezTo>
                <a:cubicBezTo>
                  <a:pt x="129" y="54"/>
                  <a:pt x="129" y="55"/>
                  <a:pt x="128" y="56"/>
                </a:cubicBezTo>
                <a:cubicBezTo>
                  <a:pt x="128" y="56"/>
                  <a:pt x="128" y="57"/>
                  <a:pt x="128" y="58"/>
                </a:cubicBezTo>
                <a:cubicBezTo>
                  <a:pt x="126" y="61"/>
                  <a:pt x="123" y="64"/>
                  <a:pt x="119" y="65"/>
                </a:cubicBezTo>
                <a:cubicBezTo>
                  <a:pt x="116" y="66"/>
                  <a:pt x="112" y="67"/>
                  <a:pt x="108" y="68"/>
                </a:cubicBezTo>
                <a:cubicBezTo>
                  <a:pt x="105" y="68"/>
                  <a:pt x="102" y="68"/>
                  <a:pt x="99" y="67"/>
                </a:cubicBezTo>
                <a:cubicBezTo>
                  <a:pt x="97" y="67"/>
                  <a:pt x="94" y="67"/>
                  <a:pt x="92" y="68"/>
                </a:cubicBezTo>
                <a:cubicBezTo>
                  <a:pt x="88" y="67"/>
                  <a:pt x="84" y="67"/>
                  <a:pt x="79" y="67"/>
                </a:cubicBezTo>
                <a:cubicBezTo>
                  <a:pt x="75" y="66"/>
                  <a:pt x="70" y="66"/>
                  <a:pt x="66" y="67"/>
                </a:cubicBezTo>
                <a:cubicBezTo>
                  <a:pt x="65" y="67"/>
                  <a:pt x="64" y="67"/>
                  <a:pt x="63" y="67"/>
                </a:cubicBezTo>
                <a:cubicBezTo>
                  <a:pt x="62" y="67"/>
                  <a:pt x="61" y="67"/>
                  <a:pt x="60" y="68"/>
                </a:cubicBezTo>
                <a:cubicBezTo>
                  <a:pt x="59" y="68"/>
                  <a:pt x="58" y="68"/>
                  <a:pt x="58" y="68"/>
                </a:cubicBezTo>
                <a:cubicBezTo>
                  <a:pt x="57" y="68"/>
                  <a:pt x="56" y="68"/>
                  <a:pt x="55" y="68"/>
                </a:cubicBezTo>
                <a:cubicBezTo>
                  <a:pt x="54" y="68"/>
                  <a:pt x="53" y="68"/>
                  <a:pt x="52" y="68"/>
                </a:cubicBezTo>
                <a:cubicBezTo>
                  <a:pt x="50" y="67"/>
                  <a:pt x="49" y="67"/>
                  <a:pt x="48" y="67"/>
                </a:cubicBezTo>
                <a:cubicBezTo>
                  <a:pt x="45" y="66"/>
                  <a:pt x="42" y="66"/>
                  <a:pt x="40" y="67"/>
                </a:cubicBezTo>
                <a:cubicBezTo>
                  <a:pt x="38" y="67"/>
                  <a:pt x="36" y="68"/>
                  <a:pt x="34" y="68"/>
                </a:cubicBezTo>
                <a:cubicBezTo>
                  <a:pt x="31" y="68"/>
                  <a:pt x="28" y="67"/>
                  <a:pt x="26" y="67"/>
                </a:cubicBezTo>
                <a:cubicBezTo>
                  <a:pt x="24" y="67"/>
                  <a:pt x="22" y="67"/>
                  <a:pt x="20" y="67"/>
                </a:cubicBezTo>
                <a:cubicBezTo>
                  <a:pt x="19" y="67"/>
                  <a:pt x="18" y="67"/>
                  <a:pt x="17" y="67"/>
                </a:cubicBezTo>
                <a:cubicBezTo>
                  <a:pt x="16" y="67"/>
                  <a:pt x="15" y="67"/>
                  <a:pt x="14" y="67"/>
                </a:cubicBezTo>
                <a:cubicBezTo>
                  <a:pt x="13" y="67"/>
                  <a:pt x="12" y="67"/>
                  <a:pt x="11" y="68"/>
                </a:cubicBezTo>
                <a:cubicBezTo>
                  <a:pt x="10" y="67"/>
                  <a:pt x="9" y="66"/>
                  <a:pt x="9" y="66"/>
                </a:cubicBezTo>
                <a:cubicBezTo>
                  <a:pt x="8" y="65"/>
                  <a:pt x="8" y="65"/>
                  <a:pt x="8" y="65"/>
                </a:cubicBezTo>
                <a:cubicBezTo>
                  <a:pt x="7" y="65"/>
                  <a:pt x="6" y="64"/>
                  <a:pt x="6" y="64"/>
                </a:cubicBezTo>
                <a:cubicBezTo>
                  <a:pt x="5" y="63"/>
                  <a:pt x="4" y="63"/>
                  <a:pt x="4" y="63"/>
                </a:cubicBezTo>
                <a:cubicBezTo>
                  <a:pt x="4" y="62"/>
                  <a:pt x="3" y="61"/>
                  <a:pt x="3" y="60"/>
                </a:cubicBezTo>
                <a:cubicBezTo>
                  <a:pt x="3" y="59"/>
                  <a:pt x="2" y="58"/>
                  <a:pt x="2" y="57"/>
                </a:cubicBezTo>
                <a:cubicBezTo>
                  <a:pt x="1" y="56"/>
                  <a:pt x="1" y="56"/>
                  <a:pt x="1" y="55"/>
                </a:cubicBezTo>
                <a:cubicBezTo>
                  <a:pt x="1" y="55"/>
                  <a:pt x="1" y="55"/>
                  <a:pt x="1" y="54"/>
                </a:cubicBezTo>
                <a:cubicBezTo>
                  <a:pt x="0" y="52"/>
                  <a:pt x="0" y="51"/>
                  <a:pt x="1" y="50"/>
                </a:cubicBezTo>
                <a:cubicBezTo>
                  <a:pt x="2" y="49"/>
                  <a:pt x="3" y="48"/>
                  <a:pt x="3" y="47"/>
                </a:cubicBezTo>
                <a:cubicBezTo>
                  <a:pt x="4" y="47"/>
                  <a:pt x="5" y="47"/>
                  <a:pt x="5" y="46"/>
                </a:cubicBezTo>
                <a:cubicBezTo>
                  <a:pt x="6" y="46"/>
                  <a:pt x="7" y="46"/>
                  <a:pt x="7" y="46"/>
                </a:cubicBezTo>
                <a:cubicBezTo>
                  <a:pt x="9" y="44"/>
                  <a:pt x="11" y="43"/>
                  <a:pt x="13" y="43"/>
                </a:cubicBezTo>
                <a:cubicBezTo>
                  <a:pt x="16" y="42"/>
                  <a:pt x="19" y="42"/>
                  <a:pt x="21" y="42"/>
                </a:cubicBezTo>
                <a:cubicBezTo>
                  <a:pt x="22" y="42"/>
                  <a:pt x="23" y="42"/>
                  <a:pt x="25" y="42"/>
                </a:cubicBezTo>
                <a:cubicBezTo>
                  <a:pt x="26" y="42"/>
                  <a:pt x="27" y="42"/>
                  <a:pt x="29" y="42"/>
                </a:cubicBezTo>
                <a:cubicBezTo>
                  <a:pt x="32" y="44"/>
                  <a:pt x="35" y="44"/>
                  <a:pt x="38" y="44"/>
                </a:cubicBezTo>
                <a:cubicBezTo>
                  <a:pt x="41" y="44"/>
                  <a:pt x="43" y="44"/>
                  <a:pt x="45" y="45"/>
                </a:cubicBezTo>
                <a:cubicBezTo>
                  <a:pt x="47" y="45"/>
                  <a:pt x="50" y="45"/>
                  <a:pt x="52" y="44"/>
                </a:cubicBezTo>
                <a:cubicBezTo>
                  <a:pt x="55" y="44"/>
                  <a:pt x="58" y="44"/>
                  <a:pt x="60" y="44"/>
                </a:cubicBezTo>
                <a:cubicBezTo>
                  <a:pt x="61" y="44"/>
                  <a:pt x="62" y="44"/>
                  <a:pt x="62" y="44"/>
                </a:cubicBezTo>
                <a:cubicBezTo>
                  <a:pt x="63" y="44"/>
                  <a:pt x="64" y="44"/>
                  <a:pt x="65" y="44"/>
                </a:cubicBezTo>
                <a:cubicBezTo>
                  <a:pt x="70" y="43"/>
                  <a:pt x="75" y="42"/>
                  <a:pt x="81" y="42"/>
                </a:cubicBezTo>
                <a:cubicBezTo>
                  <a:pt x="82" y="42"/>
                  <a:pt x="82" y="42"/>
                  <a:pt x="83" y="42"/>
                </a:cubicBezTo>
                <a:cubicBezTo>
                  <a:pt x="84" y="43"/>
                  <a:pt x="85" y="43"/>
                  <a:pt x="85" y="43"/>
                </a:cubicBezTo>
                <a:cubicBezTo>
                  <a:pt x="88" y="43"/>
                  <a:pt x="90" y="43"/>
                  <a:pt x="93" y="42"/>
                </a:cubicBezTo>
                <a:cubicBezTo>
                  <a:pt x="95" y="42"/>
                  <a:pt x="98" y="42"/>
                  <a:pt x="100" y="42"/>
                </a:cubicBezTo>
                <a:cubicBezTo>
                  <a:pt x="101" y="41"/>
                  <a:pt x="102" y="41"/>
                  <a:pt x="104" y="42"/>
                </a:cubicBezTo>
                <a:cubicBezTo>
                  <a:pt x="105" y="41"/>
                  <a:pt x="107" y="41"/>
                  <a:pt x="108" y="41"/>
                </a:cubicBezTo>
                <a:cubicBezTo>
                  <a:pt x="109" y="41"/>
                  <a:pt x="111" y="41"/>
                  <a:pt x="112" y="41"/>
                </a:cubicBezTo>
                <a:lnTo>
                  <a:pt x="113" y="42"/>
                </a:lnTo>
                <a:close/>
                <a:moveTo>
                  <a:pt x="34" y="86"/>
                </a:moveTo>
                <a:cubicBezTo>
                  <a:pt x="33" y="85"/>
                  <a:pt x="32" y="85"/>
                  <a:pt x="31" y="85"/>
                </a:cubicBezTo>
                <a:cubicBezTo>
                  <a:pt x="29" y="85"/>
                  <a:pt x="28" y="84"/>
                  <a:pt x="27" y="83"/>
                </a:cubicBezTo>
                <a:cubicBezTo>
                  <a:pt x="27" y="82"/>
                  <a:pt x="27" y="81"/>
                  <a:pt x="27" y="80"/>
                </a:cubicBezTo>
                <a:cubicBezTo>
                  <a:pt x="28" y="79"/>
                  <a:pt x="28" y="78"/>
                  <a:pt x="29" y="78"/>
                </a:cubicBezTo>
                <a:cubicBezTo>
                  <a:pt x="31" y="77"/>
                  <a:pt x="32" y="77"/>
                  <a:pt x="33" y="76"/>
                </a:cubicBezTo>
                <a:cubicBezTo>
                  <a:pt x="34" y="76"/>
                  <a:pt x="36" y="76"/>
                  <a:pt x="37" y="76"/>
                </a:cubicBezTo>
                <a:cubicBezTo>
                  <a:pt x="38" y="77"/>
                  <a:pt x="39" y="77"/>
                  <a:pt x="39" y="78"/>
                </a:cubicBezTo>
                <a:cubicBezTo>
                  <a:pt x="40" y="80"/>
                  <a:pt x="41" y="81"/>
                  <a:pt x="40" y="82"/>
                </a:cubicBezTo>
                <a:cubicBezTo>
                  <a:pt x="40" y="83"/>
                  <a:pt x="39" y="83"/>
                  <a:pt x="38" y="84"/>
                </a:cubicBezTo>
                <a:cubicBezTo>
                  <a:pt x="36" y="84"/>
                  <a:pt x="35" y="85"/>
                  <a:pt x="34" y="86"/>
                </a:cubicBezTo>
                <a:close/>
                <a:moveTo>
                  <a:pt x="35" y="100"/>
                </a:moveTo>
                <a:cubicBezTo>
                  <a:pt x="34" y="99"/>
                  <a:pt x="34" y="98"/>
                  <a:pt x="34" y="96"/>
                </a:cubicBezTo>
                <a:cubicBezTo>
                  <a:pt x="35" y="94"/>
                  <a:pt x="37" y="94"/>
                  <a:pt x="39" y="95"/>
                </a:cubicBezTo>
                <a:cubicBezTo>
                  <a:pt x="39" y="95"/>
                  <a:pt x="40" y="96"/>
                  <a:pt x="41" y="97"/>
                </a:cubicBezTo>
                <a:cubicBezTo>
                  <a:pt x="41" y="98"/>
                  <a:pt x="41" y="99"/>
                  <a:pt x="40" y="100"/>
                </a:cubicBezTo>
                <a:cubicBezTo>
                  <a:pt x="40" y="101"/>
                  <a:pt x="39" y="101"/>
                  <a:pt x="38" y="101"/>
                </a:cubicBezTo>
                <a:cubicBezTo>
                  <a:pt x="37" y="101"/>
                  <a:pt x="36" y="100"/>
                  <a:pt x="35" y="100"/>
                </a:cubicBezTo>
                <a:close/>
                <a:moveTo>
                  <a:pt x="77" y="80"/>
                </a:moveTo>
                <a:cubicBezTo>
                  <a:pt x="78" y="81"/>
                  <a:pt x="78" y="82"/>
                  <a:pt x="79" y="82"/>
                </a:cubicBezTo>
                <a:cubicBezTo>
                  <a:pt x="79" y="83"/>
                  <a:pt x="79" y="84"/>
                  <a:pt x="80" y="84"/>
                </a:cubicBezTo>
                <a:cubicBezTo>
                  <a:pt x="80" y="85"/>
                  <a:pt x="81" y="86"/>
                  <a:pt x="81" y="87"/>
                </a:cubicBezTo>
                <a:cubicBezTo>
                  <a:pt x="82" y="87"/>
                  <a:pt x="83" y="88"/>
                  <a:pt x="83" y="89"/>
                </a:cubicBezTo>
                <a:cubicBezTo>
                  <a:pt x="83" y="90"/>
                  <a:pt x="84" y="91"/>
                  <a:pt x="84" y="93"/>
                </a:cubicBezTo>
                <a:cubicBezTo>
                  <a:pt x="85" y="94"/>
                  <a:pt x="85" y="96"/>
                  <a:pt x="86" y="97"/>
                </a:cubicBezTo>
                <a:cubicBezTo>
                  <a:pt x="86" y="99"/>
                  <a:pt x="86" y="100"/>
                  <a:pt x="86" y="101"/>
                </a:cubicBezTo>
                <a:cubicBezTo>
                  <a:pt x="85" y="103"/>
                  <a:pt x="85" y="104"/>
                  <a:pt x="83" y="105"/>
                </a:cubicBezTo>
                <a:cubicBezTo>
                  <a:pt x="83" y="108"/>
                  <a:pt x="81" y="110"/>
                  <a:pt x="78" y="111"/>
                </a:cubicBezTo>
                <a:cubicBezTo>
                  <a:pt x="77" y="112"/>
                  <a:pt x="75" y="113"/>
                  <a:pt x="74" y="113"/>
                </a:cubicBezTo>
                <a:cubicBezTo>
                  <a:pt x="72" y="114"/>
                  <a:pt x="70" y="114"/>
                  <a:pt x="69" y="114"/>
                </a:cubicBezTo>
                <a:cubicBezTo>
                  <a:pt x="68" y="114"/>
                  <a:pt x="67" y="115"/>
                  <a:pt x="66" y="115"/>
                </a:cubicBezTo>
                <a:cubicBezTo>
                  <a:pt x="65" y="115"/>
                  <a:pt x="64" y="115"/>
                  <a:pt x="63" y="115"/>
                </a:cubicBezTo>
                <a:cubicBezTo>
                  <a:pt x="61" y="115"/>
                  <a:pt x="59" y="114"/>
                  <a:pt x="57" y="112"/>
                </a:cubicBezTo>
                <a:cubicBezTo>
                  <a:pt x="56" y="111"/>
                  <a:pt x="55" y="110"/>
                  <a:pt x="54" y="109"/>
                </a:cubicBezTo>
                <a:cubicBezTo>
                  <a:pt x="54" y="108"/>
                  <a:pt x="54" y="108"/>
                  <a:pt x="54" y="108"/>
                </a:cubicBezTo>
                <a:cubicBezTo>
                  <a:pt x="53" y="107"/>
                  <a:pt x="53" y="107"/>
                  <a:pt x="53" y="106"/>
                </a:cubicBezTo>
                <a:cubicBezTo>
                  <a:pt x="52" y="106"/>
                  <a:pt x="51" y="105"/>
                  <a:pt x="51" y="103"/>
                </a:cubicBezTo>
                <a:cubicBezTo>
                  <a:pt x="50" y="102"/>
                  <a:pt x="50" y="101"/>
                  <a:pt x="49" y="100"/>
                </a:cubicBezTo>
                <a:cubicBezTo>
                  <a:pt x="49" y="98"/>
                  <a:pt x="49" y="96"/>
                  <a:pt x="49" y="94"/>
                </a:cubicBezTo>
                <a:cubicBezTo>
                  <a:pt x="50" y="92"/>
                  <a:pt x="50" y="91"/>
                  <a:pt x="52" y="89"/>
                </a:cubicBezTo>
                <a:cubicBezTo>
                  <a:pt x="52" y="88"/>
                  <a:pt x="53" y="87"/>
                  <a:pt x="54" y="86"/>
                </a:cubicBezTo>
                <a:cubicBezTo>
                  <a:pt x="54" y="85"/>
                  <a:pt x="55" y="84"/>
                  <a:pt x="56" y="82"/>
                </a:cubicBezTo>
                <a:cubicBezTo>
                  <a:pt x="58" y="80"/>
                  <a:pt x="61" y="79"/>
                  <a:pt x="63" y="78"/>
                </a:cubicBezTo>
                <a:cubicBezTo>
                  <a:pt x="65" y="78"/>
                  <a:pt x="67" y="78"/>
                  <a:pt x="69" y="78"/>
                </a:cubicBezTo>
                <a:cubicBezTo>
                  <a:pt x="70" y="79"/>
                  <a:pt x="70" y="79"/>
                  <a:pt x="71" y="79"/>
                </a:cubicBezTo>
                <a:cubicBezTo>
                  <a:pt x="72" y="79"/>
                  <a:pt x="73" y="79"/>
                  <a:pt x="74" y="79"/>
                </a:cubicBezTo>
                <a:cubicBezTo>
                  <a:pt x="74" y="79"/>
                  <a:pt x="75" y="80"/>
                  <a:pt x="75" y="80"/>
                </a:cubicBezTo>
                <a:cubicBezTo>
                  <a:pt x="76" y="80"/>
                  <a:pt x="76" y="80"/>
                  <a:pt x="77" y="80"/>
                </a:cubicBezTo>
                <a:close/>
                <a:moveTo>
                  <a:pt x="83" y="20"/>
                </a:moveTo>
                <a:cubicBezTo>
                  <a:pt x="83" y="21"/>
                  <a:pt x="83" y="22"/>
                  <a:pt x="83" y="22"/>
                </a:cubicBezTo>
                <a:cubicBezTo>
                  <a:pt x="83" y="23"/>
                  <a:pt x="83" y="24"/>
                  <a:pt x="83" y="25"/>
                </a:cubicBezTo>
                <a:cubicBezTo>
                  <a:pt x="81" y="26"/>
                  <a:pt x="80" y="27"/>
                  <a:pt x="80" y="27"/>
                </a:cubicBezTo>
                <a:cubicBezTo>
                  <a:pt x="80" y="28"/>
                  <a:pt x="79" y="28"/>
                  <a:pt x="79" y="28"/>
                </a:cubicBezTo>
                <a:cubicBezTo>
                  <a:pt x="77" y="28"/>
                  <a:pt x="76" y="29"/>
                  <a:pt x="75" y="29"/>
                </a:cubicBezTo>
                <a:cubicBezTo>
                  <a:pt x="74" y="30"/>
                  <a:pt x="72" y="30"/>
                  <a:pt x="71" y="30"/>
                </a:cubicBezTo>
                <a:cubicBezTo>
                  <a:pt x="70" y="30"/>
                  <a:pt x="69" y="31"/>
                  <a:pt x="68" y="31"/>
                </a:cubicBezTo>
                <a:cubicBezTo>
                  <a:pt x="67" y="31"/>
                  <a:pt x="66" y="31"/>
                  <a:pt x="65" y="30"/>
                </a:cubicBezTo>
                <a:cubicBezTo>
                  <a:pt x="65" y="30"/>
                  <a:pt x="64" y="30"/>
                  <a:pt x="63" y="31"/>
                </a:cubicBezTo>
                <a:cubicBezTo>
                  <a:pt x="59" y="30"/>
                  <a:pt x="56" y="28"/>
                  <a:pt x="53" y="25"/>
                </a:cubicBezTo>
                <a:cubicBezTo>
                  <a:pt x="51" y="22"/>
                  <a:pt x="51" y="18"/>
                  <a:pt x="52" y="14"/>
                </a:cubicBezTo>
                <a:cubicBezTo>
                  <a:pt x="54" y="12"/>
                  <a:pt x="55" y="10"/>
                  <a:pt x="56" y="10"/>
                </a:cubicBezTo>
                <a:cubicBezTo>
                  <a:pt x="57" y="9"/>
                  <a:pt x="57" y="8"/>
                  <a:pt x="58" y="7"/>
                </a:cubicBezTo>
                <a:cubicBezTo>
                  <a:pt x="60" y="5"/>
                  <a:pt x="63" y="4"/>
                  <a:pt x="66" y="2"/>
                </a:cubicBezTo>
                <a:cubicBezTo>
                  <a:pt x="68" y="1"/>
                  <a:pt x="72" y="0"/>
                  <a:pt x="76" y="1"/>
                </a:cubicBezTo>
                <a:cubicBezTo>
                  <a:pt x="77" y="2"/>
                  <a:pt x="78" y="3"/>
                  <a:pt x="79" y="4"/>
                </a:cubicBezTo>
                <a:cubicBezTo>
                  <a:pt x="80" y="5"/>
                  <a:pt x="81" y="6"/>
                  <a:pt x="82" y="7"/>
                </a:cubicBezTo>
                <a:cubicBezTo>
                  <a:pt x="82" y="8"/>
                  <a:pt x="83" y="9"/>
                  <a:pt x="83" y="9"/>
                </a:cubicBezTo>
                <a:cubicBezTo>
                  <a:pt x="83" y="10"/>
                  <a:pt x="84" y="11"/>
                  <a:pt x="84" y="12"/>
                </a:cubicBezTo>
                <a:cubicBezTo>
                  <a:pt x="84" y="13"/>
                  <a:pt x="84" y="14"/>
                  <a:pt x="84" y="15"/>
                </a:cubicBezTo>
                <a:cubicBezTo>
                  <a:pt x="84" y="16"/>
                  <a:pt x="84" y="16"/>
                  <a:pt x="84" y="17"/>
                </a:cubicBezTo>
                <a:cubicBezTo>
                  <a:pt x="84" y="18"/>
                  <a:pt x="84" y="18"/>
                  <a:pt x="84" y="19"/>
                </a:cubicBezTo>
                <a:cubicBezTo>
                  <a:pt x="84" y="20"/>
                  <a:pt x="84" y="20"/>
                  <a:pt x="83" y="20"/>
                </a:cubicBezTo>
                <a:close/>
              </a:path>
            </a:pathLst>
          </a:custGeom>
          <a:solidFill>
            <a:schemeClr val="accent3"/>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6"/>
          <p:cNvSpPr/>
          <p:nvPr/>
        </p:nvSpPr>
        <p:spPr>
          <a:xfrm rot="-1647944">
            <a:off x="-92376" y="7776492"/>
            <a:ext cx="505616" cy="1044600"/>
          </a:xfrm>
          <a:custGeom>
            <a:avLst/>
            <a:gdLst/>
            <a:ahLst/>
            <a:cxnLst/>
            <a:rect l="l" t="t" r="r" b="b"/>
            <a:pathLst>
              <a:path w="102" h="211" extrusionOk="0">
                <a:moveTo>
                  <a:pt x="49" y="207"/>
                </a:moveTo>
                <a:cubicBezTo>
                  <a:pt x="48" y="207"/>
                  <a:pt x="46" y="207"/>
                  <a:pt x="45" y="208"/>
                </a:cubicBezTo>
                <a:cubicBezTo>
                  <a:pt x="43" y="208"/>
                  <a:pt x="40" y="208"/>
                  <a:pt x="38" y="208"/>
                </a:cubicBezTo>
                <a:cubicBezTo>
                  <a:pt x="36" y="208"/>
                  <a:pt x="34" y="208"/>
                  <a:pt x="32" y="208"/>
                </a:cubicBezTo>
                <a:cubicBezTo>
                  <a:pt x="30" y="208"/>
                  <a:pt x="29" y="208"/>
                  <a:pt x="28" y="208"/>
                </a:cubicBezTo>
                <a:cubicBezTo>
                  <a:pt x="26" y="207"/>
                  <a:pt x="25" y="207"/>
                  <a:pt x="24" y="207"/>
                </a:cubicBezTo>
                <a:cubicBezTo>
                  <a:pt x="22" y="207"/>
                  <a:pt x="21" y="207"/>
                  <a:pt x="20" y="207"/>
                </a:cubicBezTo>
                <a:cubicBezTo>
                  <a:pt x="19" y="207"/>
                  <a:pt x="17" y="207"/>
                  <a:pt x="16" y="206"/>
                </a:cubicBezTo>
                <a:cubicBezTo>
                  <a:pt x="15" y="206"/>
                  <a:pt x="13" y="205"/>
                  <a:pt x="12" y="205"/>
                </a:cubicBezTo>
                <a:cubicBezTo>
                  <a:pt x="10" y="205"/>
                  <a:pt x="9" y="204"/>
                  <a:pt x="8" y="203"/>
                </a:cubicBezTo>
                <a:cubicBezTo>
                  <a:pt x="8" y="201"/>
                  <a:pt x="7" y="200"/>
                  <a:pt x="5" y="199"/>
                </a:cubicBezTo>
                <a:cubicBezTo>
                  <a:pt x="5" y="199"/>
                  <a:pt x="4" y="198"/>
                  <a:pt x="4" y="197"/>
                </a:cubicBezTo>
                <a:cubicBezTo>
                  <a:pt x="4" y="196"/>
                  <a:pt x="3" y="196"/>
                  <a:pt x="3" y="196"/>
                </a:cubicBezTo>
                <a:cubicBezTo>
                  <a:pt x="2" y="193"/>
                  <a:pt x="2" y="192"/>
                  <a:pt x="2" y="192"/>
                </a:cubicBezTo>
                <a:cubicBezTo>
                  <a:pt x="1" y="192"/>
                  <a:pt x="1" y="192"/>
                  <a:pt x="1" y="192"/>
                </a:cubicBezTo>
                <a:cubicBezTo>
                  <a:pt x="1" y="191"/>
                  <a:pt x="1" y="190"/>
                  <a:pt x="1" y="189"/>
                </a:cubicBezTo>
                <a:cubicBezTo>
                  <a:pt x="1" y="188"/>
                  <a:pt x="1" y="187"/>
                  <a:pt x="0" y="186"/>
                </a:cubicBezTo>
                <a:cubicBezTo>
                  <a:pt x="1" y="184"/>
                  <a:pt x="1" y="183"/>
                  <a:pt x="1" y="182"/>
                </a:cubicBezTo>
                <a:cubicBezTo>
                  <a:pt x="0" y="181"/>
                  <a:pt x="1" y="180"/>
                  <a:pt x="2" y="178"/>
                </a:cubicBezTo>
                <a:cubicBezTo>
                  <a:pt x="2" y="177"/>
                  <a:pt x="3" y="177"/>
                  <a:pt x="3" y="176"/>
                </a:cubicBezTo>
                <a:cubicBezTo>
                  <a:pt x="3" y="175"/>
                  <a:pt x="3" y="174"/>
                  <a:pt x="4" y="173"/>
                </a:cubicBezTo>
                <a:cubicBezTo>
                  <a:pt x="3" y="172"/>
                  <a:pt x="4" y="171"/>
                  <a:pt x="4" y="170"/>
                </a:cubicBezTo>
                <a:cubicBezTo>
                  <a:pt x="4" y="169"/>
                  <a:pt x="5" y="168"/>
                  <a:pt x="5" y="167"/>
                </a:cubicBezTo>
                <a:cubicBezTo>
                  <a:pt x="6" y="165"/>
                  <a:pt x="6" y="164"/>
                  <a:pt x="6" y="162"/>
                </a:cubicBezTo>
                <a:cubicBezTo>
                  <a:pt x="6" y="160"/>
                  <a:pt x="7" y="159"/>
                  <a:pt x="8" y="157"/>
                </a:cubicBezTo>
                <a:cubicBezTo>
                  <a:pt x="8" y="155"/>
                  <a:pt x="8" y="154"/>
                  <a:pt x="8" y="154"/>
                </a:cubicBezTo>
                <a:cubicBezTo>
                  <a:pt x="8" y="153"/>
                  <a:pt x="8" y="152"/>
                  <a:pt x="9" y="152"/>
                </a:cubicBezTo>
                <a:cubicBezTo>
                  <a:pt x="9" y="150"/>
                  <a:pt x="9" y="148"/>
                  <a:pt x="9" y="146"/>
                </a:cubicBezTo>
                <a:cubicBezTo>
                  <a:pt x="10" y="144"/>
                  <a:pt x="10" y="142"/>
                  <a:pt x="9" y="140"/>
                </a:cubicBezTo>
                <a:cubicBezTo>
                  <a:pt x="10" y="139"/>
                  <a:pt x="10" y="138"/>
                  <a:pt x="10" y="137"/>
                </a:cubicBezTo>
                <a:cubicBezTo>
                  <a:pt x="10" y="137"/>
                  <a:pt x="11" y="136"/>
                  <a:pt x="11" y="136"/>
                </a:cubicBezTo>
                <a:cubicBezTo>
                  <a:pt x="11" y="134"/>
                  <a:pt x="11" y="132"/>
                  <a:pt x="12" y="131"/>
                </a:cubicBezTo>
                <a:cubicBezTo>
                  <a:pt x="13" y="130"/>
                  <a:pt x="14" y="129"/>
                  <a:pt x="14" y="127"/>
                </a:cubicBezTo>
                <a:cubicBezTo>
                  <a:pt x="14" y="126"/>
                  <a:pt x="14" y="125"/>
                  <a:pt x="15" y="125"/>
                </a:cubicBezTo>
                <a:cubicBezTo>
                  <a:pt x="15" y="124"/>
                  <a:pt x="15" y="123"/>
                  <a:pt x="15" y="122"/>
                </a:cubicBezTo>
                <a:cubicBezTo>
                  <a:pt x="16" y="122"/>
                  <a:pt x="17" y="121"/>
                  <a:pt x="17" y="120"/>
                </a:cubicBezTo>
                <a:cubicBezTo>
                  <a:pt x="18" y="120"/>
                  <a:pt x="19" y="119"/>
                  <a:pt x="20" y="119"/>
                </a:cubicBezTo>
                <a:cubicBezTo>
                  <a:pt x="21" y="117"/>
                  <a:pt x="22" y="116"/>
                  <a:pt x="24" y="114"/>
                </a:cubicBezTo>
                <a:cubicBezTo>
                  <a:pt x="25" y="113"/>
                  <a:pt x="27" y="111"/>
                  <a:pt x="29" y="111"/>
                </a:cubicBezTo>
                <a:cubicBezTo>
                  <a:pt x="29" y="111"/>
                  <a:pt x="30" y="110"/>
                  <a:pt x="30" y="110"/>
                </a:cubicBezTo>
                <a:cubicBezTo>
                  <a:pt x="31" y="109"/>
                  <a:pt x="32" y="109"/>
                  <a:pt x="33" y="109"/>
                </a:cubicBezTo>
                <a:cubicBezTo>
                  <a:pt x="33" y="108"/>
                  <a:pt x="34" y="108"/>
                  <a:pt x="35" y="107"/>
                </a:cubicBezTo>
                <a:cubicBezTo>
                  <a:pt x="36" y="107"/>
                  <a:pt x="37" y="107"/>
                  <a:pt x="37" y="106"/>
                </a:cubicBezTo>
                <a:cubicBezTo>
                  <a:pt x="39" y="104"/>
                  <a:pt x="40" y="103"/>
                  <a:pt x="42" y="103"/>
                </a:cubicBezTo>
                <a:cubicBezTo>
                  <a:pt x="42" y="102"/>
                  <a:pt x="43" y="101"/>
                  <a:pt x="44" y="101"/>
                </a:cubicBezTo>
                <a:cubicBezTo>
                  <a:pt x="45" y="100"/>
                  <a:pt x="47" y="100"/>
                  <a:pt x="47" y="99"/>
                </a:cubicBezTo>
                <a:cubicBezTo>
                  <a:pt x="50" y="98"/>
                  <a:pt x="52" y="97"/>
                  <a:pt x="53" y="96"/>
                </a:cubicBezTo>
                <a:cubicBezTo>
                  <a:pt x="54" y="96"/>
                  <a:pt x="55" y="95"/>
                  <a:pt x="56" y="95"/>
                </a:cubicBezTo>
                <a:cubicBezTo>
                  <a:pt x="57" y="93"/>
                  <a:pt x="59" y="92"/>
                  <a:pt x="61" y="91"/>
                </a:cubicBezTo>
                <a:cubicBezTo>
                  <a:pt x="61" y="90"/>
                  <a:pt x="62" y="89"/>
                  <a:pt x="64" y="88"/>
                </a:cubicBezTo>
                <a:cubicBezTo>
                  <a:pt x="65" y="87"/>
                  <a:pt x="66" y="86"/>
                  <a:pt x="66" y="84"/>
                </a:cubicBezTo>
                <a:cubicBezTo>
                  <a:pt x="67" y="83"/>
                  <a:pt x="67" y="82"/>
                  <a:pt x="67" y="81"/>
                </a:cubicBezTo>
                <a:cubicBezTo>
                  <a:pt x="69" y="80"/>
                  <a:pt x="70" y="79"/>
                  <a:pt x="70" y="78"/>
                </a:cubicBezTo>
                <a:cubicBezTo>
                  <a:pt x="70" y="77"/>
                  <a:pt x="70" y="76"/>
                  <a:pt x="71" y="75"/>
                </a:cubicBezTo>
                <a:cubicBezTo>
                  <a:pt x="71" y="74"/>
                  <a:pt x="72" y="73"/>
                  <a:pt x="72" y="72"/>
                </a:cubicBezTo>
                <a:cubicBezTo>
                  <a:pt x="72" y="70"/>
                  <a:pt x="72" y="69"/>
                  <a:pt x="72" y="68"/>
                </a:cubicBezTo>
                <a:cubicBezTo>
                  <a:pt x="72" y="67"/>
                  <a:pt x="72" y="66"/>
                  <a:pt x="72" y="65"/>
                </a:cubicBezTo>
                <a:cubicBezTo>
                  <a:pt x="72" y="65"/>
                  <a:pt x="72" y="64"/>
                  <a:pt x="73" y="63"/>
                </a:cubicBezTo>
                <a:cubicBezTo>
                  <a:pt x="73" y="61"/>
                  <a:pt x="73" y="60"/>
                  <a:pt x="74" y="58"/>
                </a:cubicBezTo>
                <a:cubicBezTo>
                  <a:pt x="74" y="57"/>
                  <a:pt x="75" y="56"/>
                  <a:pt x="75" y="54"/>
                </a:cubicBezTo>
                <a:cubicBezTo>
                  <a:pt x="75" y="53"/>
                  <a:pt x="75" y="51"/>
                  <a:pt x="75" y="50"/>
                </a:cubicBezTo>
                <a:cubicBezTo>
                  <a:pt x="75" y="49"/>
                  <a:pt x="74" y="48"/>
                  <a:pt x="74" y="47"/>
                </a:cubicBezTo>
                <a:cubicBezTo>
                  <a:pt x="73" y="43"/>
                  <a:pt x="72" y="39"/>
                  <a:pt x="71" y="36"/>
                </a:cubicBezTo>
                <a:cubicBezTo>
                  <a:pt x="70" y="33"/>
                  <a:pt x="69" y="30"/>
                  <a:pt x="69" y="27"/>
                </a:cubicBezTo>
                <a:cubicBezTo>
                  <a:pt x="66" y="24"/>
                  <a:pt x="64" y="22"/>
                  <a:pt x="62" y="21"/>
                </a:cubicBezTo>
                <a:cubicBezTo>
                  <a:pt x="60" y="21"/>
                  <a:pt x="59" y="21"/>
                  <a:pt x="57" y="21"/>
                </a:cubicBezTo>
                <a:cubicBezTo>
                  <a:pt x="55" y="20"/>
                  <a:pt x="53" y="20"/>
                  <a:pt x="51" y="20"/>
                </a:cubicBezTo>
                <a:cubicBezTo>
                  <a:pt x="50" y="20"/>
                  <a:pt x="48" y="20"/>
                  <a:pt x="46" y="20"/>
                </a:cubicBezTo>
                <a:cubicBezTo>
                  <a:pt x="44" y="20"/>
                  <a:pt x="43" y="20"/>
                  <a:pt x="41" y="21"/>
                </a:cubicBezTo>
                <a:cubicBezTo>
                  <a:pt x="40" y="21"/>
                  <a:pt x="38" y="21"/>
                  <a:pt x="37" y="22"/>
                </a:cubicBezTo>
                <a:cubicBezTo>
                  <a:pt x="36" y="22"/>
                  <a:pt x="35" y="22"/>
                  <a:pt x="33" y="23"/>
                </a:cubicBezTo>
                <a:cubicBezTo>
                  <a:pt x="31" y="24"/>
                  <a:pt x="30" y="25"/>
                  <a:pt x="28" y="26"/>
                </a:cubicBezTo>
                <a:cubicBezTo>
                  <a:pt x="26" y="27"/>
                  <a:pt x="25" y="29"/>
                  <a:pt x="24" y="30"/>
                </a:cubicBezTo>
                <a:cubicBezTo>
                  <a:pt x="23" y="32"/>
                  <a:pt x="23" y="34"/>
                  <a:pt x="22" y="35"/>
                </a:cubicBezTo>
                <a:cubicBezTo>
                  <a:pt x="21" y="36"/>
                  <a:pt x="21" y="37"/>
                  <a:pt x="21" y="37"/>
                </a:cubicBezTo>
                <a:cubicBezTo>
                  <a:pt x="21" y="38"/>
                  <a:pt x="21" y="39"/>
                  <a:pt x="21" y="40"/>
                </a:cubicBezTo>
                <a:cubicBezTo>
                  <a:pt x="21" y="42"/>
                  <a:pt x="22" y="43"/>
                  <a:pt x="22" y="44"/>
                </a:cubicBezTo>
                <a:cubicBezTo>
                  <a:pt x="22" y="45"/>
                  <a:pt x="22" y="46"/>
                  <a:pt x="23" y="46"/>
                </a:cubicBezTo>
                <a:cubicBezTo>
                  <a:pt x="24" y="47"/>
                  <a:pt x="24" y="48"/>
                  <a:pt x="25" y="48"/>
                </a:cubicBezTo>
                <a:cubicBezTo>
                  <a:pt x="28" y="48"/>
                  <a:pt x="29" y="48"/>
                  <a:pt x="31" y="47"/>
                </a:cubicBezTo>
                <a:cubicBezTo>
                  <a:pt x="32" y="46"/>
                  <a:pt x="34" y="45"/>
                  <a:pt x="35" y="45"/>
                </a:cubicBezTo>
                <a:cubicBezTo>
                  <a:pt x="38" y="43"/>
                  <a:pt x="40" y="42"/>
                  <a:pt x="41" y="42"/>
                </a:cubicBezTo>
                <a:cubicBezTo>
                  <a:pt x="42" y="42"/>
                  <a:pt x="43" y="42"/>
                  <a:pt x="44" y="43"/>
                </a:cubicBezTo>
                <a:cubicBezTo>
                  <a:pt x="45" y="43"/>
                  <a:pt x="46" y="44"/>
                  <a:pt x="47" y="44"/>
                </a:cubicBezTo>
                <a:cubicBezTo>
                  <a:pt x="48" y="45"/>
                  <a:pt x="49" y="45"/>
                  <a:pt x="50" y="45"/>
                </a:cubicBezTo>
                <a:cubicBezTo>
                  <a:pt x="51" y="46"/>
                  <a:pt x="51" y="47"/>
                  <a:pt x="51" y="47"/>
                </a:cubicBezTo>
                <a:cubicBezTo>
                  <a:pt x="51" y="48"/>
                  <a:pt x="51" y="48"/>
                  <a:pt x="52" y="49"/>
                </a:cubicBezTo>
                <a:cubicBezTo>
                  <a:pt x="52" y="51"/>
                  <a:pt x="53" y="52"/>
                  <a:pt x="53" y="54"/>
                </a:cubicBezTo>
                <a:cubicBezTo>
                  <a:pt x="54" y="55"/>
                  <a:pt x="54" y="57"/>
                  <a:pt x="54" y="59"/>
                </a:cubicBezTo>
                <a:cubicBezTo>
                  <a:pt x="53" y="60"/>
                  <a:pt x="53" y="61"/>
                  <a:pt x="51" y="63"/>
                </a:cubicBezTo>
                <a:cubicBezTo>
                  <a:pt x="51" y="64"/>
                  <a:pt x="51" y="65"/>
                  <a:pt x="50" y="65"/>
                </a:cubicBezTo>
                <a:cubicBezTo>
                  <a:pt x="50" y="66"/>
                  <a:pt x="49" y="66"/>
                  <a:pt x="49" y="67"/>
                </a:cubicBezTo>
                <a:cubicBezTo>
                  <a:pt x="47" y="69"/>
                  <a:pt x="46" y="70"/>
                  <a:pt x="46" y="70"/>
                </a:cubicBezTo>
                <a:cubicBezTo>
                  <a:pt x="45" y="71"/>
                  <a:pt x="44" y="71"/>
                  <a:pt x="44" y="71"/>
                </a:cubicBezTo>
                <a:cubicBezTo>
                  <a:pt x="42" y="72"/>
                  <a:pt x="41" y="73"/>
                  <a:pt x="39" y="74"/>
                </a:cubicBezTo>
                <a:cubicBezTo>
                  <a:pt x="37" y="75"/>
                  <a:pt x="35" y="75"/>
                  <a:pt x="33" y="76"/>
                </a:cubicBezTo>
                <a:cubicBezTo>
                  <a:pt x="31" y="76"/>
                  <a:pt x="29" y="76"/>
                  <a:pt x="27" y="76"/>
                </a:cubicBezTo>
                <a:cubicBezTo>
                  <a:pt x="25" y="76"/>
                  <a:pt x="23" y="75"/>
                  <a:pt x="22" y="75"/>
                </a:cubicBezTo>
                <a:cubicBezTo>
                  <a:pt x="21" y="74"/>
                  <a:pt x="21" y="74"/>
                  <a:pt x="20" y="74"/>
                </a:cubicBezTo>
                <a:cubicBezTo>
                  <a:pt x="17" y="73"/>
                  <a:pt x="15" y="71"/>
                  <a:pt x="13" y="70"/>
                </a:cubicBezTo>
                <a:cubicBezTo>
                  <a:pt x="11" y="68"/>
                  <a:pt x="9" y="66"/>
                  <a:pt x="8" y="63"/>
                </a:cubicBezTo>
                <a:cubicBezTo>
                  <a:pt x="6" y="62"/>
                  <a:pt x="5" y="61"/>
                  <a:pt x="4" y="60"/>
                </a:cubicBezTo>
                <a:cubicBezTo>
                  <a:pt x="4" y="59"/>
                  <a:pt x="3" y="59"/>
                  <a:pt x="2" y="58"/>
                </a:cubicBezTo>
                <a:cubicBezTo>
                  <a:pt x="3" y="57"/>
                  <a:pt x="3" y="55"/>
                  <a:pt x="2" y="54"/>
                </a:cubicBezTo>
                <a:cubicBezTo>
                  <a:pt x="1" y="53"/>
                  <a:pt x="1" y="52"/>
                  <a:pt x="1" y="51"/>
                </a:cubicBezTo>
                <a:cubicBezTo>
                  <a:pt x="0" y="49"/>
                  <a:pt x="0" y="48"/>
                  <a:pt x="0" y="46"/>
                </a:cubicBezTo>
                <a:cubicBezTo>
                  <a:pt x="0" y="45"/>
                  <a:pt x="0" y="43"/>
                  <a:pt x="0" y="42"/>
                </a:cubicBezTo>
                <a:cubicBezTo>
                  <a:pt x="0" y="39"/>
                  <a:pt x="0" y="36"/>
                  <a:pt x="1" y="34"/>
                </a:cubicBezTo>
                <a:cubicBezTo>
                  <a:pt x="1" y="31"/>
                  <a:pt x="2" y="29"/>
                  <a:pt x="3" y="28"/>
                </a:cubicBezTo>
                <a:cubicBezTo>
                  <a:pt x="4" y="27"/>
                  <a:pt x="4" y="26"/>
                  <a:pt x="4" y="25"/>
                </a:cubicBezTo>
                <a:cubicBezTo>
                  <a:pt x="4" y="24"/>
                  <a:pt x="5" y="23"/>
                  <a:pt x="6" y="22"/>
                </a:cubicBezTo>
                <a:cubicBezTo>
                  <a:pt x="5" y="21"/>
                  <a:pt x="6" y="20"/>
                  <a:pt x="6" y="19"/>
                </a:cubicBezTo>
                <a:cubicBezTo>
                  <a:pt x="7" y="18"/>
                  <a:pt x="7" y="17"/>
                  <a:pt x="8" y="17"/>
                </a:cubicBezTo>
                <a:cubicBezTo>
                  <a:pt x="9" y="15"/>
                  <a:pt x="10" y="14"/>
                  <a:pt x="11" y="14"/>
                </a:cubicBezTo>
                <a:cubicBezTo>
                  <a:pt x="13" y="13"/>
                  <a:pt x="14" y="12"/>
                  <a:pt x="15" y="11"/>
                </a:cubicBezTo>
                <a:cubicBezTo>
                  <a:pt x="17" y="9"/>
                  <a:pt x="19" y="8"/>
                  <a:pt x="20" y="7"/>
                </a:cubicBezTo>
                <a:cubicBezTo>
                  <a:pt x="21" y="7"/>
                  <a:pt x="23" y="6"/>
                  <a:pt x="24" y="7"/>
                </a:cubicBezTo>
                <a:cubicBezTo>
                  <a:pt x="25" y="6"/>
                  <a:pt x="27" y="5"/>
                  <a:pt x="28" y="5"/>
                </a:cubicBezTo>
                <a:cubicBezTo>
                  <a:pt x="29" y="5"/>
                  <a:pt x="31" y="4"/>
                  <a:pt x="32" y="4"/>
                </a:cubicBezTo>
                <a:cubicBezTo>
                  <a:pt x="35" y="3"/>
                  <a:pt x="36" y="3"/>
                  <a:pt x="37" y="2"/>
                </a:cubicBezTo>
                <a:cubicBezTo>
                  <a:pt x="38" y="2"/>
                  <a:pt x="38" y="2"/>
                  <a:pt x="39" y="1"/>
                </a:cubicBezTo>
                <a:cubicBezTo>
                  <a:pt x="40" y="1"/>
                  <a:pt x="40" y="1"/>
                  <a:pt x="41" y="1"/>
                </a:cubicBezTo>
                <a:cubicBezTo>
                  <a:pt x="42" y="1"/>
                  <a:pt x="43" y="1"/>
                  <a:pt x="43" y="1"/>
                </a:cubicBezTo>
                <a:cubicBezTo>
                  <a:pt x="44" y="0"/>
                  <a:pt x="44" y="0"/>
                  <a:pt x="45" y="0"/>
                </a:cubicBezTo>
                <a:cubicBezTo>
                  <a:pt x="46" y="1"/>
                  <a:pt x="48" y="1"/>
                  <a:pt x="49" y="0"/>
                </a:cubicBezTo>
                <a:cubicBezTo>
                  <a:pt x="50" y="0"/>
                  <a:pt x="51" y="0"/>
                  <a:pt x="52" y="0"/>
                </a:cubicBezTo>
                <a:cubicBezTo>
                  <a:pt x="54" y="0"/>
                  <a:pt x="55" y="0"/>
                  <a:pt x="57" y="0"/>
                </a:cubicBezTo>
                <a:cubicBezTo>
                  <a:pt x="61" y="1"/>
                  <a:pt x="64" y="1"/>
                  <a:pt x="67" y="1"/>
                </a:cubicBezTo>
                <a:cubicBezTo>
                  <a:pt x="69" y="1"/>
                  <a:pt x="72" y="1"/>
                  <a:pt x="74" y="2"/>
                </a:cubicBezTo>
                <a:cubicBezTo>
                  <a:pt x="76" y="3"/>
                  <a:pt x="78" y="4"/>
                  <a:pt x="80" y="5"/>
                </a:cubicBezTo>
                <a:cubicBezTo>
                  <a:pt x="82" y="6"/>
                  <a:pt x="83" y="7"/>
                  <a:pt x="85" y="9"/>
                </a:cubicBezTo>
                <a:cubicBezTo>
                  <a:pt x="86" y="9"/>
                  <a:pt x="87" y="10"/>
                  <a:pt x="87" y="10"/>
                </a:cubicBezTo>
                <a:cubicBezTo>
                  <a:pt x="88" y="11"/>
                  <a:pt x="89" y="11"/>
                  <a:pt x="89" y="12"/>
                </a:cubicBezTo>
                <a:cubicBezTo>
                  <a:pt x="92" y="15"/>
                  <a:pt x="94" y="18"/>
                  <a:pt x="95" y="21"/>
                </a:cubicBezTo>
                <a:cubicBezTo>
                  <a:pt x="96" y="23"/>
                  <a:pt x="97" y="26"/>
                  <a:pt x="98" y="29"/>
                </a:cubicBezTo>
                <a:cubicBezTo>
                  <a:pt x="99" y="31"/>
                  <a:pt x="100" y="34"/>
                  <a:pt x="100" y="36"/>
                </a:cubicBezTo>
                <a:cubicBezTo>
                  <a:pt x="99" y="37"/>
                  <a:pt x="99" y="39"/>
                  <a:pt x="100" y="41"/>
                </a:cubicBezTo>
                <a:cubicBezTo>
                  <a:pt x="100" y="42"/>
                  <a:pt x="100" y="43"/>
                  <a:pt x="101" y="44"/>
                </a:cubicBezTo>
                <a:cubicBezTo>
                  <a:pt x="101" y="45"/>
                  <a:pt x="101" y="46"/>
                  <a:pt x="101" y="47"/>
                </a:cubicBezTo>
                <a:cubicBezTo>
                  <a:pt x="102" y="49"/>
                  <a:pt x="102" y="50"/>
                  <a:pt x="102" y="50"/>
                </a:cubicBezTo>
                <a:cubicBezTo>
                  <a:pt x="102" y="50"/>
                  <a:pt x="101" y="50"/>
                  <a:pt x="101" y="50"/>
                </a:cubicBezTo>
                <a:cubicBezTo>
                  <a:pt x="102" y="52"/>
                  <a:pt x="102" y="54"/>
                  <a:pt x="101" y="55"/>
                </a:cubicBezTo>
                <a:cubicBezTo>
                  <a:pt x="101" y="57"/>
                  <a:pt x="100" y="59"/>
                  <a:pt x="100" y="60"/>
                </a:cubicBezTo>
                <a:cubicBezTo>
                  <a:pt x="100" y="62"/>
                  <a:pt x="100" y="63"/>
                  <a:pt x="99" y="65"/>
                </a:cubicBezTo>
                <a:cubicBezTo>
                  <a:pt x="99" y="66"/>
                  <a:pt x="99" y="68"/>
                  <a:pt x="98" y="70"/>
                </a:cubicBezTo>
                <a:cubicBezTo>
                  <a:pt x="98" y="71"/>
                  <a:pt x="98" y="73"/>
                  <a:pt x="98" y="74"/>
                </a:cubicBezTo>
                <a:cubicBezTo>
                  <a:pt x="97" y="75"/>
                  <a:pt x="97" y="76"/>
                  <a:pt x="97" y="77"/>
                </a:cubicBezTo>
                <a:cubicBezTo>
                  <a:pt x="97" y="79"/>
                  <a:pt x="97" y="80"/>
                  <a:pt x="97" y="81"/>
                </a:cubicBezTo>
                <a:cubicBezTo>
                  <a:pt x="96" y="83"/>
                  <a:pt x="96" y="84"/>
                  <a:pt x="96" y="86"/>
                </a:cubicBezTo>
                <a:cubicBezTo>
                  <a:pt x="96" y="88"/>
                  <a:pt x="95" y="90"/>
                  <a:pt x="94" y="92"/>
                </a:cubicBezTo>
                <a:cubicBezTo>
                  <a:pt x="93" y="94"/>
                  <a:pt x="93" y="95"/>
                  <a:pt x="92" y="96"/>
                </a:cubicBezTo>
                <a:cubicBezTo>
                  <a:pt x="91" y="97"/>
                  <a:pt x="91" y="98"/>
                  <a:pt x="90" y="99"/>
                </a:cubicBezTo>
                <a:cubicBezTo>
                  <a:pt x="89" y="100"/>
                  <a:pt x="89" y="100"/>
                  <a:pt x="89" y="101"/>
                </a:cubicBezTo>
                <a:cubicBezTo>
                  <a:pt x="89" y="102"/>
                  <a:pt x="88" y="102"/>
                  <a:pt x="88" y="102"/>
                </a:cubicBezTo>
                <a:cubicBezTo>
                  <a:pt x="87" y="103"/>
                  <a:pt x="86" y="104"/>
                  <a:pt x="86" y="105"/>
                </a:cubicBezTo>
                <a:cubicBezTo>
                  <a:pt x="85" y="105"/>
                  <a:pt x="84" y="106"/>
                  <a:pt x="83" y="107"/>
                </a:cubicBezTo>
                <a:cubicBezTo>
                  <a:pt x="81" y="108"/>
                  <a:pt x="78" y="109"/>
                  <a:pt x="77" y="111"/>
                </a:cubicBezTo>
                <a:cubicBezTo>
                  <a:pt x="75" y="113"/>
                  <a:pt x="73" y="115"/>
                  <a:pt x="70" y="116"/>
                </a:cubicBezTo>
                <a:cubicBezTo>
                  <a:pt x="69" y="117"/>
                  <a:pt x="68" y="119"/>
                  <a:pt x="67" y="119"/>
                </a:cubicBezTo>
                <a:cubicBezTo>
                  <a:pt x="66" y="120"/>
                  <a:pt x="64" y="121"/>
                  <a:pt x="63" y="122"/>
                </a:cubicBezTo>
                <a:cubicBezTo>
                  <a:pt x="61" y="124"/>
                  <a:pt x="60" y="125"/>
                  <a:pt x="59" y="126"/>
                </a:cubicBezTo>
                <a:cubicBezTo>
                  <a:pt x="58" y="126"/>
                  <a:pt x="57" y="127"/>
                  <a:pt x="56" y="127"/>
                </a:cubicBezTo>
                <a:cubicBezTo>
                  <a:pt x="54" y="129"/>
                  <a:pt x="53" y="130"/>
                  <a:pt x="51" y="131"/>
                </a:cubicBezTo>
                <a:cubicBezTo>
                  <a:pt x="49" y="132"/>
                  <a:pt x="47" y="133"/>
                  <a:pt x="45" y="134"/>
                </a:cubicBezTo>
                <a:cubicBezTo>
                  <a:pt x="44" y="136"/>
                  <a:pt x="43" y="137"/>
                  <a:pt x="42" y="138"/>
                </a:cubicBezTo>
                <a:cubicBezTo>
                  <a:pt x="41" y="139"/>
                  <a:pt x="40" y="141"/>
                  <a:pt x="39" y="143"/>
                </a:cubicBezTo>
                <a:cubicBezTo>
                  <a:pt x="39" y="144"/>
                  <a:pt x="39" y="145"/>
                  <a:pt x="39" y="147"/>
                </a:cubicBezTo>
                <a:cubicBezTo>
                  <a:pt x="39" y="149"/>
                  <a:pt x="39" y="150"/>
                  <a:pt x="38" y="151"/>
                </a:cubicBezTo>
                <a:cubicBezTo>
                  <a:pt x="38" y="152"/>
                  <a:pt x="38" y="153"/>
                  <a:pt x="38" y="153"/>
                </a:cubicBezTo>
                <a:cubicBezTo>
                  <a:pt x="38" y="154"/>
                  <a:pt x="38" y="155"/>
                  <a:pt x="38" y="156"/>
                </a:cubicBezTo>
                <a:cubicBezTo>
                  <a:pt x="39" y="158"/>
                  <a:pt x="39" y="160"/>
                  <a:pt x="38" y="162"/>
                </a:cubicBezTo>
                <a:cubicBezTo>
                  <a:pt x="37" y="163"/>
                  <a:pt x="37" y="166"/>
                  <a:pt x="38" y="168"/>
                </a:cubicBezTo>
                <a:cubicBezTo>
                  <a:pt x="38" y="170"/>
                  <a:pt x="38" y="171"/>
                  <a:pt x="38" y="172"/>
                </a:cubicBezTo>
                <a:cubicBezTo>
                  <a:pt x="39" y="172"/>
                  <a:pt x="39" y="173"/>
                  <a:pt x="40" y="174"/>
                </a:cubicBezTo>
                <a:cubicBezTo>
                  <a:pt x="41" y="176"/>
                  <a:pt x="43" y="177"/>
                  <a:pt x="44" y="178"/>
                </a:cubicBezTo>
                <a:cubicBezTo>
                  <a:pt x="45" y="179"/>
                  <a:pt x="46" y="179"/>
                  <a:pt x="47" y="179"/>
                </a:cubicBezTo>
                <a:cubicBezTo>
                  <a:pt x="47" y="179"/>
                  <a:pt x="48" y="179"/>
                  <a:pt x="49" y="179"/>
                </a:cubicBezTo>
                <a:cubicBezTo>
                  <a:pt x="51" y="179"/>
                  <a:pt x="51" y="179"/>
                  <a:pt x="52" y="179"/>
                </a:cubicBezTo>
                <a:cubicBezTo>
                  <a:pt x="56" y="179"/>
                  <a:pt x="60" y="179"/>
                  <a:pt x="64" y="179"/>
                </a:cubicBezTo>
                <a:cubicBezTo>
                  <a:pt x="67" y="178"/>
                  <a:pt x="71" y="177"/>
                  <a:pt x="74" y="175"/>
                </a:cubicBezTo>
                <a:cubicBezTo>
                  <a:pt x="75" y="174"/>
                  <a:pt x="75" y="173"/>
                  <a:pt x="76" y="173"/>
                </a:cubicBezTo>
                <a:cubicBezTo>
                  <a:pt x="77" y="172"/>
                  <a:pt x="77" y="172"/>
                  <a:pt x="78" y="171"/>
                </a:cubicBezTo>
                <a:cubicBezTo>
                  <a:pt x="81" y="171"/>
                  <a:pt x="84" y="171"/>
                  <a:pt x="86" y="171"/>
                </a:cubicBezTo>
                <a:cubicBezTo>
                  <a:pt x="88" y="172"/>
                  <a:pt x="90" y="173"/>
                  <a:pt x="92" y="174"/>
                </a:cubicBezTo>
                <a:cubicBezTo>
                  <a:pt x="93" y="176"/>
                  <a:pt x="94" y="177"/>
                  <a:pt x="95" y="177"/>
                </a:cubicBezTo>
                <a:cubicBezTo>
                  <a:pt x="96" y="177"/>
                  <a:pt x="96" y="178"/>
                  <a:pt x="96" y="178"/>
                </a:cubicBezTo>
                <a:cubicBezTo>
                  <a:pt x="98" y="180"/>
                  <a:pt x="98" y="181"/>
                  <a:pt x="98" y="181"/>
                </a:cubicBezTo>
                <a:cubicBezTo>
                  <a:pt x="99" y="182"/>
                  <a:pt x="99" y="184"/>
                  <a:pt x="99" y="186"/>
                </a:cubicBezTo>
                <a:cubicBezTo>
                  <a:pt x="100" y="188"/>
                  <a:pt x="100" y="190"/>
                  <a:pt x="99" y="191"/>
                </a:cubicBezTo>
                <a:cubicBezTo>
                  <a:pt x="99" y="192"/>
                  <a:pt x="98" y="194"/>
                  <a:pt x="98" y="195"/>
                </a:cubicBezTo>
                <a:cubicBezTo>
                  <a:pt x="98" y="196"/>
                  <a:pt x="98" y="197"/>
                  <a:pt x="98" y="198"/>
                </a:cubicBezTo>
                <a:cubicBezTo>
                  <a:pt x="98" y="199"/>
                  <a:pt x="97" y="200"/>
                  <a:pt x="97" y="201"/>
                </a:cubicBezTo>
                <a:cubicBezTo>
                  <a:pt x="96" y="201"/>
                  <a:pt x="96" y="201"/>
                  <a:pt x="95" y="202"/>
                </a:cubicBezTo>
                <a:cubicBezTo>
                  <a:pt x="94" y="203"/>
                  <a:pt x="94" y="203"/>
                  <a:pt x="93" y="204"/>
                </a:cubicBezTo>
                <a:cubicBezTo>
                  <a:pt x="92" y="205"/>
                  <a:pt x="92" y="206"/>
                  <a:pt x="91" y="207"/>
                </a:cubicBezTo>
                <a:cubicBezTo>
                  <a:pt x="91" y="208"/>
                  <a:pt x="90" y="208"/>
                  <a:pt x="89" y="208"/>
                </a:cubicBezTo>
                <a:cubicBezTo>
                  <a:pt x="87" y="210"/>
                  <a:pt x="85" y="210"/>
                  <a:pt x="84" y="211"/>
                </a:cubicBezTo>
                <a:cubicBezTo>
                  <a:pt x="83" y="211"/>
                  <a:pt x="82" y="211"/>
                  <a:pt x="80" y="211"/>
                </a:cubicBezTo>
                <a:cubicBezTo>
                  <a:pt x="79" y="211"/>
                  <a:pt x="78" y="211"/>
                  <a:pt x="77" y="210"/>
                </a:cubicBezTo>
                <a:cubicBezTo>
                  <a:pt x="76" y="210"/>
                  <a:pt x="75" y="210"/>
                  <a:pt x="74" y="210"/>
                </a:cubicBezTo>
                <a:cubicBezTo>
                  <a:pt x="73" y="210"/>
                  <a:pt x="71" y="210"/>
                  <a:pt x="69" y="210"/>
                </a:cubicBezTo>
                <a:cubicBezTo>
                  <a:pt x="67" y="210"/>
                  <a:pt x="65" y="210"/>
                  <a:pt x="64" y="210"/>
                </a:cubicBezTo>
                <a:cubicBezTo>
                  <a:pt x="61" y="210"/>
                  <a:pt x="60" y="210"/>
                  <a:pt x="59" y="210"/>
                </a:cubicBezTo>
                <a:cubicBezTo>
                  <a:pt x="58" y="209"/>
                  <a:pt x="56" y="209"/>
                  <a:pt x="55" y="208"/>
                </a:cubicBezTo>
                <a:cubicBezTo>
                  <a:pt x="54" y="208"/>
                  <a:pt x="52" y="208"/>
                  <a:pt x="51" y="207"/>
                </a:cubicBezTo>
                <a:cubicBezTo>
                  <a:pt x="50" y="207"/>
                  <a:pt x="49" y="207"/>
                  <a:pt x="49" y="207"/>
                </a:cubicBezTo>
                <a:close/>
                <a:moveTo>
                  <a:pt x="57" y="163"/>
                </a:moveTo>
                <a:cubicBezTo>
                  <a:pt x="58" y="165"/>
                  <a:pt x="58" y="166"/>
                  <a:pt x="57" y="168"/>
                </a:cubicBezTo>
                <a:cubicBezTo>
                  <a:pt x="56" y="169"/>
                  <a:pt x="55" y="171"/>
                  <a:pt x="54" y="171"/>
                </a:cubicBezTo>
                <a:cubicBezTo>
                  <a:pt x="52" y="173"/>
                  <a:pt x="50" y="173"/>
                  <a:pt x="48" y="172"/>
                </a:cubicBezTo>
                <a:cubicBezTo>
                  <a:pt x="46" y="172"/>
                  <a:pt x="45" y="171"/>
                  <a:pt x="45" y="169"/>
                </a:cubicBezTo>
                <a:cubicBezTo>
                  <a:pt x="45" y="167"/>
                  <a:pt x="45" y="166"/>
                  <a:pt x="46" y="165"/>
                </a:cubicBezTo>
                <a:cubicBezTo>
                  <a:pt x="47" y="164"/>
                  <a:pt x="48" y="163"/>
                  <a:pt x="49" y="163"/>
                </a:cubicBezTo>
                <a:cubicBezTo>
                  <a:pt x="51" y="162"/>
                  <a:pt x="52" y="162"/>
                  <a:pt x="54" y="162"/>
                </a:cubicBezTo>
                <a:cubicBezTo>
                  <a:pt x="55" y="162"/>
                  <a:pt x="56" y="163"/>
                  <a:pt x="57" y="163"/>
                </a:cubicBezTo>
                <a:close/>
                <a:moveTo>
                  <a:pt x="55" y="27"/>
                </a:moveTo>
                <a:cubicBezTo>
                  <a:pt x="56" y="28"/>
                  <a:pt x="56" y="28"/>
                  <a:pt x="57" y="29"/>
                </a:cubicBezTo>
                <a:cubicBezTo>
                  <a:pt x="57" y="29"/>
                  <a:pt x="58" y="29"/>
                  <a:pt x="59" y="30"/>
                </a:cubicBezTo>
                <a:cubicBezTo>
                  <a:pt x="59" y="30"/>
                  <a:pt x="60" y="31"/>
                  <a:pt x="60" y="32"/>
                </a:cubicBezTo>
                <a:cubicBezTo>
                  <a:pt x="60" y="33"/>
                  <a:pt x="60" y="34"/>
                  <a:pt x="60" y="35"/>
                </a:cubicBezTo>
                <a:cubicBezTo>
                  <a:pt x="58" y="36"/>
                  <a:pt x="57" y="36"/>
                  <a:pt x="56" y="37"/>
                </a:cubicBezTo>
                <a:cubicBezTo>
                  <a:pt x="55" y="37"/>
                  <a:pt x="54" y="38"/>
                  <a:pt x="53" y="38"/>
                </a:cubicBezTo>
                <a:cubicBezTo>
                  <a:pt x="51" y="39"/>
                  <a:pt x="50" y="38"/>
                  <a:pt x="49" y="38"/>
                </a:cubicBezTo>
                <a:cubicBezTo>
                  <a:pt x="48" y="37"/>
                  <a:pt x="48" y="37"/>
                  <a:pt x="47" y="36"/>
                </a:cubicBezTo>
                <a:cubicBezTo>
                  <a:pt x="47" y="34"/>
                  <a:pt x="47" y="33"/>
                  <a:pt x="47" y="33"/>
                </a:cubicBezTo>
                <a:cubicBezTo>
                  <a:pt x="47" y="32"/>
                  <a:pt x="47" y="31"/>
                  <a:pt x="47" y="30"/>
                </a:cubicBezTo>
                <a:cubicBezTo>
                  <a:pt x="49" y="28"/>
                  <a:pt x="51" y="27"/>
                  <a:pt x="55" y="28"/>
                </a:cubicBezTo>
                <a:lnTo>
                  <a:pt x="55" y="27"/>
                </a:lnTo>
                <a:close/>
                <a:moveTo>
                  <a:pt x="60" y="49"/>
                </a:moveTo>
                <a:cubicBezTo>
                  <a:pt x="59" y="47"/>
                  <a:pt x="59" y="45"/>
                  <a:pt x="60" y="44"/>
                </a:cubicBezTo>
                <a:cubicBezTo>
                  <a:pt x="63" y="42"/>
                  <a:pt x="64" y="42"/>
                  <a:pt x="65" y="44"/>
                </a:cubicBezTo>
                <a:cubicBezTo>
                  <a:pt x="66" y="47"/>
                  <a:pt x="66" y="48"/>
                  <a:pt x="65" y="50"/>
                </a:cubicBezTo>
                <a:cubicBezTo>
                  <a:pt x="64" y="50"/>
                  <a:pt x="63" y="50"/>
                  <a:pt x="62" y="50"/>
                </a:cubicBezTo>
                <a:cubicBezTo>
                  <a:pt x="61" y="49"/>
                  <a:pt x="60" y="49"/>
                  <a:pt x="60" y="49"/>
                </a:cubicBezTo>
                <a:close/>
                <a:moveTo>
                  <a:pt x="66" y="163"/>
                </a:moveTo>
                <a:cubicBezTo>
                  <a:pt x="65" y="160"/>
                  <a:pt x="66" y="158"/>
                  <a:pt x="68" y="158"/>
                </a:cubicBezTo>
                <a:cubicBezTo>
                  <a:pt x="69" y="158"/>
                  <a:pt x="71" y="158"/>
                  <a:pt x="71" y="160"/>
                </a:cubicBezTo>
                <a:cubicBezTo>
                  <a:pt x="71" y="161"/>
                  <a:pt x="71" y="162"/>
                  <a:pt x="70" y="163"/>
                </a:cubicBezTo>
                <a:cubicBezTo>
                  <a:pt x="69" y="164"/>
                  <a:pt x="67" y="164"/>
                  <a:pt x="66" y="163"/>
                </a:cubicBezTo>
                <a:close/>
              </a:path>
            </a:pathLst>
          </a:custGeom>
          <a:solidFill>
            <a:schemeClr val="dk2"/>
          </a:solidFill>
          <a:ln>
            <a:noFill/>
          </a:ln>
          <a:effectLst>
            <a:outerShdw dist="28575" dir="2040000" algn="bl" rotWithShape="0">
              <a:schemeClr val="dk1"/>
            </a:outerShdw>
          </a:effectLst>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57;p6"/>
          <p:cNvSpPr/>
          <p:nvPr/>
        </p:nvSpPr>
        <p:spPr>
          <a:xfrm rot="-6278923">
            <a:off x="-228097" y="1561544"/>
            <a:ext cx="1694696" cy="1546800"/>
          </a:xfrm>
          <a:custGeom>
            <a:avLst/>
            <a:gdLst/>
            <a:ahLst/>
            <a:cxnLst/>
            <a:rect l="l" t="t" r="r" b="b"/>
            <a:pathLst>
              <a:path w="1868" h="1706" extrusionOk="0">
                <a:moveTo>
                  <a:pt x="1862" y="836"/>
                </a:moveTo>
                <a:lnTo>
                  <a:pt x="1862" y="836"/>
                </a:lnTo>
                <a:cubicBezTo>
                  <a:pt x="1857" y="825"/>
                  <a:pt x="1844" y="819"/>
                  <a:pt x="1833" y="824"/>
                </a:cubicBezTo>
                <a:lnTo>
                  <a:pt x="1833" y="824"/>
                </a:lnTo>
                <a:cubicBezTo>
                  <a:pt x="1788" y="842"/>
                  <a:pt x="1745" y="864"/>
                  <a:pt x="1705" y="891"/>
                </a:cubicBezTo>
                <a:lnTo>
                  <a:pt x="1705" y="891"/>
                </a:lnTo>
                <a:cubicBezTo>
                  <a:pt x="1738" y="714"/>
                  <a:pt x="1687" y="512"/>
                  <a:pt x="1567" y="351"/>
                </a:cubicBezTo>
                <a:lnTo>
                  <a:pt x="1567" y="351"/>
                </a:lnTo>
                <a:cubicBezTo>
                  <a:pt x="1418" y="150"/>
                  <a:pt x="1179" y="23"/>
                  <a:pt x="927" y="11"/>
                </a:cubicBezTo>
                <a:lnTo>
                  <a:pt x="927" y="11"/>
                </a:lnTo>
                <a:cubicBezTo>
                  <a:pt x="679" y="0"/>
                  <a:pt x="428" y="102"/>
                  <a:pt x="256" y="285"/>
                </a:cubicBezTo>
                <a:lnTo>
                  <a:pt x="256" y="285"/>
                </a:lnTo>
                <a:cubicBezTo>
                  <a:pt x="86" y="466"/>
                  <a:pt x="0" y="723"/>
                  <a:pt x="23" y="972"/>
                </a:cubicBezTo>
                <a:lnTo>
                  <a:pt x="23" y="972"/>
                </a:lnTo>
                <a:cubicBezTo>
                  <a:pt x="45" y="1196"/>
                  <a:pt x="158" y="1407"/>
                  <a:pt x="327" y="1536"/>
                </a:cubicBezTo>
                <a:lnTo>
                  <a:pt x="327" y="1536"/>
                </a:lnTo>
                <a:cubicBezTo>
                  <a:pt x="471" y="1646"/>
                  <a:pt x="662" y="1705"/>
                  <a:pt x="865" y="1705"/>
                </a:cubicBezTo>
                <a:lnTo>
                  <a:pt x="865" y="1705"/>
                </a:lnTo>
                <a:cubicBezTo>
                  <a:pt x="948" y="1705"/>
                  <a:pt x="1033" y="1695"/>
                  <a:pt x="1117" y="1675"/>
                </a:cubicBezTo>
                <a:lnTo>
                  <a:pt x="1117" y="1675"/>
                </a:lnTo>
                <a:cubicBezTo>
                  <a:pt x="1224" y="1650"/>
                  <a:pt x="1575" y="1547"/>
                  <a:pt x="1594" y="1264"/>
                </a:cubicBezTo>
                <a:lnTo>
                  <a:pt x="1594" y="1264"/>
                </a:lnTo>
                <a:cubicBezTo>
                  <a:pt x="1595" y="1252"/>
                  <a:pt x="1585" y="1241"/>
                  <a:pt x="1573" y="1240"/>
                </a:cubicBezTo>
                <a:lnTo>
                  <a:pt x="1573" y="1240"/>
                </a:lnTo>
                <a:cubicBezTo>
                  <a:pt x="1561" y="1240"/>
                  <a:pt x="1550" y="1249"/>
                  <a:pt x="1549" y="1261"/>
                </a:cubicBezTo>
                <a:lnTo>
                  <a:pt x="1549" y="1261"/>
                </a:lnTo>
                <a:cubicBezTo>
                  <a:pt x="1532" y="1513"/>
                  <a:pt x="1207" y="1608"/>
                  <a:pt x="1107" y="1632"/>
                </a:cubicBezTo>
                <a:lnTo>
                  <a:pt x="1107" y="1632"/>
                </a:lnTo>
                <a:cubicBezTo>
                  <a:pt x="828" y="1697"/>
                  <a:pt x="546" y="1648"/>
                  <a:pt x="354" y="1500"/>
                </a:cubicBezTo>
                <a:lnTo>
                  <a:pt x="354" y="1500"/>
                </a:lnTo>
                <a:cubicBezTo>
                  <a:pt x="195" y="1379"/>
                  <a:pt x="89" y="1179"/>
                  <a:pt x="68" y="967"/>
                </a:cubicBezTo>
                <a:lnTo>
                  <a:pt x="68" y="967"/>
                </a:lnTo>
                <a:cubicBezTo>
                  <a:pt x="45" y="731"/>
                  <a:pt x="128" y="487"/>
                  <a:pt x="289" y="315"/>
                </a:cubicBezTo>
                <a:lnTo>
                  <a:pt x="289" y="315"/>
                </a:lnTo>
                <a:cubicBezTo>
                  <a:pt x="451" y="142"/>
                  <a:pt x="689" y="45"/>
                  <a:pt x="925" y="56"/>
                </a:cubicBezTo>
                <a:lnTo>
                  <a:pt x="925" y="56"/>
                </a:lnTo>
                <a:cubicBezTo>
                  <a:pt x="1163" y="67"/>
                  <a:pt x="1390" y="188"/>
                  <a:pt x="1531" y="377"/>
                </a:cubicBezTo>
                <a:lnTo>
                  <a:pt x="1531" y="377"/>
                </a:lnTo>
                <a:cubicBezTo>
                  <a:pt x="1643" y="527"/>
                  <a:pt x="1691" y="713"/>
                  <a:pt x="1663" y="877"/>
                </a:cubicBezTo>
                <a:lnTo>
                  <a:pt x="1663" y="877"/>
                </a:lnTo>
                <a:cubicBezTo>
                  <a:pt x="1655" y="863"/>
                  <a:pt x="1647" y="849"/>
                  <a:pt x="1639" y="835"/>
                </a:cubicBezTo>
                <a:lnTo>
                  <a:pt x="1639" y="835"/>
                </a:lnTo>
                <a:cubicBezTo>
                  <a:pt x="1629" y="816"/>
                  <a:pt x="1619" y="799"/>
                  <a:pt x="1611" y="784"/>
                </a:cubicBezTo>
                <a:lnTo>
                  <a:pt x="1611" y="784"/>
                </a:lnTo>
                <a:cubicBezTo>
                  <a:pt x="1605" y="773"/>
                  <a:pt x="1592" y="768"/>
                  <a:pt x="1581" y="774"/>
                </a:cubicBezTo>
                <a:lnTo>
                  <a:pt x="1581" y="774"/>
                </a:lnTo>
                <a:cubicBezTo>
                  <a:pt x="1570" y="779"/>
                  <a:pt x="1565" y="793"/>
                  <a:pt x="1571" y="804"/>
                </a:cubicBezTo>
                <a:lnTo>
                  <a:pt x="1571" y="804"/>
                </a:lnTo>
                <a:cubicBezTo>
                  <a:pt x="1579" y="820"/>
                  <a:pt x="1589" y="838"/>
                  <a:pt x="1600" y="857"/>
                </a:cubicBezTo>
                <a:lnTo>
                  <a:pt x="1600" y="857"/>
                </a:lnTo>
                <a:cubicBezTo>
                  <a:pt x="1619" y="889"/>
                  <a:pt x="1638" y="923"/>
                  <a:pt x="1648" y="949"/>
                </a:cubicBezTo>
                <a:lnTo>
                  <a:pt x="1648" y="949"/>
                </a:lnTo>
                <a:cubicBezTo>
                  <a:pt x="1649" y="956"/>
                  <a:pt x="1654" y="962"/>
                  <a:pt x="1661" y="965"/>
                </a:cubicBezTo>
                <a:lnTo>
                  <a:pt x="1664" y="966"/>
                </a:lnTo>
                <a:lnTo>
                  <a:pt x="1664" y="966"/>
                </a:lnTo>
                <a:cubicBezTo>
                  <a:pt x="1666" y="967"/>
                  <a:pt x="1668" y="967"/>
                  <a:pt x="1670" y="967"/>
                </a:cubicBezTo>
                <a:lnTo>
                  <a:pt x="1670" y="967"/>
                </a:lnTo>
                <a:cubicBezTo>
                  <a:pt x="1675" y="967"/>
                  <a:pt x="1680" y="965"/>
                  <a:pt x="1684" y="962"/>
                </a:cubicBezTo>
                <a:lnTo>
                  <a:pt x="1684" y="962"/>
                </a:lnTo>
                <a:cubicBezTo>
                  <a:pt x="1734" y="922"/>
                  <a:pt x="1790" y="890"/>
                  <a:pt x="1850" y="866"/>
                </a:cubicBezTo>
                <a:lnTo>
                  <a:pt x="1850" y="866"/>
                </a:lnTo>
                <a:cubicBezTo>
                  <a:pt x="1861" y="861"/>
                  <a:pt x="1867" y="848"/>
                  <a:pt x="1862" y="836"/>
                </a:cubicBezTo>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58;p6"/>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59;p6"/>
          <p:cNvSpPr txBox="1">
            <a:spLocks noGrp="1"/>
          </p:cNvSpPr>
          <p:nvPr>
            <p:ph type="title"/>
          </p:nvPr>
        </p:nvSpPr>
        <p:spPr>
          <a:xfrm>
            <a:off x="1440000" y="890051"/>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 name="Google Shape;60;p6"/>
          <p:cNvSpPr/>
          <p:nvPr/>
        </p:nvSpPr>
        <p:spPr>
          <a:xfrm rot="1800091">
            <a:off x="17537606" y="6994559"/>
            <a:ext cx="837281" cy="2982828"/>
          </a:xfrm>
          <a:custGeom>
            <a:avLst/>
            <a:gdLst/>
            <a:ahLst/>
            <a:cxnLst/>
            <a:rect l="l" t="t" r="r" b="b"/>
            <a:pathLst>
              <a:path w="637" h="2263" extrusionOk="0">
                <a:moveTo>
                  <a:pt x="505" y="1002"/>
                </a:moveTo>
                <a:lnTo>
                  <a:pt x="505" y="1002"/>
                </a:lnTo>
                <a:cubicBezTo>
                  <a:pt x="482" y="963"/>
                  <a:pt x="451" y="924"/>
                  <a:pt x="414" y="891"/>
                </a:cubicBezTo>
                <a:lnTo>
                  <a:pt x="414" y="891"/>
                </a:lnTo>
                <a:cubicBezTo>
                  <a:pt x="419" y="857"/>
                  <a:pt x="421" y="825"/>
                  <a:pt x="422" y="795"/>
                </a:cubicBezTo>
                <a:lnTo>
                  <a:pt x="422" y="795"/>
                </a:lnTo>
                <a:cubicBezTo>
                  <a:pt x="430" y="523"/>
                  <a:pt x="366" y="253"/>
                  <a:pt x="237" y="15"/>
                </a:cubicBezTo>
                <a:lnTo>
                  <a:pt x="237" y="15"/>
                </a:lnTo>
                <a:cubicBezTo>
                  <a:pt x="231" y="4"/>
                  <a:pt x="217" y="0"/>
                  <a:pt x="207" y="6"/>
                </a:cubicBezTo>
                <a:lnTo>
                  <a:pt x="207" y="6"/>
                </a:lnTo>
                <a:cubicBezTo>
                  <a:pt x="196" y="12"/>
                  <a:pt x="192" y="25"/>
                  <a:pt x="197" y="36"/>
                </a:cubicBezTo>
                <a:lnTo>
                  <a:pt x="197" y="36"/>
                </a:lnTo>
                <a:cubicBezTo>
                  <a:pt x="323" y="268"/>
                  <a:pt x="385" y="530"/>
                  <a:pt x="377" y="793"/>
                </a:cubicBezTo>
                <a:lnTo>
                  <a:pt x="377" y="793"/>
                </a:lnTo>
                <a:cubicBezTo>
                  <a:pt x="376" y="814"/>
                  <a:pt x="375" y="836"/>
                  <a:pt x="373" y="859"/>
                </a:cubicBezTo>
                <a:lnTo>
                  <a:pt x="373" y="859"/>
                </a:lnTo>
                <a:cubicBezTo>
                  <a:pt x="322" y="824"/>
                  <a:pt x="262" y="802"/>
                  <a:pt x="197" y="807"/>
                </a:cubicBezTo>
                <a:lnTo>
                  <a:pt x="197" y="807"/>
                </a:lnTo>
                <a:cubicBezTo>
                  <a:pt x="125" y="813"/>
                  <a:pt x="56" y="865"/>
                  <a:pt x="25" y="938"/>
                </a:cubicBezTo>
                <a:lnTo>
                  <a:pt x="25" y="938"/>
                </a:lnTo>
                <a:cubicBezTo>
                  <a:pt x="0" y="997"/>
                  <a:pt x="6" y="1056"/>
                  <a:pt x="42" y="1099"/>
                </a:cubicBezTo>
                <a:lnTo>
                  <a:pt x="42" y="1099"/>
                </a:lnTo>
                <a:cubicBezTo>
                  <a:pt x="71" y="1134"/>
                  <a:pt x="114" y="1153"/>
                  <a:pt x="164" y="1154"/>
                </a:cubicBezTo>
                <a:lnTo>
                  <a:pt x="164" y="1154"/>
                </a:lnTo>
                <a:cubicBezTo>
                  <a:pt x="227" y="1155"/>
                  <a:pt x="291" y="1127"/>
                  <a:pt x="332" y="1082"/>
                </a:cubicBezTo>
                <a:lnTo>
                  <a:pt x="332" y="1082"/>
                </a:lnTo>
                <a:cubicBezTo>
                  <a:pt x="369" y="1041"/>
                  <a:pt x="390" y="992"/>
                  <a:pt x="403" y="943"/>
                </a:cubicBezTo>
                <a:lnTo>
                  <a:pt x="403" y="943"/>
                </a:lnTo>
                <a:cubicBezTo>
                  <a:pt x="428" y="968"/>
                  <a:pt x="450" y="997"/>
                  <a:pt x="467" y="1025"/>
                </a:cubicBezTo>
                <a:lnTo>
                  <a:pt x="467" y="1025"/>
                </a:lnTo>
                <a:cubicBezTo>
                  <a:pt x="567" y="1192"/>
                  <a:pt x="590" y="1418"/>
                  <a:pt x="529" y="1644"/>
                </a:cubicBezTo>
                <a:lnTo>
                  <a:pt x="529" y="1644"/>
                </a:lnTo>
                <a:cubicBezTo>
                  <a:pt x="475" y="1850"/>
                  <a:pt x="362" y="2034"/>
                  <a:pt x="255" y="2190"/>
                </a:cubicBezTo>
                <a:lnTo>
                  <a:pt x="255" y="2190"/>
                </a:lnTo>
                <a:cubicBezTo>
                  <a:pt x="250" y="2139"/>
                  <a:pt x="246" y="2070"/>
                  <a:pt x="244" y="2042"/>
                </a:cubicBezTo>
                <a:lnTo>
                  <a:pt x="244" y="2042"/>
                </a:lnTo>
                <a:cubicBezTo>
                  <a:pt x="244" y="2030"/>
                  <a:pt x="234" y="2020"/>
                  <a:pt x="221" y="2020"/>
                </a:cubicBezTo>
                <a:lnTo>
                  <a:pt x="221" y="2020"/>
                </a:lnTo>
                <a:cubicBezTo>
                  <a:pt x="209" y="2021"/>
                  <a:pt x="199" y="2032"/>
                  <a:pt x="200" y="2044"/>
                </a:cubicBezTo>
                <a:lnTo>
                  <a:pt x="200" y="2044"/>
                </a:lnTo>
                <a:cubicBezTo>
                  <a:pt x="201" y="2085"/>
                  <a:pt x="210" y="2203"/>
                  <a:pt x="217" y="2243"/>
                </a:cubicBezTo>
                <a:lnTo>
                  <a:pt x="217" y="2243"/>
                </a:lnTo>
                <a:cubicBezTo>
                  <a:pt x="218" y="2250"/>
                  <a:pt x="222" y="2256"/>
                  <a:pt x="228" y="2259"/>
                </a:cubicBezTo>
                <a:lnTo>
                  <a:pt x="228" y="2259"/>
                </a:lnTo>
                <a:cubicBezTo>
                  <a:pt x="231" y="2261"/>
                  <a:pt x="235" y="2262"/>
                  <a:pt x="239" y="2262"/>
                </a:cubicBezTo>
                <a:lnTo>
                  <a:pt x="239" y="2262"/>
                </a:lnTo>
                <a:cubicBezTo>
                  <a:pt x="242" y="2262"/>
                  <a:pt x="244" y="2261"/>
                  <a:pt x="247" y="2261"/>
                </a:cubicBezTo>
                <a:lnTo>
                  <a:pt x="247" y="2261"/>
                </a:lnTo>
                <a:cubicBezTo>
                  <a:pt x="250" y="2260"/>
                  <a:pt x="253" y="2258"/>
                  <a:pt x="255" y="2257"/>
                </a:cubicBezTo>
                <a:lnTo>
                  <a:pt x="259" y="2255"/>
                </a:lnTo>
                <a:lnTo>
                  <a:pt x="259" y="2255"/>
                </a:lnTo>
                <a:cubicBezTo>
                  <a:pt x="299" y="2238"/>
                  <a:pt x="415" y="2196"/>
                  <a:pt x="456" y="2183"/>
                </a:cubicBezTo>
                <a:lnTo>
                  <a:pt x="456" y="2183"/>
                </a:lnTo>
                <a:cubicBezTo>
                  <a:pt x="468" y="2179"/>
                  <a:pt x="474" y="2166"/>
                  <a:pt x="470" y="2154"/>
                </a:cubicBezTo>
                <a:lnTo>
                  <a:pt x="470" y="2154"/>
                </a:lnTo>
                <a:cubicBezTo>
                  <a:pt x="466" y="2142"/>
                  <a:pt x="453" y="2136"/>
                  <a:pt x="441" y="2140"/>
                </a:cubicBezTo>
                <a:lnTo>
                  <a:pt x="441" y="2140"/>
                </a:lnTo>
                <a:cubicBezTo>
                  <a:pt x="417" y="2148"/>
                  <a:pt x="361" y="2168"/>
                  <a:pt x="312" y="2187"/>
                </a:cubicBezTo>
                <a:lnTo>
                  <a:pt x="312" y="2187"/>
                </a:lnTo>
                <a:cubicBezTo>
                  <a:pt x="415" y="2034"/>
                  <a:pt x="520" y="1855"/>
                  <a:pt x="573" y="1656"/>
                </a:cubicBezTo>
                <a:lnTo>
                  <a:pt x="573" y="1656"/>
                </a:lnTo>
                <a:cubicBezTo>
                  <a:pt x="636" y="1417"/>
                  <a:pt x="611" y="1179"/>
                  <a:pt x="505" y="1002"/>
                </a:cubicBezTo>
                <a:close/>
                <a:moveTo>
                  <a:pt x="299" y="1052"/>
                </a:moveTo>
                <a:lnTo>
                  <a:pt x="299" y="1052"/>
                </a:lnTo>
                <a:cubicBezTo>
                  <a:pt x="267" y="1088"/>
                  <a:pt x="214" y="1111"/>
                  <a:pt x="165" y="1109"/>
                </a:cubicBezTo>
                <a:lnTo>
                  <a:pt x="165" y="1109"/>
                </a:lnTo>
                <a:cubicBezTo>
                  <a:pt x="139" y="1109"/>
                  <a:pt x="103" y="1102"/>
                  <a:pt x="77" y="1070"/>
                </a:cubicBezTo>
                <a:lnTo>
                  <a:pt x="77" y="1070"/>
                </a:lnTo>
                <a:cubicBezTo>
                  <a:pt x="52" y="1040"/>
                  <a:pt x="48" y="998"/>
                  <a:pt x="66" y="955"/>
                </a:cubicBezTo>
                <a:lnTo>
                  <a:pt x="66" y="955"/>
                </a:lnTo>
                <a:cubicBezTo>
                  <a:pt x="90" y="898"/>
                  <a:pt x="146" y="856"/>
                  <a:pt x="201" y="852"/>
                </a:cubicBezTo>
                <a:lnTo>
                  <a:pt x="201" y="852"/>
                </a:lnTo>
                <a:cubicBezTo>
                  <a:pt x="205" y="851"/>
                  <a:pt x="210" y="851"/>
                  <a:pt x="215" y="851"/>
                </a:cubicBezTo>
                <a:lnTo>
                  <a:pt x="215" y="851"/>
                </a:lnTo>
                <a:cubicBezTo>
                  <a:pt x="270" y="851"/>
                  <a:pt x="321" y="874"/>
                  <a:pt x="365" y="908"/>
                </a:cubicBezTo>
                <a:lnTo>
                  <a:pt x="365" y="908"/>
                </a:lnTo>
                <a:cubicBezTo>
                  <a:pt x="355" y="960"/>
                  <a:pt x="336" y="1011"/>
                  <a:pt x="299" y="1052"/>
                </a:cubicBezTo>
                <a:close/>
              </a:path>
            </a:pathLst>
          </a:custGeom>
          <a:solidFill>
            <a:schemeClr val="lt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63778674"/>
      </p:ext>
    </p:extLst>
  </p:cSld>
  <p:clrMapOvr>
    <a:masterClrMapping/>
  </p:clrMapOvr>
  <p:transition spd="med">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2"/>
        <p:cNvGrpSpPr/>
        <p:nvPr/>
      </p:nvGrpSpPr>
      <p:grpSpPr>
        <a:xfrm>
          <a:off x="0" y="0"/>
          <a:ext cx="0" cy="0"/>
          <a:chOff x="0" y="0"/>
          <a:chExt cx="0" cy="0"/>
        </a:xfrm>
      </p:grpSpPr>
      <p:sp>
        <p:nvSpPr>
          <p:cNvPr id="73" name="Google Shape;73;p9"/>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74;p9"/>
          <p:cNvSpPr/>
          <p:nvPr/>
        </p:nvSpPr>
        <p:spPr>
          <a:xfrm>
            <a:off x="417527" y="1142078"/>
            <a:ext cx="581027" cy="641351"/>
          </a:xfrm>
          <a:custGeom>
            <a:avLst/>
            <a:gdLst/>
            <a:ahLst/>
            <a:cxnLst/>
            <a:rect l="l" t="t" r="r" b="b"/>
            <a:pathLst>
              <a:path w="112" h="124" extrusionOk="0">
                <a:moveTo>
                  <a:pt x="43" y="93"/>
                </a:moveTo>
                <a:cubicBezTo>
                  <a:pt x="42" y="97"/>
                  <a:pt x="39" y="99"/>
                  <a:pt x="35" y="99"/>
                </a:cubicBezTo>
                <a:cubicBezTo>
                  <a:pt x="34" y="100"/>
                  <a:pt x="33" y="102"/>
                  <a:pt x="32" y="103"/>
                </a:cubicBezTo>
                <a:cubicBezTo>
                  <a:pt x="31" y="105"/>
                  <a:pt x="30" y="106"/>
                  <a:pt x="29" y="108"/>
                </a:cubicBezTo>
                <a:cubicBezTo>
                  <a:pt x="28" y="109"/>
                  <a:pt x="28" y="110"/>
                  <a:pt x="27" y="111"/>
                </a:cubicBezTo>
                <a:cubicBezTo>
                  <a:pt x="26" y="111"/>
                  <a:pt x="25" y="112"/>
                  <a:pt x="25" y="113"/>
                </a:cubicBezTo>
                <a:cubicBezTo>
                  <a:pt x="23" y="115"/>
                  <a:pt x="22" y="115"/>
                  <a:pt x="21" y="116"/>
                </a:cubicBezTo>
                <a:cubicBezTo>
                  <a:pt x="21" y="116"/>
                  <a:pt x="20" y="116"/>
                  <a:pt x="20" y="116"/>
                </a:cubicBezTo>
                <a:cubicBezTo>
                  <a:pt x="19" y="117"/>
                  <a:pt x="19" y="118"/>
                  <a:pt x="18" y="119"/>
                </a:cubicBezTo>
                <a:cubicBezTo>
                  <a:pt x="18" y="120"/>
                  <a:pt x="17" y="121"/>
                  <a:pt x="16" y="121"/>
                </a:cubicBezTo>
                <a:cubicBezTo>
                  <a:pt x="14" y="121"/>
                  <a:pt x="13" y="122"/>
                  <a:pt x="13" y="123"/>
                </a:cubicBezTo>
                <a:cubicBezTo>
                  <a:pt x="12" y="123"/>
                  <a:pt x="12" y="123"/>
                  <a:pt x="11" y="123"/>
                </a:cubicBezTo>
                <a:cubicBezTo>
                  <a:pt x="10" y="124"/>
                  <a:pt x="9" y="124"/>
                  <a:pt x="8" y="124"/>
                </a:cubicBezTo>
                <a:cubicBezTo>
                  <a:pt x="7" y="123"/>
                  <a:pt x="6" y="123"/>
                  <a:pt x="5" y="123"/>
                </a:cubicBezTo>
                <a:cubicBezTo>
                  <a:pt x="4" y="123"/>
                  <a:pt x="3" y="122"/>
                  <a:pt x="3" y="122"/>
                </a:cubicBezTo>
                <a:cubicBezTo>
                  <a:pt x="3" y="121"/>
                  <a:pt x="3" y="121"/>
                  <a:pt x="2" y="121"/>
                </a:cubicBezTo>
                <a:cubicBezTo>
                  <a:pt x="1" y="118"/>
                  <a:pt x="1" y="116"/>
                  <a:pt x="1" y="116"/>
                </a:cubicBezTo>
                <a:cubicBezTo>
                  <a:pt x="1" y="116"/>
                  <a:pt x="1" y="115"/>
                  <a:pt x="0" y="114"/>
                </a:cubicBezTo>
                <a:cubicBezTo>
                  <a:pt x="0" y="114"/>
                  <a:pt x="0" y="113"/>
                  <a:pt x="0" y="112"/>
                </a:cubicBezTo>
                <a:cubicBezTo>
                  <a:pt x="0" y="111"/>
                  <a:pt x="0" y="111"/>
                  <a:pt x="0" y="111"/>
                </a:cubicBezTo>
                <a:cubicBezTo>
                  <a:pt x="0" y="108"/>
                  <a:pt x="1" y="106"/>
                  <a:pt x="2" y="105"/>
                </a:cubicBezTo>
                <a:cubicBezTo>
                  <a:pt x="4" y="103"/>
                  <a:pt x="6" y="101"/>
                  <a:pt x="7" y="99"/>
                </a:cubicBezTo>
                <a:cubicBezTo>
                  <a:pt x="8" y="98"/>
                  <a:pt x="9" y="96"/>
                  <a:pt x="10" y="95"/>
                </a:cubicBezTo>
                <a:cubicBezTo>
                  <a:pt x="11" y="94"/>
                  <a:pt x="12" y="93"/>
                  <a:pt x="13" y="93"/>
                </a:cubicBezTo>
                <a:cubicBezTo>
                  <a:pt x="13" y="93"/>
                  <a:pt x="13" y="93"/>
                  <a:pt x="13" y="93"/>
                </a:cubicBezTo>
                <a:cubicBezTo>
                  <a:pt x="14" y="91"/>
                  <a:pt x="15" y="90"/>
                  <a:pt x="17" y="89"/>
                </a:cubicBezTo>
                <a:cubicBezTo>
                  <a:pt x="19" y="88"/>
                  <a:pt x="20" y="88"/>
                  <a:pt x="22" y="87"/>
                </a:cubicBezTo>
                <a:cubicBezTo>
                  <a:pt x="24" y="86"/>
                  <a:pt x="26" y="84"/>
                  <a:pt x="27" y="82"/>
                </a:cubicBezTo>
                <a:cubicBezTo>
                  <a:pt x="29" y="82"/>
                  <a:pt x="29" y="81"/>
                  <a:pt x="30" y="80"/>
                </a:cubicBezTo>
                <a:cubicBezTo>
                  <a:pt x="31" y="79"/>
                  <a:pt x="31" y="78"/>
                  <a:pt x="32" y="78"/>
                </a:cubicBezTo>
                <a:cubicBezTo>
                  <a:pt x="33" y="76"/>
                  <a:pt x="35" y="74"/>
                  <a:pt x="36" y="73"/>
                </a:cubicBezTo>
                <a:cubicBezTo>
                  <a:pt x="38" y="71"/>
                  <a:pt x="40" y="70"/>
                  <a:pt x="41" y="68"/>
                </a:cubicBezTo>
                <a:cubicBezTo>
                  <a:pt x="43" y="66"/>
                  <a:pt x="44" y="64"/>
                  <a:pt x="46" y="63"/>
                </a:cubicBezTo>
                <a:cubicBezTo>
                  <a:pt x="45" y="61"/>
                  <a:pt x="44" y="60"/>
                  <a:pt x="44" y="59"/>
                </a:cubicBezTo>
                <a:cubicBezTo>
                  <a:pt x="43" y="59"/>
                  <a:pt x="42" y="58"/>
                  <a:pt x="41" y="58"/>
                </a:cubicBezTo>
                <a:cubicBezTo>
                  <a:pt x="41" y="57"/>
                  <a:pt x="40" y="56"/>
                  <a:pt x="40" y="56"/>
                </a:cubicBezTo>
                <a:cubicBezTo>
                  <a:pt x="38" y="55"/>
                  <a:pt x="37" y="54"/>
                  <a:pt x="37" y="53"/>
                </a:cubicBezTo>
                <a:cubicBezTo>
                  <a:pt x="36" y="53"/>
                  <a:pt x="36" y="52"/>
                  <a:pt x="35" y="51"/>
                </a:cubicBezTo>
                <a:cubicBezTo>
                  <a:pt x="32" y="48"/>
                  <a:pt x="28" y="45"/>
                  <a:pt x="25" y="40"/>
                </a:cubicBezTo>
                <a:cubicBezTo>
                  <a:pt x="23" y="39"/>
                  <a:pt x="21" y="38"/>
                  <a:pt x="20" y="36"/>
                </a:cubicBezTo>
                <a:cubicBezTo>
                  <a:pt x="18" y="35"/>
                  <a:pt x="16" y="34"/>
                  <a:pt x="14" y="33"/>
                </a:cubicBezTo>
                <a:cubicBezTo>
                  <a:pt x="13" y="32"/>
                  <a:pt x="12" y="31"/>
                  <a:pt x="11" y="30"/>
                </a:cubicBezTo>
                <a:cubicBezTo>
                  <a:pt x="9" y="28"/>
                  <a:pt x="8" y="28"/>
                  <a:pt x="8" y="27"/>
                </a:cubicBezTo>
                <a:cubicBezTo>
                  <a:pt x="7" y="27"/>
                  <a:pt x="7" y="26"/>
                  <a:pt x="6" y="26"/>
                </a:cubicBezTo>
                <a:cubicBezTo>
                  <a:pt x="5" y="25"/>
                  <a:pt x="4" y="24"/>
                  <a:pt x="4" y="23"/>
                </a:cubicBezTo>
                <a:cubicBezTo>
                  <a:pt x="4" y="22"/>
                  <a:pt x="3" y="22"/>
                  <a:pt x="3" y="21"/>
                </a:cubicBezTo>
                <a:cubicBezTo>
                  <a:pt x="3" y="21"/>
                  <a:pt x="3" y="20"/>
                  <a:pt x="3" y="20"/>
                </a:cubicBezTo>
                <a:cubicBezTo>
                  <a:pt x="2" y="19"/>
                  <a:pt x="1" y="18"/>
                  <a:pt x="1" y="17"/>
                </a:cubicBezTo>
                <a:cubicBezTo>
                  <a:pt x="0" y="16"/>
                  <a:pt x="0" y="15"/>
                  <a:pt x="0" y="14"/>
                </a:cubicBezTo>
                <a:cubicBezTo>
                  <a:pt x="0" y="12"/>
                  <a:pt x="0" y="10"/>
                  <a:pt x="0" y="9"/>
                </a:cubicBezTo>
                <a:cubicBezTo>
                  <a:pt x="1" y="8"/>
                  <a:pt x="1" y="6"/>
                  <a:pt x="1" y="4"/>
                </a:cubicBezTo>
                <a:cubicBezTo>
                  <a:pt x="1" y="4"/>
                  <a:pt x="2" y="3"/>
                  <a:pt x="2" y="3"/>
                </a:cubicBezTo>
                <a:cubicBezTo>
                  <a:pt x="2" y="2"/>
                  <a:pt x="2" y="2"/>
                  <a:pt x="2" y="1"/>
                </a:cubicBezTo>
                <a:cubicBezTo>
                  <a:pt x="3" y="1"/>
                  <a:pt x="4" y="1"/>
                  <a:pt x="4" y="1"/>
                </a:cubicBezTo>
                <a:cubicBezTo>
                  <a:pt x="5" y="1"/>
                  <a:pt x="6" y="1"/>
                  <a:pt x="6" y="1"/>
                </a:cubicBezTo>
                <a:cubicBezTo>
                  <a:pt x="8" y="0"/>
                  <a:pt x="9" y="0"/>
                  <a:pt x="10" y="1"/>
                </a:cubicBezTo>
                <a:cubicBezTo>
                  <a:pt x="11" y="1"/>
                  <a:pt x="12" y="2"/>
                  <a:pt x="13" y="2"/>
                </a:cubicBezTo>
                <a:cubicBezTo>
                  <a:pt x="15" y="3"/>
                  <a:pt x="16" y="3"/>
                  <a:pt x="17" y="3"/>
                </a:cubicBezTo>
                <a:cubicBezTo>
                  <a:pt x="19" y="4"/>
                  <a:pt x="20" y="4"/>
                  <a:pt x="21" y="5"/>
                </a:cubicBezTo>
                <a:cubicBezTo>
                  <a:pt x="22" y="6"/>
                  <a:pt x="22" y="7"/>
                  <a:pt x="23" y="7"/>
                </a:cubicBezTo>
                <a:cubicBezTo>
                  <a:pt x="24" y="7"/>
                  <a:pt x="24" y="8"/>
                  <a:pt x="25" y="9"/>
                </a:cubicBezTo>
                <a:cubicBezTo>
                  <a:pt x="25" y="9"/>
                  <a:pt x="26" y="10"/>
                  <a:pt x="26" y="10"/>
                </a:cubicBezTo>
                <a:cubicBezTo>
                  <a:pt x="27" y="11"/>
                  <a:pt x="27" y="11"/>
                  <a:pt x="28" y="12"/>
                </a:cubicBezTo>
                <a:cubicBezTo>
                  <a:pt x="28" y="13"/>
                  <a:pt x="29" y="13"/>
                  <a:pt x="29" y="13"/>
                </a:cubicBezTo>
                <a:cubicBezTo>
                  <a:pt x="30" y="14"/>
                  <a:pt x="30" y="14"/>
                  <a:pt x="31" y="15"/>
                </a:cubicBezTo>
                <a:cubicBezTo>
                  <a:pt x="31" y="16"/>
                  <a:pt x="32" y="17"/>
                  <a:pt x="33" y="18"/>
                </a:cubicBezTo>
                <a:cubicBezTo>
                  <a:pt x="33" y="19"/>
                  <a:pt x="34" y="20"/>
                  <a:pt x="35" y="20"/>
                </a:cubicBezTo>
                <a:cubicBezTo>
                  <a:pt x="36" y="21"/>
                  <a:pt x="37" y="22"/>
                  <a:pt x="37" y="22"/>
                </a:cubicBezTo>
                <a:cubicBezTo>
                  <a:pt x="38" y="23"/>
                  <a:pt x="38" y="23"/>
                  <a:pt x="39" y="24"/>
                </a:cubicBezTo>
                <a:cubicBezTo>
                  <a:pt x="40" y="26"/>
                  <a:pt x="41" y="26"/>
                  <a:pt x="41" y="27"/>
                </a:cubicBezTo>
                <a:cubicBezTo>
                  <a:pt x="41" y="27"/>
                  <a:pt x="41" y="27"/>
                  <a:pt x="41" y="27"/>
                </a:cubicBezTo>
                <a:cubicBezTo>
                  <a:pt x="43" y="29"/>
                  <a:pt x="44" y="30"/>
                  <a:pt x="45" y="31"/>
                </a:cubicBezTo>
                <a:cubicBezTo>
                  <a:pt x="46" y="32"/>
                  <a:pt x="46" y="33"/>
                  <a:pt x="47" y="33"/>
                </a:cubicBezTo>
                <a:cubicBezTo>
                  <a:pt x="48" y="34"/>
                  <a:pt x="49" y="35"/>
                  <a:pt x="50" y="36"/>
                </a:cubicBezTo>
                <a:cubicBezTo>
                  <a:pt x="50" y="37"/>
                  <a:pt x="51" y="37"/>
                  <a:pt x="52" y="38"/>
                </a:cubicBezTo>
                <a:cubicBezTo>
                  <a:pt x="54" y="40"/>
                  <a:pt x="55" y="41"/>
                  <a:pt x="56" y="42"/>
                </a:cubicBezTo>
                <a:cubicBezTo>
                  <a:pt x="56" y="43"/>
                  <a:pt x="57" y="43"/>
                  <a:pt x="57" y="44"/>
                </a:cubicBezTo>
                <a:cubicBezTo>
                  <a:pt x="59" y="46"/>
                  <a:pt x="59" y="47"/>
                  <a:pt x="60" y="48"/>
                </a:cubicBezTo>
                <a:cubicBezTo>
                  <a:pt x="60" y="49"/>
                  <a:pt x="61" y="49"/>
                  <a:pt x="62" y="50"/>
                </a:cubicBezTo>
                <a:cubicBezTo>
                  <a:pt x="62" y="51"/>
                  <a:pt x="63" y="52"/>
                  <a:pt x="64" y="53"/>
                </a:cubicBezTo>
                <a:cubicBezTo>
                  <a:pt x="65" y="54"/>
                  <a:pt x="65" y="55"/>
                  <a:pt x="66" y="57"/>
                </a:cubicBezTo>
                <a:cubicBezTo>
                  <a:pt x="66" y="58"/>
                  <a:pt x="66" y="59"/>
                  <a:pt x="66" y="60"/>
                </a:cubicBezTo>
                <a:cubicBezTo>
                  <a:pt x="66" y="62"/>
                  <a:pt x="66" y="63"/>
                  <a:pt x="66" y="65"/>
                </a:cubicBezTo>
                <a:cubicBezTo>
                  <a:pt x="65" y="65"/>
                  <a:pt x="65" y="66"/>
                  <a:pt x="65" y="67"/>
                </a:cubicBezTo>
                <a:cubicBezTo>
                  <a:pt x="64" y="67"/>
                  <a:pt x="64" y="68"/>
                  <a:pt x="64" y="69"/>
                </a:cubicBezTo>
                <a:cubicBezTo>
                  <a:pt x="62" y="70"/>
                  <a:pt x="61" y="72"/>
                  <a:pt x="59" y="74"/>
                </a:cubicBezTo>
                <a:cubicBezTo>
                  <a:pt x="58" y="75"/>
                  <a:pt x="57" y="77"/>
                  <a:pt x="56" y="79"/>
                </a:cubicBezTo>
                <a:cubicBezTo>
                  <a:pt x="55" y="79"/>
                  <a:pt x="54" y="80"/>
                  <a:pt x="53" y="81"/>
                </a:cubicBezTo>
                <a:cubicBezTo>
                  <a:pt x="52" y="82"/>
                  <a:pt x="51" y="83"/>
                  <a:pt x="50" y="84"/>
                </a:cubicBezTo>
                <a:cubicBezTo>
                  <a:pt x="49" y="85"/>
                  <a:pt x="47" y="87"/>
                  <a:pt x="46" y="88"/>
                </a:cubicBezTo>
                <a:cubicBezTo>
                  <a:pt x="45" y="89"/>
                  <a:pt x="44" y="91"/>
                  <a:pt x="44" y="93"/>
                </a:cubicBezTo>
                <a:lnTo>
                  <a:pt x="43" y="93"/>
                </a:lnTo>
                <a:close/>
                <a:moveTo>
                  <a:pt x="9" y="78"/>
                </a:moveTo>
                <a:cubicBezTo>
                  <a:pt x="9" y="78"/>
                  <a:pt x="9" y="79"/>
                  <a:pt x="8" y="79"/>
                </a:cubicBezTo>
                <a:cubicBezTo>
                  <a:pt x="7" y="79"/>
                  <a:pt x="7" y="79"/>
                  <a:pt x="7" y="80"/>
                </a:cubicBezTo>
                <a:cubicBezTo>
                  <a:pt x="5" y="80"/>
                  <a:pt x="4" y="79"/>
                  <a:pt x="3" y="79"/>
                </a:cubicBezTo>
                <a:cubicBezTo>
                  <a:pt x="1" y="78"/>
                  <a:pt x="1" y="76"/>
                  <a:pt x="2" y="75"/>
                </a:cubicBezTo>
                <a:cubicBezTo>
                  <a:pt x="3" y="73"/>
                  <a:pt x="5" y="73"/>
                  <a:pt x="7" y="74"/>
                </a:cubicBezTo>
                <a:cubicBezTo>
                  <a:pt x="8" y="74"/>
                  <a:pt x="9" y="76"/>
                  <a:pt x="9" y="78"/>
                </a:cubicBezTo>
                <a:close/>
                <a:moveTo>
                  <a:pt x="29" y="69"/>
                </a:moveTo>
                <a:cubicBezTo>
                  <a:pt x="28" y="71"/>
                  <a:pt x="27" y="72"/>
                  <a:pt x="25" y="73"/>
                </a:cubicBezTo>
                <a:cubicBezTo>
                  <a:pt x="23" y="74"/>
                  <a:pt x="21" y="74"/>
                  <a:pt x="20" y="73"/>
                </a:cubicBezTo>
                <a:cubicBezTo>
                  <a:pt x="19" y="72"/>
                  <a:pt x="18" y="71"/>
                  <a:pt x="18" y="70"/>
                </a:cubicBezTo>
                <a:cubicBezTo>
                  <a:pt x="17" y="69"/>
                  <a:pt x="17" y="67"/>
                  <a:pt x="18" y="66"/>
                </a:cubicBezTo>
                <a:cubicBezTo>
                  <a:pt x="18" y="65"/>
                  <a:pt x="19" y="64"/>
                  <a:pt x="19" y="63"/>
                </a:cubicBezTo>
                <a:cubicBezTo>
                  <a:pt x="20" y="62"/>
                  <a:pt x="21" y="61"/>
                  <a:pt x="22" y="61"/>
                </a:cubicBezTo>
                <a:cubicBezTo>
                  <a:pt x="23" y="60"/>
                  <a:pt x="24" y="59"/>
                  <a:pt x="26" y="60"/>
                </a:cubicBezTo>
                <a:cubicBezTo>
                  <a:pt x="28" y="61"/>
                  <a:pt x="29" y="62"/>
                  <a:pt x="30" y="63"/>
                </a:cubicBezTo>
                <a:cubicBezTo>
                  <a:pt x="29" y="64"/>
                  <a:pt x="29" y="65"/>
                  <a:pt x="29" y="66"/>
                </a:cubicBezTo>
                <a:cubicBezTo>
                  <a:pt x="29" y="67"/>
                  <a:pt x="29" y="68"/>
                  <a:pt x="29" y="69"/>
                </a:cubicBezTo>
                <a:close/>
                <a:moveTo>
                  <a:pt x="88" y="93"/>
                </a:moveTo>
                <a:cubicBezTo>
                  <a:pt x="87" y="97"/>
                  <a:pt x="84" y="99"/>
                  <a:pt x="81" y="99"/>
                </a:cubicBezTo>
                <a:cubicBezTo>
                  <a:pt x="80" y="100"/>
                  <a:pt x="78" y="102"/>
                  <a:pt x="77" y="103"/>
                </a:cubicBezTo>
                <a:cubicBezTo>
                  <a:pt x="77" y="105"/>
                  <a:pt x="75" y="106"/>
                  <a:pt x="74" y="108"/>
                </a:cubicBezTo>
                <a:cubicBezTo>
                  <a:pt x="74" y="109"/>
                  <a:pt x="73" y="110"/>
                  <a:pt x="72" y="111"/>
                </a:cubicBezTo>
                <a:cubicBezTo>
                  <a:pt x="71" y="111"/>
                  <a:pt x="70" y="112"/>
                  <a:pt x="70" y="113"/>
                </a:cubicBezTo>
                <a:cubicBezTo>
                  <a:pt x="68" y="115"/>
                  <a:pt x="67" y="115"/>
                  <a:pt x="67" y="116"/>
                </a:cubicBezTo>
                <a:cubicBezTo>
                  <a:pt x="66" y="116"/>
                  <a:pt x="66" y="116"/>
                  <a:pt x="65" y="116"/>
                </a:cubicBezTo>
                <a:cubicBezTo>
                  <a:pt x="65" y="117"/>
                  <a:pt x="64" y="118"/>
                  <a:pt x="64" y="119"/>
                </a:cubicBezTo>
                <a:cubicBezTo>
                  <a:pt x="63" y="120"/>
                  <a:pt x="63" y="121"/>
                  <a:pt x="62" y="121"/>
                </a:cubicBezTo>
                <a:cubicBezTo>
                  <a:pt x="59" y="121"/>
                  <a:pt x="58" y="122"/>
                  <a:pt x="58" y="123"/>
                </a:cubicBezTo>
                <a:cubicBezTo>
                  <a:pt x="57" y="123"/>
                  <a:pt x="57" y="123"/>
                  <a:pt x="56" y="123"/>
                </a:cubicBezTo>
                <a:cubicBezTo>
                  <a:pt x="55" y="124"/>
                  <a:pt x="54" y="124"/>
                  <a:pt x="53" y="124"/>
                </a:cubicBezTo>
                <a:cubicBezTo>
                  <a:pt x="52" y="123"/>
                  <a:pt x="51" y="123"/>
                  <a:pt x="50" y="123"/>
                </a:cubicBezTo>
                <a:cubicBezTo>
                  <a:pt x="49" y="123"/>
                  <a:pt x="48" y="122"/>
                  <a:pt x="48" y="122"/>
                </a:cubicBezTo>
                <a:cubicBezTo>
                  <a:pt x="48" y="121"/>
                  <a:pt x="48" y="121"/>
                  <a:pt x="47" y="121"/>
                </a:cubicBezTo>
                <a:cubicBezTo>
                  <a:pt x="46" y="118"/>
                  <a:pt x="46" y="116"/>
                  <a:pt x="46" y="116"/>
                </a:cubicBezTo>
                <a:cubicBezTo>
                  <a:pt x="46" y="116"/>
                  <a:pt x="46" y="115"/>
                  <a:pt x="46" y="114"/>
                </a:cubicBezTo>
                <a:cubicBezTo>
                  <a:pt x="46" y="114"/>
                  <a:pt x="46" y="113"/>
                  <a:pt x="46" y="112"/>
                </a:cubicBezTo>
                <a:cubicBezTo>
                  <a:pt x="45" y="111"/>
                  <a:pt x="45" y="111"/>
                  <a:pt x="45" y="111"/>
                </a:cubicBezTo>
                <a:cubicBezTo>
                  <a:pt x="46" y="108"/>
                  <a:pt x="46" y="106"/>
                  <a:pt x="47" y="105"/>
                </a:cubicBezTo>
                <a:cubicBezTo>
                  <a:pt x="47" y="105"/>
                  <a:pt x="47" y="104"/>
                  <a:pt x="48" y="104"/>
                </a:cubicBezTo>
                <a:cubicBezTo>
                  <a:pt x="49" y="104"/>
                  <a:pt x="49" y="103"/>
                  <a:pt x="49" y="103"/>
                </a:cubicBezTo>
                <a:cubicBezTo>
                  <a:pt x="50" y="102"/>
                  <a:pt x="51" y="101"/>
                  <a:pt x="52" y="99"/>
                </a:cubicBezTo>
                <a:cubicBezTo>
                  <a:pt x="53" y="98"/>
                  <a:pt x="54" y="96"/>
                  <a:pt x="56" y="95"/>
                </a:cubicBezTo>
                <a:cubicBezTo>
                  <a:pt x="57" y="94"/>
                  <a:pt x="57" y="93"/>
                  <a:pt x="58" y="93"/>
                </a:cubicBezTo>
                <a:cubicBezTo>
                  <a:pt x="58" y="93"/>
                  <a:pt x="58" y="93"/>
                  <a:pt x="58" y="93"/>
                </a:cubicBezTo>
                <a:cubicBezTo>
                  <a:pt x="59" y="91"/>
                  <a:pt x="61" y="90"/>
                  <a:pt x="62" y="89"/>
                </a:cubicBezTo>
                <a:cubicBezTo>
                  <a:pt x="64" y="88"/>
                  <a:pt x="65" y="88"/>
                  <a:pt x="67" y="87"/>
                </a:cubicBezTo>
                <a:cubicBezTo>
                  <a:pt x="68" y="86"/>
                  <a:pt x="69" y="85"/>
                  <a:pt x="70" y="85"/>
                </a:cubicBezTo>
                <a:cubicBezTo>
                  <a:pt x="71" y="84"/>
                  <a:pt x="72" y="83"/>
                  <a:pt x="73" y="82"/>
                </a:cubicBezTo>
                <a:cubicBezTo>
                  <a:pt x="74" y="82"/>
                  <a:pt x="75" y="81"/>
                  <a:pt x="75" y="80"/>
                </a:cubicBezTo>
                <a:cubicBezTo>
                  <a:pt x="76" y="79"/>
                  <a:pt x="77" y="78"/>
                  <a:pt x="77" y="78"/>
                </a:cubicBezTo>
                <a:cubicBezTo>
                  <a:pt x="78" y="76"/>
                  <a:pt x="80" y="74"/>
                  <a:pt x="82" y="73"/>
                </a:cubicBezTo>
                <a:cubicBezTo>
                  <a:pt x="83" y="71"/>
                  <a:pt x="85" y="70"/>
                  <a:pt x="86" y="68"/>
                </a:cubicBezTo>
                <a:cubicBezTo>
                  <a:pt x="88" y="66"/>
                  <a:pt x="90" y="64"/>
                  <a:pt x="91" y="63"/>
                </a:cubicBezTo>
                <a:cubicBezTo>
                  <a:pt x="90" y="61"/>
                  <a:pt x="89" y="60"/>
                  <a:pt x="89" y="59"/>
                </a:cubicBezTo>
                <a:cubicBezTo>
                  <a:pt x="88" y="59"/>
                  <a:pt x="87" y="58"/>
                  <a:pt x="87" y="58"/>
                </a:cubicBezTo>
                <a:cubicBezTo>
                  <a:pt x="86" y="57"/>
                  <a:pt x="85" y="56"/>
                  <a:pt x="85" y="56"/>
                </a:cubicBezTo>
                <a:cubicBezTo>
                  <a:pt x="83" y="55"/>
                  <a:pt x="82" y="54"/>
                  <a:pt x="82" y="53"/>
                </a:cubicBezTo>
                <a:cubicBezTo>
                  <a:pt x="82" y="53"/>
                  <a:pt x="81" y="52"/>
                  <a:pt x="81" y="51"/>
                </a:cubicBezTo>
                <a:cubicBezTo>
                  <a:pt x="79" y="50"/>
                  <a:pt x="77" y="48"/>
                  <a:pt x="75" y="46"/>
                </a:cubicBezTo>
                <a:cubicBezTo>
                  <a:pt x="74" y="45"/>
                  <a:pt x="72" y="43"/>
                  <a:pt x="70" y="40"/>
                </a:cubicBezTo>
                <a:cubicBezTo>
                  <a:pt x="66" y="37"/>
                  <a:pt x="63" y="35"/>
                  <a:pt x="59" y="33"/>
                </a:cubicBezTo>
                <a:cubicBezTo>
                  <a:pt x="58" y="32"/>
                  <a:pt x="57" y="31"/>
                  <a:pt x="56" y="30"/>
                </a:cubicBezTo>
                <a:cubicBezTo>
                  <a:pt x="54" y="28"/>
                  <a:pt x="53" y="28"/>
                  <a:pt x="53" y="27"/>
                </a:cubicBezTo>
                <a:cubicBezTo>
                  <a:pt x="53" y="27"/>
                  <a:pt x="52" y="26"/>
                  <a:pt x="52" y="26"/>
                </a:cubicBezTo>
                <a:cubicBezTo>
                  <a:pt x="50" y="25"/>
                  <a:pt x="50" y="24"/>
                  <a:pt x="49" y="23"/>
                </a:cubicBezTo>
                <a:cubicBezTo>
                  <a:pt x="49" y="22"/>
                  <a:pt x="49" y="22"/>
                  <a:pt x="48" y="21"/>
                </a:cubicBezTo>
                <a:cubicBezTo>
                  <a:pt x="48" y="21"/>
                  <a:pt x="48" y="20"/>
                  <a:pt x="48" y="20"/>
                </a:cubicBezTo>
                <a:cubicBezTo>
                  <a:pt x="47" y="19"/>
                  <a:pt x="47" y="18"/>
                  <a:pt x="46" y="17"/>
                </a:cubicBezTo>
                <a:cubicBezTo>
                  <a:pt x="45" y="16"/>
                  <a:pt x="45" y="15"/>
                  <a:pt x="45" y="14"/>
                </a:cubicBezTo>
                <a:cubicBezTo>
                  <a:pt x="45" y="12"/>
                  <a:pt x="45" y="10"/>
                  <a:pt x="46" y="9"/>
                </a:cubicBezTo>
                <a:cubicBezTo>
                  <a:pt x="46" y="8"/>
                  <a:pt x="46" y="6"/>
                  <a:pt x="46" y="4"/>
                </a:cubicBezTo>
                <a:cubicBezTo>
                  <a:pt x="46" y="4"/>
                  <a:pt x="47" y="3"/>
                  <a:pt x="47" y="3"/>
                </a:cubicBezTo>
                <a:cubicBezTo>
                  <a:pt x="47" y="2"/>
                  <a:pt x="47" y="2"/>
                  <a:pt x="47" y="1"/>
                </a:cubicBezTo>
                <a:cubicBezTo>
                  <a:pt x="48" y="1"/>
                  <a:pt x="49" y="1"/>
                  <a:pt x="50" y="1"/>
                </a:cubicBezTo>
                <a:cubicBezTo>
                  <a:pt x="50" y="1"/>
                  <a:pt x="51" y="1"/>
                  <a:pt x="52" y="1"/>
                </a:cubicBezTo>
                <a:cubicBezTo>
                  <a:pt x="53" y="0"/>
                  <a:pt x="55" y="0"/>
                  <a:pt x="56" y="1"/>
                </a:cubicBezTo>
                <a:cubicBezTo>
                  <a:pt x="57" y="1"/>
                  <a:pt x="58" y="2"/>
                  <a:pt x="58" y="2"/>
                </a:cubicBezTo>
                <a:cubicBezTo>
                  <a:pt x="60" y="3"/>
                  <a:pt x="61" y="3"/>
                  <a:pt x="63" y="3"/>
                </a:cubicBezTo>
                <a:cubicBezTo>
                  <a:pt x="64" y="4"/>
                  <a:pt x="65" y="4"/>
                  <a:pt x="66" y="5"/>
                </a:cubicBezTo>
                <a:cubicBezTo>
                  <a:pt x="67" y="6"/>
                  <a:pt x="68" y="7"/>
                  <a:pt x="68" y="7"/>
                </a:cubicBezTo>
                <a:cubicBezTo>
                  <a:pt x="69" y="7"/>
                  <a:pt x="69" y="8"/>
                  <a:pt x="70" y="9"/>
                </a:cubicBezTo>
                <a:cubicBezTo>
                  <a:pt x="70" y="9"/>
                  <a:pt x="72" y="10"/>
                  <a:pt x="73" y="12"/>
                </a:cubicBezTo>
                <a:cubicBezTo>
                  <a:pt x="74" y="13"/>
                  <a:pt x="74" y="13"/>
                  <a:pt x="75" y="13"/>
                </a:cubicBezTo>
                <a:cubicBezTo>
                  <a:pt x="75" y="14"/>
                  <a:pt x="75" y="14"/>
                  <a:pt x="76" y="15"/>
                </a:cubicBezTo>
                <a:cubicBezTo>
                  <a:pt x="77" y="16"/>
                  <a:pt x="77" y="17"/>
                  <a:pt x="78" y="18"/>
                </a:cubicBezTo>
                <a:cubicBezTo>
                  <a:pt x="79" y="19"/>
                  <a:pt x="80" y="20"/>
                  <a:pt x="81" y="20"/>
                </a:cubicBezTo>
                <a:cubicBezTo>
                  <a:pt x="81" y="21"/>
                  <a:pt x="82" y="22"/>
                  <a:pt x="82" y="22"/>
                </a:cubicBezTo>
                <a:cubicBezTo>
                  <a:pt x="83" y="23"/>
                  <a:pt x="83" y="23"/>
                  <a:pt x="84" y="24"/>
                </a:cubicBezTo>
                <a:cubicBezTo>
                  <a:pt x="85" y="25"/>
                  <a:pt x="85" y="25"/>
                  <a:pt x="86" y="26"/>
                </a:cubicBezTo>
                <a:cubicBezTo>
                  <a:pt x="88" y="29"/>
                  <a:pt x="89" y="30"/>
                  <a:pt x="90" y="31"/>
                </a:cubicBezTo>
                <a:cubicBezTo>
                  <a:pt x="91" y="32"/>
                  <a:pt x="92" y="33"/>
                  <a:pt x="93" y="33"/>
                </a:cubicBezTo>
                <a:cubicBezTo>
                  <a:pt x="94" y="34"/>
                  <a:pt x="94" y="35"/>
                  <a:pt x="95" y="36"/>
                </a:cubicBezTo>
                <a:cubicBezTo>
                  <a:pt x="95" y="37"/>
                  <a:pt x="96" y="37"/>
                  <a:pt x="98" y="38"/>
                </a:cubicBezTo>
                <a:cubicBezTo>
                  <a:pt x="100" y="40"/>
                  <a:pt x="101" y="41"/>
                  <a:pt x="101" y="42"/>
                </a:cubicBezTo>
                <a:cubicBezTo>
                  <a:pt x="102" y="43"/>
                  <a:pt x="102" y="43"/>
                  <a:pt x="103" y="44"/>
                </a:cubicBezTo>
                <a:cubicBezTo>
                  <a:pt x="104" y="46"/>
                  <a:pt x="105" y="47"/>
                  <a:pt x="105" y="48"/>
                </a:cubicBezTo>
                <a:cubicBezTo>
                  <a:pt x="105" y="49"/>
                  <a:pt x="106" y="49"/>
                  <a:pt x="107" y="50"/>
                </a:cubicBezTo>
                <a:cubicBezTo>
                  <a:pt x="108" y="51"/>
                  <a:pt x="109" y="52"/>
                  <a:pt x="109" y="53"/>
                </a:cubicBezTo>
                <a:cubicBezTo>
                  <a:pt x="110" y="54"/>
                  <a:pt x="111" y="55"/>
                  <a:pt x="111" y="57"/>
                </a:cubicBezTo>
                <a:cubicBezTo>
                  <a:pt x="112" y="58"/>
                  <a:pt x="112" y="59"/>
                  <a:pt x="112" y="60"/>
                </a:cubicBezTo>
                <a:cubicBezTo>
                  <a:pt x="112" y="62"/>
                  <a:pt x="111" y="63"/>
                  <a:pt x="111" y="65"/>
                </a:cubicBezTo>
                <a:cubicBezTo>
                  <a:pt x="111" y="65"/>
                  <a:pt x="110" y="66"/>
                  <a:pt x="110" y="67"/>
                </a:cubicBezTo>
                <a:cubicBezTo>
                  <a:pt x="110" y="67"/>
                  <a:pt x="109" y="68"/>
                  <a:pt x="109" y="69"/>
                </a:cubicBezTo>
                <a:cubicBezTo>
                  <a:pt x="107" y="70"/>
                  <a:pt x="106" y="72"/>
                  <a:pt x="105" y="74"/>
                </a:cubicBezTo>
                <a:cubicBezTo>
                  <a:pt x="103" y="75"/>
                  <a:pt x="102" y="77"/>
                  <a:pt x="101" y="79"/>
                </a:cubicBezTo>
                <a:cubicBezTo>
                  <a:pt x="100" y="79"/>
                  <a:pt x="99" y="80"/>
                  <a:pt x="99" y="81"/>
                </a:cubicBezTo>
                <a:cubicBezTo>
                  <a:pt x="98" y="81"/>
                  <a:pt x="97" y="82"/>
                  <a:pt x="96" y="82"/>
                </a:cubicBezTo>
                <a:cubicBezTo>
                  <a:pt x="96" y="83"/>
                  <a:pt x="95" y="84"/>
                  <a:pt x="95" y="84"/>
                </a:cubicBezTo>
                <a:cubicBezTo>
                  <a:pt x="94" y="85"/>
                  <a:pt x="93" y="87"/>
                  <a:pt x="92" y="88"/>
                </a:cubicBezTo>
                <a:cubicBezTo>
                  <a:pt x="91" y="89"/>
                  <a:pt x="90" y="91"/>
                  <a:pt x="89" y="93"/>
                </a:cubicBezTo>
                <a:lnTo>
                  <a:pt x="88" y="93"/>
                </a:lnTo>
                <a:close/>
                <a:moveTo>
                  <a:pt x="98" y="19"/>
                </a:moveTo>
                <a:cubicBezTo>
                  <a:pt x="97" y="21"/>
                  <a:pt x="96" y="22"/>
                  <a:pt x="95" y="22"/>
                </a:cubicBezTo>
                <a:cubicBezTo>
                  <a:pt x="93" y="22"/>
                  <a:pt x="91" y="21"/>
                  <a:pt x="89" y="20"/>
                </a:cubicBezTo>
                <a:cubicBezTo>
                  <a:pt x="88" y="19"/>
                  <a:pt x="87" y="19"/>
                  <a:pt x="87" y="18"/>
                </a:cubicBezTo>
                <a:cubicBezTo>
                  <a:pt x="86" y="17"/>
                  <a:pt x="86" y="16"/>
                  <a:pt x="85" y="15"/>
                </a:cubicBezTo>
                <a:cubicBezTo>
                  <a:pt x="87" y="14"/>
                  <a:pt x="88" y="14"/>
                  <a:pt x="90" y="13"/>
                </a:cubicBezTo>
                <a:cubicBezTo>
                  <a:pt x="91" y="13"/>
                  <a:pt x="92" y="13"/>
                  <a:pt x="93" y="14"/>
                </a:cubicBezTo>
                <a:cubicBezTo>
                  <a:pt x="94" y="14"/>
                  <a:pt x="95" y="15"/>
                  <a:pt x="96" y="16"/>
                </a:cubicBezTo>
                <a:cubicBezTo>
                  <a:pt x="96" y="17"/>
                  <a:pt x="97" y="18"/>
                  <a:pt x="98" y="19"/>
                </a:cubicBezTo>
                <a:close/>
              </a:path>
            </a:pathLst>
          </a:custGeom>
          <a:solidFill>
            <a:schemeClr val="dk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9"/>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Google Shape;76;p9"/>
          <p:cNvSpPr txBox="1">
            <a:spLocks noGrp="1"/>
          </p:cNvSpPr>
          <p:nvPr>
            <p:ph type="title"/>
          </p:nvPr>
        </p:nvSpPr>
        <p:spPr>
          <a:xfrm>
            <a:off x="4271100" y="2911895"/>
            <a:ext cx="9745800" cy="31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19599"/>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7" name="Google Shape;77;p9"/>
          <p:cNvSpPr txBox="1">
            <a:spLocks noGrp="1"/>
          </p:cNvSpPr>
          <p:nvPr>
            <p:ph type="subTitle" idx="1"/>
          </p:nvPr>
        </p:nvSpPr>
        <p:spPr>
          <a:xfrm>
            <a:off x="4976501" y="5885600"/>
            <a:ext cx="8335200" cy="1489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9"/>
          <p:cNvSpPr/>
          <p:nvPr/>
        </p:nvSpPr>
        <p:spPr>
          <a:xfrm rot="-8099960">
            <a:off x="404885" y="6339935"/>
            <a:ext cx="963737" cy="3433337"/>
          </a:xfrm>
          <a:custGeom>
            <a:avLst/>
            <a:gdLst/>
            <a:ahLst/>
            <a:cxnLst/>
            <a:rect l="l" t="t" r="r" b="b"/>
            <a:pathLst>
              <a:path w="637" h="2263" extrusionOk="0">
                <a:moveTo>
                  <a:pt x="505" y="1002"/>
                </a:moveTo>
                <a:lnTo>
                  <a:pt x="505" y="1002"/>
                </a:lnTo>
                <a:cubicBezTo>
                  <a:pt x="482" y="963"/>
                  <a:pt x="451" y="924"/>
                  <a:pt x="414" y="891"/>
                </a:cubicBezTo>
                <a:lnTo>
                  <a:pt x="414" y="891"/>
                </a:lnTo>
                <a:cubicBezTo>
                  <a:pt x="419" y="857"/>
                  <a:pt x="421" y="825"/>
                  <a:pt x="422" y="795"/>
                </a:cubicBezTo>
                <a:lnTo>
                  <a:pt x="422" y="795"/>
                </a:lnTo>
                <a:cubicBezTo>
                  <a:pt x="430" y="523"/>
                  <a:pt x="366" y="253"/>
                  <a:pt x="237" y="15"/>
                </a:cubicBezTo>
                <a:lnTo>
                  <a:pt x="237" y="15"/>
                </a:lnTo>
                <a:cubicBezTo>
                  <a:pt x="231" y="4"/>
                  <a:pt x="217" y="0"/>
                  <a:pt x="207" y="6"/>
                </a:cubicBezTo>
                <a:lnTo>
                  <a:pt x="207" y="6"/>
                </a:lnTo>
                <a:cubicBezTo>
                  <a:pt x="196" y="12"/>
                  <a:pt x="192" y="25"/>
                  <a:pt x="197" y="36"/>
                </a:cubicBezTo>
                <a:lnTo>
                  <a:pt x="197" y="36"/>
                </a:lnTo>
                <a:cubicBezTo>
                  <a:pt x="323" y="268"/>
                  <a:pt x="385" y="530"/>
                  <a:pt x="377" y="793"/>
                </a:cubicBezTo>
                <a:lnTo>
                  <a:pt x="377" y="793"/>
                </a:lnTo>
                <a:cubicBezTo>
                  <a:pt x="376" y="814"/>
                  <a:pt x="375" y="836"/>
                  <a:pt x="373" y="859"/>
                </a:cubicBezTo>
                <a:lnTo>
                  <a:pt x="373" y="859"/>
                </a:lnTo>
                <a:cubicBezTo>
                  <a:pt x="322" y="824"/>
                  <a:pt x="262" y="802"/>
                  <a:pt x="197" y="807"/>
                </a:cubicBezTo>
                <a:lnTo>
                  <a:pt x="197" y="807"/>
                </a:lnTo>
                <a:cubicBezTo>
                  <a:pt x="125" y="813"/>
                  <a:pt x="56" y="865"/>
                  <a:pt x="25" y="938"/>
                </a:cubicBezTo>
                <a:lnTo>
                  <a:pt x="25" y="938"/>
                </a:lnTo>
                <a:cubicBezTo>
                  <a:pt x="0" y="997"/>
                  <a:pt x="6" y="1056"/>
                  <a:pt x="42" y="1099"/>
                </a:cubicBezTo>
                <a:lnTo>
                  <a:pt x="42" y="1099"/>
                </a:lnTo>
                <a:cubicBezTo>
                  <a:pt x="71" y="1134"/>
                  <a:pt x="114" y="1153"/>
                  <a:pt x="164" y="1154"/>
                </a:cubicBezTo>
                <a:lnTo>
                  <a:pt x="164" y="1154"/>
                </a:lnTo>
                <a:cubicBezTo>
                  <a:pt x="227" y="1155"/>
                  <a:pt x="291" y="1127"/>
                  <a:pt x="332" y="1082"/>
                </a:cubicBezTo>
                <a:lnTo>
                  <a:pt x="332" y="1082"/>
                </a:lnTo>
                <a:cubicBezTo>
                  <a:pt x="369" y="1041"/>
                  <a:pt x="390" y="992"/>
                  <a:pt x="403" y="943"/>
                </a:cubicBezTo>
                <a:lnTo>
                  <a:pt x="403" y="943"/>
                </a:lnTo>
                <a:cubicBezTo>
                  <a:pt x="428" y="968"/>
                  <a:pt x="450" y="997"/>
                  <a:pt x="467" y="1025"/>
                </a:cubicBezTo>
                <a:lnTo>
                  <a:pt x="467" y="1025"/>
                </a:lnTo>
                <a:cubicBezTo>
                  <a:pt x="567" y="1192"/>
                  <a:pt x="590" y="1418"/>
                  <a:pt x="529" y="1644"/>
                </a:cubicBezTo>
                <a:lnTo>
                  <a:pt x="529" y="1644"/>
                </a:lnTo>
                <a:cubicBezTo>
                  <a:pt x="475" y="1850"/>
                  <a:pt x="362" y="2034"/>
                  <a:pt x="255" y="2190"/>
                </a:cubicBezTo>
                <a:lnTo>
                  <a:pt x="255" y="2190"/>
                </a:lnTo>
                <a:cubicBezTo>
                  <a:pt x="250" y="2139"/>
                  <a:pt x="246" y="2070"/>
                  <a:pt x="244" y="2042"/>
                </a:cubicBezTo>
                <a:lnTo>
                  <a:pt x="244" y="2042"/>
                </a:lnTo>
                <a:cubicBezTo>
                  <a:pt x="244" y="2030"/>
                  <a:pt x="234" y="2020"/>
                  <a:pt x="221" y="2020"/>
                </a:cubicBezTo>
                <a:lnTo>
                  <a:pt x="221" y="2020"/>
                </a:lnTo>
                <a:cubicBezTo>
                  <a:pt x="209" y="2021"/>
                  <a:pt x="199" y="2032"/>
                  <a:pt x="200" y="2044"/>
                </a:cubicBezTo>
                <a:lnTo>
                  <a:pt x="200" y="2044"/>
                </a:lnTo>
                <a:cubicBezTo>
                  <a:pt x="201" y="2085"/>
                  <a:pt x="210" y="2203"/>
                  <a:pt x="217" y="2243"/>
                </a:cubicBezTo>
                <a:lnTo>
                  <a:pt x="217" y="2243"/>
                </a:lnTo>
                <a:cubicBezTo>
                  <a:pt x="218" y="2250"/>
                  <a:pt x="222" y="2256"/>
                  <a:pt x="228" y="2259"/>
                </a:cubicBezTo>
                <a:lnTo>
                  <a:pt x="228" y="2259"/>
                </a:lnTo>
                <a:cubicBezTo>
                  <a:pt x="231" y="2261"/>
                  <a:pt x="235" y="2262"/>
                  <a:pt x="239" y="2262"/>
                </a:cubicBezTo>
                <a:lnTo>
                  <a:pt x="239" y="2262"/>
                </a:lnTo>
                <a:cubicBezTo>
                  <a:pt x="242" y="2262"/>
                  <a:pt x="244" y="2261"/>
                  <a:pt x="247" y="2261"/>
                </a:cubicBezTo>
                <a:lnTo>
                  <a:pt x="247" y="2261"/>
                </a:lnTo>
                <a:cubicBezTo>
                  <a:pt x="250" y="2260"/>
                  <a:pt x="253" y="2258"/>
                  <a:pt x="255" y="2257"/>
                </a:cubicBezTo>
                <a:lnTo>
                  <a:pt x="259" y="2255"/>
                </a:lnTo>
                <a:lnTo>
                  <a:pt x="259" y="2255"/>
                </a:lnTo>
                <a:cubicBezTo>
                  <a:pt x="299" y="2238"/>
                  <a:pt x="415" y="2196"/>
                  <a:pt x="456" y="2183"/>
                </a:cubicBezTo>
                <a:lnTo>
                  <a:pt x="456" y="2183"/>
                </a:lnTo>
                <a:cubicBezTo>
                  <a:pt x="468" y="2179"/>
                  <a:pt x="474" y="2166"/>
                  <a:pt x="470" y="2154"/>
                </a:cubicBezTo>
                <a:lnTo>
                  <a:pt x="470" y="2154"/>
                </a:lnTo>
                <a:cubicBezTo>
                  <a:pt x="466" y="2142"/>
                  <a:pt x="453" y="2136"/>
                  <a:pt x="441" y="2140"/>
                </a:cubicBezTo>
                <a:lnTo>
                  <a:pt x="441" y="2140"/>
                </a:lnTo>
                <a:cubicBezTo>
                  <a:pt x="417" y="2148"/>
                  <a:pt x="361" y="2168"/>
                  <a:pt x="312" y="2187"/>
                </a:cubicBezTo>
                <a:lnTo>
                  <a:pt x="312" y="2187"/>
                </a:lnTo>
                <a:cubicBezTo>
                  <a:pt x="415" y="2034"/>
                  <a:pt x="520" y="1855"/>
                  <a:pt x="573" y="1656"/>
                </a:cubicBezTo>
                <a:lnTo>
                  <a:pt x="573" y="1656"/>
                </a:lnTo>
                <a:cubicBezTo>
                  <a:pt x="636" y="1417"/>
                  <a:pt x="611" y="1179"/>
                  <a:pt x="505" y="1002"/>
                </a:cubicBezTo>
                <a:close/>
                <a:moveTo>
                  <a:pt x="299" y="1052"/>
                </a:moveTo>
                <a:lnTo>
                  <a:pt x="299" y="1052"/>
                </a:lnTo>
                <a:cubicBezTo>
                  <a:pt x="267" y="1088"/>
                  <a:pt x="214" y="1111"/>
                  <a:pt x="165" y="1109"/>
                </a:cubicBezTo>
                <a:lnTo>
                  <a:pt x="165" y="1109"/>
                </a:lnTo>
                <a:cubicBezTo>
                  <a:pt x="139" y="1109"/>
                  <a:pt x="103" y="1102"/>
                  <a:pt x="77" y="1070"/>
                </a:cubicBezTo>
                <a:lnTo>
                  <a:pt x="77" y="1070"/>
                </a:lnTo>
                <a:cubicBezTo>
                  <a:pt x="52" y="1040"/>
                  <a:pt x="48" y="998"/>
                  <a:pt x="66" y="955"/>
                </a:cubicBezTo>
                <a:lnTo>
                  <a:pt x="66" y="955"/>
                </a:lnTo>
                <a:cubicBezTo>
                  <a:pt x="90" y="898"/>
                  <a:pt x="146" y="856"/>
                  <a:pt x="201" y="852"/>
                </a:cubicBezTo>
                <a:lnTo>
                  <a:pt x="201" y="852"/>
                </a:lnTo>
                <a:cubicBezTo>
                  <a:pt x="205" y="851"/>
                  <a:pt x="210" y="851"/>
                  <a:pt x="215" y="851"/>
                </a:cubicBezTo>
                <a:lnTo>
                  <a:pt x="215" y="851"/>
                </a:lnTo>
                <a:cubicBezTo>
                  <a:pt x="270" y="851"/>
                  <a:pt x="321" y="874"/>
                  <a:pt x="365" y="908"/>
                </a:cubicBezTo>
                <a:lnTo>
                  <a:pt x="365" y="908"/>
                </a:lnTo>
                <a:cubicBezTo>
                  <a:pt x="355" y="960"/>
                  <a:pt x="336" y="1011"/>
                  <a:pt x="299" y="1052"/>
                </a:cubicBezTo>
                <a:close/>
              </a:path>
            </a:pathLst>
          </a:custGeom>
          <a:solidFill>
            <a:schemeClr val="lt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52326947"/>
      </p:ext>
    </p:extLst>
  </p:cSld>
  <p:clrMapOvr>
    <a:masterClrMapping/>
  </p:clrMapOvr>
  <p:transition spd="med">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2"/>
        <p:cNvGrpSpPr/>
        <p:nvPr/>
      </p:nvGrpSpPr>
      <p:grpSpPr>
        <a:xfrm>
          <a:off x="0" y="0"/>
          <a:ext cx="0" cy="0"/>
          <a:chOff x="0" y="0"/>
          <a:chExt cx="0" cy="0"/>
        </a:xfrm>
      </p:grpSpPr>
      <p:sp>
        <p:nvSpPr>
          <p:cNvPr id="83" name="Google Shape;83;p11"/>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84;p11"/>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11"/>
          <p:cNvSpPr txBox="1">
            <a:spLocks noGrp="1"/>
          </p:cNvSpPr>
          <p:nvPr>
            <p:ph type="title" hasCustomPrompt="1"/>
          </p:nvPr>
        </p:nvSpPr>
        <p:spPr>
          <a:xfrm>
            <a:off x="3877800" y="3520826"/>
            <a:ext cx="10532400" cy="2250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solidFill>
                  <a:schemeClr val="dk2"/>
                </a:solidFill>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86" name="Google Shape;86;p11"/>
          <p:cNvSpPr txBox="1">
            <a:spLocks noGrp="1"/>
          </p:cNvSpPr>
          <p:nvPr>
            <p:ph type="subTitle" idx="1"/>
          </p:nvPr>
        </p:nvSpPr>
        <p:spPr>
          <a:xfrm>
            <a:off x="3877800" y="5771975"/>
            <a:ext cx="105324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87" name="Google Shape;87;p11"/>
          <p:cNvSpPr/>
          <p:nvPr/>
        </p:nvSpPr>
        <p:spPr>
          <a:xfrm rot="-1850757">
            <a:off x="17316281" y="1630532"/>
            <a:ext cx="688542" cy="613490"/>
          </a:xfrm>
          <a:custGeom>
            <a:avLst/>
            <a:gdLst/>
            <a:ahLst/>
            <a:cxnLst/>
            <a:rect l="l" t="t" r="r" b="b"/>
            <a:pathLst>
              <a:path w="129" h="115" extrusionOk="0">
                <a:moveTo>
                  <a:pt x="113" y="42"/>
                </a:moveTo>
                <a:cubicBezTo>
                  <a:pt x="116" y="42"/>
                  <a:pt x="118" y="42"/>
                  <a:pt x="120" y="43"/>
                </a:cubicBezTo>
                <a:cubicBezTo>
                  <a:pt x="121" y="44"/>
                  <a:pt x="124" y="45"/>
                  <a:pt x="127" y="46"/>
                </a:cubicBezTo>
                <a:cubicBezTo>
                  <a:pt x="127" y="47"/>
                  <a:pt x="127" y="48"/>
                  <a:pt x="128" y="49"/>
                </a:cubicBezTo>
                <a:cubicBezTo>
                  <a:pt x="129" y="50"/>
                  <a:pt x="129" y="52"/>
                  <a:pt x="129" y="53"/>
                </a:cubicBezTo>
                <a:cubicBezTo>
                  <a:pt x="129" y="54"/>
                  <a:pt x="129" y="55"/>
                  <a:pt x="128" y="56"/>
                </a:cubicBezTo>
                <a:cubicBezTo>
                  <a:pt x="128" y="56"/>
                  <a:pt x="128" y="57"/>
                  <a:pt x="128" y="58"/>
                </a:cubicBezTo>
                <a:cubicBezTo>
                  <a:pt x="126" y="61"/>
                  <a:pt x="123" y="64"/>
                  <a:pt x="119" y="65"/>
                </a:cubicBezTo>
                <a:cubicBezTo>
                  <a:pt x="116" y="66"/>
                  <a:pt x="112" y="67"/>
                  <a:pt x="108" y="68"/>
                </a:cubicBezTo>
                <a:cubicBezTo>
                  <a:pt x="105" y="68"/>
                  <a:pt x="102" y="68"/>
                  <a:pt x="99" y="67"/>
                </a:cubicBezTo>
                <a:cubicBezTo>
                  <a:pt x="97" y="67"/>
                  <a:pt x="94" y="67"/>
                  <a:pt x="92" y="68"/>
                </a:cubicBezTo>
                <a:cubicBezTo>
                  <a:pt x="88" y="67"/>
                  <a:pt x="84" y="67"/>
                  <a:pt x="79" y="67"/>
                </a:cubicBezTo>
                <a:cubicBezTo>
                  <a:pt x="75" y="66"/>
                  <a:pt x="70" y="66"/>
                  <a:pt x="66" y="67"/>
                </a:cubicBezTo>
                <a:cubicBezTo>
                  <a:pt x="65" y="67"/>
                  <a:pt x="64" y="67"/>
                  <a:pt x="63" y="67"/>
                </a:cubicBezTo>
                <a:cubicBezTo>
                  <a:pt x="62" y="67"/>
                  <a:pt x="61" y="67"/>
                  <a:pt x="60" y="68"/>
                </a:cubicBezTo>
                <a:cubicBezTo>
                  <a:pt x="59" y="68"/>
                  <a:pt x="58" y="68"/>
                  <a:pt x="58" y="68"/>
                </a:cubicBezTo>
                <a:cubicBezTo>
                  <a:pt x="57" y="68"/>
                  <a:pt x="56" y="68"/>
                  <a:pt x="55" y="68"/>
                </a:cubicBezTo>
                <a:cubicBezTo>
                  <a:pt x="54" y="68"/>
                  <a:pt x="53" y="68"/>
                  <a:pt x="52" y="68"/>
                </a:cubicBezTo>
                <a:cubicBezTo>
                  <a:pt x="50" y="67"/>
                  <a:pt x="49" y="67"/>
                  <a:pt x="48" y="67"/>
                </a:cubicBezTo>
                <a:cubicBezTo>
                  <a:pt x="45" y="66"/>
                  <a:pt x="42" y="66"/>
                  <a:pt x="40" y="67"/>
                </a:cubicBezTo>
                <a:cubicBezTo>
                  <a:pt x="38" y="67"/>
                  <a:pt x="36" y="68"/>
                  <a:pt x="34" y="68"/>
                </a:cubicBezTo>
                <a:cubicBezTo>
                  <a:pt x="31" y="68"/>
                  <a:pt x="28" y="67"/>
                  <a:pt x="26" y="67"/>
                </a:cubicBezTo>
                <a:cubicBezTo>
                  <a:pt x="24" y="67"/>
                  <a:pt x="22" y="67"/>
                  <a:pt x="20" y="67"/>
                </a:cubicBezTo>
                <a:cubicBezTo>
                  <a:pt x="19" y="67"/>
                  <a:pt x="18" y="67"/>
                  <a:pt x="17" y="67"/>
                </a:cubicBezTo>
                <a:cubicBezTo>
                  <a:pt x="16" y="67"/>
                  <a:pt x="15" y="67"/>
                  <a:pt x="14" y="67"/>
                </a:cubicBezTo>
                <a:cubicBezTo>
                  <a:pt x="13" y="67"/>
                  <a:pt x="12" y="67"/>
                  <a:pt x="11" y="68"/>
                </a:cubicBezTo>
                <a:cubicBezTo>
                  <a:pt x="10" y="67"/>
                  <a:pt x="9" y="66"/>
                  <a:pt x="9" y="66"/>
                </a:cubicBezTo>
                <a:cubicBezTo>
                  <a:pt x="8" y="65"/>
                  <a:pt x="8" y="65"/>
                  <a:pt x="8" y="65"/>
                </a:cubicBezTo>
                <a:cubicBezTo>
                  <a:pt x="7" y="65"/>
                  <a:pt x="6" y="64"/>
                  <a:pt x="6" y="64"/>
                </a:cubicBezTo>
                <a:cubicBezTo>
                  <a:pt x="5" y="63"/>
                  <a:pt x="4" y="63"/>
                  <a:pt x="4" y="63"/>
                </a:cubicBezTo>
                <a:cubicBezTo>
                  <a:pt x="4" y="62"/>
                  <a:pt x="3" y="61"/>
                  <a:pt x="3" y="60"/>
                </a:cubicBezTo>
                <a:cubicBezTo>
                  <a:pt x="3" y="59"/>
                  <a:pt x="2" y="58"/>
                  <a:pt x="2" y="57"/>
                </a:cubicBezTo>
                <a:cubicBezTo>
                  <a:pt x="1" y="56"/>
                  <a:pt x="1" y="56"/>
                  <a:pt x="1" y="55"/>
                </a:cubicBezTo>
                <a:cubicBezTo>
                  <a:pt x="1" y="55"/>
                  <a:pt x="1" y="55"/>
                  <a:pt x="1" y="54"/>
                </a:cubicBezTo>
                <a:cubicBezTo>
                  <a:pt x="0" y="52"/>
                  <a:pt x="0" y="51"/>
                  <a:pt x="1" y="50"/>
                </a:cubicBezTo>
                <a:cubicBezTo>
                  <a:pt x="2" y="49"/>
                  <a:pt x="3" y="48"/>
                  <a:pt x="3" y="47"/>
                </a:cubicBezTo>
                <a:cubicBezTo>
                  <a:pt x="4" y="47"/>
                  <a:pt x="5" y="47"/>
                  <a:pt x="5" y="46"/>
                </a:cubicBezTo>
                <a:cubicBezTo>
                  <a:pt x="6" y="46"/>
                  <a:pt x="7" y="46"/>
                  <a:pt x="7" y="46"/>
                </a:cubicBezTo>
                <a:cubicBezTo>
                  <a:pt x="9" y="44"/>
                  <a:pt x="11" y="43"/>
                  <a:pt x="13" y="43"/>
                </a:cubicBezTo>
                <a:cubicBezTo>
                  <a:pt x="16" y="42"/>
                  <a:pt x="19" y="42"/>
                  <a:pt x="21" y="42"/>
                </a:cubicBezTo>
                <a:cubicBezTo>
                  <a:pt x="22" y="42"/>
                  <a:pt x="23" y="42"/>
                  <a:pt x="25" y="42"/>
                </a:cubicBezTo>
                <a:cubicBezTo>
                  <a:pt x="26" y="42"/>
                  <a:pt x="27" y="42"/>
                  <a:pt x="29" y="42"/>
                </a:cubicBezTo>
                <a:cubicBezTo>
                  <a:pt x="32" y="44"/>
                  <a:pt x="35" y="44"/>
                  <a:pt x="38" y="44"/>
                </a:cubicBezTo>
                <a:cubicBezTo>
                  <a:pt x="41" y="44"/>
                  <a:pt x="43" y="44"/>
                  <a:pt x="45" y="45"/>
                </a:cubicBezTo>
                <a:cubicBezTo>
                  <a:pt x="47" y="45"/>
                  <a:pt x="50" y="45"/>
                  <a:pt x="52" y="44"/>
                </a:cubicBezTo>
                <a:cubicBezTo>
                  <a:pt x="55" y="44"/>
                  <a:pt x="58" y="44"/>
                  <a:pt x="60" y="44"/>
                </a:cubicBezTo>
                <a:cubicBezTo>
                  <a:pt x="61" y="44"/>
                  <a:pt x="62" y="44"/>
                  <a:pt x="62" y="44"/>
                </a:cubicBezTo>
                <a:cubicBezTo>
                  <a:pt x="63" y="44"/>
                  <a:pt x="64" y="44"/>
                  <a:pt x="65" y="44"/>
                </a:cubicBezTo>
                <a:cubicBezTo>
                  <a:pt x="70" y="43"/>
                  <a:pt x="75" y="42"/>
                  <a:pt x="81" y="42"/>
                </a:cubicBezTo>
                <a:cubicBezTo>
                  <a:pt x="82" y="42"/>
                  <a:pt x="82" y="42"/>
                  <a:pt x="83" y="42"/>
                </a:cubicBezTo>
                <a:cubicBezTo>
                  <a:pt x="84" y="43"/>
                  <a:pt x="85" y="43"/>
                  <a:pt x="85" y="43"/>
                </a:cubicBezTo>
                <a:cubicBezTo>
                  <a:pt x="88" y="43"/>
                  <a:pt x="90" y="43"/>
                  <a:pt x="93" y="42"/>
                </a:cubicBezTo>
                <a:cubicBezTo>
                  <a:pt x="95" y="42"/>
                  <a:pt x="98" y="42"/>
                  <a:pt x="100" y="42"/>
                </a:cubicBezTo>
                <a:cubicBezTo>
                  <a:pt x="101" y="41"/>
                  <a:pt x="102" y="41"/>
                  <a:pt x="104" y="42"/>
                </a:cubicBezTo>
                <a:cubicBezTo>
                  <a:pt x="105" y="41"/>
                  <a:pt x="107" y="41"/>
                  <a:pt x="108" y="41"/>
                </a:cubicBezTo>
                <a:cubicBezTo>
                  <a:pt x="109" y="41"/>
                  <a:pt x="111" y="41"/>
                  <a:pt x="112" y="41"/>
                </a:cubicBezTo>
                <a:lnTo>
                  <a:pt x="113" y="42"/>
                </a:lnTo>
                <a:close/>
                <a:moveTo>
                  <a:pt x="34" y="86"/>
                </a:moveTo>
                <a:cubicBezTo>
                  <a:pt x="33" y="85"/>
                  <a:pt x="32" y="85"/>
                  <a:pt x="31" y="85"/>
                </a:cubicBezTo>
                <a:cubicBezTo>
                  <a:pt x="29" y="85"/>
                  <a:pt x="28" y="84"/>
                  <a:pt x="27" y="83"/>
                </a:cubicBezTo>
                <a:cubicBezTo>
                  <a:pt x="27" y="82"/>
                  <a:pt x="27" y="81"/>
                  <a:pt x="27" y="80"/>
                </a:cubicBezTo>
                <a:cubicBezTo>
                  <a:pt x="28" y="79"/>
                  <a:pt x="28" y="78"/>
                  <a:pt x="29" y="78"/>
                </a:cubicBezTo>
                <a:cubicBezTo>
                  <a:pt x="31" y="77"/>
                  <a:pt x="32" y="77"/>
                  <a:pt x="33" y="76"/>
                </a:cubicBezTo>
                <a:cubicBezTo>
                  <a:pt x="34" y="76"/>
                  <a:pt x="36" y="76"/>
                  <a:pt x="37" y="76"/>
                </a:cubicBezTo>
                <a:cubicBezTo>
                  <a:pt x="38" y="77"/>
                  <a:pt x="39" y="77"/>
                  <a:pt x="39" y="78"/>
                </a:cubicBezTo>
                <a:cubicBezTo>
                  <a:pt x="40" y="80"/>
                  <a:pt x="41" y="81"/>
                  <a:pt x="40" y="82"/>
                </a:cubicBezTo>
                <a:cubicBezTo>
                  <a:pt x="40" y="83"/>
                  <a:pt x="39" y="83"/>
                  <a:pt x="38" y="84"/>
                </a:cubicBezTo>
                <a:cubicBezTo>
                  <a:pt x="36" y="84"/>
                  <a:pt x="35" y="85"/>
                  <a:pt x="34" y="86"/>
                </a:cubicBezTo>
                <a:close/>
                <a:moveTo>
                  <a:pt x="35" y="100"/>
                </a:moveTo>
                <a:cubicBezTo>
                  <a:pt x="34" y="99"/>
                  <a:pt x="34" y="98"/>
                  <a:pt x="34" y="96"/>
                </a:cubicBezTo>
                <a:cubicBezTo>
                  <a:pt x="35" y="94"/>
                  <a:pt x="37" y="94"/>
                  <a:pt x="39" y="95"/>
                </a:cubicBezTo>
                <a:cubicBezTo>
                  <a:pt x="39" y="95"/>
                  <a:pt x="40" y="96"/>
                  <a:pt x="41" y="97"/>
                </a:cubicBezTo>
                <a:cubicBezTo>
                  <a:pt x="41" y="98"/>
                  <a:pt x="41" y="99"/>
                  <a:pt x="40" y="100"/>
                </a:cubicBezTo>
                <a:cubicBezTo>
                  <a:pt x="40" y="101"/>
                  <a:pt x="39" y="101"/>
                  <a:pt x="38" y="101"/>
                </a:cubicBezTo>
                <a:cubicBezTo>
                  <a:pt x="37" y="101"/>
                  <a:pt x="36" y="100"/>
                  <a:pt x="35" y="100"/>
                </a:cubicBezTo>
                <a:close/>
                <a:moveTo>
                  <a:pt x="77" y="80"/>
                </a:moveTo>
                <a:cubicBezTo>
                  <a:pt x="78" y="81"/>
                  <a:pt x="78" y="82"/>
                  <a:pt x="79" y="82"/>
                </a:cubicBezTo>
                <a:cubicBezTo>
                  <a:pt x="79" y="83"/>
                  <a:pt x="79" y="84"/>
                  <a:pt x="80" y="84"/>
                </a:cubicBezTo>
                <a:cubicBezTo>
                  <a:pt x="80" y="85"/>
                  <a:pt x="81" y="86"/>
                  <a:pt x="81" y="87"/>
                </a:cubicBezTo>
                <a:cubicBezTo>
                  <a:pt x="82" y="87"/>
                  <a:pt x="83" y="88"/>
                  <a:pt x="83" y="89"/>
                </a:cubicBezTo>
                <a:cubicBezTo>
                  <a:pt x="83" y="90"/>
                  <a:pt x="84" y="91"/>
                  <a:pt x="84" y="93"/>
                </a:cubicBezTo>
                <a:cubicBezTo>
                  <a:pt x="85" y="94"/>
                  <a:pt x="85" y="96"/>
                  <a:pt x="86" y="97"/>
                </a:cubicBezTo>
                <a:cubicBezTo>
                  <a:pt x="86" y="99"/>
                  <a:pt x="86" y="100"/>
                  <a:pt x="86" y="101"/>
                </a:cubicBezTo>
                <a:cubicBezTo>
                  <a:pt x="85" y="103"/>
                  <a:pt x="85" y="104"/>
                  <a:pt x="83" y="105"/>
                </a:cubicBezTo>
                <a:cubicBezTo>
                  <a:pt x="83" y="108"/>
                  <a:pt x="81" y="110"/>
                  <a:pt x="78" y="111"/>
                </a:cubicBezTo>
                <a:cubicBezTo>
                  <a:pt x="77" y="112"/>
                  <a:pt x="75" y="113"/>
                  <a:pt x="74" y="113"/>
                </a:cubicBezTo>
                <a:cubicBezTo>
                  <a:pt x="72" y="114"/>
                  <a:pt x="70" y="114"/>
                  <a:pt x="69" y="114"/>
                </a:cubicBezTo>
                <a:cubicBezTo>
                  <a:pt x="68" y="114"/>
                  <a:pt x="67" y="115"/>
                  <a:pt x="66" y="115"/>
                </a:cubicBezTo>
                <a:cubicBezTo>
                  <a:pt x="65" y="115"/>
                  <a:pt x="64" y="115"/>
                  <a:pt x="63" y="115"/>
                </a:cubicBezTo>
                <a:cubicBezTo>
                  <a:pt x="61" y="115"/>
                  <a:pt x="59" y="114"/>
                  <a:pt x="57" y="112"/>
                </a:cubicBezTo>
                <a:cubicBezTo>
                  <a:pt x="56" y="111"/>
                  <a:pt x="55" y="110"/>
                  <a:pt x="54" y="109"/>
                </a:cubicBezTo>
                <a:cubicBezTo>
                  <a:pt x="54" y="108"/>
                  <a:pt x="54" y="108"/>
                  <a:pt x="54" y="108"/>
                </a:cubicBezTo>
                <a:cubicBezTo>
                  <a:pt x="53" y="107"/>
                  <a:pt x="53" y="107"/>
                  <a:pt x="53" y="106"/>
                </a:cubicBezTo>
                <a:cubicBezTo>
                  <a:pt x="52" y="106"/>
                  <a:pt x="51" y="105"/>
                  <a:pt x="51" y="103"/>
                </a:cubicBezTo>
                <a:cubicBezTo>
                  <a:pt x="50" y="102"/>
                  <a:pt x="50" y="101"/>
                  <a:pt x="49" y="100"/>
                </a:cubicBezTo>
                <a:cubicBezTo>
                  <a:pt x="49" y="98"/>
                  <a:pt x="49" y="96"/>
                  <a:pt x="49" y="94"/>
                </a:cubicBezTo>
                <a:cubicBezTo>
                  <a:pt x="50" y="92"/>
                  <a:pt x="50" y="91"/>
                  <a:pt x="52" y="89"/>
                </a:cubicBezTo>
                <a:cubicBezTo>
                  <a:pt x="52" y="88"/>
                  <a:pt x="53" y="87"/>
                  <a:pt x="54" y="86"/>
                </a:cubicBezTo>
                <a:cubicBezTo>
                  <a:pt x="54" y="85"/>
                  <a:pt x="55" y="84"/>
                  <a:pt x="56" y="82"/>
                </a:cubicBezTo>
                <a:cubicBezTo>
                  <a:pt x="58" y="80"/>
                  <a:pt x="61" y="79"/>
                  <a:pt x="63" y="78"/>
                </a:cubicBezTo>
                <a:cubicBezTo>
                  <a:pt x="65" y="78"/>
                  <a:pt x="67" y="78"/>
                  <a:pt x="69" y="78"/>
                </a:cubicBezTo>
                <a:cubicBezTo>
                  <a:pt x="70" y="79"/>
                  <a:pt x="70" y="79"/>
                  <a:pt x="71" y="79"/>
                </a:cubicBezTo>
                <a:cubicBezTo>
                  <a:pt x="72" y="79"/>
                  <a:pt x="73" y="79"/>
                  <a:pt x="74" y="79"/>
                </a:cubicBezTo>
                <a:cubicBezTo>
                  <a:pt x="74" y="79"/>
                  <a:pt x="75" y="80"/>
                  <a:pt x="75" y="80"/>
                </a:cubicBezTo>
                <a:cubicBezTo>
                  <a:pt x="76" y="80"/>
                  <a:pt x="76" y="80"/>
                  <a:pt x="77" y="80"/>
                </a:cubicBezTo>
                <a:close/>
                <a:moveTo>
                  <a:pt x="83" y="20"/>
                </a:moveTo>
                <a:cubicBezTo>
                  <a:pt x="83" y="21"/>
                  <a:pt x="83" y="22"/>
                  <a:pt x="83" y="22"/>
                </a:cubicBezTo>
                <a:cubicBezTo>
                  <a:pt x="83" y="23"/>
                  <a:pt x="83" y="24"/>
                  <a:pt x="83" y="25"/>
                </a:cubicBezTo>
                <a:cubicBezTo>
                  <a:pt x="81" y="26"/>
                  <a:pt x="80" y="27"/>
                  <a:pt x="80" y="27"/>
                </a:cubicBezTo>
                <a:cubicBezTo>
                  <a:pt x="80" y="28"/>
                  <a:pt x="79" y="28"/>
                  <a:pt x="79" y="28"/>
                </a:cubicBezTo>
                <a:cubicBezTo>
                  <a:pt x="77" y="28"/>
                  <a:pt x="76" y="29"/>
                  <a:pt x="75" y="29"/>
                </a:cubicBezTo>
                <a:cubicBezTo>
                  <a:pt x="74" y="30"/>
                  <a:pt x="72" y="30"/>
                  <a:pt x="71" y="30"/>
                </a:cubicBezTo>
                <a:cubicBezTo>
                  <a:pt x="70" y="30"/>
                  <a:pt x="69" y="31"/>
                  <a:pt x="68" y="31"/>
                </a:cubicBezTo>
                <a:cubicBezTo>
                  <a:pt x="67" y="31"/>
                  <a:pt x="66" y="31"/>
                  <a:pt x="65" y="30"/>
                </a:cubicBezTo>
                <a:cubicBezTo>
                  <a:pt x="65" y="30"/>
                  <a:pt x="64" y="30"/>
                  <a:pt x="63" y="31"/>
                </a:cubicBezTo>
                <a:cubicBezTo>
                  <a:pt x="59" y="30"/>
                  <a:pt x="56" y="28"/>
                  <a:pt x="53" y="25"/>
                </a:cubicBezTo>
                <a:cubicBezTo>
                  <a:pt x="51" y="22"/>
                  <a:pt x="51" y="18"/>
                  <a:pt x="52" y="14"/>
                </a:cubicBezTo>
                <a:cubicBezTo>
                  <a:pt x="54" y="12"/>
                  <a:pt x="55" y="10"/>
                  <a:pt x="56" y="10"/>
                </a:cubicBezTo>
                <a:cubicBezTo>
                  <a:pt x="57" y="9"/>
                  <a:pt x="57" y="8"/>
                  <a:pt x="58" y="7"/>
                </a:cubicBezTo>
                <a:cubicBezTo>
                  <a:pt x="60" y="5"/>
                  <a:pt x="63" y="4"/>
                  <a:pt x="66" y="2"/>
                </a:cubicBezTo>
                <a:cubicBezTo>
                  <a:pt x="68" y="1"/>
                  <a:pt x="72" y="0"/>
                  <a:pt x="76" y="1"/>
                </a:cubicBezTo>
                <a:cubicBezTo>
                  <a:pt x="77" y="2"/>
                  <a:pt x="78" y="3"/>
                  <a:pt x="79" y="4"/>
                </a:cubicBezTo>
                <a:cubicBezTo>
                  <a:pt x="80" y="5"/>
                  <a:pt x="81" y="6"/>
                  <a:pt x="82" y="7"/>
                </a:cubicBezTo>
                <a:cubicBezTo>
                  <a:pt x="82" y="8"/>
                  <a:pt x="83" y="9"/>
                  <a:pt x="83" y="9"/>
                </a:cubicBezTo>
                <a:cubicBezTo>
                  <a:pt x="83" y="10"/>
                  <a:pt x="84" y="11"/>
                  <a:pt x="84" y="12"/>
                </a:cubicBezTo>
                <a:cubicBezTo>
                  <a:pt x="84" y="13"/>
                  <a:pt x="84" y="14"/>
                  <a:pt x="84" y="15"/>
                </a:cubicBezTo>
                <a:cubicBezTo>
                  <a:pt x="84" y="16"/>
                  <a:pt x="84" y="16"/>
                  <a:pt x="84" y="17"/>
                </a:cubicBezTo>
                <a:cubicBezTo>
                  <a:pt x="84" y="18"/>
                  <a:pt x="84" y="18"/>
                  <a:pt x="84" y="19"/>
                </a:cubicBezTo>
                <a:cubicBezTo>
                  <a:pt x="84" y="20"/>
                  <a:pt x="84" y="20"/>
                  <a:pt x="83" y="20"/>
                </a:cubicBezTo>
                <a:close/>
              </a:path>
            </a:pathLst>
          </a:custGeom>
          <a:solidFill>
            <a:schemeClr val="accen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11"/>
          <p:cNvSpPr/>
          <p:nvPr/>
        </p:nvSpPr>
        <p:spPr>
          <a:xfrm rot="-8099935">
            <a:off x="410510" y="6915860"/>
            <a:ext cx="837278" cy="2982828"/>
          </a:xfrm>
          <a:custGeom>
            <a:avLst/>
            <a:gdLst/>
            <a:ahLst/>
            <a:cxnLst/>
            <a:rect l="l" t="t" r="r" b="b"/>
            <a:pathLst>
              <a:path w="637" h="2263" extrusionOk="0">
                <a:moveTo>
                  <a:pt x="505" y="1002"/>
                </a:moveTo>
                <a:lnTo>
                  <a:pt x="505" y="1002"/>
                </a:lnTo>
                <a:cubicBezTo>
                  <a:pt x="482" y="963"/>
                  <a:pt x="451" y="924"/>
                  <a:pt x="414" y="891"/>
                </a:cubicBezTo>
                <a:lnTo>
                  <a:pt x="414" y="891"/>
                </a:lnTo>
                <a:cubicBezTo>
                  <a:pt x="419" y="857"/>
                  <a:pt x="421" y="825"/>
                  <a:pt x="422" y="795"/>
                </a:cubicBezTo>
                <a:lnTo>
                  <a:pt x="422" y="795"/>
                </a:lnTo>
                <a:cubicBezTo>
                  <a:pt x="430" y="523"/>
                  <a:pt x="366" y="253"/>
                  <a:pt x="237" y="15"/>
                </a:cubicBezTo>
                <a:lnTo>
                  <a:pt x="237" y="15"/>
                </a:lnTo>
                <a:cubicBezTo>
                  <a:pt x="231" y="4"/>
                  <a:pt x="217" y="0"/>
                  <a:pt x="207" y="6"/>
                </a:cubicBezTo>
                <a:lnTo>
                  <a:pt x="207" y="6"/>
                </a:lnTo>
                <a:cubicBezTo>
                  <a:pt x="196" y="12"/>
                  <a:pt x="192" y="25"/>
                  <a:pt x="197" y="36"/>
                </a:cubicBezTo>
                <a:lnTo>
                  <a:pt x="197" y="36"/>
                </a:lnTo>
                <a:cubicBezTo>
                  <a:pt x="323" y="268"/>
                  <a:pt x="385" y="530"/>
                  <a:pt x="377" y="793"/>
                </a:cubicBezTo>
                <a:lnTo>
                  <a:pt x="377" y="793"/>
                </a:lnTo>
                <a:cubicBezTo>
                  <a:pt x="376" y="814"/>
                  <a:pt x="375" y="836"/>
                  <a:pt x="373" y="859"/>
                </a:cubicBezTo>
                <a:lnTo>
                  <a:pt x="373" y="859"/>
                </a:lnTo>
                <a:cubicBezTo>
                  <a:pt x="322" y="824"/>
                  <a:pt x="262" y="802"/>
                  <a:pt x="197" y="807"/>
                </a:cubicBezTo>
                <a:lnTo>
                  <a:pt x="197" y="807"/>
                </a:lnTo>
                <a:cubicBezTo>
                  <a:pt x="125" y="813"/>
                  <a:pt x="56" y="865"/>
                  <a:pt x="25" y="938"/>
                </a:cubicBezTo>
                <a:lnTo>
                  <a:pt x="25" y="938"/>
                </a:lnTo>
                <a:cubicBezTo>
                  <a:pt x="0" y="997"/>
                  <a:pt x="6" y="1056"/>
                  <a:pt x="42" y="1099"/>
                </a:cubicBezTo>
                <a:lnTo>
                  <a:pt x="42" y="1099"/>
                </a:lnTo>
                <a:cubicBezTo>
                  <a:pt x="71" y="1134"/>
                  <a:pt x="114" y="1153"/>
                  <a:pt x="164" y="1154"/>
                </a:cubicBezTo>
                <a:lnTo>
                  <a:pt x="164" y="1154"/>
                </a:lnTo>
                <a:cubicBezTo>
                  <a:pt x="227" y="1155"/>
                  <a:pt x="291" y="1127"/>
                  <a:pt x="332" y="1082"/>
                </a:cubicBezTo>
                <a:lnTo>
                  <a:pt x="332" y="1082"/>
                </a:lnTo>
                <a:cubicBezTo>
                  <a:pt x="369" y="1041"/>
                  <a:pt x="390" y="992"/>
                  <a:pt x="403" y="943"/>
                </a:cubicBezTo>
                <a:lnTo>
                  <a:pt x="403" y="943"/>
                </a:lnTo>
                <a:cubicBezTo>
                  <a:pt x="428" y="968"/>
                  <a:pt x="450" y="997"/>
                  <a:pt x="467" y="1025"/>
                </a:cubicBezTo>
                <a:lnTo>
                  <a:pt x="467" y="1025"/>
                </a:lnTo>
                <a:cubicBezTo>
                  <a:pt x="567" y="1192"/>
                  <a:pt x="590" y="1418"/>
                  <a:pt x="529" y="1644"/>
                </a:cubicBezTo>
                <a:lnTo>
                  <a:pt x="529" y="1644"/>
                </a:lnTo>
                <a:cubicBezTo>
                  <a:pt x="475" y="1850"/>
                  <a:pt x="362" y="2034"/>
                  <a:pt x="255" y="2190"/>
                </a:cubicBezTo>
                <a:lnTo>
                  <a:pt x="255" y="2190"/>
                </a:lnTo>
                <a:cubicBezTo>
                  <a:pt x="250" y="2139"/>
                  <a:pt x="246" y="2070"/>
                  <a:pt x="244" y="2042"/>
                </a:cubicBezTo>
                <a:lnTo>
                  <a:pt x="244" y="2042"/>
                </a:lnTo>
                <a:cubicBezTo>
                  <a:pt x="244" y="2030"/>
                  <a:pt x="234" y="2020"/>
                  <a:pt x="221" y="2020"/>
                </a:cubicBezTo>
                <a:lnTo>
                  <a:pt x="221" y="2020"/>
                </a:lnTo>
                <a:cubicBezTo>
                  <a:pt x="209" y="2021"/>
                  <a:pt x="199" y="2032"/>
                  <a:pt x="200" y="2044"/>
                </a:cubicBezTo>
                <a:lnTo>
                  <a:pt x="200" y="2044"/>
                </a:lnTo>
                <a:cubicBezTo>
                  <a:pt x="201" y="2085"/>
                  <a:pt x="210" y="2203"/>
                  <a:pt x="217" y="2243"/>
                </a:cubicBezTo>
                <a:lnTo>
                  <a:pt x="217" y="2243"/>
                </a:lnTo>
                <a:cubicBezTo>
                  <a:pt x="218" y="2250"/>
                  <a:pt x="222" y="2256"/>
                  <a:pt x="228" y="2259"/>
                </a:cubicBezTo>
                <a:lnTo>
                  <a:pt x="228" y="2259"/>
                </a:lnTo>
                <a:cubicBezTo>
                  <a:pt x="231" y="2261"/>
                  <a:pt x="235" y="2262"/>
                  <a:pt x="239" y="2262"/>
                </a:cubicBezTo>
                <a:lnTo>
                  <a:pt x="239" y="2262"/>
                </a:lnTo>
                <a:cubicBezTo>
                  <a:pt x="242" y="2262"/>
                  <a:pt x="244" y="2261"/>
                  <a:pt x="247" y="2261"/>
                </a:cubicBezTo>
                <a:lnTo>
                  <a:pt x="247" y="2261"/>
                </a:lnTo>
                <a:cubicBezTo>
                  <a:pt x="250" y="2260"/>
                  <a:pt x="253" y="2258"/>
                  <a:pt x="255" y="2257"/>
                </a:cubicBezTo>
                <a:lnTo>
                  <a:pt x="259" y="2255"/>
                </a:lnTo>
                <a:lnTo>
                  <a:pt x="259" y="2255"/>
                </a:lnTo>
                <a:cubicBezTo>
                  <a:pt x="299" y="2238"/>
                  <a:pt x="415" y="2196"/>
                  <a:pt x="456" y="2183"/>
                </a:cubicBezTo>
                <a:lnTo>
                  <a:pt x="456" y="2183"/>
                </a:lnTo>
                <a:cubicBezTo>
                  <a:pt x="468" y="2179"/>
                  <a:pt x="474" y="2166"/>
                  <a:pt x="470" y="2154"/>
                </a:cubicBezTo>
                <a:lnTo>
                  <a:pt x="470" y="2154"/>
                </a:lnTo>
                <a:cubicBezTo>
                  <a:pt x="466" y="2142"/>
                  <a:pt x="453" y="2136"/>
                  <a:pt x="441" y="2140"/>
                </a:cubicBezTo>
                <a:lnTo>
                  <a:pt x="441" y="2140"/>
                </a:lnTo>
                <a:cubicBezTo>
                  <a:pt x="417" y="2148"/>
                  <a:pt x="361" y="2168"/>
                  <a:pt x="312" y="2187"/>
                </a:cubicBezTo>
                <a:lnTo>
                  <a:pt x="312" y="2187"/>
                </a:lnTo>
                <a:cubicBezTo>
                  <a:pt x="415" y="2034"/>
                  <a:pt x="520" y="1855"/>
                  <a:pt x="573" y="1656"/>
                </a:cubicBezTo>
                <a:lnTo>
                  <a:pt x="573" y="1656"/>
                </a:lnTo>
                <a:cubicBezTo>
                  <a:pt x="636" y="1417"/>
                  <a:pt x="611" y="1179"/>
                  <a:pt x="505" y="1002"/>
                </a:cubicBezTo>
                <a:close/>
                <a:moveTo>
                  <a:pt x="299" y="1052"/>
                </a:moveTo>
                <a:lnTo>
                  <a:pt x="299" y="1052"/>
                </a:lnTo>
                <a:cubicBezTo>
                  <a:pt x="267" y="1088"/>
                  <a:pt x="214" y="1111"/>
                  <a:pt x="165" y="1109"/>
                </a:cubicBezTo>
                <a:lnTo>
                  <a:pt x="165" y="1109"/>
                </a:lnTo>
                <a:cubicBezTo>
                  <a:pt x="139" y="1109"/>
                  <a:pt x="103" y="1102"/>
                  <a:pt x="77" y="1070"/>
                </a:cubicBezTo>
                <a:lnTo>
                  <a:pt x="77" y="1070"/>
                </a:lnTo>
                <a:cubicBezTo>
                  <a:pt x="52" y="1040"/>
                  <a:pt x="48" y="998"/>
                  <a:pt x="66" y="955"/>
                </a:cubicBezTo>
                <a:lnTo>
                  <a:pt x="66" y="955"/>
                </a:lnTo>
                <a:cubicBezTo>
                  <a:pt x="90" y="898"/>
                  <a:pt x="146" y="856"/>
                  <a:pt x="201" y="852"/>
                </a:cubicBezTo>
                <a:lnTo>
                  <a:pt x="201" y="852"/>
                </a:lnTo>
                <a:cubicBezTo>
                  <a:pt x="205" y="851"/>
                  <a:pt x="210" y="851"/>
                  <a:pt x="215" y="851"/>
                </a:cubicBezTo>
                <a:lnTo>
                  <a:pt x="215" y="851"/>
                </a:lnTo>
                <a:cubicBezTo>
                  <a:pt x="270" y="851"/>
                  <a:pt x="321" y="874"/>
                  <a:pt x="365" y="908"/>
                </a:cubicBezTo>
                <a:lnTo>
                  <a:pt x="365" y="908"/>
                </a:lnTo>
                <a:cubicBezTo>
                  <a:pt x="355" y="960"/>
                  <a:pt x="336" y="1011"/>
                  <a:pt x="299" y="1052"/>
                </a:cubicBezTo>
                <a:close/>
              </a:path>
            </a:pathLst>
          </a:custGeom>
          <a:solidFill>
            <a:schemeClr val="accent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41553535"/>
      </p:ext>
    </p:extLst>
  </p:cSld>
  <p:clrMapOvr>
    <a:masterClrMapping/>
  </p:clrMapOvr>
  <p:transition spd="med">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073676831"/>
      </p:ext>
    </p:extLst>
  </p:cSld>
  <p:clrMapOvr>
    <a:masterClrMapping/>
  </p:clrMapOvr>
  <p:transition spd="med">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sp>
        <p:nvSpPr>
          <p:cNvPr id="131" name="Google Shape;131;p15"/>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32;p15"/>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33;p15"/>
          <p:cNvSpPr txBox="1">
            <a:spLocks noGrp="1"/>
          </p:cNvSpPr>
          <p:nvPr>
            <p:ph type="title"/>
          </p:nvPr>
        </p:nvSpPr>
        <p:spPr>
          <a:xfrm>
            <a:off x="1436250" y="4670100"/>
            <a:ext cx="8498400" cy="183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10001"/>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34" name="Google Shape;134;p15"/>
          <p:cNvSpPr txBox="1">
            <a:spLocks noGrp="1"/>
          </p:cNvSpPr>
          <p:nvPr>
            <p:ph type="title" idx="2" hasCustomPrompt="1"/>
          </p:nvPr>
        </p:nvSpPr>
        <p:spPr>
          <a:xfrm>
            <a:off x="7554450" y="2670851"/>
            <a:ext cx="2380200" cy="183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12000">
                <a:solidFill>
                  <a:schemeClr val="accent3"/>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135" name="Google Shape;135;p15"/>
          <p:cNvSpPr txBox="1">
            <a:spLocks noGrp="1"/>
          </p:cNvSpPr>
          <p:nvPr>
            <p:ph type="subTitle" idx="1"/>
          </p:nvPr>
        </p:nvSpPr>
        <p:spPr>
          <a:xfrm>
            <a:off x="1436250" y="6498626"/>
            <a:ext cx="8498400" cy="8940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5"/>
          <p:cNvSpPr/>
          <p:nvPr/>
        </p:nvSpPr>
        <p:spPr>
          <a:xfrm rot="-2700083" flipH="1">
            <a:off x="446812" y="2820659"/>
            <a:ext cx="837278" cy="2982836"/>
          </a:xfrm>
          <a:custGeom>
            <a:avLst/>
            <a:gdLst/>
            <a:ahLst/>
            <a:cxnLst/>
            <a:rect l="l" t="t" r="r" b="b"/>
            <a:pathLst>
              <a:path w="637" h="2263" extrusionOk="0">
                <a:moveTo>
                  <a:pt x="505" y="1002"/>
                </a:moveTo>
                <a:lnTo>
                  <a:pt x="505" y="1002"/>
                </a:lnTo>
                <a:cubicBezTo>
                  <a:pt x="482" y="963"/>
                  <a:pt x="451" y="924"/>
                  <a:pt x="414" y="891"/>
                </a:cubicBezTo>
                <a:lnTo>
                  <a:pt x="414" y="891"/>
                </a:lnTo>
                <a:cubicBezTo>
                  <a:pt x="419" y="857"/>
                  <a:pt x="421" y="825"/>
                  <a:pt x="422" y="795"/>
                </a:cubicBezTo>
                <a:lnTo>
                  <a:pt x="422" y="795"/>
                </a:lnTo>
                <a:cubicBezTo>
                  <a:pt x="430" y="523"/>
                  <a:pt x="366" y="253"/>
                  <a:pt x="237" y="15"/>
                </a:cubicBezTo>
                <a:lnTo>
                  <a:pt x="237" y="15"/>
                </a:lnTo>
                <a:cubicBezTo>
                  <a:pt x="231" y="4"/>
                  <a:pt x="217" y="0"/>
                  <a:pt x="207" y="6"/>
                </a:cubicBezTo>
                <a:lnTo>
                  <a:pt x="207" y="6"/>
                </a:lnTo>
                <a:cubicBezTo>
                  <a:pt x="196" y="12"/>
                  <a:pt x="192" y="25"/>
                  <a:pt x="197" y="36"/>
                </a:cubicBezTo>
                <a:lnTo>
                  <a:pt x="197" y="36"/>
                </a:lnTo>
                <a:cubicBezTo>
                  <a:pt x="323" y="268"/>
                  <a:pt x="385" y="530"/>
                  <a:pt x="377" y="793"/>
                </a:cubicBezTo>
                <a:lnTo>
                  <a:pt x="377" y="793"/>
                </a:lnTo>
                <a:cubicBezTo>
                  <a:pt x="376" y="814"/>
                  <a:pt x="375" y="836"/>
                  <a:pt x="373" y="859"/>
                </a:cubicBezTo>
                <a:lnTo>
                  <a:pt x="373" y="859"/>
                </a:lnTo>
                <a:cubicBezTo>
                  <a:pt x="322" y="824"/>
                  <a:pt x="262" y="802"/>
                  <a:pt x="197" y="807"/>
                </a:cubicBezTo>
                <a:lnTo>
                  <a:pt x="197" y="807"/>
                </a:lnTo>
                <a:cubicBezTo>
                  <a:pt x="125" y="813"/>
                  <a:pt x="56" y="865"/>
                  <a:pt x="25" y="938"/>
                </a:cubicBezTo>
                <a:lnTo>
                  <a:pt x="25" y="938"/>
                </a:lnTo>
                <a:cubicBezTo>
                  <a:pt x="0" y="997"/>
                  <a:pt x="6" y="1056"/>
                  <a:pt x="42" y="1099"/>
                </a:cubicBezTo>
                <a:lnTo>
                  <a:pt x="42" y="1099"/>
                </a:lnTo>
                <a:cubicBezTo>
                  <a:pt x="71" y="1134"/>
                  <a:pt x="114" y="1153"/>
                  <a:pt x="164" y="1154"/>
                </a:cubicBezTo>
                <a:lnTo>
                  <a:pt x="164" y="1154"/>
                </a:lnTo>
                <a:cubicBezTo>
                  <a:pt x="227" y="1155"/>
                  <a:pt x="291" y="1127"/>
                  <a:pt x="332" y="1082"/>
                </a:cubicBezTo>
                <a:lnTo>
                  <a:pt x="332" y="1082"/>
                </a:lnTo>
                <a:cubicBezTo>
                  <a:pt x="369" y="1041"/>
                  <a:pt x="390" y="992"/>
                  <a:pt x="403" y="943"/>
                </a:cubicBezTo>
                <a:lnTo>
                  <a:pt x="403" y="943"/>
                </a:lnTo>
                <a:cubicBezTo>
                  <a:pt x="428" y="968"/>
                  <a:pt x="450" y="997"/>
                  <a:pt x="467" y="1025"/>
                </a:cubicBezTo>
                <a:lnTo>
                  <a:pt x="467" y="1025"/>
                </a:lnTo>
                <a:cubicBezTo>
                  <a:pt x="567" y="1192"/>
                  <a:pt x="590" y="1418"/>
                  <a:pt x="529" y="1644"/>
                </a:cubicBezTo>
                <a:lnTo>
                  <a:pt x="529" y="1644"/>
                </a:lnTo>
                <a:cubicBezTo>
                  <a:pt x="475" y="1850"/>
                  <a:pt x="362" y="2034"/>
                  <a:pt x="255" y="2190"/>
                </a:cubicBezTo>
                <a:lnTo>
                  <a:pt x="255" y="2190"/>
                </a:lnTo>
                <a:cubicBezTo>
                  <a:pt x="250" y="2139"/>
                  <a:pt x="246" y="2070"/>
                  <a:pt x="244" y="2042"/>
                </a:cubicBezTo>
                <a:lnTo>
                  <a:pt x="244" y="2042"/>
                </a:lnTo>
                <a:cubicBezTo>
                  <a:pt x="244" y="2030"/>
                  <a:pt x="234" y="2020"/>
                  <a:pt x="221" y="2020"/>
                </a:cubicBezTo>
                <a:lnTo>
                  <a:pt x="221" y="2020"/>
                </a:lnTo>
                <a:cubicBezTo>
                  <a:pt x="209" y="2021"/>
                  <a:pt x="199" y="2032"/>
                  <a:pt x="200" y="2044"/>
                </a:cubicBezTo>
                <a:lnTo>
                  <a:pt x="200" y="2044"/>
                </a:lnTo>
                <a:cubicBezTo>
                  <a:pt x="201" y="2085"/>
                  <a:pt x="210" y="2203"/>
                  <a:pt x="217" y="2243"/>
                </a:cubicBezTo>
                <a:lnTo>
                  <a:pt x="217" y="2243"/>
                </a:lnTo>
                <a:cubicBezTo>
                  <a:pt x="218" y="2250"/>
                  <a:pt x="222" y="2256"/>
                  <a:pt x="228" y="2259"/>
                </a:cubicBezTo>
                <a:lnTo>
                  <a:pt x="228" y="2259"/>
                </a:lnTo>
                <a:cubicBezTo>
                  <a:pt x="231" y="2261"/>
                  <a:pt x="235" y="2262"/>
                  <a:pt x="239" y="2262"/>
                </a:cubicBezTo>
                <a:lnTo>
                  <a:pt x="239" y="2262"/>
                </a:lnTo>
                <a:cubicBezTo>
                  <a:pt x="242" y="2262"/>
                  <a:pt x="244" y="2261"/>
                  <a:pt x="247" y="2261"/>
                </a:cubicBezTo>
                <a:lnTo>
                  <a:pt x="247" y="2261"/>
                </a:lnTo>
                <a:cubicBezTo>
                  <a:pt x="250" y="2260"/>
                  <a:pt x="253" y="2258"/>
                  <a:pt x="255" y="2257"/>
                </a:cubicBezTo>
                <a:lnTo>
                  <a:pt x="259" y="2255"/>
                </a:lnTo>
                <a:lnTo>
                  <a:pt x="259" y="2255"/>
                </a:lnTo>
                <a:cubicBezTo>
                  <a:pt x="299" y="2238"/>
                  <a:pt x="415" y="2196"/>
                  <a:pt x="456" y="2183"/>
                </a:cubicBezTo>
                <a:lnTo>
                  <a:pt x="456" y="2183"/>
                </a:lnTo>
                <a:cubicBezTo>
                  <a:pt x="468" y="2179"/>
                  <a:pt x="474" y="2166"/>
                  <a:pt x="470" y="2154"/>
                </a:cubicBezTo>
                <a:lnTo>
                  <a:pt x="470" y="2154"/>
                </a:lnTo>
                <a:cubicBezTo>
                  <a:pt x="466" y="2142"/>
                  <a:pt x="453" y="2136"/>
                  <a:pt x="441" y="2140"/>
                </a:cubicBezTo>
                <a:lnTo>
                  <a:pt x="441" y="2140"/>
                </a:lnTo>
                <a:cubicBezTo>
                  <a:pt x="417" y="2148"/>
                  <a:pt x="361" y="2168"/>
                  <a:pt x="312" y="2187"/>
                </a:cubicBezTo>
                <a:lnTo>
                  <a:pt x="312" y="2187"/>
                </a:lnTo>
                <a:cubicBezTo>
                  <a:pt x="415" y="2034"/>
                  <a:pt x="520" y="1855"/>
                  <a:pt x="573" y="1656"/>
                </a:cubicBezTo>
                <a:lnTo>
                  <a:pt x="573" y="1656"/>
                </a:lnTo>
                <a:cubicBezTo>
                  <a:pt x="636" y="1417"/>
                  <a:pt x="611" y="1179"/>
                  <a:pt x="505" y="1002"/>
                </a:cubicBezTo>
                <a:close/>
                <a:moveTo>
                  <a:pt x="299" y="1052"/>
                </a:moveTo>
                <a:lnTo>
                  <a:pt x="299" y="1052"/>
                </a:lnTo>
                <a:cubicBezTo>
                  <a:pt x="267" y="1088"/>
                  <a:pt x="214" y="1111"/>
                  <a:pt x="165" y="1109"/>
                </a:cubicBezTo>
                <a:lnTo>
                  <a:pt x="165" y="1109"/>
                </a:lnTo>
                <a:cubicBezTo>
                  <a:pt x="139" y="1109"/>
                  <a:pt x="103" y="1102"/>
                  <a:pt x="77" y="1070"/>
                </a:cubicBezTo>
                <a:lnTo>
                  <a:pt x="77" y="1070"/>
                </a:lnTo>
                <a:cubicBezTo>
                  <a:pt x="52" y="1040"/>
                  <a:pt x="48" y="998"/>
                  <a:pt x="66" y="955"/>
                </a:cubicBezTo>
                <a:lnTo>
                  <a:pt x="66" y="955"/>
                </a:lnTo>
                <a:cubicBezTo>
                  <a:pt x="90" y="898"/>
                  <a:pt x="146" y="856"/>
                  <a:pt x="201" y="852"/>
                </a:cubicBezTo>
                <a:lnTo>
                  <a:pt x="201" y="852"/>
                </a:lnTo>
                <a:cubicBezTo>
                  <a:pt x="205" y="851"/>
                  <a:pt x="210" y="851"/>
                  <a:pt x="215" y="851"/>
                </a:cubicBezTo>
                <a:lnTo>
                  <a:pt x="215" y="851"/>
                </a:lnTo>
                <a:cubicBezTo>
                  <a:pt x="270" y="851"/>
                  <a:pt x="321" y="874"/>
                  <a:pt x="365" y="908"/>
                </a:cubicBezTo>
                <a:lnTo>
                  <a:pt x="365" y="908"/>
                </a:lnTo>
                <a:cubicBezTo>
                  <a:pt x="355" y="960"/>
                  <a:pt x="336" y="1011"/>
                  <a:pt x="299" y="1052"/>
                </a:cubicBezTo>
                <a:close/>
              </a:path>
            </a:pathLst>
          </a:custGeom>
          <a:solidFill>
            <a:schemeClr val="lt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 name="Google Shape;137;p15"/>
          <p:cNvSpPr/>
          <p:nvPr/>
        </p:nvSpPr>
        <p:spPr>
          <a:xfrm rot="-1850757">
            <a:off x="17174331" y="1723258"/>
            <a:ext cx="688542" cy="613490"/>
          </a:xfrm>
          <a:custGeom>
            <a:avLst/>
            <a:gdLst/>
            <a:ahLst/>
            <a:cxnLst/>
            <a:rect l="l" t="t" r="r" b="b"/>
            <a:pathLst>
              <a:path w="129" h="115" extrusionOk="0">
                <a:moveTo>
                  <a:pt x="113" y="42"/>
                </a:moveTo>
                <a:cubicBezTo>
                  <a:pt x="116" y="42"/>
                  <a:pt x="118" y="42"/>
                  <a:pt x="120" y="43"/>
                </a:cubicBezTo>
                <a:cubicBezTo>
                  <a:pt x="121" y="44"/>
                  <a:pt x="124" y="45"/>
                  <a:pt x="127" y="46"/>
                </a:cubicBezTo>
                <a:cubicBezTo>
                  <a:pt x="127" y="47"/>
                  <a:pt x="127" y="48"/>
                  <a:pt x="128" y="49"/>
                </a:cubicBezTo>
                <a:cubicBezTo>
                  <a:pt x="129" y="50"/>
                  <a:pt x="129" y="52"/>
                  <a:pt x="129" y="53"/>
                </a:cubicBezTo>
                <a:cubicBezTo>
                  <a:pt x="129" y="54"/>
                  <a:pt x="129" y="55"/>
                  <a:pt x="128" y="56"/>
                </a:cubicBezTo>
                <a:cubicBezTo>
                  <a:pt x="128" y="56"/>
                  <a:pt x="128" y="57"/>
                  <a:pt x="128" y="58"/>
                </a:cubicBezTo>
                <a:cubicBezTo>
                  <a:pt x="126" y="61"/>
                  <a:pt x="123" y="64"/>
                  <a:pt x="119" y="65"/>
                </a:cubicBezTo>
                <a:cubicBezTo>
                  <a:pt x="116" y="66"/>
                  <a:pt x="112" y="67"/>
                  <a:pt x="108" y="68"/>
                </a:cubicBezTo>
                <a:cubicBezTo>
                  <a:pt x="105" y="68"/>
                  <a:pt x="102" y="68"/>
                  <a:pt x="99" y="67"/>
                </a:cubicBezTo>
                <a:cubicBezTo>
                  <a:pt x="97" y="67"/>
                  <a:pt x="94" y="67"/>
                  <a:pt x="92" y="68"/>
                </a:cubicBezTo>
                <a:cubicBezTo>
                  <a:pt x="88" y="67"/>
                  <a:pt x="84" y="67"/>
                  <a:pt x="79" y="67"/>
                </a:cubicBezTo>
                <a:cubicBezTo>
                  <a:pt x="75" y="66"/>
                  <a:pt x="70" y="66"/>
                  <a:pt x="66" y="67"/>
                </a:cubicBezTo>
                <a:cubicBezTo>
                  <a:pt x="65" y="67"/>
                  <a:pt x="64" y="67"/>
                  <a:pt x="63" y="67"/>
                </a:cubicBezTo>
                <a:cubicBezTo>
                  <a:pt x="62" y="67"/>
                  <a:pt x="61" y="67"/>
                  <a:pt x="60" y="68"/>
                </a:cubicBezTo>
                <a:cubicBezTo>
                  <a:pt x="59" y="68"/>
                  <a:pt x="58" y="68"/>
                  <a:pt x="58" y="68"/>
                </a:cubicBezTo>
                <a:cubicBezTo>
                  <a:pt x="57" y="68"/>
                  <a:pt x="56" y="68"/>
                  <a:pt x="55" y="68"/>
                </a:cubicBezTo>
                <a:cubicBezTo>
                  <a:pt x="54" y="68"/>
                  <a:pt x="53" y="68"/>
                  <a:pt x="52" y="68"/>
                </a:cubicBezTo>
                <a:cubicBezTo>
                  <a:pt x="50" y="67"/>
                  <a:pt x="49" y="67"/>
                  <a:pt x="48" y="67"/>
                </a:cubicBezTo>
                <a:cubicBezTo>
                  <a:pt x="45" y="66"/>
                  <a:pt x="42" y="66"/>
                  <a:pt x="40" y="67"/>
                </a:cubicBezTo>
                <a:cubicBezTo>
                  <a:pt x="38" y="67"/>
                  <a:pt x="36" y="68"/>
                  <a:pt x="34" y="68"/>
                </a:cubicBezTo>
                <a:cubicBezTo>
                  <a:pt x="31" y="68"/>
                  <a:pt x="28" y="67"/>
                  <a:pt x="26" y="67"/>
                </a:cubicBezTo>
                <a:cubicBezTo>
                  <a:pt x="24" y="67"/>
                  <a:pt x="22" y="67"/>
                  <a:pt x="20" y="67"/>
                </a:cubicBezTo>
                <a:cubicBezTo>
                  <a:pt x="19" y="67"/>
                  <a:pt x="18" y="67"/>
                  <a:pt x="17" y="67"/>
                </a:cubicBezTo>
                <a:cubicBezTo>
                  <a:pt x="16" y="67"/>
                  <a:pt x="15" y="67"/>
                  <a:pt x="14" y="67"/>
                </a:cubicBezTo>
                <a:cubicBezTo>
                  <a:pt x="13" y="67"/>
                  <a:pt x="12" y="67"/>
                  <a:pt x="11" y="68"/>
                </a:cubicBezTo>
                <a:cubicBezTo>
                  <a:pt x="10" y="67"/>
                  <a:pt x="9" y="66"/>
                  <a:pt x="9" y="66"/>
                </a:cubicBezTo>
                <a:cubicBezTo>
                  <a:pt x="8" y="65"/>
                  <a:pt x="8" y="65"/>
                  <a:pt x="8" y="65"/>
                </a:cubicBezTo>
                <a:cubicBezTo>
                  <a:pt x="7" y="65"/>
                  <a:pt x="6" y="64"/>
                  <a:pt x="6" y="64"/>
                </a:cubicBezTo>
                <a:cubicBezTo>
                  <a:pt x="5" y="63"/>
                  <a:pt x="4" y="63"/>
                  <a:pt x="4" y="63"/>
                </a:cubicBezTo>
                <a:cubicBezTo>
                  <a:pt x="4" y="62"/>
                  <a:pt x="3" y="61"/>
                  <a:pt x="3" y="60"/>
                </a:cubicBezTo>
                <a:cubicBezTo>
                  <a:pt x="3" y="59"/>
                  <a:pt x="2" y="58"/>
                  <a:pt x="2" y="57"/>
                </a:cubicBezTo>
                <a:cubicBezTo>
                  <a:pt x="1" y="56"/>
                  <a:pt x="1" y="56"/>
                  <a:pt x="1" y="55"/>
                </a:cubicBezTo>
                <a:cubicBezTo>
                  <a:pt x="1" y="55"/>
                  <a:pt x="1" y="55"/>
                  <a:pt x="1" y="54"/>
                </a:cubicBezTo>
                <a:cubicBezTo>
                  <a:pt x="0" y="52"/>
                  <a:pt x="0" y="51"/>
                  <a:pt x="1" y="50"/>
                </a:cubicBezTo>
                <a:cubicBezTo>
                  <a:pt x="2" y="49"/>
                  <a:pt x="3" y="48"/>
                  <a:pt x="3" y="47"/>
                </a:cubicBezTo>
                <a:cubicBezTo>
                  <a:pt x="4" y="47"/>
                  <a:pt x="5" y="47"/>
                  <a:pt x="5" y="46"/>
                </a:cubicBezTo>
                <a:cubicBezTo>
                  <a:pt x="6" y="46"/>
                  <a:pt x="7" y="46"/>
                  <a:pt x="7" y="46"/>
                </a:cubicBezTo>
                <a:cubicBezTo>
                  <a:pt x="9" y="44"/>
                  <a:pt x="11" y="43"/>
                  <a:pt x="13" y="43"/>
                </a:cubicBezTo>
                <a:cubicBezTo>
                  <a:pt x="16" y="42"/>
                  <a:pt x="19" y="42"/>
                  <a:pt x="21" y="42"/>
                </a:cubicBezTo>
                <a:cubicBezTo>
                  <a:pt x="22" y="42"/>
                  <a:pt x="23" y="42"/>
                  <a:pt x="25" y="42"/>
                </a:cubicBezTo>
                <a:cubicBezTo>
                  <a:pt x="26" y="42"/>
                  <a:pt x="27" y="42"/>
                  <a:pt x="29" y="42"/>
                </a:cubicBezTo>
                <a:cubicBezTo>
                  <a:pt x="32" y="44"/>
                  <a:pt x="35" y="44"/>
                  <a:pt x="38" y="44"/>
                </a:cubicBezTo>
                <a:cubicBezTo>
                  <a:pt x="41" y="44"/>
                  <a:pt x="43" y="44"/>
                  <a:pt x="45" y="45"/>
                </a:cubicBezTo>
                <a:cubicBezTo>
                  <a:pt x="47" y="45"/>
                  <a:pt x="50" y="45"/>
                  <a:pt x="52" y="44"/>
                </a:cubicBezTo>
                <a:cubicBezTo>
                  <a:pt x="55" y="44"/>
                  <a:pt x="58" y="44"/>
                  <a:pt x="60" y="44"/>
                </a:cubicBezTo>
                <a:cubicBezTo>
                  <a:pt x="61" y="44"/>
                  <a:pt x="62" y="44"/>
                  <a:pt x="62" y="44"/>
                </a:cubicBezTo>
                <a:cubicBezTo>
                  <a:pt x="63" y="44"/>
                  <a:pt x="64" y="44"/>
                  <a:pt x="65" y="44"/>
                </a:cubicBezTo>
                <a:cubicBezTo>
                  <a:pt x="70" y="43"/>
                  <a:pt x="75" y="42"/>
                  <a:pt x="81" y="42"/>
                </a:cubicBezTo>
                <a:cubicBezTo>
                  <a:pt x="82" y="42"/>
                  <a:pt x="82" y="42"/>
                  <a:pt x="83" y="42"/>
                </a:cubicBezTo>
                <a:cubicBezTo>
                  <a:pt x="84" y="43"/>
                  <a:pt x="85" y="43"/>
                  <a:pt x="85" y="43"/>
                </a:cubicBezTo>
                <a:cubicBezTo>
                  <a:pt x="88" y="43"/>
                  <a:pt x="90" y="43"/>
                  <a:pt x="93" y="42"/>
                </a:cubicBezTo>
                <a:cubicBezTo>
                  <a:pt x="95" y="42"/>
                  <a:pt x="98" y="42"/>
                  <a:pt x="100" y="42"/>
                </a:cubicBezTo>
                <a:cubicBezTo>
                  <a:pt x="101" y="41"/>
                  <a:pt x="102" y="41"/>
                  <a:pt x="104" y="42"/>
                </a:cubicBezTo>
                <a:cubicBezTo>
                  <a:pt x="105" y="41"/>
                  <a:pt x="107" y="41"/>
                  <a:pt x="108" y="41"/>
                </a:cubicBezTo>
                <a:cubicBezTo>
                  <a:pt x="109" y="41"/>
                  <a:pt x="111" y="41"/>
                  <a:pt x="112" y="41"/>
                </a:cubicBezTo>
                <a:lnTo>
                  <a:pt x="113" y="42"/>
                </a:lnTo>
                <a:close/>
                <a:moveTo>
                  <a:pt x="34" y="86"/>
                </a:moveTo>
                <a:cubicBezTo>
                  <a:pt x="33" y="85"/>
                  <a:pt x="32" y="85"/>
                  <a:pt x="31" y="85"/>
                </a:cubicBezTo>
                <a:cubicBezTo>
                  <a:pt x="29" y="85"/>
                  <a:pt x="28" y="84"/>
                  <a:pt x="27" y="83"/>
                </a:cubicBezTo>
                <a:cubicBezTo>
                  <a:pt x="27" y="82"/>
                  <a:pt x="27" y="81"/>
                  <a:pt x="27" y="80"/>
                </a:cubicBezTo>
                <a:cubicBezTo>
                  <a:pt x="28" y="79"/>
                  <a:pt x="28" y="78"/>
                  <a:pt x="29" y="78"/>
                </a:cubicBezTo>
                <a:cubicBezTo>
                  <a:pt x="31" y="77"/>
                  <a:pt x="32" y="77"/>
                  <a:pt x="33" y="76"/>
                </a:cubicBezTo>
                <a:cubicBezTo>
                  <a:pt x="34" y="76"/>
                  <a:pt x="36" y="76"/>
                  <a:pt x="37" y="76"/>
                </a:cubicBezTo>
                <a:cubicBezTo>
                  <a:pt x="38" y="77"/>
                  <a:pt x="39" y="77"/>
                  <a:pt x="39" y="78"/>
                </a:cubicBezTo>
                <a:cubicBezTo>
                  <a:pt x="40" y="80"/>
                  <a:pt x="41" y="81"/>
                  <a:pt x="40" y="82"/>
                </a:cubicBezTo>
                <a:cubicBezTo>
                  <a:pt x="40" y="83"/>
                  <a:pt x="39" y="83"/>
                  <a:pt x="38" y="84"/>
                </a:cubicBezTo>
                <a:cubicBezTo>
                  <a:pt x="36" y="84"/>
                  <a:pt x="35" y="85"/>
                  <a:pt x="34" y="86"/>
                </a:cubicBezTo>
                <a:close/>
                <a:moveTo>
                  <a:pt x="35" y="100"/>
                </a:moveTo>
                <a:cubicBezTo>
                  <a:pt x="34" y="99"/>
                  <a:pt x="34" y="98"/>
                  <a:pt x="34" y="96"/>
                </a:cubicBezTo>
                <a:cubicBezTo>
                  <a:pt x="35" y="94"/>
                  <a:pt x="37" y="94"/>
                  <a:pt x="39" y="95"/>
                </a:cubicBezTo>
                <a:cubicBezTo>
                  <a:pt x="39" y="95"/>
                  <a:pt x="40" y="96"/>
                  <a:pt x="41" y="97"/>
                </a:cubicBezTo>
                <a:cubicBezTo>
                  <a:pt x="41" y="98"/>
                  <a:pt x="41" y="99"/>
                  <a:pt x="40" y="100"/>
                </a:cubicBezTo>
                <a:cubicBezTo>
                  <a:pt x="40" y="101"/>
                  <a:pt x="39" y="101"/>
                  <a:pt x="38" y="101"/>
                </a:cubicBezTo>
                <a:cubicBezTo>
                  <a:pt x="37" y="101"/>
                  <a:pt x="36" y="100"/>
                  <a:pt x="35" y="100"/>
                </a:cubicBezTo>
                <a:close/>
                <a:moveTo>
                  <a:pt x="77" y="80"/>
                </a:moveTo>
                <a:cubicBezTo>
                  <a:pt x="78" y="81"/>
                  <a:pt x="78" y="82"/>
                  <a:pt x="79" y="82"/>
                </a:cubicBezTo>
                <a:cubicBezTo>
                  <a:pt x="79" y="83"/>
                  <a:pt x="79" y="84"/>
                  <a:pt x="80" y="84"/>
                </a:cubicBezTo>
                <a:cubicBezTo>
                  <a:pt x="80" y="85"/>
                  <a:pt x="81" y="86"/>
                  <a:pt x="81" y="87"/>
                </a:cubicBezTo>
                <a:cubicBezTo>
                  <a:pt x="82" y="87"/>
                  <a:pt x="83" y="88"/>
                  <a:pt x="83" y="89"/>
                </a:cubicBezTo>
                <a:cubicBezTo>
                  <a:pt x="83" y="90"/>
                  <a:pt x="84" y="91"/>
                  <a:pt x="84" y="93"/>
                </a:cubicBezTo>
                <a:cubicBezTo>
                  <a:pt x="85" y="94"/>
                  <a:pt x="85" y="96"/>
                  <a:pt x="86" y="97"/>
                </a:cubicBezTo>
                <a:cubicBezTo>
                  <a:pt x="86" y="99"/>
                  <a:pt x="86" y="100"/>
                  <a:pt x="86" y="101"/>
                </a:cubicBezTo>
                <a:cubicBezTo>
                  <a:pt x="85" y="103"/>
                  <a:pt x="85" y="104"/>
                  <a:pt x="83" y="105"/>
                </a:cubicBezTo>
                <a:cubicBezTo>
                  <a:pt x="83" y="108"/>
                  <a:pt x="81" y="110"/>
                  <a:pt x="78" y="111"/>
                </a:cubicBezTo>
                <a:cubicBezTo>
                  <a:pt x="77" y="112"/>
                  <a:pt x="75" y="113"/>
                  <a:pt x="74" y="113"/>
                </a:cubicBezTo>
                <a:cubicBezTo>
                  <a:pt x="72" y="114"/>
                  <a:pt x="70" y="114"/>
                  <a:pt x="69" y="114"/>
                </a:cubicBezTo>
                <a:cubicBezTo>
                  <a:pt x="68" y="114"/>
                  <a:pt x="67" y="115"/>
                  <a:pt x="66" y="115"/>
                </a:cubicBezTo>
                <a:cubicBezTo>
                  <a:pt x="65" y="115"/>
                  <a:pt x="64" y="115"/>
                  <a:pt x="63" y="115"/>
                </a:cubicBezTo>
                <a:cubicBezTo>
                  <a:pt x="61" y="115"/>
                  <a:pt x="59" y="114"/>
                  <a:pt x="57" y="112"/>
                </a:cubicBezTo>
                <a:cubicBezTo>
                  <a:pt x="56" y="111"/>
                  <a:pt x="55" y="110"/>
                  <a:pt x="54" y="109"/>
                </a:cubicBezTo>
                <a:cubicBezTo>
                  <a:pt x="54" y="108"/>
                  <a:pt x="54" y="108"/>
                  <a:pt x="54" y="108"/>
                </a:cubicBezTo>
                <a:cubicBezTo>
                  <a:pt x="53" y="107"/>
                  <a:pt x="53" y="107"/>
                  <a:pt x="53" y="106"/>
                </a:cubicBezTo>
                <a:cubicBezTo>
                  <a:pt x="52" y="106"/>
                  <a:pt x="51" y="105"/>
                  <a:pt x="51" y="103"/>
                </a:cubicBezTo>
                <a:cubicBezTo>
                  <a:pt x="50" y="102"/>
                  <a:pt x="50" y="101"/>
                  <a:pt x="49" y="100"/>
                </a:cubicBezTo>
                <a:cubicBezTo>
                  <a:pt x="49" y="98"/>
                  <a:pt x="49" y="96"/>
                  <a:pt x="49" y="94"/>
                </a:cubicBezTo>
                <a:cubicBezTo>
                  <a:pt x="50" y="92"/>
                  <a:pt x="50" y="91"/>
                  <a:pt x="52" y="89"/>
                </a:cubicBezTo>
                <a:cubicBezTo>
                  <a:pt x="52" y="88"/>
                  <a:pt x="53" y="87"/>
                  <a:pt x="54" y="86"/>
                </a:cubicBezTo>
                <a:cubicBezTo>
                  <a:pt x="54" y="85"/>
                  <a:pt x="55" y="84"/>
                  <a:pt x="56" y="82"/>
                </a:cubicBezTo>
                <a:cubicBezTo>
                  <a:pt x="58" y="80"/>
                  <a:pt x="61" y="79"/>
                  <a:pt x="63" y="78"/>
                </a:cubicBezTo>
                <a:cubicBezTo>
                  <a:pt x="65" y="78"/>
                  <a:pt x="67" y="78"/>
                  <a:pt x="69" y="78"/>
                </a:cubicBezTo>
                <a:cubicBezTo>
                  <a:pt x="70" y="79"/>
                  <a:pt x="70" y="79"/>
                  <a:pt x="71" y="79"/>
                </a:cubicBezTo>
                <a:cubicBezTo>
                  <a:pt x="72" y="79"/>
                  <a:pt x="73" y="79"/>
                  <a:pt x="74" y="79"/>
                </a:cubicBezTo>
                <a:cubicBezTo>
                  <a:pt x="74" y="79"/>
                  <a:pt x="75" y="80"/>
                  <a:pt x="75" y="80"/>
                </a:cubicBezTo>
                <a:cubicBezTo>
                  <a:pt x="76" y="80"/>
                  <a:pt x="76" y="80"/>
                  <a:pt x="77" y="80"/>
                </a:cubicBezTo>
                <a:close/>
                <a:moveTo>
                  <a:pt x="83" y="20"/>
                </a:moveTo>
                <a:cubicBezTo>
                  <a:pt x="83" y="21"/>
                  <a:pt x="83" y="22"/>
                  <a:pt x="83" y="22"/>
                </a:cubicBezTo>
                <a:cubicBezTo>
                  <a:pt x="83" y="23"/>
                  <a:pt x="83" y="24"/>
                  <a:pt x="83" y="25"/>
                </a:cubicBezTo>
                <a:cubicBezTo>
                  <a:pt x="81" y="26"/>
                  <a:pt x="80" y="27"/>
                  <a:pt x="80" y="27"/>
                </a:cubicBezTo>
                <a:cubicBezTo>
                  <a:pt x="80" y="28"/>
                  <a:pt x="79" y="28"/>
                  <a:pt x="79" y="28"/>
                </a:cubicBezTo>
                <a:cubicBezTo>
                  <a:pt x="77" y="28"/>
                  <a:pt x="76" y="29"/>
                  <a:pt x="75" y="29"/>
                </a:cubicBezTo>
                <a:cubicBezTo>
                  <a:pt x="74" y="30"/>
                  <a:pt x="72" y="30"/>
                  <a:pt x="71" y="30"/>
                </a:cubicBezTo>
                <a:cubicBezTo>
                  <a:pt x="70" y="30"/>
                  <a:pt x="69" y="31"/>
                  <a:pt x="68" y="31"/>
                </a:cubicBezTo>
                <a:cubicBezTo>
                  <a:pt x="67" y="31"/>
                  <a:pt x="66" y="31"/>
                  <a:pt x="65" y="30"/>
                </a:cubicBezTo>
                <a:cubicBezTo>
                  <a:pt x="65" y="30"/>
                  <a:pt x="64" y="30"/>
                  <a:pt x="63" y="31"/>
                </a:cubicBezTo>
                <a:cubicBezTo>
                  <a:pt x="59" y="30"/>
                  <a:pt x="56" y="28"/>
                  <a:pt x="53" y="25"/>
                </a:cubicBezTo>
                <a:cubicBezTo>
                  <a:pt x="51" y="22"/>
                  <a:pt x="51" y="18"/>
                  <a:pt x="52" y="14"/>
                </a:cubicBezTo>
                <a:cubicBezTo>
                  <a:pt x="54" y="12"/>
                  <a:pt x="55" y="10"/>
                  <a:pt x="56" y="10"/>
                </a:cubicBezTo>
                <a:cubicBezTo>
                  <a:pt x="57" y="9"/>
                  <a:pt x="57" y="8"/>
                  <a:pt x="58" y="7"/>
                </a:cubicBezTo>
                <a:cubicBezTo>
                  <a:pt x="60" y="5"/>
                  <a:pt x="63" y="4"/>
                  <a:pt x="66" y="2"/>
                </a:cubicBezTo>
                <a:cubicBezTo>
                  <a:pt x="68" y="1"/>
                  <a:pt x="72" y="0"/>
                  <a:pt x="76" y="1"/>
                </a:cubicBezTo>
                <a:cubicBezTo>
                  <a:pt x="77" y="2"/>
                  <a:pt x="78" y="3"/>
                  <a:pt x="79" y="4"/>
                </a:cubicBezTo>
                <a:cubicBezTo>
                  <a:pt x="80" y="5"/>
                  <a:pt x="81" y="6"/>
                  <a:pt x="82" y="7"/>
                </a:cubicBezTo>
                <a:cubicBezTo>
                  <a:pt x="82" y="8"/>
                  <a:pt x="83" y="9"/>
                  <a:pt x="83" y="9"/>
                </a:cubicBezTo>
                <a:cubicBezTo>
                  <a:pt x="83" y="10"/>
                  <a:pt x="84" y="11"/>
                  <a:pt x="84" y="12"/>
                </a:cubicBezTo>
                <a:cubicBezTo>
                  <a:pt x="84" y="13"/>
                  <a:pt x="84" y="14"/>
                  <a:pt x="84" y="15"/>
                </a:cubicBezTo>
                <a:cubicBezTo>
                  <a:pt x="84" y="16"/>
                  <a:pt x="84" y="16"/>
                  <a:pt x="84" y="17"/>
                </a:cubicBezTo>
                <a:cubicBezTo>
                  <a:pt x="84" y="18"/>
                  <a:pt x="84" y="18"/>
                  <a:pt x="84" y="19"/>
                </a:cubicBezTo>
                <a:cubicBezTo>
                  <a:pt x="84" y="20"/>
                  <a:pt x="84" y="20"/>
                  <a:pt x="83" y="20"/>
                </a:cubicBezTo>
                <a:close/>
              </a:path>
            </a:pathLst>
          </a:custGeom>
          <a:solidFill>
            <a:schemeClr val="accen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15"/>
          <p:cNvSpPr/>
          <p:nvPr/>
        </p:nvSpPr>
        <p:spPr>
          <a:xfrm>
            <a:off x="1426454" y="8885727"/>
            <a:ext cx="581027" cy="644526"/>
          </a:xfrm>
          <a:custGeom>
            <a:avLst/>
            <a:gdLst/>
            <a:ahLst/>
            <a:cxnLst/>
            <a:rect l="l" t="t" r="r" b="b"/>
            <a:pathLst>
              <a:path w="112" h="124" extrusionOk="0">
                <a:moveTo>
                  <a:pt x="24" y="32"/>
                </a:moveTo>
                <a:cubicBezTo>
                  <a:pt x="25" y="28"/>
                  <a:pt x="28" y="26"/>
                  <a:pt x="32" y="25"/>
                </a:cubicBezTo>
                <a:cubicBezTo>
                  <a:pt x="33" y="24"/>
                  <a:pt x="34" y="23"/>
                  <a:pt x="35" y="21"/>
                </a:cubicBezTo>
                <a:cubicBezTo>
                  <a:pt x="36" y="19"/>
                  <a:pt x="37" y="18"/>
                  <a:pt x="38" y="16"/>
                </a:cubicBezTo>
                <a:cubicBezTo>
                  <a:pt x="38" y="15"/>
                  <a:pt x="39" y="14"/>
                  <a:pt x="40" y="14"/>
                </a:cubicBezTo>
                <a:cubicBezTo>
                  <a:pt x="41" y="13"/>
                  <a:pt x="42" y="12"/>
                  <a:pt x="42" y="11"/>
                </a:cubicBezTo>
                <a:cubicBezTo>
                  <a:pt x="47" y="8"/>
                  <a:pt x="47" y="8"/>
                  <a:pt x="47" y="8"/>
                </a:cubicBezTo>
                <a:cubicBezTo>
                  <a:pt x="48" y="7"/>
                  <a:pt x="48" y="6"/>
                  <a:pt x="49" y="5"/>
                </a:cubicBezTo>
                <a:cubicBezTo>
                  <a:pt x="49" y="4"/>
                  <a:pt x="50" y="4"/>
                  <a:pt x="51" y="3"/>
                </a:cubicBezTo>
                <a:cubicBezTo>
                  <a:pt x="53" y="3"/>
                  <a:pt x="54" y="2"/>
                  <a:pt x="54" y="2"/>
                </a:cubicBezTo>
                <a:cubicBezTo>
                  <a:pt x="55" y="1"/>
                  <a:pt x="55" y="1"/>
                  <a:pt x="56" y="1"/>
                </a:cubicBezTo>
                <a:cubicBezTo>
                  <a:pt x="57" y="0"/>
                  <a:pt x="58" y="0"/>
                  <a:pt x="59" y="0"/>
                </a:cubicBezTo>
                <a:cubicBezTo>
                  <a:pt x="60" y="1"/>
                  <a:pt x="61" y="1"/>
                  <a:pt x="62" y="1"/>
                </a:cubicBezTo>
                <a:cubicBezTo>
                  <a:pt x="63" y="2"/>
                  <a:pt x="64" y="2"/>
                  <a:pt x="64" y="2"/>
                </a:cubicBezTo>
                <a:cubicBezTo>
                  <a:pt x="64" y="3"/>
                  <a:pt x="64" y="3"/>
                  <a:pt x="65" y="3"/>
                </a:cubicBezTo>
                <a:cubicBezTo>
                  <a:pt x="65" y="4"/>
                  <a:pt x="66" y="5"/>
                  <a:pt x="66" y="6"/>
                </a:cubicBezTo>
                <a:cubicBezTo>
                  <a:pt x="66" y="8"/>
                  <a:pt x="66" y="9"/>
                  <a:pt x="66" y="10"/>
                </a:cubicBezTo>
                <a:cubicBezTo>
                  <a:pt x="66" y="11"/>
                  <a:pt x="67" y="11"/>
                  <a:pt x="67" y="12"/>
                </a:cubicBezTo>
                <a:cubicBezTo>
                  <a:pt x="67" y="13"/>
                  <a:pt x="67" y="13"/>
                  <a:pt x="67" y="14"/>
                </a:cubicBezTo>
                <a:cubicBezTo>
                  <a:pt x="66" y="17"/>
                  <a:pt x="66" y="18"/>
                  <a:pt x="65" y="19"/>
                </a:cubicBezTo>
                <a:cubicBezTo>
                  <a:pt x="63" y="22"/>
                  <a:pt x="61" y="24"/>
                  <a:pt x="60" y="25"/>
                </a:cubicBezTo>
                <a:cubicBezTo>
                  <a:pt x="59" y="27"/>
                  <a:pt x="58" y="28"/>
                  <a:pt x="57" y="30"/>
                </a:cubicBezTo>
                <a:cubicBezTo>
                  <a:pt x="55" y="30"/>
                  <a:pt x="55" y="31"/>
                  <a:pt x="54" y="32"/>
                </a:cubicBezTo>
                <a:cubicBezTo>
                  <a:pt x="54" y="32"/>
                  <a:pt x="54" y="32"/>
                  <a:pt x="54" y="32"/>
                </a:cubicBezTo>
                <a:cubicBezTo>
                  <a:pt x="53" y="34"/>
                  <a:pt x="52" y="35"/>
                  <a:pt x="50" y="35"/>
                </a:cubicBezTo>
                <a:cubicBezTo>
                  <a:pt x="48" y="36"/>
                  <a:pt x="47" y="37"/>
                  <a:pt x="45" y="37"/>
                </a:cubicBezTo>
                <a:cubicBezTo>
                  <a:pt x="43" y="39"/>
                  <a:pt x="41" y="40"/>
                  <a:pt x="39" y="42"/>
                </a:cubicBezTo>
                <a:cubicBezTo>
                  <a:pt x="38" y="43"/>
                  <a:pt x="38" y="43"/>
                  <a:pt x="37" y="44"/>
                </a:cubicBezTo>
                <a:cubicBezTo>
                  <a:pt x="36" y="45"/>
                  <a:pt x="36" y="46"/>
                  <a:pt x="35" y="47"/>
                </a:cubicBezTo>
                <a:cubicBezTo>
                  <a:pt x="34" y="49"/>
                  <a:pt x="33" y="50"/>
                  <a:pt x="31" y="51"/>
                </a:cubicBezTo>
                <a:cubicBezTo>
                  <a:pt x="29" y="53"/>
                  <a:pt x="27" y="54"/>
                  <a:pt x="26" y="56"/>
                </a:cubicBezTo>
                <a:cubicBezTo>
                  <a:pt x="24" y="58"/>
                  <a:pt x="22" y="60"/>
                  <a:pt x="21" y="61"/>
                </a:cubicBezTo>
                <a:cubicBezTo>
                  <a:pt x="22" y="63"/>
                  <a:pt x="23" y="65"/>
                  <a:pt x="23" y="65"/>
                </a:cubicBezTo>
                <a:cubicBezTo>
                  <a:pt x="24" y="65"/>
                  <a:pt x="25" y="66"/>
                  <a:pt x="26" y="67"/>
                </a:cubicBezTo>
                <a:cubicBezTo>
                  <a:pt x="26" y="67"/>
                  <a:pt x="27" y="68"/>
                  <a:pt x="27" y="69"/>
                </a:cubicBezTo>
                <a:cubicBezTo>
                  <a:pt x="29" y="70"/>
                  <a:pt x="30" y="71"/>
                  <a:pt x="30" y="71"/>
                </a:cubicBezTo>
                <a:cubicBezTo>
                  <a:pt x="30" y="72"/>
                  <a:pt x="31" y="72"/>
                  <a:pt x="32" y="73"/>
                </a:cubicBezTo>
                <a:cubicBezTo>
                  <a:pt x="34" y="74"/>
                  <a:pt x="36" y="76"/>
                  <a:pt x="37" y="78"/>
                </a:cubicBezTo>
                <a:cubicBezTo>
                  <a:pt x="39" y="80"/>
                  <a:pt x="41" y="82"/>
                  <a:pt x="42" y="84"/>
                </a:cubicBezTo>
                <a:cubicBezTo>
                  <a:pt x="44" y="85"/>
                  <a:pt x="46" y="87"/>
                  <a:pt x="47" y="88"/>
                </a:cubicBezTo>
                <a:cubicBezTo>
                  <a:pt x="49" y="89"/>
                  <a:pt x="51" y="90"/>
                  <a:pt x="53" y="92"/>
                </a:cubicBezTo>
                <a:cubicBezTo>
                  <a:pt x="54" y="92"/>
                  <a:pt x="55" y="93"/>
                  <a:pt x="56" y="95"/>
                </a:cubicBezTo>
                <a:cubicBezTo>
                  <a:pt x="58" y="96"/>
                  <a:pt x="59" y="97"/>
                  <a:pt x="59" y="97"/>
                </a:cubicBezTo>
                <a:cubicBezTo>
                  <a:pt x="60" y="98"/>
                  <a:pt x="60" y="98"/>
                  <a:pt x="61" y="98"/>
                </a:cubicBezTo>
                <a:cubicBezTo>
                  <a:pt x="62" y="99"/>
                  <a:pt x="63" y="100"/>
                  <a:pt x="63" y="101"/>
                </a:cubicBezTo>
                <a:cubicBezTo>
                  <a:pt x="63" y="102"/>
                  <a:pt x="64" y="103"/>
                  <a:pt x="64" y="103"/>
                </a:cubicBezTo>
                <a:cubicBezTo>
                  <a:pt x="64" y="104"/>
                  <a:pt x="64" y="104"/>
                  <a:pt x="64" y="105"/>
                </a:cubicBezTo>
                <a:cubicBezTo>
                  <a:pt x="65" y="106"/>
                  <a:pt x="66" y="106"/>
                  <a:pt x="66" y="107"/>
                </a:cubicBezTo>
                <a:cubicBezTo>
                  <a:pt x="67" y="108"/>
                  <a:pt x="67" y="109"/>
                  <a:pt x="67" y="110"/>
                </a:cubicBezTo>
                <a:cubicBezTo>
                  <a:pt x="67" y="113"/>
                  <a:pt x="67" y="115"/>
                  <a:pt x="67" y="116"/>
                </a:cubicBezTo>
                <a:cubicBezTo>
                  <a:pt x="66" y="117"/>
                  <a:pt x="66" y="118"/>
                  <a:pt x="66" y="120"/>
                </a:cubicBezTo>
                <a:cubicBezTo>
                  <a:pt x="64" y="122"/>
                  <a:pt x="63" y="123"/>
                  <a:pt x="63" y="123"/>
                </a:cubicBezTo>
                <a:cubicBezTo>
                  <a:pt x="62" y="123"/>
                  <a:pt x="61" y="123"/>
                  <a:pt x="61" y="123"/>
                </a:cubicBezTo>
                <a:cubicBezTo>
                  <a:pt x="59" y="124"/>
                  <a:pt x="57" y="124"/>
                  <a:pt x="56" y="124"/>
                </a:cubicBezTo>
                <a:cubicBezTo>
                  <a:pt x="55" y="123"/>
                  <a:pt x="55" y="123"/>
                  <a:pt x="54" y="122"/>
                </a:cubicBezTo>
                <a:cubicBezTo>
                  <a:pt x="52" y="122"/>
                  <a:pt x="51" y="121"/>
                  <a:pt x="50" y="121"/>
                </a:cubicBezTo>
                <a:cubicBezTo>
                  <a:pt x="48" y="121"/>
                  <a:pt x="47" y="120"/>
                  <a:pt x="46" y="119"/>
                </a:cubicBezTo>
                <a:cubicBezTo>
                  <a:pt x="45" y="119"/>
                  <a:pt x="44" y="118"/>
                  <a:pt x="44" y="118"/>
                </a:cubicBezTo>
                <a:cubicBezTo>
                  <a:pt x="43" y="117"/>
                  <a:pt x="43" y="117"/>
                  <a:pt x="42" y="116"/>
                </a:cubicBezTo>
                <a:cubicBezTo>
                  <a:pt x="42" y="115"/>
                  <a:pt x="41" y="114"/>
                  <a:pt x="41" y="114"/>
                </a:cubicBezTo>
                <a:cubicBezTo>
                  <a:pt x="40" y="113"/>
                  <a:pt x="40" y="113"/>
                  <a:pt x="39" y="113"/>
                </a:cubicBezTo>
                <a:cubicBezTo>
                  <a:pt x="39" y="112"/>
                  <a:pt x="38" y="111"/>
                  <a:pt x="38" y="111"/>
                </a:cubicBezTo>
                <a:cubicBezTo>
                  <a:pt x="37" y="111"/>
                  <a:pt x="37" y="110"/>
                  <a:pt x="36" y="110"/>
                </a:cubicBezTo>
                <a:cubicBezTo>
                  <a:pt x="36" y="109"/>
                  <a:pt x="35" y="108"/>
                  <a:pt x="34" y="106"/>
                </a:cubicBezTo>
                <a:cubicBezTo>
                  <a:pt x="34" y="105"/>
                  <a:pt x="33" y="104"/>
                  <a:pt x="32" y="104"/>
                </a:cubicBezTo>
                <a:cubicBezTo>
                  <a:pt x="31" y="103"/>
                  <a:pt x="31" y="103"/>
                  <a:pt x="30" y="102"/>
                </a:cubicBezTo>
                <a:cubicBezTo>
                  <a:pt x="29" y="102"/>
                  <a:pt x="28" y="101"/>
                  <a:pt x="28" y="100"/>
                </a:cubicBezTo>
                <a:cubicBezTo>
                  <a:pt x="27" y="99"/>
                  <a:pt x="26" y="98"/>
                  <a:pt x="26" y="98"/>
                </a:cubicBezTo>
                <a:cubicBezTo>
                  <a:pt x="26" y="97"/>
                  <a:pt x="26" y="97"/>
                  <a:pt x="25" y="97"/>
                </a:cubicBezTo>
                <a:cubicBezTo>
                  <a:pt x="24" y="95"/>
                  <a:pt x="23" y="94"/>
                  <a:pt x="22" y="93"/>
                </a:cubicBezTo>
                <a:cubicBezTo>
                  <a:pt x="21" y="93"/>
                  <a:pt x="20" y="92"/>
                  <a:pt x="19" y="91"/>
                </a:cubicBezTo>
                <a:cubicBezTo>
                  <a:pt x="19" y="90"/>
                  <a:pt x="18" y="89"/>
                  <a:pt x="17" y="88"/>
                </a:cubicBezTo>
                <a:cubicBezTo>
                  <a:pt x="17" y="87"/>
                  <a:pt x="16" y="87"/>
                  <a:pt x="14" y="86"/>
                </a:cubicBezTo>
                <a:cubicBezTo>
                  <a:pt x="13" y="85"/>
                  <a:pt x="11" y="83"/>
                  <a:pt x="11" y="83"/>
                </a:cubicBezTo>
                <a:cubicBezTo>
                  <a:pt x="11" y="82"/>
                  <a:pt x="10" y="81"/>
                  <a:pt x="10" y="80"/>
                </a:cubicBezTo>
                <a:cubicBezTo>
                  <a:pt x="8" y="79"/>
                  <a:pt x="7" y="77"/>
                  <a:pt x="7" y="77"/>
                </a:cubicBezTo>
                <a:cubicBezTo>
                  <a:pt x="7" y="76"/>
                  <a:pt x="6" y="75"/>
                  <a:pt x="5" y="74"/>
                </a:cubicBezTo>
                <a:cubicBezTo>
                  <a:pt x="4" y="73"/>
                  <a:pt x="4" y="72"/>
                  <a:pt x="3" y="71"/>
                </a:cubicBezTo>
                <a:cubicBezTo>
                  <a:pt x="2" y="70"/>
                  <a:pt x="2" y="69"/>
                  <a:pt x="1" y="68"/>
                </a:cubicBezTo>
                <a:cubicBezTo>
                  <a:pt x="1" y="67"/>
                  <a:pt x="0" y="65"/>
                  <a:pt x="1" y="64"/>
                </a:cubicBezTo>
                <a:cubicBezTo>
                  <a:pt x="1" y="62"/>
                  <a:pt x="1" y="61"/>
                  <a:pt x="1" y="59"/>
                </a:cubicBezTo>
                <a:cubicBezTo>
                  <a:pt x="2" y="59"/>
                  <a:pt x="2" y="58"/>
                  <a:pt x="2" y="58"/>
                </a:cubicBezTo>
                <a:cubicBezTo>
                  <a:pt x="3" y="57"/>
                  <a:pt x="3" y="56"/>
                  <a:pt x="3" y="56"/>
                </a:cubicBezTo>
                <a:cubicBezTo>
                  <a:pt x="5" y="54"/>
                  <a:pt x="6" y="52"/>
                  <a:pt x="8" y="51"/>
                </a:cubicBezTo>
                <a:cubicBezTo>
                  <a:pt x="9" y="49"/>
                  <a:pt x="10" y="47"/>
                  <a:pt x="11" y="46"/>
                </a:cubicBezTo>
                <a:cubicBezTo>
                  <a:pt x="12" y="45"/>
                  <a:pt x="13" y="44"/>
                  <a:pt x="14" y="43"/>
                </a:cubicBezTo>
                <a:cubicBezTo>
                  <a:pt x="15" y="43"/>
                  <a:pt x="15" y="42"/>
                  <a:pt x="16" y="42"/>
                </a:cubicBezTo>
                <a:cubicBezTo>
                  <a:pt x="16" y="41"/>
                  <a:pt x="17" y="41"/>
                  <a:pt x="17" y="40"/>
                </a:cubicBezTo>
                <a:cubicBezTo>
                  <a:pt x="18" y="39"/>
                  <a:pt x="19" y="37"/>
                  <a:pt x="20" y="36"/>
                </a:cubicBezTo>
                <a:cubicBezTo>
                  <a:pt x="21" y="35"/>
                  <a:pt x="22" y="34"/>
                  <a:pt x="23" y="32"/>
                </a:cubicBezTo>
                <a:lnTo>
                  <a:pt x="24" y="32"/>
                </a:lnTo>
                <a:close/>
                <a:moveTo>
                  <a:pt x="15" y="105"/>
                </a:moveTo>
                <a:cubicBezTo>
                  <a:pt x="15" y="104"/>
                  <a:pt x="16" y="102"/>
                  <a:pt x="17" y="102"/>
                </a:cubicBezTo>
                <a:cubicBezTo>
                  <a:pt x="19" y="103"/>
                  <a:pt x="21" y="103"/>
                  <a:pt x="23" y="104"/>
                </a:cubicBezTo>
                <a:cubicBezTo>
                  <a:pt x="24" y="105"/>
                  <a:pt x="25" y="106"/>
                  <a:pt x="26" y="106"/>
                </a:cubicBezTo>
                <a:cubicBezTo>
                  <a:pt x="26" y="107"/>
                  <a:pt x="27" y="108"/>
                  <a:pt x="27" y="109"/>
                </a:cubicBezTo>
                <a:cubicBezTo>
                  <a:pt x="25" y="110"/>
                  <a:pt x="24" y="111"/>
                  <a:pt x="22" y="111"/>
                </a:cubicBezTo>
                <a:cubicBezTo>
                  <a:pt x="21" y="111"/>
                  <a:pt x="20" y="111"/>
                  <a:pt x="19" y="110"/>
                </a:cubicBezTo>
                <a:cubicBezTo>
                  <a:pt x="18" y="110"/>
                  <a:pt x="17" y="109"/>
                  <a:pt x="16" y="108"/>
                </a:cubicBezTo>
                <a:cubicBezTo>
                  <a:pt x="16" y="107"/>
                  <a:pt x="15" y="106"/>
                  <a:pt x="15" y="105"/>
                </a:cubicBezTo>
                <a:close/>
                <a:moveTo>
                  <a:pt x="69" y="32"/>
                </a:moveTo>
                <a:cubicBezTo>
                  <a:pt x="71" y="28"/>
                  <a:pt x="73" y="26"/>
                  <a:pt x="77" y="25"/>
                </a:cubicBezTo>
                <a:cubicBezTo>
                  <a:pt x="78" y="24"/>
                  <a:pt x="79" y="23"/>
                  <a:pt x="80" y="21"/>
                </a:cubicBezTo>
                <a:cubicBezTo>
                  <a:pt x="81" y="19"/>
                  <a:pt x="82" y="18"/>
                  <a:pt x="83" y="16"/>
                </a:cubicBezTo>
                <a:cubicBezTo>
                  <a:pt x="84" y="15"/>
                  <a:pt x="85" y="14"/>
                  <a:pt x="85" y="14"/>
                </a:cubicBezTo>
                <a:cubicBezTo>
                  <a:pt x="86" y="13"/>
                  <a:pt x="87" y="12"/>
                  <a:pt x="88" y="11"/>
                </a:cubicBezTo>
                <a:cubicBezTo>
                  <a:pt x="89" y="10"/>
                  <a:pt x="90" y="9"/>
                  <a:pt x="91" y="9"/>
                </a:cubicBezTo>
                <a:cubicBezTo>
                  <a:pt x="91" y="9"/>
                  <a:pt x="92" y="9"/>
                  <a:pt x="92" y="8"/>
                </a:cubicBezTo>
                <a:cubicBezTo>
                  <a:pt x="93" y="7"/>
                  <a:pt x="94" y="6"/>
                  <a:pt x="94" y="5"/>
                </a:cubicBezTo>
                <a:cubicBezTo>
                  <a:pt x="94" y="4"/>
                  <a:pt x="95" y="4"/>
                  <a:pt x="96" y="3"/>
                </a:cubicBezTo>
                <a:cubicBezTo>
                  <a:pt x="98" y="3"/>
                  <a:pt x="99" y="2"/>
                  <a:pt x="100" y="2"/>
                </a:cubicBezTo>
                <a:cubicBezTo>
                  <a:pt x="100" y="1"/>
                  <a:pt x="100" y="1"/>
                  <a:pt x="101" y="1"/>
                </a:cubicBezTo>
                <a:cubicBezTo>
                  <a:pt x="102" y="0"/>
                  <a:pt x="103" y="0"/>
                  <a:pt x="104" y="0"/>
                </a:cubicBezTo>
                <a:cubicBezTo>
                  <a:pt x="105" y="1"/>
                  <a:pt x="106" y="1"/>
                  <a:pt x="107" y="1"/>
                </a:cubicBezTo>
                <a:cubicBezTo>
                  <a:pt x="109" y="2"/>
                  <a:pt x="109" y="2"/>
                  <a:pt x="110" y="3"/>
                </a:cubicBezTo>
                <a:cubicBezTo>
                  <a:pt x="111" y="4"/>
                  <a:pt x="111" y="4"/>
                  <a:pt x="111" y="5"/>
                </a:cubicBezTo>
                <a:cubicBezTo>
                  <a:pt x="111" y="5"/>
                  <a:pt x="111" y="6"/>
                  <a:pt x="111" y="6"/>
                </a:cubicBezTo>
                <a:cubicBezTo>
                  <a:pt x="111" y="7"/>
                  <a:pt x="111" y="8"/>
                  <a:pt x="112" y="9"/>
                </a:cubicBezTo>
                <a:cubicBezTo>
                  <a:pt x="112" y="9"/>
                  <a:pt x="112" y="10"/>
                  <a:pt x="112" y="10"/>
                </a:cubicBezTo>
                <a:cubicBezTo>
                  <a:pt x="112" y="11"/>
                  <a:pt x="112" y="11"/>
                  <a:pt x="112" y="12"/>
                </a:cubicBezTo>
                <a:cubicBezTo>
                  <a:pt x="112" y="13"/>
                  <a:pt x="112" y="13"/>
                  <a:pt x="112" y="14"/>
                </a:cubicBezTo>
                <a:cubicBezTo>
                  <a:pt x="112" y="15"/>
                  <a:pt x="111" y="16"/>
                  <a:pt x="111" y="17"/>
                </a:cubicBezTo>
                <a:cubicBezTo>
                  <a:pt x="111" y="18"/>
                  <a:pt x="111" y="18"/>
                  <a:pt x="110" y="19"/>
                </a:cubicBezTo>
                <a:cubicBezTo>
                  <a:pt x="108" y="22"/>
                  <a:pt x="106" y="24"/>
                  <a:pt x="105" y="25"/>
                </a:cubicBezTo>
                <a:cubicBezTo>
                  <a:pt x="104" y="27"/>
                  <a:pt x="103" y="28"/>
                  <a:pt x="102" y="30"/>
                </a:cubicBezTo>
                <a:cubicBezTo>
                  <a:pt x="101" y="30"/>
                  <a:pt x="100" y="31"/>
                  <a:pt x="100" y="32"/>
                </a:cubicBezTo>
                <a:cubicBezTo>
                  <a:pt x="100" y="32"/>
                  <a:pt x="99" y="32"/>
                  <a:pt x="99" y="32"/>
                </a:cubicBezTo>
                <a:cubicBezTo>
                  <a:pt x="98" y="34"/>
                  <a:pt x="97" y="35"/>
                  <a:pt x="95" y="35"/>
                </a:cubicBezTo>
                <a:cubicBezTo>
                  <a:pt x="94" y="36"/>
                  <a:pt x="92" y="37"/>
                  <a:pt x="90" y="37"/>
                </a:cubicBezTo>
                <a:cubicBezTo>
                  <a:pt x="89" y="38"/>
                  <a:pt x="89" y="39"/>
                  <a:pt x="88" y="40"/>
                </a:cubicBezTo>
                <a:cubicBezTo>
                  <a:pt x="87" y="41"/>
                  <a:pt x="86" y="42"/>
                  <a:pt x="85" y="42"/>
                </a:cubicBezTo>
                <a:cubicBezTo>
                  <a:pt x="84" y="43"/>
                  <a:pt x="83" y="43"/>
                  <a:pt x="82" y="44"/>
                </a:cubicBezTo>
                <a:cubicBezTo>
                  <a:pt x="82" y="45"/>
                  <a:pt x="81" y="46"/>
                  <a:pt x="80" y="47"/>
                </a:cubicBezTo>
                <a:cubicBezTo>
                  <a:pt x="79" y="49"/>
                  <a:pt x="78" y="50"/>
                  <a:pt x="76" y="51"/>
                </a:cubicBezTo>
                <a:cubicBezTo>
                  <a:pt x="74" y="53"/>
                  <a:pt x="73" y="54"/>
                  <a:pt x="72" y="56"/>
                </a:cubicBezTo>
                <a:cubicBezTo>
                  <a:pt x="70" y="57"/>
                  <a:pt x="69" y="58"/>
                  <a:pt x="69" y="59"/>
                </a:cubicBezTo>
                <a:cubicBezTo>
                  <a:pt x="68" y="60"/>
                  <a:pt x="67" y="60"/>
                  <a:pt x="66" y="61"/>
                </a:cubicBezTo>
                <a:cubicBezTo>
                  <a:pt x="68" y="63"/>
                  <a:pt x="69" y="65"/>
                  <a:pt x="69" y="65"/>
                </a:cubicBezTo>
                <a:cubicBezTo>
                  <a:pt x="70" y="66"/>
                  <a:pt x="72" y="67"/>
                  <a:pt x="73" y="69"/>
                </a:cubicBezTo>
                <a:cubicBezTo>
                  <a:pt x="74" y="70"/>
                  <a:pt x="76" y="72"/>
                  <a:pt x="77" y="73"/>
                </a:cubicBezTo>
                <a:cubicBezTo>
                  <a:pt x="79" y="74"/>
                  <a:pt x="81" y="76"/>
                  <a:pt x="82" y="78"/>
                </a:cubicBezTo>
                <a:cubicBezTo>
                  <a:pt x="84" y="80"/>
                  <a:pt x="86" y="82"/>
                  <a:pt x="88" y="84"/>
                </a:cubicBezTo>
                <a:cubicBezTo>
                  <a:pt x="89" y="85"/>
                  <a:pt x="91" y="87"/>
                  <a:pt x="93" y="88"/>
                </a:cubicBezTo>
                <a:cubicBezTo>
                  <a:pt x="95" y="89"/>
                  <a:pt x="96" y="90"/>
                  <a:pt x="98" y="92"/>
                </a:cubicBezTo>
                <a:cubicBezTo>
                  <a:pt x="99" y="92"/>
                  <a:pt x="100" y="93"/>
                  <a:pt x="101" y="95"/>
                </a:cubicBezTo>
                <a:cubicBezTo>
                  <a:pt x="102" y="95"/>
                  <a:pt x="103" y="96"/>
                  <a:pt x="104" y="97"/>
                </a:cubicBezTo>
                <a:cubicBezTo>
                  <a:pt x="107" y="98"/>
                  <a:pt x="108" y="100"/>
                  <a:pt x="108" y="101"/>
                </a:cubicBezTo>
                <a:cubicBezTo>
                  <a:pt x="109" y="102"/>
                  <a:pt x="109" y="103"/>
                  <a:pt x="109" y="103"/>
                </a:cubicBezTo>
                <a:cubicBezTo>
                  <a:pt x="110" y="104"/>
                  <a:pt x="110" y="104"/>
                  <a:pt x="109" y="105"/>
                </a:cubicBezTo>
                <a:cubicBezTo>
                  <a:pt x="110" y="106"/>
                  <a:pt x="111" y="106"/>
                  <a:pt x="111" y="107"/>
                </a:cubicBezTo>
                <a:cubicBezTo>
                  <a:pt x="112" y="108"/>
                  <a:pt x="112" y="109"/>
                  <a:pt x="112" y="110"/>
                </a:cubicBezTo>
                <a:cubicBezTo>
                  <a:pt x="112" y="113"/>
                  <a:pt x="112" y="115"/>
                  <a:pt x="112" y="116"/>
                </a:cubicBezTo>
                <a:cubicBezTo>
                  <a:pt x="112" y="117"/>
                  <a:pt x="111" y="118"/>
                  <a:pt x="111" y="120"/>
                </a:cubicBezTo>
                <a:cubicBezTo>
                  <a:pt x="110" y="122"/>
                  <a:pt x="109" y="123"/>
                  <a:pt x="108" y="123"/>
                </a:cubicBezTo>
                <a:cubicBezTo>
                  <a:pt x="107" y="123"/>
                  <a:pt x="107" y="123"/>
                  <a:pt x="106" y="123"/>
                </a:cubicBezTo>
                <a:cubicBezTo>
                  <a:pt x="104" y="124"/>
                  <a:pt x="103" y="124"/>
                  <a:pt x="102" y="124"/>
                </a:cubicBezTo>
                <a:cubicBezTo>
                  <a:pt x="100" y="123"/>
                  <a:pt x="100" y="123"/>
                  <a:pt x="99" y="122"/>
                </a:cubicBezTo>
                <a:cubicBezTo>
                  <a:pt x="98" y="122"/>
                  <a:pt x="96" y="121"/>
                  <a:pt x="95" y="121"/>
                </a:cubicBezTo>
                <a:cubicBezTo>
                  <a:pt x="94" y="121"/>
                  <a:pt x="93" y="120"/>
                  <a:pt x="92" y="119"/>
                </a:cubicBezTo>
                <a:cubicBezTo>
                  <a:pt x="91" y="119"/>
                  <a:pt x="90" y="118"/>
                  <a:pt x="89" y="118"/>
                </a:cubicBezTo>
                <a:cubicBezTo>
                  <a:pt x="88" y="117"/>
                  <a:pt x="88" y="117"/>
                  <a:pt x="88" y="116"/>
                </a:cubicBezTo>
                <a:cubicBezTo>
                  <a:pt x="87" y="115"/>
                  <a:pt x="86" y="114"/>
                  <a:pt x="86" y="114"/>
                </a:cubicBezTo>
                <a:cubicBezTo>
                  <a:pt x="85" y="113"/>
                  <a:pt x="85" y="113"/>
                  <a:pt x="84" y="113"/>
                </a:cubicBezTo>
                <a:cubicBezTo>
                  <a:pt x="84" y="112"/>
                  <a:pt x="84" y="111"/>
                  <a:pt x="83" y="111"/>
                </a:cubicBezTo>
                <a:cubicBezTo>
                  <a:pt x="83" y="111"/>
                  <a:pt x="82" y="110"/>
                  <a:pt x="82" y="110"/>
                </a:cubicBezTo>
                <a:cubicBezTo>
                  <a:pt x="81" y="109"/>
                  <a:pt x="80" y="108"/>
                  <a:pt x="80" y="106"/>
                </a:cubicBezTo>
                <a:cubicBezTo>
                  <a:pt x="79" y="105"/>
                  <a:pt x="78" y="104"/>
                  <a:pt x="77" y="104"/>
                </a:cubicBezTo>
                <a:cubicBezTo>
                  <a:pt x="76" y="103"/>
                  <a:pt x="76" y="103"/>
                  <a:pt x="75" y="102"/>
                </a:cubicBezTo>
                <a:cubicBezTo>
                  <a:pt x="74" y="102"/>
                  <a:pt x="74" y="101"/>
                  <a:pt x="74" y="100"/>
                </a:cubicBezTo>
                <a:cubicBezTo>
                  <a:pt x="73" y="100"/>
                  <a:pt x="73" y="99"/>
                  <a:pt x="72" y="99"/>
                </a:cubicBezTo>
                <a:cubicBezTo>
                  <a:pt x="72" y="98"/>
                  <a:pt x="72" y="98"/>
                  <a:pt x="72" y="98"/>
                </a:cubicBezTo>
                <a:cubicBezTo>
                  <a:pt x="69" y="95"/>
                  <a:pt x="68" y="94"/>
                  <a:pt x="67" y="93"/>
                </a:cubicBezTo>
                <a:cubicBezTo>
                  <a:pt x="67" y="93"/>
                  <a:pt x="66" y="92"/>
                  <a:pt x="65" y="91"/>
                </a:cubicBezTo>
                <a:cubicBezTo>
                  <a:pt x="64" y="90"/>
                  <a:pt x="63" y="89"/>
                  <a:pt x="63" y="88"/>
                </a:cubicBezTo>
                <a:cubicBezTo>
                  <a:pt x="62" y="87"/>
                  <a:pt x="61" y="87"/>
                  <a:pt x="60" y="86"/>
                </a:cubicBezTo>
                <a:cubicBezTo>
                  <a:pt x="58" y="85"/>
                  <a:pt x="57" y="83"/>
                  <a:pt x="56" y="83"/>
                </a:cubicBezTo>
                <a:cubicBezTo>
                  <a:pt x="56" y="82"/>
                  <a:pt x="55" y="81"/>
                  <a:pt x="55" y="80"/>
                </a:cubicBezTo>
                <a:cubicBezTo>
                  <a:pt x="53" y="79"/>
                  <a:pt x="53" y="77"/>
                  <a:pt x="52" y="77"/>
                </a:cubicBezTo>
                <a:cubicBezTo>
                  <a:pt x="52" y="76"/>
                  <a:pt x="51" y="75"/>
                  <a:pt x="50" y="74"/>
                </a:cubicBezTo>
                <a:cubicBezTo>
                  <a:pt x="50" y="73"/>
                  <a:pt x="49" y="72"/>
                  <a:pt x="48" y="71"/>
                </a:cubicBezTo>
                <a:cubicBezTo>
                  <a:pt x="48" y="70"/>
                  <a:pt x="47" y="69"/>
                  <a:pt x="46" y="68"/>
                </a:cubicBezTo>
                <a:cubicBezTo>
                  <a:pt x="46" y="67"/>
                  <a:pt x="46" y="65"/>
                  <a:pt x="46" y="64"/>
                </a:cubicBezTo>
                <a:cubicBezTo>
                  <a:pt x="46" y="62"/>
                  <a:pt x="46" y="61"/>
                  <a:pt x="46" y="59"/>
                </a:cubicBezTo>
                <a:cubicBezTo>
                  <a:pt x="47" y="59"/>
                  <a:pt x="48" y="58"/>
                  <a:pt x="49" y="56"/>
                </a:cubicBezTo>
                <a:cubicBezTo>
                  <a:pt x="50" y="54"/>
                  <a:pt x="52" y="52"/>
                  <a:pt x="53" y="51"/>
                </a:cubicBezTo>
                <a:cubicBezTo>
                  <a:pt x="54" y="49"/>
                  <a:pt x="55" y="47"/>
                  <a:pt x="56" y="46"/>
                </a:cubicBezTo>
                <a:cubicBezTo>
                  <a:pt x="57" y="45"/>
                  <a:pt x="57" y="45"/>
                  <a:pt x="58" y="45"/>
                </a:cubicBezTo>
                <a:cubicBezTo>
                  <a:pt x="58" y="44"/>
                  <a:pt x="59" y="44"/>
                  <a:pt x="59" y="43"/>
                </a:cubicBezTo>
                <a:cubicBezTo>
                  <a:pt x="60" y="43"/>
                  <a:pt x="61" y="42"/>
                  <a:pt x="61" y="42"/>
                </a:cubicBezTo>
                <a:cubicBezTo>
                  <a:pt x="62" y="41"/>
                  <a:pt x="62" y="41"/>
                  <a:pt x="63" y="40"/>
                </a:cubicBezTo>
                <a:cubicBezTo>
                  <a:pt x="64" y="39"/>
                  <a:pt x="65" y="37"/>
                  <a:pt x="66" y="36"/>
                </a:cubicBezTo>
                <a:cubicBezTo>
                  <a:pt x="67" y="35"/>
                  <a:pt x="68" y="34"/>
                  <a:pt x="68" y="32"/>
                </a:cubicBezTo>
                <a:lnTo>
                  <a:pt x="69" y="32"/>
                </a:lnTo>
                <a:close/>
                <a:moveTo>
                  <a:pt x="83" y="55"/>
                </a:moveTo>
                <a:cubicBezTo>
                  <a:pt x="84" y="54"/>
                  <a:pt x="86" y="52"/>
                  <a:pt x="87" y="51"/>
                </a:cubicBezTo>
                <a:cubicBezTo>
                  <a:pt x="89" y="51"/>
                  <a:pt x="91" y="51"/>
                  <a:pt x="93" y="52"/>
                </a:cubicBezTo>
                <a:cubicBezTo>
                  <a:pt x="94" y="53"/>
                  <a:pt x="94" y="53"/>
                  <a:pt x="95" y="55"/>
                </a:cubicBezTo>
                <a:cubicBezTo>
                  <a:pt x="95" y="56"/>
                  <a:pt x="95" y="57"/>
                  <a:pt x="95" y="58"/>
                </a:cubicBezTo>
                <a:cubicBezTo>
                  <a:pt x="94" y="59"/>
                  <a:pt x="94" y="60"/>
                  <a:pt x="93" y="61"/>
                </a:cubicBezTo>
                <a:cubicBezTo>
                  <a:pt x="92" y="62"/>
                  <a:pt x="91" y="63"/>
                  <a:pt x="90" y="63"/>
                </a:cubicBezTo>
                <a:cubicBezTo>
                  <a:pt x="89" y="65"/>
                  <a:pt x="88" y="65"/>
                  <a:pt x="86" y="64"/>
                </a:cubicBezTo>
                <a:cubicBezTo>
                  <a:pt x="84" y="63"/>
                  <a:pt x="83" y="63"/>
                  <a:pt x="83" y="62"/>
                </a:cubicBezTo>
                <a:cubicBezTo>
                  <a:pt x="83" y="60"/>
                  <a:pt x="83" y="59"/>
                  <a:pt x="83" y="59"/>
                </a:cubicBezTo>
                <a:cubicBezTo>
                  <a:pt x="83" y="58"/>
                  <a:pt x="83" y="57"/>
                  <a:pt x="83" y="55"/>
                </a:cubicBezTo>
                <a:close/>
                <a:moveTo>
                  <a:pt x="102" y="47"/>
                </a:moveTo>
                <a:cubicBezTo>
                  <a:pt x="103" y="46"/>
                  <a:pt x="103" y="46"/>
                  <a:pt x="104" y="46"/>
                </a:cubicBezTo>
                <a:cubicBezTo>
                  <a:pt x="105" y="46"/>
                  <a:pt x="105" y="45"/>
                  <a:pt x="106" y="45"/>
                </a:cubicBezTo>
                <a:cubicBezTo>
                  <a:pt x="107" y="45"/>
                  <a:pt x="109" y="45"/>
                  <a:pt x="110" y="46"/>
                </a:cubicBezTo>
                <a:cubicBezTo>
                  <a:pt x="111" y="47"/>
                  <a:pt x="111" y="48"/>
                  <a:pt x="110" y="50"/>
                </a:cubicBezTo>
                <a:cubicBezTo>
                  <a:pt x="109" y="51"/>
                  <a:pt x="108" y="51"/>
                  <a:pt x="106" y="51"/>
                </a:cubicBezTo>
                <a:cubicBezTo>
                  <a:pt x="104" y="50"/>
                  <a:pt x="103" y="49"/>
                  <a:pt x="102" y="47"/>
                </a:cubicBezTo>
                <a:close/>
              </a:path>
            </a:pathLst>
          </a:custGeom>
          <a:solidFill>
            <a:schemeClr val="accent3"/>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7366448"/>
      </p:ext>
    </p:extLst>
  </p:cSld>
  <p:clrMapOvr>
    <a:masterClrMapping/>
  </p:clrMapOvr>
  <p:transition spd="med">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9"/>
        <p:cNvGrpSpPr/>
        <p:nvPr/>
      </p:nvGrpSpPr>
      <p:grpSpPr>
        <a:xfrm>
          <a:off x="0" y="0"/>
          <a:ext cx="0" cy="0"/>
          <a:chOff x="0" y="0"/>
          <a:chExt cx="0" cy="0"/>
        </a:xfrm>
      </p:grpSpPr>
      <p:sp>
        <p:nvSpPr>
          <p:cNvPr id="140" name="Google Shape;140;p16"/>
          <p:cNvSpPr/>
          <p:nvPr/>
        </p:nvSpPr>
        <p:spPr>
          <a:xfrm rot="10800000">
            <a:off x="1803629" y="9797678"/>
            <a:ext cx="581027" cy="644526"/>
          </a:xfrm>
          <a:custGeom>
            <a:avLst/>
            <a:gdLst/>
            <a:ahLst/>
            <a:cxnLst/>
            <a:rect l="l" t="t" r="r" b="b"/>
            <a:pathLst>
              <a:path w="112" h="124" extrusionOk="0">
                <a:moveTo>
                  <a:pt x="24" y="32"/>
                </a:moveTo>
                <a:cubicBezTo>
                  <a:pt x="25" y="28"/>
                  <a:pt x="28" y="26"/>
                  <a:pt x="32" y="25"/>
                </a:cubicBezTo>
                <a:cubicBezTo>
                  <a:pt x="33" y="24"/>
                  <a:pt x="34" y="23"/>
                  <a:pt x="35" y="21"/>
                </a:cubicBezTo>
                <a:cubicBezTo>
                  <a:pt x="36" y="19"/>
                  <a:pt x="37" y="18"/>
                  <a:pt x="38" y="16"/>
                </a:cubicBezTo>
                <a:cubicBezTo>
                  <a:pt x="38" y="15"/>
                  <a:pt x="39" y="14"/>
                  <a:pt x="40" y="14"/>
                </a:cubicBezTo>
                <a:cubicBezTo>
                  <a:pt x="41" y="13"/>
                  <a:pt x="42" y="12"/>
                  <a:pt x="42" y="11"/>
                </a:cubicBezTo>
                <a:cubicBezTo>
                  <a:pt x="47" y="8"/>
                  <a:pt x="47" y="8"/>
                  <a:pt x="47" y="8"/>
                </a:cubicBezTo>
                <a:cubicBezTo>
                  <a:pt x="48" y="7"/>
                  <a:pt x="48" y="6"/>
                  <a:pt x="49" y="5"/>
                </a:cubicBezTo>
                <a:cubicBezTo>
                  <a:pt x="49" y="4"/>
                  <a:pt x="50" y="4"/>
                  <a:pt x="51" y="3"/>
                </a:cubicBezTo>
                <a:cubicBezTo>
                  <a:pt x="53" y="3"/>
                  <a:pt x="54" y="2"/>
                  <a:pt x="54" y="2"/>
                </a:cubicBezTo>
                <a:cubicBezTo>
                  <a:pt x="55" y="1"/>
                  <a:pt x="55" y="1"/>
                  <a:pt x="56" y="1"/>
                </a:cubicBezTo>
                <a:cubicBezTo>
                  <a:pt x="57" y="0"/>
                  <a:pt x="58" y="0"/>
                  <a:pt x="59" y="0"/>
                </a:cubicBezTo>
                <a:cubicBezTo>
                  <a:pt x="60" y="1"/>
                  <a:pt x="61" y="1"/>
                  <a:pt x="62" y="1"/>
                </a:cubicBezTo>
                <a:cubicBezTo>
                  <a:pt x="63" y="2"/>
                  <a:pt x="64" y="2"/>
                  <a:pt x="64" y="2"/>
                </a:cubicBezTo>
                <a:cubicBezTo>
                  <a:pt x="64" y="3"/>
                  <a:pt x="64" y="3"/>
                  <a:pt x="65" y="3"/>
                </a:cubicBezTo>
                <a:cubicBezTo>
                  <a:pt x="65" y="4"/>
                  <a:pt x="66" y="5"/>
                  <a:pt x="66" y="6"/>
                </a:cubicBezTo>
                <a:cubicBezTo>
                  <a:pt x="66" y="8"/>
                  <a:pt x="66" y="9"/>
                  <a:pt x="66" y="10"/>
                </a:cubicBezTo>
                <a:cubicBezTo>
                  <a:pt x="66" y="11"/>
                  <a:pt x="67" y="11"/>
                  <a:pt x="67" y="12"/>
                </a:cubicBezTo>
                <a:cubicBezTo>
                  <a:pt x="67" y="13"/>
                  <a:pt x="67" y="13"/>
                  <a:pt x="67" y="14"/>
                </a:cubicBezTo>
                <a:cubicBezTo>
                  <a:pt x="66" y="17"/>
                  <a:pt x="66" y="18"/>
                  <a:pt x="65" y="19"/>
                </a:cubicBezTo>
                <a:cubicBezTo>
                  <a:pt x="63" y="22"/>
                  <a:pt x="61" y="24"/>
                  <a:pt x="60" y="25"/>
                </a:cubicBezTo>
                <a:cubicBezTo>
                  <a:pt x="59" y="27"/>
                  <a:pt x="58" y="28"/>
                  <a:pt x="57" y="30"/>
                </a:cubicBezTo>
                <a:cubicBezTo>
                  <a:pt x="55" y="30"/>
                  <a:pt x="55" y="31"/>
                  <a:pt x="54" y="32"/>
                </a:cubicBezTo>
                <a:cubicBezTo>
                  <a:pt x="54" y="32"/>
                  <a:pt x="54" y="32"/>
                  <a:pt x="54" y="32"/>
                </a:cubicBezTo>
                <a:cubicBezTo>
                  <a:pt x="53" y="34"/>
                  <a:pt x="52" y="35"/>
                  <a:pt x="50" y="35"/>
                </a:cubicBezTo>
                <a:cubicBezTo>
                  <a:pt x="48" y="36"/>
                  <a:pt x="47" y="37"/>
                  <a:pt x="45" y="37"/>
                </a:cubicBezTo>
                <a:cubicBezTo>
                  <a:pt x="43" y="39"/>
                  <a:pt x="41" y="40"/>
                  <a:pt x="39" y="42"/>
                </a:cubicBezTo>
                <a:cubicBezTo>
                  <a:pt x="38" y="43"/>
                  <a:pt x="38" y="43"/>
                  <a:pt x="37" y="44"/>
                </a:cubicBezTo>
                <a:cubicBezTo>
                  <a:pt x="36" y="45"/>
                  <a:pt x="36" y="46"/>
                  <a:pt x="35" y="47"/>
                </a:cubicBezTo>
                <a:cubicBezTo>
                  <a:pt x="34" y="49"/>
                  <a:pt x="33" y="50"/>
                  <a:pt x="31" y="51"/>
                </a:cubicBezTo>
                <a:cubicBezTo>
                  <a:pt x="29" y="53"/>
                  <a:pt x="27" y="54"/>
                  <a:pt x="26" y="56"/>
                </a:cubicBezTo>
                <a:cubicBezTo>
                  <a:pt x="24" y="58"/>
                  <a:pt x="22" y="60"/>
                  <a:pt x="21" y="61"/>
                </a:cubicBezTo>
                <a:cubicBezTo>
                  <a:pt x="22" y="63"/>
                  <a:pt x="23" y="65"/>
                  <a:pt x="23" y="65"/>
                </a:cubicBezTo>
                <a:cubicBezTo>
                  <a:pt x="24" y="65"/>
                  <a:pt x="25" y="66"/>
                  <a:pt x="26" y="67"/>
                </a:cubicBezTo>
                <a:cubicBezTo>
                  <a:pt x="26" y="67"/>
                  <a:pt x="27" y="68"/>
                  <a:pt x="27" y="69"/>
                </a:cubicBezTo>
                <a:cubicBezTo>
                  <a:pt x="29" y="70"/>
                  <a:pt x="30" y="71"/>
                  <a:pt x="30" y="71"/>
                </a:cubicBezTo>
                <a:cubicBezTo>
                  <a:pt x="30" y="72"/>
                  <a:pt x="31" y="72"/>
                  <a:pt x="32" y="73"/>
                </a:cubicBezTo>
                <a:cubicBezTo>
                  <a:pt x="34" y="74"/>
                  <a:pt x="36" y="76"/>
                  <a:pt x="37" y="78"/>
                </a:cubicBezTo>
                <a:cubicBezTo>
                  <a:pt x="39" y="80"/>
                  <a:pt x="41" y="82"/>
                  <a:pt x="42" y="84"/>
                </a:cubicBezTo>
                <a:cubicBezTo>
                  <a:pt x="44" y="85"/>
                  <a:pt x="46" y="87"/>
                  <a:pt x="47" y="88"/>
                </a:cubicBezTo>
                <a:cubicBezTo>
                  <a:pt x="49" y="89"/>
                  <a:pt x="51" y="90"/>
                  <a:pt x="53" y="92"/>
                </a:cubicBezTo>
                <a:cubicBezTo>
                  <a:pt x="54" y="92"/>
                  <a:pt x="55" y="93"/>
                  <a:pt x="56" y="95"/>
                </a:cubicBezTo>
                <a:cubicBezTo>
                  <a:pt x="58" y="96"/>
                  <a:pt x="59" y="97"/>
                  <a:pt x="59" y="97"/>
                </a:cubicBezTo>
                <a:cubicBezTo>
                  <a:pt x="60" y="98"/>
                  <a:pt x="60" y="98"/>
                  <a:pt x="61" y="98"/>
                </a:cubicBezTo>
                <a:cubicBezTo>
                  <a:pt x="62" y="99"/>
                  <a:pt x="63" y="100"/>
                  <a:pt x="63" y="101"/>
                </a:cubicBezTo>
                <a:cubicBezTo>
                  <a:pt x="63" y="102"/>
                  <a:pt x="64" y="103"/>
                  <a:pt x="64" y="103"/>
                </a:cubicBezTo>
                <a:cubicBezTo>
                  <a:pt x="64" y="104"/>
                  <a:pt x="64" y="104"/>
                  <a:pt x="64" y="105"/>
                </a:cubicBezTo>
                <a:cubicBezTo>
                  <a:pt x="65" y="106"/>
                  <a:pt x="66" y="106"/>
                  <a:pt x="66" y="107"/>
                </a:cubicBezTo>
                <a:cubicBezTo>
                  <a:pt x="67" y="108"/>
                  <a:pt x="67" y="109"/>
                  <a:pt x="67" y="110"/>
                </a:cubicBezTo>
                <a:cubicBezTo>
                  <a:pt x="67" y="113"/>
                  <a:pt x="67" y="115"/>
                  <a:pt x="67" y="116"/>
                </a:cubicBezTo>
                <a:cubicBezTo>
                  <a:pt x="66" y="117"/>
                  <a:pt x="66" y="118"/>
                  <a:pt x="66" y="120"/>
                </a:cubicBezTo>
                <a:cubicBezTo>
                  <a:pt x="64" y="122"/>
                  <a:pt x="63" y="123"/>
                  <a:pt x="63" y="123"/>
                </a:cubicBezTo>
                <a:cubicBezTo>
                  <a:pt x="62" y="123"/>
                  <a:pt x="61" y="123"/>
                  <a:pt x="61" y="123"/>
                </a:cubicBezTo>
                <a:cubicBezTo>
                  <a:pt x="59" y="124"/>
                  <a:pt x="57" y="124"/>
                  <a:pt x="56" y="124"/>
                </a:cubicBezTo>
                <a:cubicBezTo>
                  <a:pt x="55" y="123"/>
                  <a:pt x="55" y="123"/>
                  <a:pt x="54" y="122"/>
                </a:cubicBezTo>
                <a:cubicBezTo>
                  <a:pt x="52" y="122"/>
                  <a:pt x="51" y="121"/>
                  <a:pt x="50" y="121"/>
                </a:cubicBezTo>
                <a:cubicBezTo>
                  <a:pt x="48" y="121"/>
                  <a:pt x="47" y="120"/>
                  <a:pt x="46" y="119"/>
                </a:cubicBezTo>
                <a:cubicBezTo>
                  <a:pt x="45" y="119"/>
                  <a:pt x="44" y="118"/>
                  <a:pt x="44" y="118"/>
                </a:cubicBezTo>
                <a:cubicBezTo>
                  <a:pt x="43" y="117"/>
                  <a:pt x="43" y="117"/>
                  <a:pt x="42" y="116"/>
                </a:cubicBezTo>
                <a:cubicBezTo>
                  <a:pt x="42" y="115"/>
                  <a:pt x="41" y="114"/>
                  <a:pt x="41" y="114"/>
                </a:cubicBezTo>
                <a:cubicBezTo>
                  <a:pt x="40" y="113"/>
                  <a:pt x="40" y="113"/>
                  <a:pt x="39" y="113"/>
                </a:cubicBezTo>
                <a:cubicBezTo>
                  <a:pt x="39" y="112"/>
                  <a:pt x="38" y="111"/>
                  <a:pt x="38" y="111"/>
                </a:cubicBezTo>
                <a:cubicBezTo>
                  <a:pt x="37" y="111"/>
                  <a:pt x="37" y="110"/>
                  <a:pt x="36" y="110"/>
                </a:cubicBezTo>
                <a:cubicBezTo>
                  <a:pt x="36" y="109"/>
                  <a:pt x="35" y="108"/>
                  <a:pt x="34" y="106"/>
                </a:cubicBezTo>
                <a:cubicBezTo>
                  <a:pt x="34" y="105"/>
                  <a:pt x="33" y="104"/>
                  <a:pt x="32" y="104"/>
                </a:cubicBezTo>
                <a:cubicBezTo>
                  <a:pt x="31" y="103"/>
                  <a:pt x="31" y="103"/>
                  <a:pt x="30" y="102"/>
                </a:cubicBezTo>
                <a:cubicBezTo>
                  <a:pt x="29" y="102"/>
                  <a:pt x="28" y="101"/>
                  <a:pt x="28" y="100"/>
                </a:cubicBezTo>
                <a:cubicBezTo>
                  <a:pt x="27" y="99"/>
                  <a:pt x="26" y="98"/>
                  <a:pt x="26" y="98"/>
                </a:cubicBezTo>
                <a:cubicBezTo>
                  <a:pt x="26" y="97"/>
                  <a:pt x="26" y="97"/>
                  <a:pt x="25" y="97"/>
                </a:cubicBezTo>
                <a:cubicBezTo>
                  <a:pt x="24" y="95"/>
                  <a:pt x="23" y="94"/>
                  <a:pt x="22" y="93"/>
                </a:cubicBezTo>
                <a:cubicBezTo>
                  <a:pt x="21" y="93"/>
                  <a:pt x="20" y="92"/>
                  <a:pt x="19" y="91"/>
                </a:cubicBezTo>
                <a:cubicBezTo>
                  <a:pt x="19" y="90"/>
                  <a:pt x="18" y="89"/>
                  <a:pt x="17" y="88"/>
                </a:cubicBezTo>
                <a:cubicBezTo>
                  <a:pt x="17" y="87"/>
                  <a:pt x="16" y="87"/>
                  <a:pt x="14" y="86"/>
                </a:cubicBezTo>
                <a:cubicBezTo>
                  <a:pt x="13" y="85"/>
                  <a:pt x="11" y="83"/>
                  <a:pt x="11" y="83"/>
                </a:cubicBezTo>
                <a:cubicBezTo>
                  <a:pt x="11" y="82"/>
                  <a:pt x="10" y="81"/>
                  <a:pt x="10" y="80"/>
                </a:cubicBezTo>
                <a:cubicBezTo>
                  <a:pt x="8" y="79"/>
                  <a:pt x="7" y="77"/>
                  <a:pt x="7" y="77"/>
                </a:cubicBezTo>
                <a:cubicBezTo>
                  <a:pt x="7" y="76"/>
                  <a:pt x="6" y="75"/>
                  <a:pt x="5" y="74"/>
                </a:cubicBezTo>
                <a:cubicBezTo>
                  <a:pt x="4" y="73"/>
                  <a:pt x="4" y="72"/>
                  <a:pt x="3" y="71"/>
                </a:cubicBezTo>
                <a:cubicBezTo>
                  <a:pt x="2" y="70"/>
                  <a:pt x="2" y="69"/>
                  <a:pt x="1" y="68"/>
                </a:cubicBezTo>
                <a:cubicBezTo>
                  <a:pt x="1" y="67"/>
                  <a:pt x="0" y="65"/>
                  <a:pt x="1" y="64"/>
                </a:cubicBezTo>
                <a:cubicBezTo>
                  <a:pt x="1" y="62"/>
                  <a:pt x="1" y="61"/>
                  <a:pt x="1" y="59"/>
                </a:cubicBezTo>
                <a:cubicBezTo>
                  <a:pt x="2" y="59"/>
                  <a:pt x="2" y="58"/>
                  <a:pt x="2" y="58"/>
                </a:cubicBezTo>
                <a:cubicBezTo>
                  <a:pt x="3" y="57"/>
                  <a:pt x="3" y="56"/>
                  <a:pt x="3" y="56"/>
                </a:cubicBezTo>
                <a:cubicBezTo>
                  <a:pt x="5" y="54"/>
                  <a:pt x="6" y="52"/>
                  <a:pt x="8" y="51"/>
                </a:cubicBezTo>
                <a:cubicBezTo>
                  <a:pt x="9" y="49"/>
                  <a:pt x="10" y="47"/>
                  <a:pt x="11" y="46"/>
                </a:cubicBezTo>
                <a:cubicBezTo>
                  <a:pt x="12" y="45"/>
                  <a:pt x="13" y="44"/>
                  <a:pt x="14" y="43"/>
                </a:cubicBezTo>
                <a:cubicBezTo>
                  <a:pt x="15" y="43"/>
                  <a:pt x="15" y="42"/>
                  <a:pt x="16" y="42"/>
                </a:cubicBezTo>
                <a:cubicBezTo>
                  <a:pt x="16" y="41"/>
                  <a:pt x="17" y="41"/>
                  <a:pt x="17" y="40"/>
                </a:cubicBezTo>
                <a:cubicBezTo>
                  <a:pt x="18" y="39"/>
                  <a:pt x="19" y="37"/>
                  <a:pt x="20" y="36"/>
                </a:cubicBezTo>
                <a:cubicBezTo>
                  <a:pt x="21" y="35"/>
                  <a:pt x="22" y="34"/>
                  <a:pt x="23" y="32"/>
                </a:cubicBezTo>
                <a:lnTo>
                  <a:pt x="24" y="32"/>
                </a:lnTo>
                <a:close/>
                <a:moveTo>
                  <a:pt x="15" y="105"/>
                </a:moveTo>
                <a:cubicBezTo>
                  <a:pt x="15" y="104"/>
                  <a:pt x="16" y="102"/>
                  <a:pt x="17" y="102"/>
                </a:cubicBezTo>
                <a:cubicBezTo>
                  <a:pt x="19" y="103"/>
                  <a:pt x="21" y="103"/>
                  <a:pt x="23" y="104"/>
                </a:cubicBezTo>
                <a:cubicBezTo>
                  <a:pt x="24" y="105"/>
                  <a:pt x="25" y="106"/>
                  <a:pt x="26" y="106"/>
                </a:cubicBezTo>
                <a:cubicBezTo>
                  <a:pt x="26" y="107"/>
                  <a:pt x="27" y="108"/>
                  <a:pt x="27" y="109"/>
                </a:cubicBezTo>
                <a:cubicBezTo>
                  <a:pt x="25" y="110"/>
                  <a:pt x="24" y="111"/>
                  <a:pt x="22" y="111"/>
                </a:cubicBezTo>
                <a:cubicBezTo>
                  <a:pt x="21" y="111"/>
                  <a:pt x="20" y="111"/>
                  <a:pt x="19" y="110"/>
                </a:cubicBezTo>
                <a:cubicBezTo>
                  <a:pt x="18" y="110"/>
                  <a:pt x="17" y="109"/>
                  <a:pt x="16" y="108"/>
                </a:cubicBezTo>
                <a:cubicBezTo>
                  <a:pt x="16" y="107"/>
                  <a:pt x="15" y="106"/>
                  <a:pt x="15" y="105"/>
                </a:cubicBezTo>
                <a:close/>
                <a:moveTo>
                  <a:pt x="69" y="32"/>
                </a:moveTo>
                <a:cubicBezTo>
                  <a:pt x="71" y="28"/>
                  <a:pt x="73" y="26"/>
                  <a:pt x="77" y="25"/>
                </a:cubicBezTo>
                <a:cubicBezTo>
                  <a:pt x="78" y="24"/>
                  <a:pt x="79" y="23"/>
                  <a:pt x="80" y="21"/>
                </a:cubicBezTo>
                <a:cubicBezTo>
                  <a:pt x="81" y="19"/>
                  <a:pt x="82" y="18"/>
                  <a:pt x="83" y="16"/>
                </a:cubicBezTo>
                <a:cubicBezTo>
                  <a:pt x="84" y="15"/>
                  <a:pt x="85" y="14"/>
                  <a:pt x="85" y="14"/>
                </a:cubicBezTo>
                <a:cubicBezTo>
                  <a:pt x="86" y="13"/>
                  <a:pt x="87" y="12"/>
                  <a:pt x="88" y="11"/>
                </a:cubicBezTo>
                <a:cubicBezTo>
                  <a:pt x="89" y="10"/>
                  <a:pt x="90" y="9"/>
                  <a:pt x="91" y="9"/>
                </a:cubicBezTo>
                <a:cubicBezTo>
                  <a:pt x="91" y="9"/>
                  <a:pt x="92" y="9"/>
                  <a:pt x="92" y="8"/>
                </a:cubicBezTo>
                <a:cubicBezTo>
                  <a:pt x="93" y="7"/>
                  <a:pt x="94" y="6"/>
                  <a:pt x="94" y="5"/>
                </a:cubicBezTo>
                <a:cubicBezTo>
                  <a:pt x="94" y="4"/>
                  <a:pt x="95" y="4"/>
                  <a:pt x="96" y="3"/>
                </a:cubicBezTo>
                <a:cubicBezTo>
                  <a:pt x="98" y="3"/>
                  <a:pt x="99" y="2"/>
                  <a:pt x="100" y="2"/>
                </a:cubicBezTo>
                <a:cubicBezTo>
                  <a:pt x="100" y="1"/>
                  <a:pt x="100" y="1"/>
                  <a:pt x="101" y="1"/>
                </a:cubicBezTo>
                <a:cubicBezTo>
                  <a:pt x="102" y="0"/>
                  <a:pt x="103" y="0"/>
                  <a:pt x="104" y="0"/>
                </a:cubicBezTo>
                <a:cubicBezTo>
                  <a:pt x="105" y="1"/>
                  <a:pt x="106" y="1"/>
                  <a:pt x="107" y="1"/>
                </a:cubicBezTo>
                <a:cubicBezTo>
                  <a:pt x="109" y="2"/>
                  <a:pt x="109" y="2"/>
                  <a:pt x="110" y="3"/>
                </a:cubicBezTo>
                <a:cubicBezTo>
                  <a:pt x="111" y="4"/>
                  <a:pt x="111" y="4"/>
                  <a:pt x="111" y="5"/>
                </a:cubicBezTo>
                <a:cubicBezTo>
                  <a:pt x="111" y="5"/>
                  <a:pt x="111" y="6"/>
                  <a:pt x="111" y="6"/>
                </a:cubicBezTo>
                <a:cubicBezTo>
                  <a:pt x="111" y="7"/>
                  <a:pt x="111" y="8"/>
                  <a:pt x="112" y="9"/>
                </a:cubicBezTo>
                <a:cubicBezTo>
                  <a:pt x="112" y="9"/>
                  <a:pt x="112" y="10"/>
                  <a:pt x="112" y="10"/>
                </a:cubicBezTo>
                <a:cubicBezTo>
                  <a:pt x="112" y="11"/>
                  <a:pt x="112" y="11"/>
                  <a:pt x="112" y="12"/>
                </a:cubicBezTo>
                <a:cubicBezTo>
                  <a:pt x="112" y="13"/>
                  <a:pt x="112" y="13"/>
                  <a:pt x="112" y="14"/>
                </a:cubicBezTo>
                <a:cubicBezTo>
                  <a:pt x="112" y="15"/>
                  <a:pt x="111" y="16"/>
                  <a:pt x="111" y="17"/>
                </a:cubicBezTo>
                <a:cubicBezTo>
                  <a:pt x="111" y="18"/>
                  <a:pt x="111" y="18"/>
                  <a:pt x="110" y="19"/>
                </a:cubicBezTo>
                <a:cubicBezTo>
                  <a:pt x="108" y="22"/>
                  <a:pt x="106" y="24"/>
                  <a:pt x="105" y="25"/>
                </a:cubicBezTo>
                <a:cubicBezTo>
                  <a:pt x="104" y="27"/>
                  <a:pt x="103" y="28"/>
                  <a:pt x="102" y="30"/>
                </a:cubicBezTo>
                <a:cubicBezTo>
                  <a:pt x="101" y="30"/>
                  <a:pt x="100" y="31"/>
                  <a:pt x="100" y="32"/>
                </a:cubicBezTo>
                <a:cubicBezTo>
                  <a:pt x="100" y="32"/>
                  <a:pt x="99" y="32"/>
                  <a:pt x="99" y="32"/>
                </a:cubicBezTo>
                <a:cubicBezTo>
                  <a:pt x="98" y="34"/>
                  <a:pt x="97" y="35"/>
                  <a:pt x="95" y="35"/>
                </a:cubicBezTo>
                <a:cubicBezTo>
                  <a:pt x="94" y="36"/>
                  <a:pt x="92" y="37"/>
                  <a:pt x="90" y="37"/>
                </a:cubicBezTo>
                <a:cubicBezTo>
                  <a:pt x="89" y="38"/>
                  <a:pt x="89" y="39"/>
                  <a:pt x="88" y="40"/>
                </a:cubicBezTo>
                <a:cubicBezTo>
                  <a:pt x="87" y="41"/>
                  <a:pt x="86" y="42"/>
                  <a:pt x="85" y="42"/>
                </a:cubicBezTo>
                <a:cubicBezTo>
                  <a:pt x="84" y="43"/>
                  <a:pt x="83" y="43"/>
                  <a:pt x="82" y="44"/>
                </a:cubicBezTo>
                <a:cubicBezTo>
                  <a:pt x="82" y="45"/>
                  <a:pt x="81" y="46"/>
                  <a:pt x="80" y="47"/>
                </a:cubicBezTo>
                <a:cubicBezTo>
                  <a:pt x="79" y="49"/>
                  <a:pt x="78" y="50"/>
                  <a:pt x="76" y="51"/>
                </a:cubicBezTo>
                <a:cubicBezTo>
                  <a:pt x="74" y="53"/>
                  <a:pt x="73" y="54"/>
                  <a:pt x="72" y="56"/>
                </a:cubicBezTo>
                <a:cubicBezTo>
                  <a:pt x="70" y="57"/>
                  <a:pt x="69" y="58"/>
                  <a:pt x="69" y="59"/>
                </a:cubicBezTo>
                <a:cubicBezTo>
                  <a:pt x="68" y="60"/>
                  <a:pt x="67" y="60"/>
                  <a:pt x="66" y="61"/>
                </a:cubicBezTo>
                <a:cubicBezTo>
                  <a:pt x="68" y="63"/>
                  <a:pt x="69" y="65"/>
                  <a:pt x="69" y="65"/>
                </a:cubicBezTo>
                <a:cubicBezTo>
                  <a:pt x="70" y="66"/>
                  <a:pt x="72" y="67"/>
                  <a:pt x="73" y="69"/>
                </a:cubicBezTo>
                <a:cubicBezTo>
                  <a:pt x="74" y="70"/>
                  <a:pt x="76" y="72"/>
                  <a:pt x="77" y="73"/>
                </a:cubicBezTo>
                <a:cubicBezTo>
                  <a:pt x="79" y="74"/>
                  <a:pt x="81" y="76"/>
                  <a:pt x="82" y="78"/>
                </a:cubicBezTo>
                <a:cubicBezTo>
                  <a:pt x="84" y="80"/>
                  <a:pt x="86" y="82"/>
                  <a:pt x="88" y="84"/>
                </a:cubicBezTo>
                <a:cubicBezTo>
                  <a:pt x="89" y="85"/>
                  <a:pt x="91" y="87"/>
                  <a:pt x="93" y="88"/>
                </a:cubicBezTo>
                <a:cubicBezTo>
                  <a:pt x="95" y="89"/>
                  <a:pt x="96" y="90"/>
                  <a:pt x="98" y="92"/>
                </a:cubicBezTo>
                <a:cubicBezTo>
                  <a:pt x="99" y="92"/>
                  <a:pt x="100" y="93"/>
                  <a:pt x="101" y="95"/>
                </a:cubicBezTo>
                <a:cubicBezTo>
                  <a:pt x="102" y="95"/>
                  <a:pt x="103" y="96"/>
                  <a:pt x="104" y="97"/>
                </a:cubicBezTo>
                <a:cubicBezTo>
                  <a:pt x="107" y="98"/>
                  <a:pt x="108" y="100"/>
                  <a:pt x="108" y="101"/>
                </a:cubicBezTo>
                <a:cubicBezTo>
                  <a:pt x="109" y="102"/>
                  <a:pt x="109" y="103"/>
                  <a:pt x="109" y="103"/>
                </a:cubicBezTo>
                <a:cubicBezTo>
                  <a:pt x="110" y="104"/>
                  <a:pt x="110" y="104"/>
                  <a:pt x="109" y="105"/>
                </a:cubicBezTo>
                <a:cubicBezTo>
                  <a:pt x="110" y="106"/>
                  <a:pt x="111" y="106"/>
                  <a:pt x="111" y="107"/>
                </a:cubicBezTo>
                <a:cubicBezTo>
                  <a:pt x="112" y="108"/>
                  <a:pt x="112" y="109"/>
                  <a:pt x="112" y="110"/>
                </a:cubicBezTo>
                <a:cubicBezTo>
                  <a:pt x="112" y="113"/>
                  <a:pt x="112" y="115"/>
                  <a:pt x="112" y="116"/>
                </a:cubicBezTo>
                <a:cubicBezTo>
                  <a:pt x="112" y="117"/>
                  <a:pt x="111" y="118"/>
                  <a:pt x="111" y="120"/>
                </a:cubicBezTo>
                <a:cubicBezTo>
                  <a:pt x="110" y="122"/>
                  <a:pt x="109" y="123"/>
                  <a:pt x="108" y="123"/>
                </a:cubicBezTo>
                <a:cubicBezTo>
                  <a:pt x="107" y="123"/>
                  <a:pt x="107" y="123"/>
                  <a:pt x="106" y="123"/>
                </a:cubicBezTo>
                <a:cubicBezTo>
                  <a:pt x="104" y="124"/>
                  <a:pt x="103" y="124"/>
                  <a:pt x="102" y="124"/>
                </a:cubicBezTo>
                <a:cubicBezTo>
                  <a:pt x="100" y="123"/>
                  <a:pt x="100" y="123"/>
                  <a:pt x="99" y="122"/>
                </a:cubicBezTo>
                <a:cubicBezTo>
                  <a:pt x="98" y="122"/>
                  <a:pt x="96" y="121"/>
                  <a:pt x="95" y="121"/>
                </a:cubicBezTo>
                <a:cubicBezTo>
                  <a:pt x="94" y="121"/>
                  <a:pt x="93" y="120"/>
                  <a:pt x="92" y="119"/>
                </a:cubicBezTo>
                <a:cubicBezTo>
                  <a:pt x="91" y="119"/>
                  <a:pt x="90" y="118"/>
                  <a:pt x="89" y="118"/>
                </a:cubicBezTo>
                <a:cubicBezTo>
                  <a:pt x="88" y="117"/>
                  <a:pt x="88" y="117"/>
                  <a:pt x="88" y="116"/>
                </a:cubicBezTo>
                <a:cubicBezTo>
                  <a:pt x="87" y="115"/>
                  <a:pt x="86" y="114"/>
                  <a:pt x="86" y="114"/>
                </a:cubicBezTo>
                <a:cubicBezTo>
                  <a:pt x="85" y="113"/>
                  <a:pt x="85" y="113"/>
                  <a:pt x="84" y="113"/>
                </a:cubicBezTo>
                <a:cubicBezTo>
                  <a:pt x="84" y="112"/>
                  <a:pt x="84" y="111"/>
                  <a:pt x="83" y="111"/>
                </a:cubicBezTo>
                <a:cubicBezTo>
                  <a:pt x="83" y="111"/>
                  <a:pt x="82" y="110"/>
                  <a:pt x="82" y="110"/>
                </a:cubicBezTo>
                <a:cubicBezTo>
                  <a:pt x="81" y="109"/>
                  <a:pt x="80" y="108"/>
                  <a:pt x="80" y="106"/>
                </a:cubicBezTo>
                <a:cubicBezTo>
                  <a:pt x="79" y="105"/>
                  <a:pt x="78" y="104"/>
                  <a:pt x="77" y="104"/>
                </a:cubicBezTo>
                <a:cubicBezTo>
                  <a:pt x="76" y="103"/>
                  <a:pt x="76" y="103"/>
                  <a:pt x="75" y="102"/>
                </a:cubicBezTo>
                <a:cubicBezTo>
                  <a:pt x="74" y="102"/>
                  <a:pt x="74" y="101"/>
                  <a:pt x="74" y="100"/>
                </a:cubicBezTo>
                <a:cubicBezTo>
                  <a:pt x="73" y="100"/>
                  <a:pt x="73" y="99"/>
                  <a:pt x="72" y="99"/>
                </a:cubicBezTo>
                <a:cubicBezTo>
                  <a:pt x="72" y="98"/>
                  <a:pt x="72" y="98"/>
                  <a:pt x="72" y="98"/>
                </a:cubicBezTo>
                <a:cubicBezTo>
                  <a:pt x="69" y="95"/>
                  <a:pt x="68" y="94"/>
                  <a:pt x="67" y="93"/>
                </a:cubicBezTo>
                <a:cubicBezTo>
                  <a:pt x="67" y="93"/>
                  <a:pt x="66" y="92"/>
                  <a:pt x="65" y="91"/>
                </a:cubicBezTo>
                <a:cubicBezTo>
                  <a:pt x="64" y="90"/>
                  <a:pt x="63" y="89"/>
                  <a:pt x="63" y="88"/>
                </a:cubicBezTo>
                <a:cubicBezTo>
                  <a:pt x="62" y="87"/>
                  <a:pt x="61" y="87"/>
                  <a:pt x="60" y="86"/>
                </a:cubicBezTo>
                <a:cubicBezTo>
                  <a:pt x="58" y="85"/>
                  <a:pt x="57" y="83"/>
                  <a:pt x="56" y="83"/>
                </a:cubicBezTo>
                <a:cubicBezTo>
                  <a:pt x="56" y="82"/>
                  <a:pt x="55" y="81"/>
                  <a:pt x="55" y="80"/>
                </a:cubicBezTo>
                <a:cubicBezTo>
                  <a:pt x="53" y="79"/>
                  <a:pt x="53" y="77"/>
                  <a:pt x="52" y="77"/>
                </a:cubicBezTo>
                <a:cubicBezTo>
                  <a:pt x="52" y="76"/>
                  <a:pt x="51" y="75"/>
                  <a:pt x="50" y="74"/>
                </a:cubicBezTo>
                <a:cubicBezTo>
                  <a:pt x="50" y="73"/>
                  <a:pt x="49" y="72"/>
                  <a:pt x="48" y="71"/>
                </a:cubicBezTo>
                <a:cubicBezTo>
                  <a:pt x="48" y="70"/>
                  <a:pt x="47" y="69"/>
                  <a:pt x="46" y="68"/>
                </a:cubicBezTo>
                <a:cubicBezTo>
                  <a:pt x="46" y="67"/>
                  <a:pt x="46" y="65"/>
                  <a:pt x="46" y="64"/>
                </a:cubicBezTo>
                <a:cubicBezTo>
                  <a:pt x="46" y="62"/>
                  <a:pt x="46" y="61"/>
                  <a:pt x="46" y="59"/>
                </a:cubicBezTo>
                <a:cubicBezTo>
                  <a:pt x="47" y="59"/>
                  <a:pt x="48" y="58"/>
                  <a:pt x="49" y="56"/>
                </a:cubicBezTo>
                <a:cubicBezTo>
                  <a:pt x="50" y="54"/>
                  <a:pt x="52" y="52"/>
                  <a:pt x="53" y="51"/>
                </a:cubicBezTo>
                <a:cubicBezTo>
                  <a:pt x="54" y="49"/>
                  <a:pt x="55" y="47"/>
                  <a:pt x="56" y="46"/>
                </a:cubicBezTo>
                <a:cubicBezTo>
                  <a:pt x="57" y="45"/>
                  <a:pt x="57" y="45"/>
                  <a:pt x="58" y="45"/>
                </a:cubicBezTo>
                <a:cubicBezTo>
                  <a:pt x="58" y="44"/>
                  <a:pt x="59" y="44"/>
                  <a:pt x="59" y="43"/>
                </a:cubicBezTo>
                <a:cubicBezTo>
                  <a:pt x="60" y="43"/>
                  <a:pt x="61" y="42"/>
                  <a:pt x="61" y="42"/>
                </a:cubicBezTo>
                <a:cubicBezTo>
                  <a:pt x="62" y="41"/>
                  <a:pt x="62" y="41"/>
                  <a:pt x="63" y="40"/>
                </a:cubicBezTo>
                <a:cubicBezTo>
                  <a:pt x="64" y="39"/>
                  <a:pt x="65" y="37"/>
                  <a:pt x="66" y="36"/>
                </a:cubicBezTo>
                <a:cubicBezTo>
                  <a:pt x="67" y="35"/>
                  <a:pt x="68" y="34"/>
                  <a:pt x="68" y="32"/>
                </a:cubicBezTo>
                <a:lnTo>
                  <a:pt x="69" y="32"/>
                </a:lnTo>
                <a:close/>
                <a:moveTo>
                  <a:pt x="83" y="55"/>
                </a:moveTo>
                <a:cubicBezTo>
                  <a:pt x="84" y="54"/>
                  <a:pt x="86" y="52"/>
                  <a:pt x="87" y="51"/>
                </a:cubicBezTo>
                <a:cubicBezTo>
                  <a:pt x="89" y="51"/>
                  <a:pt x="91" y="51"/>
                  <a:pt x="93" y="52"/>
                </a:cubicBezTo>
                <a:cubicBezTo>
                  <a:pt x="94" y="53"/>
                  <a:pt x="94" y="53"/>
                  <a:pt x="95" y="55"/>
                </a:cubicBezTo>
                <a:cubicBezTo>
                  <a:pt x="95" y="56"/>
                  <a:pt x="95" y="57"/>
                  <a:pt x="95" y="58"/>
                </a:cubicBezTo>
                <a:cubicBezTo>
                  <a:pt x="94" y="59"/>
                  <a:pt x="94" y="60"/>
                  <a:pt x="93" y="61"/>
                </a:cubicBezTo>
                <a:cubicBezTo>
                  <a:pt x="92" y="62"/>
                  <a:pt x="91" y="63"/>
                  <a:pt x="90" y="63"/>
                </a:cubicBezTo>
                <a:cubicBezTo>
                  <a:pt x="89" y="65"/>
                  <a:pt x="88" y="65"/>
                  <a:pt x="86" y="64"/>
                </a:cubicBezTo>
                <a:cubicBezTo>
                  <a:pt x="84" y="63"/>
                  <a:pt x="83" y="63"/>
                  <a:pt x="83" y="62"/>
                </a:cubicBezTo>
                <a:cubicBezTo>
                  <a:pt x="83" y="60"/>
                  <a:pt x="83" y="59"/>
                  <a:pt x="83" y="59"/>
                </a:cubicBezTo>
                <a:cubicBezTo>
                  <a:pt x="83" y="58"/>
                  <a:pt x="83" y="57"/>
                  <a:pt x="83" y="55"/>
                </a:cubicBezTo>
                <a:close/>
                <a:moveTo>
                  <a:pt x="102" y="47"/>
                </a:moveTo>
                <a:cubicBezTo>
                  <a:pt x="103" y="46"/>
                  <a:pt x="103" y="46"/>
                  <a:pt x="104" y="46"/>
                </a:cubicBezTo>
                <a:cubicBezTo>
                  <a:pt x="105" y="46"/>
                  <a:pt x="105" y="45"/>
                  <a:pt x="106" y="45"/>
                </a:cubicBezTo>
                <a:cubicBezTo>
                  <a:pt x="107" y="45"/>
                  <a:pt x="109" y="45"/>
                  <a:pt x="110" y="46"/>
                </a:cubicBezTo>
                <a:cubicBezTo>
                  <a:pt x="111" y="47"/>
                  <a:pt x="111" y="48"/>
                  <a:pt x="110" y="50"/>
                </a:cubicBezTo>
                <a:cubicBezTo>
                  <a:pt x="109" y="51"/>
                  <a:pt x="108" y="51"/>
                  <a:pt x="106" y="51"/>
                </a:cubicBezTo>
                <a:cubicBezTo>
                  <a:pt x="104" y="50"/>
                  <a:pt x="103" y="49"/>
                  <a:pt x="102" y="47"/>
                </a:cubicBezTo>
                <a:close/>
              </a:path>
            </a:pathLst>
          </a:custGeom>
          <a:solidFill>
            <a:schemeClr val="accen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16"/>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 name="Google Shape;142;p16"/>
          <p:cNvSpPr/>
          <p:nvPr/>
        </p:nvSpPr>
        <p:spPr>
          <a:xfrm rot="2700000">
            <a:off x="163681" y="4922500"/>
            <a:ext cx="803138" cy="795560"/>
          </a:xfrm>
          <a:custGeom>
            <a:avLst/>
            <a:gdLst/>
            <a:ahLst/>
            <a:cxnLst/>
            <a:rect l="l" t="t" r="r" b="b"/>
            <a:pathLst>
              <a:path w="130" h="128" extrusionOk="0">
                <a:moveTo>
                  <a:pt x="75" y="48"/>
                </a:moveTo>
                <a:cubicBezTo>
                  <a:pt x="77" y="49"/>
                  <a:pt x="79" y="49"/>
                  <a:pt x="81" y="49"/>
                </a:cubicBezTo>
                <a:cubicBezTo>
                  <a:pt x="83" y="48"/>
                  <a:pt x="85" y="48"/>
                  <a:pt x="87" y="49"/>
                </a:cubicBezTo>
                <a:cubicBezTo>
                  <a:pt x="89" y="48"/>
                  <a:pt x="91" y="48"/>
                  <a:pt x="92" y="48"/>
                </a:cubicBezTo>
                <a:cubicBezTo>
                  <a:pt x="93" y="48"/>
                  <a:pt x="95" y="48"/>
                  <a:pt x="96" y="48"/>
                </a:cubicBezTo>
                <a:cubicBezTo>
                  <a:pt x="98" y="47"/>
                  <a:pt x="100" y="47"/>
                  <a:pt x="101" y="48"/>
                </a:cubicBezTo>
                <a:cubicBezTo>
                  <a:pt x="103" y="48"/>
                  <a:pt x="104" y="48"/>
                  <a:pt x="105" y="47"/>
                </a:cubicBezTo>
                <a:cubicBezTo>
                  <a:pt x="107" y="47"/>
                  <a:pt x="108" y="47"/>
                  <a:pt x="109" y="47"/>
                </a:cubicBezTo>
                <a:cubicBezTo>
                  <a:pt x="112" y="47"/>
                  <a:pt x="113" y="47"/>
                  <a:pt x="114" y="48"/>
                </a:cubicBezTo>
                <a:cubicBezTo>
                  <a:pt x="115" y="47"/>
                  <a:pt x="115" y="47"/>
                  <a:pt x="116" y="47"/>
                </a:cubicBezTo>
                <a:cubicBezTo>
                  <a:pt x="117" y="48"/>
                  <a:pt x="117" y="48"/>
                  <a:pt x="118" y="47"/>
                </a:cubicBezTo>
                <a:cubicBezTo>
                  <a:pt x="119" y="48"/>
                  <a:pt x="121" y="48"/>
                  <a:pt x="122" y="49"/>
                </a:cubicBezTo>
                <a:cubicBezTo>
                  <a:pt x="123" y="50"/>
                  <a:pt x="125" y="50"/>
                  <a:pt x="126" y="51"/>
                </a:cubicBezTo>
                <a:cubicBezTo>
                  <a:pt x="129" y="52"/>
                  <a:pt x="130" y="54"/>
                  <a:pt x="130" y="56"/>
                </a:cubicBezTo>
                <a:cubicBezTo>
                  <a:pt x="130" y="58"/>
                  <a:pt x="130" y="60"/>
                  <a:pt x="130" y="62"/>
                </a:cubicBezTo>
                <a:cubicBezTo>
                  <a:pt x="130" y="63"/>
                  <a:pt x="129" y="64"/>
                  <a:pt x="128" y="64"/>
                </a:cubicBezTo>
                <a:cubicBezTo>
                  <a:pt x="128" y="65"/>
                  <a:pt x="127" y="66"/>
                  <a:pt x="126" y="67"/>
                </a:cubicBezTo>
                <a:cubicBezTo>
                  <a:pt x="125" y="68"/>
                  <a:pt x="123" y="69"/>
                  <a:pt x="121" y="70"/>
                </a:cubicBezTo>
                <a:cubicBezTo>
                  <a:pt x="119" y="70"/>
                  <a:pt x="118" y="71"/>
                  <a:pt x="116" y="70"/>
                </a:cubicBezTo>
                <a:cubicBezTo>
                  <a:pt x="115" y="71"/>
                  <a:pt x="113" y="71"/>
                  <a:pt x="112" y="71"/>
                </a:cubicBezTo>
                <a:cubicBezTo>
                  <a:pt x="110" y="72"/>
                  <a:pt x="109" y="72"/>
                  <a:pt x="108" y="72"/>
                </a:cubicBezTo>
                <a:cubicBezTo>
                  <a:pt x="106" y="73"/>
                  <a:pt x="104" y="73"/>
                  <a:pt x="102" y="73"/>
                </a:cubicBezTo>
                <a:cubicBezTo>
                  <a:pt x="101" y="73"/>
                  <a:pt x="99" y="73"/>
                  <a:pt x="97" y="73"/>
                </a:cubicBezTo>
                <a:cubicBezTo>
                  <a:pt x="95" y="73"/>
                  <a:pt x="93" y="73"/>
                  <a:pt x="92" y="72"/>
                </a:cubicBezTo>
                <a:cubicBezTo>
                  <a:pt x="89" y="71"/>
                  <a:pt x="87" y="71"/>
                  <a:pt x="86" y="72"/>
                </a:cubicBezTo>
                <a:cubicBezTo>
                  <a:pt x="84" y="72"/>
                  <a:pt x="83" y="72"/>
                  <a:pt x="82" y="73"/>
                </a:cubicBezTo>
                <a:cubicBezTo>
                  <a:pt x="80" y="73"/>
                  <a:pt x="78" y="73"/>
                  <a:pt x="77" y="73"/>
                </a:cubicBezTo>
                <a:cubicBezTo>
                  <a:pt x="76" y="73"/>
                  <a:pt x="75" y="73"/>
                  <a:pt x="74" y="74"/>
                </a:cubicBezTo>
                <a:cubicBezTo>
                  <a:pt x="73" y="75"/>
                  <a:pt x="73" y="76"/>
                  <a:pt x="74" y="77"/>
                </a:cubicBezTo>
                <a:cubicBezTo>
                  <a:pt x="74" y="79"/>
                  <a:pt x="74" y="80"/>
                  <a:pt x="74" y="82"/>
                </a:cubicBezTo>
                <a:cubicBezTo>
                  <a:pt x="74" y="83"/>
                  <a:pt x="74" y="85"/>
                  <a:pt x="74" y="86"/>
                </a:cubicBezTo>
                <a:cubicBezTo>
                  <a:pt x="74" y="86"/>
                  <a:pt x="74" y="87"/>
                  <a:pt x="74" y="88"/>
                </a:cubicBezTo>
                <a:cubicBezTo>
                  <a:pt x="74" y="89"/>
                  <a:pt x="74" y="91"/>
                  <a:pt x="75" y="92"/>
                </a:cubicBezTo>
                <a:cubicBezTo>
                  <a:pt x="75" y="93"/>
                  <a:pt x="75" y="94"/>
                  <a:pt x="75" y="95"/>
                </a:cubicBezTo>
                <a:cubicBezTo>
                  <a:pt x="75" y="96"/>
                  <a:pt x="75" y="97"/>
                  <a:pt x="75" y="97"/>
                </a:cubicBezTo>
                <a:cubicBezTo>
                  <a:pt x="75" y="98"/>
                  <a:pt x="75" y="98"/>
                  <a:pt x="75" y="98"/>
                </a:cubicBezTo>
                <a:cubicBezTo>
                  <a:pt x="75" y="99"/>
                  <a:pt x="75" y="100"/>
                  <a:pt x="75" y="101"/>
                </a:cubicBezTo>
                <a:cubicBezTo>
                  <a:pt x="75" y="102"/>
                  <a:pt x="75" y="102"/>
                  <a:pt x="75" y="103"/>
                </a:cubicBezTo>
                <a:cubicBezTo>
                  <a:pt x="75" y="104"/>
                  <a:pt x="75" y="105"/>
                  <a:pt x="75" y="105"/>
                </a:cubicBezTo>
                <a:cubicBezTo>
                  <a:pt x="74" y="106"/>
                  <a:pt x="74" y="107"/>
                  <a:pt x="74" y="108"/>
                </a:cubicBezTo>
                <a:cubicBezTo>
                  <a:pt x="74" y="109"/>
                  <a:pt x="73" y="111"/>
                  <a:pt x="74" y="112"/>
                </a:cubicBezTo>
                <a:cubicBezTo>
                  <a:pt x="74" y="113"/>
                  <a:pt x="74" y="115"/>
                  <a:pt x="73" y="116"/>
                </a:cubicBezTo>
                <a:cubicBezTo>
                  <a:pt x="73" y="117"/>
                  <a:pt x="73" y="118"/>
                  <a:pt x="73" y="118"/>
                </a:cubicBezTo>
                <a:cubicBezTo>
                  <a:pt x="72" y="119"/>
                  <a:pt x="72" y="120"/>
                  <a:pt x="72" y="121"/>
                </a:cubicBezTo>
                <a:cubicBezTo>
                  <a:pt x="70" y="123"/>
                  <a:pt x="68" y="125"/>
                  <a:pt x="66" y="126"/>
                </a:cubicBezTo>
                <a:cubicBezTo>
                  <a:pt x="64" y="128"/>
                  <a:pt x="61" y="128"/>
                  <a:pt x="58" y="128"/>
                </a:cubicBezTo>
                <a:cubicBezTo>
                  <a:pt x="56" y="126"/>
                  <a:pt x="54" y="123"/>
                  <a:pt x="53" y="120"/>
                </a:cubicBezTo>
                <a:cubicBezTo>
                  <a:pt x="51" y="117"/>
                  <a:pt x="50" y="113"/>
                  <a:pt x="49" y="110"/>
                </a:cubicBezTo>
                <a:cubicBezTo>
                  <a:pt x="49" y="109"/>
                  <a:pt x="49" y="108"/>
                  <a:pt x="49" y="107"/>
                </a:cubicBezTo>
                <a:cubicBezTo>
                  <a:pt x="49" y="106"/>
                  <a:pt x="49" y="105"/>
                  <a:pt x="48" y="104"/>
                </a:cubicBezTo>
                <a:cubicBezTo>
                  <a:pt x="49" y="102"/>
                  <a:pt x="49" y="100"/>
                  <a:pt x="49" y="98"/>
                </a:cubicBezTo>
                <a:cubicBezTo>
                  <a:pt x="49" y="96"/>
                  <a:pt x="49" y="94"/>
                  <a:pt x="50" y="92"/>
                </a:cubicBezTo>
                <a:cubicBezTo>
                  <a:pt x="50" y="92"/>
                  <a:pt x="49" y="91"/>
                  <a:pt x="49" y="90"/>
                </a:cubicBezTo>
                <a:cubicBezTo>
                  <a:pt x="49" y="89"/>
                  <a:pt x="50" y="89"/>
                  <a:pt x="50" y="88"/>
                </a:cubicBezTo>
                <a:cubicBezTo>
                  <a:pt x="50" y="88"/>
                  <a:pt x="50" y="86"/>
                  <a:pt x="51" y="85"/>
                </a:cubicBezTo>
                <a:cubicBezTo>
                  <a:pt x="51" y="84"/>
                  <a:pt x="52" y="83"/>
                  <a:pt x="51" y="82"/>
                </a:cubicBezTo>
                <a:cubicBezTo>
                  <a:pt x="52" y="81"/>
                  <a:pt x="52" y="79"/>
                  <a:pt x="51" y="78"/>
                </a:cubicBezTo>
                <a:cubicBezTo>
                  <a:pt x="50" y="77"/>
                  <a:pt x="50" y="76"/>
                  <a:pt x="50" y="75"/>
                </a:cubicBezTo>
                <a:cubicBezTo>
                  <a:pt x="45" y="75"/>
                  <a:pt x="40" y="76"/>
                  <a:pt x="34" y="76"/>
                </a:cubicBezTo>
                <a:cubicBezTo>
                  <a:pt x="28" y="76"/>
                  <a:pt x="23" y="77"/>
                  <a:pt x="19" y="79"/>
                </a:cubicBezTo>
                <a:cubicBezTo>
                  <a:pt x="18" y="79"/>
                  <a:pt x="18" y="79"/>
                  <a:pt x="17" y="79"/>
                </a:cubicBezTo>
                <a:cubicBezTo>
                  <a:pt x="17" y="79"/>
                  <a:pt x="16" y="79"/>
                  <a:pt x="15" y="79"/>
                </a:cubicBezTo>
                <a:cubicBezTo>
                  <a:pt x="14" y="78"/>
                  <a:pt x="12" y="77"/>
                  <a:pt x="9" y="77"/>
                </a:cubicBezTo>
                <a:cubicBezTo>
                  <a:pt x="9" y="76"/>
                  <a:pt x="8" y="76"/>
                  <a:pt x="6" y="76"/>
                </a:cubicBezTo>
                <a:cubicBezTo>
                  <a:pt x="5" y="76"/>
                  <a:pt x="4" y="75"/>
                  <a:pt x="3" y="75"/>
                </a:cubicBezTo>
                <a:cubicBezTo>
                  <a:pt x="3" y="74"/>
                  <a:pt x="2" y="74"/>
                  <a:pt x="1" y="73"/>
                </a:cubicBezTo>
                <a:cubicBezTo>
                  <a:pt x="1" y="73"/>
                  <a:pt x="0" y="72"/>
                  <a:pt x="0" y="71"/>
                </a:cubicBezTo>
                <a:cubicBezTo>
                  <a:pt x="0" y="68"/>
                  <a:pt x="0" y="66"/>
                  <a:pt x="0" y="65"/>
                </a:cubicBezTo>
                <a:cubicBezTo>
                  <a:pt x="0" y="64"/>
                  <a:pt x="1" y="63"/>
                  <a:pt x="2" y="62"/>
                </a:cubicBezTo>
                <a:cubicBezTo>
                  <a:pt x="3" y="62"/>
                  <a:pt x="3" y="61"/>
                  <a:pt x="3" y="61"/>
                </a:cubicBezTo>
                <a:cubicBezTo>
                  <a:pt x="3" y="60"/>
                  <a:pt x="3" y="60"/>
                  <a:pt x="4" y="59"/>
                </a:cubicBezTo>
                <a:cubicBezTo>
                  <a:pt x="3" y="59"/>
                  <a:pt x="4" y="58"/>
                  <a:pt x="4" y="58"/>
                </a:cubicBezTo>
                <a:cubicBezTo>
                  <a:pt x="4" y="57"/>
                  <a:pt x="4" y="57"/>
                  <a:pt x="5" y="56"/>
                </a:cubicBezTo>
                <a:cubicBezTo>
                  <a:pt x="6" y="56"/>
                  <a:pt x="7" y="55"/>
                  <a:pt x="8" y="54"/>
                </a:cubicBezTo>
                <a:cubicBezTo>
                  <a:pt x="9" y="53"/>
                  <a:pt x="10" y="53"/>
                  <a:pt x="12" y="53"/>
                </a:cubicBezTo>
                <a:cubicBezTo>
                  <a:pt x="15" y="53"/>
                  <a:pt x="17" y="52"/>
                  <a:pt x="19" y="51"/>
                </a:cubicBezTo>
                <a:cubicBezTo>
                  <a:pt x="21" y="51"/>
                  <a:pt x="23" y="51"/>
                  <a:pt x="25" y="52"/>
                </a:cubicBezTo>
                <a:cubicBezTo>
                  <a:pt x="26" y="52"/>
                  <a:pt x="26" y="51"/>
                  <a:pt x="27" y="52"/>
                </a:cubicBezTo>
                <a:cubicBezTo>
                  <a:pt x="28" y="52"/>
                  <a:pt x="28" y="52"/>
                  <a:pt x="29" y="51"/>
                </a:cubicBezTo>
                <a:cubicBezTo>
                  <a:pt x="30" y="52"/>
                  <a:pt x="31" y="52"/>
                  <a:pt x="32" y="51"/>
                </a:cubicBezTo>
                <a:cubicBezTo>
                  <a:pt x="33" y="51"/>
                  <a:pt x="34" y="50"/>
                  <a:pt x="35" y="50"/>
                </a:cubicBezTo>
                <a:cubicBezTo>
                  <a:pt x="36" y="50"/>
                  <a:pt x="37" y="50"/>
                  <a:pt x="38" y="50"/>
                </a:cubicBezTo>
                <a:cubicBezTo>
                  <a:pt x="38" y="50"/>
                  <a:pt x="39" y="50"/>
                  <a:pt x="40" y="50"/>
                </a:cubicBezTo>
                <a:cubicBezTo>
                  <a:pt x="42" y="50"/>
                  <a:pt x="43" y="50"/>
                  <a:pt x="44" y="50"/>
                </a:cubicBezTo>
                <a:cubicBezTo>
                  <a:pt x="46" y="50"/>
                  <a:pt x="47" y="50"/>
                  <a:pt x="48" y="50"/>
                </a:cubicBezTo>
                <a:cubicBezTo>
                  <a:pt x="49" y="49"/>
                  <a:pt x="49" y="47"/>
                  <a:pt x="49" y="45"/>
                </a:cubicBezTo>
                <a:cubicBezTo>
                  <a:pt x="48" y="44"/>
                  <a:pt x="48" y="42"/>
                  <a:pt x="48" y="40"/>
                </a:cubicBezTo>
                <a:cubicBezTo>
                  <a:pt x="48" y="38"/>
                  <a:pt x="48" y="36"/>
                  <a:pt x="48" y="34"/>
                </a:cubicBezTo>
                <a:cubicBezTo>
                  <a:pt x="48" y="34"/>
                  <a:pt x="48" y="33"/>
                  <a:pt x="48" y="33"/>
                </a:cubicBezTo>
                <a:cubicBezTo>
                  <a:pt x="48" y="32"/>
                  <a:pt x="48" y="32"/>
                  <a:pt x="48" y="31"/>
                </a:cubicBezTo>
                <a:cubicBezTo>
                  <a:pt x="48" y="28"/>
                  <a:pt x="47" y="26"/>
                  <a:pt x="47" y="25"/>
                </a:cubicBezTo>
                <a:cubicBezTo>
                  <a:pt x="47" y="25"/>
                  <a:pt x="47" y="23"/>
                  <a:pt x="47" y="22"/>
                </a:cubicBezTo>
                <a:cubicBezTo>
                  <a:pt x="47" y="21"/>
                  <a:pt x="47" y="20"/>
                  <a:pt x="47" y="20"/>
                </a:cubicBezTo>
                <a:cubicBezTo>
                  <a:pt x="47" y="19"/>
                  <a:pt x="47" y="18"/>
                  <a:pt x="47" y="17"/>
                </a:cubicBezTo>
                <a:cubicBezTo>
                  <a:pt x="47" y="16"/>
                  <a:pt x="47" y="15"/>
                  <a:pt x="47" y="15"/>
                </a:cubicBezTo>
                <a:cubicBezTo>
                  <a:pt x="47" y="14"/>
                  <a:pt x="47" y="13"/>
                  <a:pt x="46" y="12"/>
                </a:cubicBezTo>
                <a:cubicBezTo>
                  <a:pt x="47" y="11"/>
                  <a:pt x="47" y="11"/>
                  <a:pt x="47" y="10"/>
                </a:cubicBezTo>
                <a:cubicBezTo>
                  <a:pt x="47" y="10"/>
                  <a:pt x="48" y="9"/>
                  <a:pt x="48" y="9"/>
                </a:cubicBezTo>
                <a:cubicBezTo>
                  <a:pt x="49" y="8"/>
                  <a:pt x="49" y="7"/>
                  <a:pt x="50" y="6"/>
                </a:cubicBezTo>
                <a:cubicBezTo>
                  <a:pt x="51" y="6"/>
                  <a:pt x="52" y="5"/>
                  <a:pt x="52" y="4"/>
                </a:cubicBezTo>
                <a:cubicBezTo>
                  <a:pt x="55" y="3"/>
                  <a:pt x="57" y="2"/>
                  <a:pt x="57" y="1"/>
                </a:cubicBezTo>
                <a:cubicBezTo>
                  <a:pt x="57" y="0"/>
                  <a:pt x="58" y="0"/>
                  <a:pt x="59" y="0"/>
                </a:cubicBezTo>
                <a:cubicBezTo>
                  <a:pt x="60" y="0"/>
                  <a:pt x="61" y="0"/>
                  <a:pt x="61" y="0"/>
                </a:cubicBezTo>
                <a:cubicBezTo>
                  <a:pt x="62" y="1"/>
                  <a:pt x="63" y="1"/>
                  <a:pt x="64" y="1"/>
                </a:cubicBezTo>
                <a:cubicBezTo>
                  <a:pt x="68" y="2"/>
                  <a:pt x="71" y="4"/>
                  <a:pt x="71" y="6"/>
                </a:cubicBezTo>
                <a:cubicBezTo>
                  <a:pt x="72" y="8"/>
                  <a:pt x="73" y="11"/>
                  <a:pt x="73" y="13"/>
                </a:cubicBezTo>
                <a:cubicBezTo>
                  <a:pt x="74" y="16"/>
                  <a:pt x="74" y="19"/>
                  <a:pt x="75" y="21"/>
                </a:cubicBezTo>
                <a:cubicBezTo>
                  <a:pt x="75" y="22"/>
                  <a:pt x="74" y="24"/>
                  <a:pt x="75" y="25"/>
                </a:cubicBezTo>
                <a:cubicBezTo>
                  <a:pt x="75" y="27"/>
                  <a:pt x="75" y="28"/>
                  <a:pt x="74" y="29"/>
                </a:cubicBezTo>
                <a:cubicBezTo>
                  <a:pt x="74" y="32"/>
                  <a:pt x="74" y="35"/>
                  <a:pt x="74" y="38"/>
                </a:cubicBezTo>
                <a:cubicBezTo>
                  <a:pt x="75" y="41"/>
                  <a:pt x="75" y="43"/>
                  <a:pt x="74" y="45"/>
                </a:cubicBezTo>
                <a:lnTo>
                  <a:pt x="75" y="48"/>
                </a:lnTo>
                <a:close/>
                <a:moveTo>
                  <a:pt x="43" y="82"/>
                </a:moveTo>
                <a:cubicBezTo>
                  <a:pt x="43" y="83"/>
                  <a:pt x="43" y="85"/>
                  <a:pt x="42" y="86"/>
                </a:cubicBezTo>
                <a:cubicBezTo>
                  <a:pt x="42" y="87"/>
                  <a:pt x="41" y="88"/>
                  <a:pt x="41" y="88"/>
                </a:cubicBezTo>
                <a:cubicBezTo>
                  <a:pt x="40" y="89"/>
                  <a:pt x="39" y="90"/>
                  <a:pt x="38" y="90"/>
                </a:cubicBezTo>
                <a:cubicBezTo>
                  <a:pt x="37" y="90"/>
                  <a:pt x="36" y="90"/>
                  <a:pt x="36" y="91"/>
                </a:cubicBezTo>
                <a:cubicBezTo>
                  <a:pt x="33" y="91"/>
                  <a:pt x="31" y="91"/>
                  <a:pt x="30" y="88"/>
                </a:cubicBezTo>
                <a:cubicBezTo>
                  <a:pt x="30" y="86"/>
                  <a:pt x="30" y="85"/>
                  <a:pt x="31" y="84"/>
                </a:cubicBezTo>
                <a:cubicBezTo>
                  <a:pt x="32" y="82"/>
                  <a:pt x="34" y="82"/>
                  <a:pt x="35" y="82"/>
                </a:cubicBezTo>
                <a:cubicBezTo>
                  <a:pt x="37" y="82"/>
                  <a:pt x="38" y="82"/>
                  <a:pt x="39" y="82"/>
                </a:cubicBezTo>
                <a:cubicBezTo>
                  <a:pt x="41" y="81"/>
                  <a:pt x="42" y="81"/>
                  <a:pt x="43" y="82"/>
                </a:cubicBezTo>
                <a:close/>
                <a:moveTo>
                  <a:pt x="34" y="104"/>
                </a:moveTo>
                <a:cubicBezTo>
                  <a:pt x="34" y="102"/>
                  <a:pt x="34" y="100"/>
                  <a:pt x="34" y="100"/>
                </a:cubicBezTo>
                <a:cubicBezTo>
                  <a:pt x="35" y="100"/>
                  <a:pt x="35" y="100"/>
                  <a:pt x="35" y="99"/>
                </a:cubicBezTo>
                <a:cubicBezTo>
                  <a:pt x="38" y="97"/>
                  <a:pt x="40" y="96"/>
                  <a:pt x="41" y="97"/>
                </a:cubicBezTo>
                <a:cubicBezTo>
                  <a:pt x="43" y="99"/>
                  <a:pt x="44" y="100"/>
                  <a:pt x="44" y="101"/>
                </a:cubicBezTo>
                <a:cubicBezTo>
                  <a:pt x="44" y="103"/>
                  <a:pt x="43" y="104"/>
                  <a:pt x="41" y="105"/>
                </a:cubicBezTo>
                <a:cubicBezTo>
                  <a:pt x="38" y="105"/>
                  <a:pt x="36" y="105"/>
                  <a:pt x="34" y="104"/>
                </a:cubicBezTo>
                <a:close/>
                <a:moveTo>
                  <a:pt x="99" y="25"/>
                </a:moveTo>
                <a:cubicBezTo>
                  <a:pt x="100" y="25"/>
                  <a:pt x="101" y="25"/>
                  <a:pt x="102" y="25"/>
                </a:cubicBezTo>
                <a:cubicBezTo>
                  <a:pt x="103" y="26"/>
                  <a:pt x="104" y="26"/>
                  <a:pt x="104" y="27"/>
                </a:cubicBezTo>
                <a:cubicBezTo>
                  <a:pt x="105" y="28"/>
                  <a:pt x="105" y="29"/>
                  <a:pt x="104" y="30"/>
                </a:cubicBezTo>
                <a:cubicBezTo>
                  <a:pt x="104" y="31"/>
                  <a:pt x="103" y="32"/>
                  <a:pt x="102" y="32"/>
                </a:cubicBezTo>
                <a:cubicBezTo>
                  <a:pt x="101" y="33"/>
                  <a:pt x="100" y="33"/>
                  <a:pt x="99" y="33"/>
                </a:cubicBezTo>
                <a:cubicBezTo>
                  <a:pt x="97" y="33"/>
                  <a:pt x="96" y="33"/>
                  <a:pt x="95" y="32"/>
                </a:cubicBezTo>
                <a:cubicBezTo>
                  <a:pt x="95" y="32"/>
                  <a:pt x="94" y="31"/>
                  <a:pt x="93" y="31"/>
                </a:cubicBezTo>
                <a:cubicBezTo>
                  <a:pt x="93" y="31"/>
                  <a:pt x="93" y="30"/>
                  <a:pt x="93" y="30"/>
                </a:cubicBezTo>
                <a:cubicBezTo>
                  <a:pt x="92" y="28"/>
                  <a:pt x="93" y="27"/>
                  <a:pt x="94" y="26"/>
                </a:cubicBezTo>
                <a:cubicBezTo>
                  <a:pt x="95" y="25"/>
                  <a:pt x="96" y="25"/>
                  <a:pt x="97" y="25"/>
                </a:cubicBezTo>
                <a:lnTo>
                  <a:pt x="99" y="25"/>
                </a:lnTo>
                <a:close/>
              </a:path>
            </a:pathLst>
          </a:custGeom>
          <a:solidFill>
            <a:schemeClr val="l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Google Shape;143;p16"/>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 name="Google Shape;144;p16"/>
          <p:cNvSpPr txBox="1">
            <a:spLocks noGrp="1"/>
          </p:cNvSpPr>
          <p:nvPr>
            <p:ph type="title"/>
          </p:nvPr>
        </p:nvSpPr>
        <p:spPr>
          <a:xfrm>
            <a:off x="1440000" y="890051"/>
            <a:ext cx="1542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16"/>
          <p:cNvSpPr/>
          <p:nvPr/>
        </p:nvSpPr>
        <p:spPr>
          <a:xfrm rot="5400000">
            <a:off x="510730" y="2549978"/>
            <a:ext cx="581027" cy="644526"/>
          </a:xfrm>
          <a:custGeom>
            <a:avLst/>
            <a:gdLst/>
            <a:ahLst/>
            <a:cxnLst/>
            <a:rect l="l" t="t" r="r" b="b"/>
            <a:pathLst>
              <a:path w="112" h="124" extrusionOk="0">
                <a:moveTo>
                  <a:pt x="24" y="32"/>
                </a:moveTo>
                <a:cubicBezTo>
                  <a:pt x="25" y="28"/>
                  <a:pt x="28" y="26"/>
                  <a:pt x="32" y="25"/>
                </a:cubicBezTo>
                <a:cubicBezTo>
                  <a:pt x="33" y="24"/>
                  <a:pt x="34" y="23"/>
                  <a:pt x="35" y="21"/>
                </a:cubicBezTo>
                <a:cubicBezTo>
                  <a:pt x="36" y="19"/>
                  <a:pt x="37" y="18"/>
                  <a:pt x="38" y="16"/>
                </a:cubicBezTo>
                <a:cubicBezTo>
                  <a:pt x="38" y="15"/>
                  <a:pt x="39" y="14"/>
                  <a:pt x="40" y="14"/>
                </a:cubicBezTo>
                <a:cubicBezTo>
                  <a:pt x="41" y="13"/>
                  <a:pt x="42" y="12"/>
                  <a:pt x="42" y="11"/>
                </a:cubicBezTo>
                <a:cubicBezTo>
                  <a:pt x="47" y="8"/>
                  <a:pt x="47" y="8"/>
                  <a:pt x="47" y="8"/>
                </a:cubicBezTo>
                <a:cubicBezTo>
                  <a:pt x="48" y="7"/>
                  <a:pt x="48" y="6"/>
                  <a:pt x="49" y="5"/>
                </a:cubicBezTo>
                <a:cubicBezTo>
                  <a:pt x="49" y="4"/>
                  <a:pt x="50" y="4"/>
                  <a:pt x="51" y="3"/>
                </a:cubicBezTo>
                <a:cubicBezTo>
                  <a:pt x="53" y="3"/>
                  <a:pt x="54" y="2"/>
                  <a:pt x="54" y="2"/>
                </a:cubicBezTo>
                <a:cubicBezTo>
                  <a:pt x="55" y="1"/>
                  <a:pt x="55" y="1"/>
                  <a:pt x="56" y="1"/>
                </a:cubicBezTo>
                <a:cubicBezTo>
                  <a:pt x="57" y="0"/>
                  <a:pt x="58" y="0"/>
                  <a:pt x="59" y="0"/>
                </a:cubicBezTo>
                <a:cubicBezTo>
                  <a:pt x="60" y="1"/>
                  <a:pt x="61" y="1"/>
                  <a:pt x="62" y="1"/>
                </a:cubicBezTo>
                <a:cubicBezTo>
                  <a:pt x="63" y="2"/>
                  <a:pt x="64" y="2"/>
                  <a:pt x="64" y="2"/>
                </a:cubicBezTo>
                <a:cubicBezTo>
                  <a:pt x="64" y="3"/>
                  <a:pt x="64" y="3"/>
                  <a:pt x="65" y="3"/>
                </a:cubicBezTo>
                <a:cubicBezTo>
                  <a:pt x="65" y="4"/>
                  <a:pt x="66" y="5"/>
                  <a:pt x="66" y="6"/>
                </a:cubicBezTo>
                <a:cubicBezTo>
                  <a:pt x="66" y="8"/>
                  <a:pt x="66" y="9"/>
                  <a:pt x="66" y="10"/>
                </a:cubicBezTo>
                <a:cubicBezTo>
                  <a:pt x="66" y="11"/>
                  <a:pt x="67" y="11"/>
                  <a:pt x="67" y="12"/>
                </a:cubicBezTo>
                <a:cubicBezTo>
                  <a:pt x="67" y="13"/>
                  <a:pt x="67" y="13"/>
                  <a:pt x="67" y="14"/>
                </a:cubicBezTo>
                <a:cubicBezTo>
                  <a:pt x="66" y="17"/>
                  <a:pt x="66" y="18"/>
                  <a:pt x="65" y="19"/>
                </a:cubicBezTo>
                <a:cubicBezTo>
                  <a:pt x="63" y="22"/>
                  <a:pt x="61" y="24"/>
                  <a:pt x="60" y="25"/>
                </a:cubicBezTo>
                <a:cubicBezTo>
                  <a:pt x="59" y="27"/>
                  <a:pt x="58" y="28"/>
                  <a:pt x="57" y="30"/>
                </a:cubicBezTo>
                <a:cubicBezTo>
                  <a:pt x="55" y="30"/>
                  <a:pt x="55" y="31"/>
                  <a:pt x="54" y="32"/>
                </a:cubicBezTo>
                <a:cubicBezTo>
                  <a:pt x="54" y="32"/>
                  <a:pt x="54" y="32"/>
                  <a:pt x="54" y="32"/>
                </a:cubicBezTo>
                <a:cubicBezTo>
                  <a:pt x="53" y="34"/>
                  <a:pt x="52" y="35"/>
                  <a:pt x="50" y="35"/>
                </a:cubicBezTo>
                <a:cubicBezTo>
                  <a:pt x="48" y="36"/>
                  <a:pt x="47" y="37"/>
                  <a:pt x="45" y="37"/>
                </a:cubicBezTo>
                <a:cubicBezTo>
                  <a:pt x="43" y="39"/>
                  <a:pt x="41" y="40"/>
                  <a:pt x="39" y="42"/>
                </a:cubicBezTo>
                <a:cubicBezTo>
                  <a:pt x="38" y="43"/>
                  <a:pt x="38" y="43"/>
                  <a:pt x="37" y="44"/>
                </a:cubicBezTo>
                <a:cubicBezTo>
                  <a:pt x="36" y="45"/>
                  <a:pt x="36" y="46"/>
                  <a:pt x="35" y="47"/>
                </a:cubicBezTo>
                <a:cubicBezTo>
                  <a:pt x="34" y="49"/>
                  <a:pt x="33" y="50"/>
                  <a:pt x="31" y="51"/>
                </a:cubicBezTo>
                <a:cubicBezTo>
                  <a:pt x="29" y="53"/>
                  <a:pt x="27" y="54"/>
                  <a:pt x="26" y="56"/>
                </a:cubicBezTo>
                <a:cubicBezTo>
                  <a:pt x="24" y="58"/>
                  <a:pt x="22" y="60"/>
                  <a:pt x="21" y="61"/>
                </a:cubicBezTo>
                <a:cubicBezTo>
                  <a:pt x="22" y="63"/>
                  <a:pt x="23" y="65"/>
                  <a:pt x="23" y="65"/>
                </a:cubicBezTo>
                <a:cubicBezTo>
                  <a:pt x="24" y="65"/>
                  <a:pt x="25" y="66"/>
                  <a:pt x="26" y="67"/>
                </a:cubicBezTo>
                <a:cubicBezTo>
                  <a:pt x="26" y="67"/>
                  <a:pt x="27" y="68"/>
                  <a:pt x="27" y="69"/>
                </a:cubicBezTo>
                <a:cubicBezTo>
                  <a:pt x="29" y="70"/>
                  <a:pt x="30" y="71"/>
                  <a:pt x="30" y="71"/>
                </a:cubicBezTo>
                <a:cubicBezTo>
                  <a:pt x="30" y="72"/>
                  <a:pt x="31" y="72"/>
                  <a:pt x="32" y="73"/>
                </a:cubicBezTo>
                <a:cubicBezTo>
                  <a:pt x="34" y="74"/>
                  <a:pt x="36" y="76"/>
                  <a:pt x="37" y="78"/>
                </a:cubicBezTo>
                <a:cubicBezTo>
                  <a:pt x="39" y="80"/>
                  <a:pt x="41" y="82"/>
                  <a:pt x="42" y="84"/>
                </a:cubicBezTo>
                <a:cubicBezTo>
                  <a:pt x="44" y="85"/>
                  <a:pt x="46" y="87"/>
                  <a:pt x="47" y="88"/>
                </a:cubicBezTo>
                <a:cubicBezTo>
                  <a:pt x="49" y="89"/>
                  <a:pt x="51" y="90"/>
                  <a:pt x="53" y="92"/>
                </a:cubicBezTo>
                <a:cubicBezTo>
                  <a:pt x="54" y="92"/>
                  <a:pt x="55" y="93"/>
                  <a:pt x="56" y="95"/>
                </a:cubicBezTo>
                <a:cubicBezTo>
                  <a:pt x="58" y="96"/>
                  <a:pt x="59" y="97"/>
                  <a:pt x="59" y="97"/>
                </a:cubicBezTo>
                <a:cubicBezTo>
                  <a:pt x="60" y="98"/>
                  <a:pt x="60" y="98"/>
                  <a:pt x="61" y="98"/>
                </a:cubicBezTo>
                <a:cubicBezTo>
                  <a:pt x="62" y="99"/>
                  <a:pt x="63" y="100"/>
                  <a:pt x="63" y="101"/>
                </a:cubicBezTo>
                <a:cubicBezTo>
                  <a:pt x="63" y="102"/>
                  <a:pt x="64" y="103"/>
                  <a:pt x="64" y="103"/>
                </a:cubicBezTo>
                <a:cubicBezTo>
                  <a:pt x="64" y="104"/>
                  <a:pt x="64" y="104"/>
                  <a:pt x="64" y="105"/>
                </a:cubicBezTo>
                <a:cubicBezTo>
                  <a:pt x="65" y="106"/>
                  <a:pt x="66" y="106"/>
                  <a:pt x="66" y="107"/>
                </a:cubicBezTo>
                <a:cubicBezTo>
                  <a:pt x="67" y="108"/>
                  <a:pt x="67" y="109"/>
                  <a:pt x="67" y="110"/>
                </a:cubicBezTo>
                <a:cubicBezTo>
                  <a:pt x="67" y="113"/>
                  <a:pt x="67" y="115"/>
                  <a:pt x="67" y="116"/>
                </a:cubicBezTo>
                <a:cubicBezTo>
                  <a:pt x="66" y="117"/>
                  <a:pt x="66" y="118"/>
                  <a:pt x="66" y="120"/>
                </a:cubicBezTo>
                <a:cubicBezTo>
                  <a:pt x="64" y="122"/>
                  <a:pt x="63" y="123"/>
                  <a:pt x="63" y="123"/>
                </a:cubicBezTo>
                <a:cubicBezTo>
                  <a:pt x="62" y="123"/>
                  <a:pt x="61" y="123"/>
                  <a:pt x="61" y="123"/>
                </a:cubicBezTo>
                <a:cubicBezTo>
                  <a:pt x="59" y="124"/>
                  <a:pt x="57" y="124"/>
                  <a:pt x="56" y="124"/>
                </a:cubicBezTo>
                <a:cubicBezTo>
                  <a:pt x="55" y="123"/>
                  <a:pt x="55" y="123"/>
                  <a:pt x="54" y="122"/>
                </a:cubicBezTo>
                <a:cubicBezTo>
                  <a:pt x="52" y="122"/>
                  <a:pt x="51" y="121"/>
                  <a:pt x="50" y="121"/>
                </a:cubicBezTo>
                <a:cubicBezTo>
                  <a:pt x="48" y="121"/>
                  <a:pt x="47" y="120"/>
                  <a:pt x="46" y="119"/>
                </a:cubicBezTo>
                <a:cubicBezTo>
                  <a:pt x="45" y="119"/>
                  <a:pt x="44" y="118"/>
                  <a:pt x="44" y="118"/>
                </a:cubicBezTo>
                <a:cubicBezTo>
                  <a:pt x="43" y="117"/>
                  <a:pt x="43" y="117"/>
                  <a:pt x="42" y="116"/>
                </a:cubicBezTo>
                <a:cubicBezTo>
                  <a:pt x="42" y="115"/>
                  <a:pt x="41" y="114"/>
                  <a:pt x="41" y="114"/>
                </a:cubicBezTo>
                <a:cubicBezTo>
                  <a:pt x="40" y="113"/>
                  <a:pt x="40" y="113"/>
                  <a:pt x="39" y="113"/>
                </a:cubicBezTo>
                <a:cubicBezTo>
                  <a:pt x="39" y="112"/>
                  <a:pt x="38" y="111"/>
                  <a:pt x="38" y="111"/>
                </a:cubicBezTo>
                <a:cubicBezTo>
                  <a:pt x="37" y="111"/>
                  <a:pt x="37" y="110"/>
                  <a:pt x="36" y="110"/>
                </a:cubicBezTo>
                <a:cubicBezTo>
                  <a:pt x="36" y="109"/>
                  <a:pt x="35" y="108"/>
                  <a:pt x="34" y="106"/>
                </a:cubicBezTo>
                <a:cubicBezTo>
                  <a:pt x="34" y="105"/>
                  <a:pt x="33" y="104"/>
                  <a:pt x="32" y="104"/>
                </a:cubicBezTo>
                <a:cubicBezTo>
                  <a:pt x="31" y="103"/>
                  <a:pt x="31" y="103"/>
                  <a:pt x="30" y="102"/>
                </a:cubicBezTo>
                <a:cubicBezTo>
                  <a:pt x="29" y="102"/>
                  <a:pt x="28" y="101"/>
                  <a:pt x="28" y="100"/>
                </a:cubicBezTo>
                <a:cubicBezTo>
                  <a:pt x="27" y="99"/>
                  <a:pt x="26" y="98"/>
                  <a:pt x="26" y="98"/>
                </a:cubicBezTo>
                <a:cubicBezTo>
                  <a:pt x="26" y="97"/>
                  <a:pt x="26" y="97"/>
                  <a:pt x="25" y="97"/>
                </a:cubicBezTo>
                <a:cubicBezTo>
                  <a:pt x="24" y="95"/>
                  <a:pt x="23" y="94"/>
                  <a:pt x="22" y="93"/>
                </a:cubicBezTo>
                <a:cubicBezTo>
                  <a:pt x="21" y="93"/>
                  <a:pt x="20" y="92"/>
                  <a:pt x="19" y="91"/>
                </a:cubicBezTo>
                <a:cubicBezTo>
                  <a:pt x="19" y="90"/>
                  <a:pt x="18" y="89"/>
                  <a:pt x="17" y="88"/>
                </a:cubicBezTo>
                <a:cubicBezTo>
                  <a:pt x="17" y="87"/>
                  <a:pt x="16" y="87"/>
                  <a:pt x="14" y="86"/>
                </a:cubicBezTo>
                <a:cubicBezTo>
                  <a:pt x="13" y="85"/>
                  <a:pt x="11" y="83"/>
                  <a:pt x="11" y="83"/>
                </a:cubicBezTo>
                <a:cubicBezTo>
                  <a:pt x="11" y="82"/>
                  <a:pt x="10" y="81"/>
                  <a:pt x="10" y="80"/>
                </a:cubicBezTo>
                <a:cubicBezTo>
                  <a:pt x="8" y="79"/>
                  <a:pt x="7" y="77"/>
                  <a:pt x="7" y="77"/>
                </a:cubicBezTo>
                <a:cubicBezTo>
                  <a:pt x="7" y="76"/>
                  <a:pt x="6" y="75"/>
                  <a:pt x="5" y="74"/>
                </a:cubicBezTo>
                <a:cubicBezTo>
                  <a:pt x="4" y="73"/>
                  <a:pt x="4" y="72"/>
                  <a:pt x="3" y="71"/>
                </a:cubicBezTo>
                <a:cubicBezTo>
                  <a:pt x="2" y="70"/>
                  <a:pt x="2" y="69"/>
                  <a:pt x="1" y="68"/>
                </a:cubicBezTo>
                <a:cubicBezTo>
                  <a:pt x="1" y="67"/>
                  <a:pt x="0" y="65"/>
                  <a:pt x="1" y="64"/>
                </a:cubicBezTo>
                <a:cubicBezTo>
                  <a:pt x="1" y="62"/>
                  <a:pt x="1" y="61"/>
                  <a:pt x="1" y="59"/>
                </a:cubicBezTo>
                <a:cubicBezTo>
                  <a:pt x="2" y="59"/>
                  <a:pt x="2" y="58"/>
                  <a:pt x="2" y="58"/>
                </a:cubicBezTo>
                <a:cubicBezTo>
                  <a:pt x="3" y="57"/>
                  <a:pt x="3" y="56"/>
                  <a:pt x="3" y="56"/>
                </a:cubicBezTo>
                <a:cubicBezTo>
                  <a:pt x="5" y="54"/>
                  <a:pt x="6" y="52"/>
                  <a:pt x="8" y="51"/>
                </a:cubicBezTo>
                <a:cubicBezTo>
                  <a:pt x="9" y="49"/>
                  <a:pt x="10" y="47"/>
                  <a:pt x="11" y="46"/>
                </a:cubicBezTo>
                <a:cubicBezTo>
                  <a:pt x="12" y="45"/>
                  <a:pt x="13" y="44"/>
                  <a:pt x="14" y="43"/>
                </a:cubicBezTo>
                <a:cubicBezTo>
                  <a:pt x="15" y="43"/>
                  <a:pt x="15" y="42"/>
                  <a:pt x="16" y="42"/>
                </a:cubicBezTo>
                <a:cubicBezTo>
                  <a:pt x="16" y="41"/>
                  <a:pt x="17" y="41"/>
                  <a:pt x="17" y="40"/>
                </a:cubicBezTo>
                <a:cubicBezTo>
                  <a:pt x="18" y="39"/>
                  <a:pt x="19" y="37"/>
                  <a:pt x="20" y="36"/>
                </a:cubicBezTo>
                <a:cubicBezTo>
                  <a:pt x="21" y="35"/>
                  <a:pt x="22" y="34"/>
                  <a:pt x="23" y="32"/>
                </a:cubicBezTo>
                <a:lnTo>
                  <a:pt x="24" y="32"/>
                </a:lnTo>
                <a:close/>
                <a:moveTo>
                  <a:pt x="15" y="105"/>
                </a:moveTo>
                <a:cubicBezTo>
                  <a:pt x="15" y="104"/>
                  <a:pt x="16" y="102"/>
                  <a:pt x="17" y="102"/>
                </a:cubicBezTo>
                <a:cubicBezTo>
                  <a:pt x="19" y="103"/>
                  <a:pt x="21" y="103"/>
                  <a:pt x="23" y="104"/>
                </a:cubicBezTo>
                <a:cubicBezTo>
                  <a:pt x="24" y="105"/>
                  <a:pt x="25" y="106"/>
                  <a:pt x="26" y="106"/>
                </a:cubicBezTo>
                <a:cubicBezTo>
                  <a:pt x="26" y="107"/>
                  <a:pt x="27" y="108"/>
                  <a:pt x="27" y="109"/>
                </a:cubicBezTo>
                <a:cubicBezTo>
                  <a:pt x="25" y="110"/>
                  <a:pt x="24" y="111"/>
                  <a:pt x="22" y="111"/>
                </a:cubicBezTo>
                <a:cubicBezTo>
                  <a:pt x="21" y="111"/>
                  <a:pt x="20" y="111"/>
                  <a:pt x="19" y="110"/>
                </a:cubicBezTo>
                <a:cubicBezTo>
                  <a:pt x="18" y="110"/>
                  <a:pt x="17" y="109"/>
                  <a:pt x="16" y="108"/>
                </a:cubicBezTo>
                <a:cubicBezTo>
                  <a:pt x="16" y="107"/>
                  <a:pt x="15" y="106"/>
                  <a:pt x="15" y="105"/>
                </a:cubicBezTo>
                <a:close/>
                <a:moveTo>
                  <a:pt x="69" y="32"/>
                </a:moveTo>
                <a:cubicBezTo>
                  <a:pt x="71" y="28"/>
                  <a:pt x="73" y="26"/>
                  <a:pt x="77" y="25"/>
                </a:cubicBezTo>
                <a:cubicBezTo>
                  <a:pt x="78" y="24"/>
                  <a:pt x="79" y="23"/>
                  <a:pt x="80" y="21"/>
                </a:cubicBezTo>
                <a:cubicBezTo>
                  <a:pt x="81" y="19"/>
                  <a:pt x="82" y="18"/>
                  <a:pt x="83" y="16"/>
                </a:cubicBezTo>
                <a:cubicBezTo>
                  <a:pt x="84" y="15"/>
                  <a:pt x="85" y="14"/>
                  <a:pt x="85" y="14"/>
                </a:cubicBezTo>
                <a:cubicBezTo>
                  <a:pt x="86" y="13"/>
                  <a:pt x="87" y="12"/>
                  <a:pt x="88" y="11"/>
                </a:cubicBezTo>
                <a:cubicBezTo>
                  <a:pt x="89" y="10"/>
                  <a:pt x="90" y="9"/>
                  <a:pt x="91" y="9"/>
                </a:cubicBezTo>
                <a:cubicBezTo>
                  <a:pt x="91" y="9"/>
                  <a:pt x="92" y="9"/>
                  <a:pt x="92" y="8"/>
                </a:cubicBezTo>
                <a:cubicBezTo>
                  <a:pt x="93" y="7"/>
                  <a:pt x="94" y="6"/>
                  <a:pt x="94" y="5"/>
                </a:cubicBezTo>
                <a:cubicBezTo>
                  <a:pt x="94" y="4"/>
                  <a:pt x="95" y="4"/>
                  <a:pt x="96" y="3"/>
                </a:cubicBezTo>
                <a:cubicBezTo>
                  <a:pt x="98" y="3"/>
                  <a:pt x="99" y="2"/>
                  <a:pt x="100" y="2"/>
                </a:cubicBezTo>
                <a:cubicBezTo>
                  <a:pt x="100" y="1"/>
                  <a:pt x="100" y="1"/>
                  <a:pt x="101" y="1"/>
                </a:cubicBezTo>
                <a:cubicBezTo>
                  <a:pt x="102" y="0"/>
                  <a:pt x="103" y="0"/>
                  <a:pt x="104" y="0"/>
                </a:cubicBezTo>
                <a:cubicBezTo>
                  <a:pt x="105" y="1"/>
                  <a:pt x="106" y="1"/>
                  <a:pt x="107" y="1"/>
                </a:cubicBezTo>
                <a:cubicBezTo>
                  <a:pt x="109" y="2"/>
                  <a:pt x="109" y="2"/>
                  <a:pt x="110" y="3"/>
                </a:cubicBezTo>
                <a:cubicBezTo>
                  <a:pt x="111" y="4"/>
                  <a:pt x="111" y="4"/>
                  <a:pt x="111" y="5"/>
                </a:cubicBezTo>
                <a:cubicBezTo>
                  <a:pt x="111" y="5"/>
                  <a:pt x="111" y="6"/>
                  <a:pt x="111" y="6"/>
                </a:cubicBezTo>
                <a:cubicBezTo>
                  <a:pt x="111" y="7"/>
                  <a:pt x="111" y="8"/>
                  <a:pt x="112" y="9"/>
                </a:cubicBezTo>
                <a:cubicBezTo>
                  <a:pt x="112" y="9"/>
                  <a:pt x="112" y="10"/>
                  <a:pt x="112" y="10"/>
                </a:cubicBezTo>
                <a:cubicBezTo>
                  <a:pt x="112" y="11"/>
                  <a:pt x="112" y="11"/>
                  <a:pt x="112" y="12"/>
                </a:cubicBezTo>
                <a:cubicBezTo>
                  <a:pt x="112" y="13"/>
                  <a:pt x="112" y="13"/>
                  <a:pt x="112" y="14"/>
                </a:cubicBezTo>
                <a:cubicBezTo>
                  <a:pt x="112" y="15"/>
                  <a:pt x="111" y="16"/>
                  <a:pt x="111" y="17"/>
                </a:cubicBezTo>
                <a:cubicBezTo>
                  <a:pt x="111" y="18"/>
                  <a:pt x="111" y="18"/>
                  <a:pt x="110" y="19"/>
                </a:cubicBezTo>
                <a:cubicBezTo>
                  <a:pt x="108" y="22"/>
                  <a:pt x="106" y="24"/>
                  <a:pt x="105" y="25"/>
                </a:cubicBezTo>
                <a:cubicBezTo>
                  <a:pt x="104" y="27"/>
                  <a:pt x="103" y="28"/>
                  <a:pt x="102" y="30"/>
                </a:cubicBezTo>
                <a:cubicBezTo>
                  <a:pt x="101" y="30"/>
                  <a:pt x="100" y="31"/>
                  <a:pt x="100" y="32"/>
                </a:cubicBezTo>
                <a:cubicBezTo>
                  <a:pt x="100" y="32"/>
                  <a:pt x="99" y="32"/>
                  <a:pt x="99" y="32"/>
                </a:cubicBezTo>
                <a:cubicBezTo>
                  <a:pt x="98" y="34"/>
                  <a:pt x="97" y="35"/>
                  <a:pt x="95" y="35"/>
                </a:cubicBezTo>
                <a:cubicBezTo>
                  <a:pt x="94" y="36"/>
                  <a:pt x="92" y="37"/>
                  <a:pt x="90" y="37"/>
                </a:cubicBezTo>
                <a:cubicBezTo>
                  <a:pt x="89" y="38"/>
                  <a:pt x="89" y="39"/>
                  <a:pt x="88" y="40"/>
                </a:cubicBezTo>
                <a:cubicBezTo>
                  <a:pt x="87" y="41"/>
                  <a:pt x="86" y="42"/>
                  <a:pt x="85" y="42"/>
                </a:cubicBezTo>
                <a:cubicBezTo>
                  <a:pt x="84" y="43"/>
                  <a:pt x="83" y="43"/>
                  <a:pt x="82" y="44"/>
                </a:cubicBezTo>
                <a:cubicBezTo>
                  <a:pt x="82" y="45"/>
                  <a:pt x="81" y="46"/>
                  <a:pt x="80" y="47"/>
                </a:cubicBezTo>
                <a:cubicBezTo>
                  <a:pt x="79" y="49"/>
                  <a:pt x="78" y="50"/>
                  <a:pt x="76" y="51"/>
                </a:cubicBezTo>
                <a:cubicBezTo>
                  <a:pt x="74" y="53"/>
                  <a:pt x="73" y="54"/>
                  <a:pt x="72" y="56"/>
                </a:cubicBezTo>
                <a:cubicBezTo>
                  <a:pt x="70" y="57"/>
                  <a:pt x="69" y="58"/>
                  <a:pt x="69" y="59"/>
                </a:cubicBezTo>
                <a:cubicBezTo>
                  <a:pt x="68" y="60"/>
                  <a:pt x="67" y="60"/>
                  <a:pt x="66" y="61"/>
                </a:cubicBezTo>
                <a:cubicBezTo>
                  <a:pt x="68" y="63"/>
                  <a:pt x="69" y="65"/>
                  <a:pt x="69" y="65"/>
                </a:cubicBezTo>
                <a:cubicBezTo>
                  <a:pt x="70" y="66"/>
                  <a:pt x="72" y="67"/>
                  <a:pt x="73" y="69"/>
                </a:cubicBezTo>
                <a:cubicBezTo>
                  <a:pt x="74" y="70"/>
                  <a:pt x="76" y="72"/>
                  <a:pt x="77" y="73"/>
                </a:cubicBezTo>
                <a:cubicBezTo>
                  <a:pt x="79" y="74"/>
                  <a:pt x="81" y="76"/>
                  <a:pt x="82" y="78"/>
                </a:cubicBezTo>
                <a:cubicBezTo>
                  <a:pt x="84" y="80"/>
                  <a:pt x="86" y="82"/>
                  <a:pt x="88" y="84"/>
                </a:cubicBezTo>
                <a:cubicBezTo>
                  <a:pt x="89" y="85"/>
                  <a:pt x="91" y="87"/>
                  <a:pt x="93" y="88"/>
                </a:cubicBezTo>
                <a:cubicBezTo>
                  <a:pt x="95" y="89"/>
                  <a:pt x="96" y="90"/>
                  <a:pt x="98" y="92"/>
                </a:cubicBezTo>
                <a:cubicBezTo>
                  <a:pt x="99" y="92"/>
                  <a:pt x="100" y="93"/>
                  <a:pt x="101" y="95"/>
                </a:cubicBezTo>
                <a:cubicBezTo>
                  <a:pt x="102" y="95"/>
                  <a:pt x="103" y="96"/>
                  <a:pt x="104" y="97"/>
                </a:cubicBezTo>
                <a:cubicBezTo>
                  <a:pt x="107" y="98"/>
                  <a:pt x="108" y="100"/>
                  <a:pt x="108" y="101"/>
                </a:cubicBezTo>
                <a:cubicBezTo>
                  <a:pt x="109" y="102"/>
                  <a:pt x="109" y="103"/>
                  <a:pt x="109" y="103"/>
                </a:cubicBezTo>
                <a:cubicBezTo>
                  <a:pt x="110" y="104"/>
                  <a:pt x="110" y="104"/>
                  <a:pt x="109" y="105"/>
                </a:cubicBezTo>
                <a:cubicBezTo>
                  <a:pt x="110" y="106"/>
                  <a:pt x="111" y="106"/>
                  <a:pt x="111" y="107"/>
                </a:cubicBezTo>
                <a:cubicBezTo>
                  <a:pt x="112" y="108"/>
                  <a:pt x="112" y="109"/>
                  <a:pt x="112" y="110"/>
                </a:cubicBezTo>
                <a:cubicBezTo>
                  <a:pt x="112" y="113"/>
                  <a:pt x="112" y="115"/>
                  <a:pt x="112" y="116"/>
                </a:cubicBezTo>
                <a:cubicBezTo>
                  <a:pt x="112" y="117"/>
                  <a:pt x="111" y="118"/>
                  <a:pt x="111" y="120"/>
                </a:cubicBezTo>
                <a:cubicBezTo>
                  <a:pt x="110" y="122"/>
                  <a:pt x="109" y="123"/>
                  <a:pt x="108" y="123"/>
                </a:cubicBezTo>
                <a:cubicBezTo>
                  <a:pt x="107" y="123"/>
                  <a:pt x="107" y="123"/>
                  <a:pt x="106" y="123"/>
                </a:cubicBezTo>
                <a:cubicBezTo>
                  <a:pt x="104" y="124"/>
                  <a:pt x="103" y="124"/>
                  <a:pt x="102" y="124"/>
                </a:cubicBezTo>
                <a:cubicBezTo>
                  <a:pt x="100" y="123"/>
                  <a:pt x="100" y="123"/>
                  <a:pt x="99" y="122"/>
                </a:cubicBezTo>
                <a:cubicBezTo>
                  <a:pt x="98" y="122"/>
                  <a:pt x="96" y="121"/>
                  <a:pt x="95" y="121"/>
                </a:cubicBezTo>
                <a:cubicBezTo>
                  <a:pt x="94" y="121"/>
                  <a:pt x="93" y="120"/>
                  <a:pt x="92" y="119"/>
                </a:cubicBezTo>
                <a:cubicBezTo>
                  <a:pt x="91" y="119"/>
                  <a:pt x="90" y="118"/>
                  <a:pt x="89" y="118"/>
                </a:cubicBezTo>
                <a:cubicBezTo>
                  <a:pt x="88" y="117"/>
                  <a:pt x="88" y="117"/>
                  <a:pt x="88" y="116"/>
                </a:cubicBezTo>
                <a:cubicBezTo>
                  <a:pt x="87" y="115"/>
                  <a:pt x="86" y="114"/>
                  <a:pt x="86" y="114"/>
                </a:cubicBezTo>
                <a:cubicBezTo>
                  <a:pt x="85" y="113"/>
                  <a:pt x="85" y="113"/>
                  <a:pt x="84" y="113"/>
                </a:cubicBezTo>
                <a:cubicBezTo>
                  <a:pt x="84" y="112"/>
                  <a:pt x="84" y="111"/>
                  <a:pt x="83" y="111"/>
                </a:cubicBezTo>
                <a:cubicBezTo>
                  <a:pt x="83" y="111"/>
                  <a:pt x="82" y="110"/>
                  <a:pt x="82" y="110"/>
                </a:cubicBezTo>
                <a:cubicBezTo>
                  <a:pt x="81" y="109"/>
                  <a:pt x="80" y="108"/>
                  <a:pt x="80" y="106"/>
                </a:cubicBezTo>
                <a:cubicBezTo>
                  <a:pt x="79" y="105"/>
                  <a:pt x="78" y="104"/>
                  <a:pt x="77" y="104"/>
                </a:cubicBezTo>
                <a:cubicBezTo>
                  <a:pt x="76" y="103"/>
                  <a:pt x="76" y="103"/>
                  <a:pt x="75" y="102"/>
                </a:cubicBezTo>
                <a:cubicBezTo>
                  <a:pt x="74" y="102"/>
                  <a:pt x="74" y="101"/>
                  <a:pt x="74" y="100"/>
                </a:cubicBezTo>
                <a:cubicBezTo>
                  <a:pt x="73" y="100"/>
                  <a:pt x="73" y="99"/>
                  <a:pt x="72" y="99"/>
                </a:cubicBezTo>
                <a:cubicBezTo>
                  <a:pt x="72" y="98"/>
                  <a:pt x="72" y="98"/>
                  <a:pt x="72" y="98"/>
                </a:cubicBezTo>
                <a:cubicBezTo>
                  <a:pt x="69" y="95"/>
                  <a:pt x="68" y="94"/>
                  <a:pt x="67" y="93"/>
                </a:cubicBezTo>
                <a:cubicBezTo>
                  <a:pt x="67" y="93"/>
                  <a:pt x="66" y="92"/>
                  <a:pt x="65" y="91"/>
                </a:cubicBezTo>
                <a:cubicBezTo>
                  <a:pt x="64" y="90"/>
                  <a:pt x="63" y="89"/>
                  <a:pt x="63" y="88"/>
                </a:cubicBezTo>
                <a:cubicBezTo>
                  <a:pt x="62" y="87"/>
                  <a:pt x="61" y="87"/>
                  <a:pt x="60" y="86"/>
                </a:cubicBezTo>
                <a:cubicBezTo>
                  <a:pt x="58" y="85"/>
                  <a:pt x="57" y="83"/>
                  <a:pt x="56" y="83"/>
                </a:cubicBezTo>
                <a:cubicBezTo>
                  <a:pt x="56" y="82"/>
                  <a:pt x="55" y="81"/>
                  <a:pt x="55" y="80"/>
                </a:cubicBezTo>
                <a:cubicBezTo>
                  <a:pt x="53" y="79"/>
                  <a:pt x="53" y="77"/>
                  <a:pt x="52" y="77"/>
                </a:cubicBezTo>
                <a:cubicBezTo>
                  <a:pt x="52" y="76"/>
                  <a:pt x="51" y="75"/>
                  <a:pt x="50" y="74"/>
                </a:cubicBezTo>
                <a:cubicBezTo>
                  <a:pt x="50" y="73"/>
                  <a:pt x="49" y="72"/>
                  <a:pt x="48" y="71"/>
                </a:cubicBezTo>
                <a:cubicBezTo>
                  <a:pt x="48" y="70"/>
                  <a:pt x="47" y="69"/>
                  <a:pt x="46" y="68"/>
                </a:cubicBezTo>
                <a:cubicBezTo>
                  <a:pt x="46" y="67"/>
                  <a:pt x="46" y="65"/>
                  <a:pt x="46" y="64"/>
                </a:cubicBezTo>
                <a:cubicBezTo>
                  <a:pt x="46" y="62"/>
                  <a:pt x="46" y="61"/>
                  <a:pt x="46" y="59"/>
                </a:cubicBezTo>
                <a:cubicBezTo>
                  <a:pt x="47" y="59"/>
                  <a:pt x="48" y="58"/>
                  <a:pt x="49" y="56"/>
                </a:cubicBezTo>
                <a:cubicBezTo>
                  <a:pt x="50" y="54"/>
                  <a:pt x="52" y="52"/>
                  <a:pt x="53" y="51"/>
                </a:cubicBezTo>
                <a:cubicBezTo>
                  <a:pt x="54" y="49"/>
                  <a:pt x="55" y="47"/>
                  <a:pt x="56" y="46"/>
                </a:cubicBezTo>
                <a:cubicBezTo>
                  <a:pt x="57" y="45"/>
                  <a:pt x="57" y="45"/>
                  <a:pt x="58" y="45"/>
                </a:cubicBezTo>
                <a:cubicBezTo>
                  <a:pt x="58" y="44"/>
                  <a:pt x="59" y="44"/>
                  <a:pt x="59" y="43"/>
                </a:cubicBezTo>
                <a:cubicBezTo>
                  <a:pt x="60" y="43"/>
                  <a:pt x="61" y="42"/>
                  <a:pt x="61" y="42"/>
                </a:cubicBezTo>
                <a:cubicBezTo>
                  <a:pt x="62" y="41"/>
                  <a:pt x="62" y="41"/>
                  <a:pt x="63" y="40"/>
                </a:cubicBezTo>
                <a:cubicBezTo>
                  <a:pt x="64" y="39"/>
                  <a:pt x="65" y="37"/>
                  <a:pt x="66" y="36"/>
                </a:cubicBezTo>
                <a:cubicBezTo>
                  <a:pt x="67" y="35"/>
                  <a:pt x="68" y="34"/>
                  <a:pt x="68" y="32"/>
                </a:cubicBezTo>
                <a:lnTo>
                  <a:pt x="69" y="32"/>
                </a:lnTo>
                <a:close/>
                <a:moveTo>
                  <a:pt x="83" y="55"/>
                </a:moveTo>
                <a:cubicBezTo>
                  <a:pt x="84" y="54"/>
                  <a:pt x="86" y="52"/>
                  <a:pt x="87" y="51"/>
                </a:cubicBezTo>
                <a:cubicBezTo>
                  <a:pt x="89" y="51"/>
                  <a:pt x="91" y="51"/>
                  <a:pt x="93" y="52"/>
                </a:cubicBezTo>
                <a:cubicBezTo>
                  <a:pt x="94" y="53"/>
                  <a:pt x="94" y="53"/>
                  <a:pt x="95" y="55"/>
                </a:cubicBezTo>
                <a:cubicBezTo>
                  <a:pt x="95" y="56"/>
                  <a:pt x="95" y="57"/>
                  <a:pt x="95" y="58"/>
                </a:cubicBezTo>
                <a:cubicBezTo>
                  <a:pt x="94" y="59"/>
                  <a:pt x="94" y="60"/>
                  <a:pt x="93" y="61"/>
                </a:cubicBezTo>
                <a:cubicBezTo>
                  <a:pt x="92" y="62"/>
                  <a:pt x="91" y="63"/>
                  <a:pt x="90" y="63"/>
                </a:cubicBezTo>
                <a:cubicBezTo>
                  <a:pt x="89" y="65"/>
                  <a:pt x="88" y="65"/>
                  <a:pt x="86" y="64"/>
                </a:cubicBezTo>
                <a:cubicBezTo>
                  <a:pt x="84" y="63"/>
                  <a:pt x="83" y="63"/>
                  <a:pt x="83" y="62"/>
                </a:cubicBezTo>
                <a:cubicBezTo>
                  <a:pt x="83" y="60"/>
                  <a:pt x="83" y="59"/>
                  <a:pt x="83" y="59"/>
                </a:cubicBezTo>
                <a:cubicBezTo>
                  <a:pt x="83" y="58"/>
                  <a:pt x="83" y="57"/>
                  <a:pt x="83" y="55"/>
                </a:cubicBezTo>
                <a:close/>
                <a:moveTo>
                  <a:pt x="102" y="47"/>
                </a:moveTo>
                <a:cubicBezTo>
                  <a:pt x="103" y="46"/>
                  <a:pt x="103" y="46"/>
                  <a:pt x="104" y="46"/>
                </a:cubicBezTo>
                <a:cubicBezTo>
                  <a:pt x="105" y="46"/>
                  <a:pt x="105" y="45"/>
                  <a:pt x="106" y="45"/>
                </a:cubicBezTo>
                <a:cubicBezTo>
                  <a:pt x="107" y="45"/>
                  <a:pt x="109" y="45"/>
                  <a:pt x="110" y="46"/>
                </a:cubicBezTo>
                <a:cubicBezTo>
                  <a:pt x="111" y="47"/>
                  <a:pt x="111" y="48"/>
                  <a:pt x="110" y="50"/>
                </a:cubicBezTo>
                <a:cubicBezTo>
                  <a:pt x="109" y="51"/>
                  <a:pt x="108" y="51"/>
                  <a:pt x="106" y="51"/>
                </a:cubicBezTo>
                <a:cubicBezTo>
                  <a:pt x="104" y="50"/>
                  <a:pt x="103" y="49"/>
                  <a:pt x="102" y="47"/>
                </a:cubicBezTo>
                <a:close/>
              </a:path>
            </a:pathLst>
          </a:custGeom>
          <a:solidFill>
            <a:schemeClr val="dk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46" name="Google Shape;146;p16"/>
          <p:cNvGrpSpPr/>
          <p:nvPr/>
        </p:nvGrpSpPr>
        <p:grpSpPr>
          <a:xfrm rot="-1399790">
            <a:off x="16384405" y="9145998"/>
            <a:ext cx="2053772" cy="927456"/>
            <a:chOff x="3892976" y="-1672424"/>
            <a:chExt cx="1270450" cy="573719"/>
          </a:xfrm>
        </p:grpSpPr>
        <p:sp>
          <p:nvSpPr>
            <p:cNvPr id="147" name="Google Shape;147;p16"/>
            <p:cNvSpPr/>
            <p:nvPr/>
          </p:nvSpPr>
          <p:spPr>
            <a:xfrm>
              <a:off x="4490078" y="-1659725"/>
              <a:ext cx="323850" cy="523875"/>
            </a:xfrm>
            <a:custGeom>
              <a:avLst/>
              <a:gdLst/>
              <a:ahLst/>
              <a:cxnLst/>
              <a:rect l="l" t="t" r="r" b="b"/>
              <a:pathLst>
                <a:path w="125" h="202" extrusionOk="0">
                  <a:moveTo>
                    <a:pt x="2" y="91"/>
                  </a:moveTo>
                  <a:cubicBezTo>
                    <a:pt x="2" y="88"/>
                    <a:pt x="3" y="86"/>
                    <a:pt x="4" y="86"/>
                  </a:cubicBezTo>
                  <a:cubicBezTo>
                    <a:pt x="4" y="85"/>
                    <a:pt x="4" y="83"/>
                    <a:pt x="5" y="81"/>
                  </a:cubicBezTo>
                  <a:cubicBezTo>
                    <a:pt x="6" y="79"/>
                    <a:pt x="6" y="78"/>
                    <a:pt x="7" y="77"/>
                  </a:cubicBezTo>
                  <a:cubicBezTo>
                    <a:pt x="7" y="75"/>
                    <a:pt x="7" y="74"/>
                    <a:pt x="8" y="74"/>
                  </a:cubicBezTo>
                  <a:cubicBezTo>
                    <a:pt x="8" y="73"/>
                    <a:pt x="8" y="72"/>
                    <a:pt x="8" y="71"/>
                  </a:cubicBezTo>
                  <a:cubicBezTo>
                    <a:pt x="8" y="70"/>
                    <a:pt x="9" y="70"/>
                    <a:pt x="9" y="69"/>
                  </a:cubicBezTo>
                  <a:cubicBezTo>
                    <a:pt x="9" y="68"/>
                    <a:pt x="9" y="67"/>
                    <a:pt x="9" y="66"/>
                  </a:cubicBezTo>
                  <a:cubicBezTo>
                    <a:pt x="9" y="66"/>
                    <a:pt x="10" y="65"/>
                    <a:pt x="10" y="64"/>
                  </a:cubicBezTo>
                  <a:cubicBezTo>
                    <a:pt x="10" y="63"/>
                    <a:pt x="10" y="62"/>
                    <a:pt x="10" y="60"/>
                  </a:cubicBezTo>
                  <a:cubicBezTo>
                    <a:pt x="11" y="59"/>
                    <a:pt x="11" y="57"/>
                    <a:pt x="11" y="56"/>
                  </a:cubicBezTo>
                  <a:cubicBezTo>
                    <a:pt x="12" y="53"/>
                    <a:pt x="12" y="50"/>
                    <a:pt x="13" y="46"/>
                  </a:cubicBezTo>
                  <a:cubicBezTo>
                    <a:pt x="14" y="45"/>
                    <a:pt x="15" y="44"/>
                    <a:pt x="15" y="43"/>
                  </a:cubicBezTo>
                  <a:cubicBezTo>
                    <a:pt x="15" y="42"/>
                    <a:pt x="15" y="41"/>
                    <a:pt x="16" y="41"/>
                  </a:cubicBezTo>
                  <a:cubicBezTo>
                    <a:pt x="17" y="39"/>
                    <a:pt x="17" y="38"/>
                    <a:pt x="18" y="36"/>
                  </a:cubicBezTo>
                  <a:cubicBezTo>
                    <a:pt x="18" y="35"/>
                    <a:pt x="18" y="34"/>
                    <a:pt x="19" y="32"/>
                  </a:cubicBezTo>
                  <a:cubicBezTo>
                    <a:pt x="20" y="31"/>
                    <a:pt x="20" y="30"/>
                    <a:pt x="20" y="29"/>
                  </a:cubicBezTo>
                  <a:cubicBezTo>
                    <a:pt x="20" y="28"/>
                    <a:pt x="21" y="27"/>
                    <a:pt x="22" y="27"/>
                  </a:cubicBezTo>
                  <a:cubicBezTo>
                    <a:pt x="22" y="26"/>
                    <a:pt x="23" y="24"/>
                    <a:pt x="23" y="23"/>
                  </a:cubicBezTo>
                  <a:cubicBezTo>
                    <a:pt x="24" y="21"/>
                    <a:pt x="24" y="20"/>
                    <a:pt x="26" y="19"/>
                  </a:cubicBezTo>
                  <a:cubicBezTo>
                    <a:pt x="26" y="18"/>
                    <a:pt x="26" y="18"/>
                    <a:pt x="26" y="17"/>
                  </a:cubicBezTo>
                  <a:cubicBezTo>
                    <a:pt x="27" y="17"/>
                    <a:pt x="27" y="16"/>
                    <a:pt x="27" y="16"/>
                  </a:cubicBezTo>
                  <a:cubicBezTo>
                    <a:pt x="28" y="14"/>
                    <a:pt x="29" y="13"/>
                    <a:pt x="29" y="12"/>
                  </a:cubicBezTo>
                  <a:cubicBezTo>
                    <a:pt x="31" y="12"/>
                    <a:pt x="32" y="11"/>
                    <a:pt x="33" y="9"/>
                  </a:cubicBezTo>
                  <a:cubicBezTo>
                    <a:pt x="33" y="9"/>
                    <a:pt x="34" y="9"/>
                    <a:pt x="34" y="9"/>
                  </a:cubicBezTo>
                  <a:cubicBezTo>
                    <a:pt x="34" y="8"/>
                    <a:pt x="35" y="8"/>
                    <a:pt x="35" y="8"/>
                  </a:cubicBezTo>
                  <a:cubicBezTo>
                    <a:pt x="36" y="7"/>
                    <a:pt x="38" y="6"/>
                    <a:pt x="39" y="6"/>
                  </a:cubicBezTo>
                  <a:cubicBezTo>
                    <a:pt x="41" y="6"/>
                    <a:pt x="42" y="5"/>
                    <a:pt x="44" y="4"/>
                  </a:cubicBezTo>
                  <a:cubicBezTo>
                    <a:pt x="45" y="4"/>
                    <a:pt x="45" y="4"/>
                    <a:pt x="46" y="4"/>
                  </a:cubicBezTo>
                  <a:cubicBezTo>
                    <a:pt x="47" y="4"/>
                    <a:pt x="47" y="4"/>
                    <a:pt x="48" y="3"/>
                  </a:cubicBezTo>
                  <a:cubicBezTo>
                    <a:pt x="51" y="2"/>
                    <a:pt x="53" y="1"/>
                    <a:pt x="56" y="1"/>
                  </a:cubicBezTo>
                  <a:cubicBezTo>
                    <a:pt x="58" y="1"/>
                    <a:pt x="60" y="1"/>
                    <a:pt x="62" y="2"/>
                  </a:cubicBezTo>
                  <a:cubicBezTo>
                    <a:pt x="65" y="2"/>
                    <a:pt x="66" y="2"/>
                    <a:pt x="67" y="1"/>
                  </a:cubicBezTo>
                  <a:cubicBezTo>
                    <a:pt x="68" y="1"/>
                    <a:pt x="68" y="1"/>
                    <a:pt x="69" y="1"/>
                  </a:cubicBezTo>
                  <a:cubicBezTo>
                    <a:pt x="70" y="1"/>
                    <a:pt x="72" y="2"/>
                    <a:pt x="73" y="2"/>
                  </a:cubicBezTo>
                  <a:cubicBezTo>
                    <a:pt x="74" y="3"/>
                    <a:pt x="75" y="4"/>
                    <a:pt x="77" y="4"/>
                  </a:cubicBezTo>
                  <a:cubicBezTo>
                    <a:pt x="77" y="4"/>
                    <a:pt x="78" y="4"/>
                    <a:pt x="78" y="5"/>
                  </a:cubicBezTo>
                  <a:cubicBezTo>
                    <a:pt x="79" y="5"/>
                    <a:pt x="79" y="5"/>
                    <a:pt x="80" y="5"/>
                  </a:cubicBezTo>
                  <a:cubicBezTo>
                    <a:pt x="83" y="7"/>
                    <a:pt x="85" y="8"/>
                    <a:pt x="86" y="9"/>
                  </a:cubicBezTo>
                  <a:cubicBezTo>
                    <a:pt x="87" y="10"/>
                    <a:pt x="89" y="12"/>
                    <a:pt x="90" y="13"/>
                  </a:cubicBezTo>
                  <a:cubicBezTo>
                    <a:pt x="91" y="13"/>
                    <a:pt x="91" y="13"/>
                    <a:pt x="91" y="14"/>
                  </a:cubicBezTo>
                  <a:cubicBezTo>
                    <a:pt x="92" y="14"/>
                    <a:pt x="92" y="15"/>
                    <a:pt x="93" y="15"/>
                  </a:cubicBezTo>
                  <a:cubicBezTo>
                    <a:pt x="94" y="16"/>
                    <a:pt x="96" y="17"/>
                    <a:pt x="97" y="18"/>
                  </a:cubicBezTo>
                  <a:cubicBezTo>
                    <a:pt x="98" y="18"/>
                    <a:pt x="99" y="19"/>
                    <a:pt x="100" y="21"/>
                  </a:cubicBezTo>
                  <a:cubicBezTo>
                    <a:pt x="100" y="21"/>
                    <a:pt x="101" y="22"/>
                    <a:pt x="101" y="22"/>
                  </a:cubicBezTo>
                  <a:cubicBezTo>
                    <a:pt x="101" y="23"/>
                    <a:pt x="101" y="23"/>
                    <a:pt x="102" y="24"/>
                  </a:cubicBezTo>
                  <a:cubicBezTo>
                    <a:pt x="103" y="26"/>
                    <a:pt x="104" y="27"/>
                    <a:pt x="105" y="29"/>
                  </a:cubicBezTo>
                  <a:cubicBezTo>
                    <a:pt x="106" y="30"/>
                    <a:pt x="106" y="31"/>
                    <a:pt x="107" y="33"/>
                  </a:cubicBezTo>
                  <a:cubicBezTo>
                    <a:pt x="108" y="34"/>
                    <a:pt x="109" y="36"/>
                    <a:pt x="110" y="37"/>
                  </a:cubicBezTo>
                  <a:cubicBezTo>
                    <a:pt x="110" y="38"/>
                    <a:pt x="111" y="40"/>
                    <a:pt x="112" y="41"/>
                  </a:cubicBezTo>
                  <a:cubicBezTo>
                    <a:pt x="112" y="42"/>
                    <a:pt x="113" y="43"/>
                    <a:pt x="113" y="44"/>
                  </a:cubicBezTo>
                  <a:cubicBezTo>
                    <a:pt x="113" y="45"/>
                    <a:pt x="114" y="46"/>
                    <a:pt x="114" y="47"/>
                  </a:cubicBezTo>
                  <a:cubicBezTo>
                    <a:pt x="115" y="49"/>
                    <a:pt x="115" y="50"/>
                    <a:pt x="116" y="51"/>
                  </a:cubicBezTo>
                  <a:cubicBezTo>
                    <a:pt x="117" y="53"/>
                    <a:pt x="117" y="54"/>
                    <a:pt x="118" y="55"/>
                  </a:cubicBezTo>
                  <a:cubicBezTo>
                    <a:pt x="118" y="57"/>
                    <a:pt x="119" y="58"/>
                    <a:pt x="119" y="60"/>
                  </a:cubicBezTo>
                  <a:cubicBezTo>
                    <a:pt x="119" y="61"/>
                    <a:pt x="120" y="61"/>
                    <a:pt x="120" y="62"/>
                  </a:cubicBezTo>
                  <a:cubicBezTo>
                    <a:pt x="120" y="63"/>
                    <a:pt x="120" y="64"/>
                    <a:pt x="121" y="65"/>
                  </a:cubicBezTo>
                  <a:cubicBezTo>
                    <a:pt x="121" y="66"/>
                    <a:pt x="121" y="67"/>
                    <a:pt x="121" y="68"/>
                  </a:cubicBezTo>
                  <a:cubicBezTo>
                    <a:pt x="121" y="69"/>
                    <a:pt x="121" y="70"/>
                    <a:pt x="121" y="71"/>
                  </a:cubicBezTo>
                  <a:cubicBezTo>
                    <a:pt x="121" y="72"/>
                    <a:pt x="121" y="73"/>
                    <a:pt x="121" y="74"/>
                  </a:cubicBezTo>
                  <a:cubicBezTo>
                    <a:pt x="121" y="76"/>
                    <a:pt x="121" y="77"/>
                    <a:pt x="122" y="79"/>
                  </a:cubicBezTo>
                  <a:cubicBezTo>
                    <a:pt x="122" y="81"/>
                    <a:pt x="122" y="82"/>
                    <a:pt x="122" y="84"/>
                  </a:cubicBezTo>
                  <a:cubicBezTo>
                    <a:pt x="122" y="87"/>
                    <a:pt x="122" y="91"/>
                    <a:pt x="122" y="95"/>
                  </a:cubicBezTo>
                  <a:cubicBezTo>
                    <a:pt x="122" y="99"/>
                    <a:pt x="122" y="103"/>
                    <a:pt x="122" y="106"/>
                  </a:cubicBezTo>
                  <a:cubicBezTo>
                    <a:pt x="122" y="108"/>
                    <a:pt x="122" y="109"/>
                    <a:pt x="122" y="110"/>
                  </a:cubicBezTo>
                  <a:cubicBezTo>
                    <a:pt x="123" y="112"/>
                    <a:pt x="123" y="113"/>
                    <a:pt x="123" y="114"/>
                  </a:cubicBezTo>
                  <a:cubicBezTo>
                    <a:pt x="123" y="115"/>
                    <a:pt x="123" y="115"/>
                    <a:pt x="124" y="117"/>
                  </a:cubicBezTo>
                  <a:cubicBezTo>
                    <a:pt x="124" y="118"/>
                    <a:pt x="124" y="119"/>
                    <a:pt x="124" y="120"/>
                  </a:cubicBezTo>
                  <a:cubicBezTo>
                    <a:pt x="124" y="123"/>
                    <a:pt x="124" y="124"/>
                    <a:pt x="125" y="126"/>
                  </a:cubicBezTo>
                  <a:cubicBezTo>
                    <a:pt x="125" y="127"/>
                    <a:pt x="125" y="129"/>
                    <a:pt x="125" y="131"/>
                  </a:cubicBezTo>
                  <a:cubicBezTo>
                    <a:pt x="125" y="132"/>
                    <a:pt x="125" y="133"/>
                    <a:pt x="125" y="133"/>
                  </a:cubicBezTo>
                  <a:cubicBezTo>
                    <a:pt x="125" y="134"/>
                    <a:pt x="125" y="135"/>
                    <a:pt x="125" y="136"/>
                  </a:cubicBezTo>
                  <a:cubicBezTo>
                    <a:pt x="125" y="137"/>
                    <a:pt x="124" y="138"/>
                    <a:pt x="124" y="139"/>
                  </a:cubicBezTo>
                  <a:cubicBezTo>
                    <a:pt x="124" y="139"/>
                    <a:pt x="124" y="140"/>
                    <a:pt x="123" y="141"/>
                  </a:cubicBezTo>
                  <a:cubicBezTo>
                    <a:pt x="123" y="142"/>
                    <a:pt x="123" y="144"/>
                    <a:pt x="123" y="145"/>
                  </a:cubicBezTo>
                  <a:cubicBezTo>
                    <a:pt x="123" y="146"/>
                    <a:pt x="122" y="147"/>
                    <a:pt x="122" y="148"/>
                  </a:cubicBezTo>
                  <a:cubicBezTo>
                    <a:pt x="122" y="150"/>
                    <a:pt x="121" y="151"/>
                    <a:pt x="120" y="153"/>
                  </a:cubicBezTo>
                  <a:cubicBezTo>
                    <a:pt x="120" y="154"/>
                    <a:pt x="119" y="156"/>
                    <a:pt x="119" y="157"/>
                  </a:cubicBezTo>
                  <a:cubicBezTo>
                    <a:pt x="118" y="160"/>
                    <a:pt x="117" y="163"/>
                    <a:pt x="115" y="164"/>
                  </a:cubicBezTo>
                  <a:cubicBezTo>
                    <a:pt x="114" y="166"/>
                    <a:pt x="113" y="168"/>
                    <a:pt x="113" y="170"/>
                  </a:cubicBezTo>
                  <a:cubicBezTo>
                    <a:pt x="112" y="173"/>
                    <a:pt x="110" y="175"/>
                    <a:pt x="108" y="178"/>
                  </a:cubicBezTo>
                  <a:cubicBezTo>
                    <a:pt x="107" y="180"/>
                    <a:pt x="105" y="182"/>
                    <a:pt x="104" y="185"/>
                  </a:cubicBezTo>
                  <a:cubicBezTo>
                    <a:pt x="102" y="186"/>
                    <a:pt x="101" y="187"/>
                    <a:pt x="99" y="189"/>
                  </a:cubicBezTo>
                  <a:cubicBezTo>
                    <a:pt x="98" y="190"/>
                    <a:pt x="96" y="191"/>
                    <a:pt x="94" y="192"/>
                  </a:cubicBezTo>
                  <a:cubicBezTo>
                    <a:pt x="93" y="193"/>
                    <a:pt x="91" y="194"/>
                    <a:pt x="90" y="195"/>
                  </a:cubicBezTo>
                  <a:cubicBezTo>
                    <a:pt x="89" y="195"/>
                    <a:pt x="88" y="196"/>
                    <a:pt x="86" y="197"/>
                  </a:cubicBezTo>
                  <a:cubicBezTo>
                    <a:pt x="84" y="197"/>
                    <a:pt x="83" y="197"/>
                    <a:pt x="83" y="197"/>
                  </a:cubicBezTo>
                  <a:cubicBezTo>
                    <a:pt x="83" y="197"/>
                    <a:pt x="83" y="197"/>
                    <a:pt x="83" y="197"/>
                  </a:cubicBezTo>
                  <a:cubicBezTo>
                    <a:pt x="80" y="198"/>
                    <a:pt x="79" y="199"/>
                    <a:pt x="77" y="199"/>
                  </a:cubicBezTo>
                  <a:cubicBezTo>
                    <a:pt x="76" y="200"/>
                    <a:pt x="74" y="200"/>
                    <a:pt x="72" y="200"/>
                  </a:cubicBezTo>
                  <a:cubicBezTo>
                    <a:pt x="71" y="200"/>
                    <a:pt x="71" y="200"/>
                    <a:pt x="70" y="200"/>
                  </a:cubicBezTo>
                  <a:cubicBezTo>
                    <a:pt x="70" y="200"/>
                    <a:pt x="69" y="200"/>
                    <a:pt x="69" y="201"/>
                  </a:cubicBezTo>
                  <a:cubicBezTo>
                    <a:pt x="66" y="202"/>
                    <a:pt x="64" y="202"/>
                    <a:pt x="62" y="201"/>
                  </a:cubicBezTo>
                  <a:cubicBezTo>
                    <a:pt x="59" y="200"/>
                    <a:pt x="57" y="200"/>
                    <a:pt x="55" y="199"/>
                  </a:cubicBezTo>
                  <a:cubicBezTo>
                    <a:pt x="54" y="199"/>
                    <a:pt x="53" y="199"/>
                    <a:pt x="52" y="198"/>
                  </a:cubicBezTo>
                  <a:cubicBezTo>
                    <a:pt x="51" y="198"/>
                    <a:pt x="50" y="198"/>
                    <a:pt x="50" y="198"/>
                  </a:cubicBezTo>
                  <a:cubicBezTo>
                    <a:pt x="49" y="197"/>
                    <a:pt x="48" y="197"/>
                    <a:pt x="47" y="196"/>
                  </a:cubicBezTo>
                  <a:cubicBezTo>
                    <a:pt x="46" y="196"/>
                    <a:pt x="44" y="196"/>
                    <a:pt x="43" y="195"/>
                  </a:cubicBezTo>
                  <a:cubicBezTo>
                    <a:pt x="41" y="194"/>
                    <a:pt x="40" y="194"/>
                    <a:pt x="40" y="194"/>
                  </a:cubicBezTo>
                  <a:cubicBezTo>
                    <a:pt x="40" y="194"/>
                    <a:pt x="39" y="194"/>
                    <a:pt x="39" y="194"/>
                  </a:cubicBezTo>
                  <a:cubicBezTo>
                    <a:pt x="38" y="193"/>
                    <a:pt x="37" y="192"/>
                    <a:pt x="36" y="192"/>
                  </a:cubicBezTo>
                  <a:cubicBezTo>
                    <a:pt x="35" y="191"/>
                    <a:pt x="34" y="191"/>
                    <a:pt x="33" y="190"/>
                  </a:cubicBezTo>
                  <a:cubicBezTo>
                    <a:pt x="32" y="189"/>
                    <a:pt x="31" y="188"/>
                    <a:pt x="30" y="188"/>
                  </a:cubicBezTo>
                  <a:cubicBezTo>
                    <a:pt x="29" y="188"/>
                    <a:pt x="28" y="187"/>
                    <a:pt x="27" y="187"/>
                  </a:cubicBezTo>
                  <a:cubicBezTo>
                    <a:pt x="27" y="186"/>
                    <a:pt x="26" y="185"/>
                    <a:pt x="25" y="184"/>
                  </a:cubicBezTo>
                  <a:cubicBezTo>
                    <a:pt x="23" y="183"/>
                    <a:pt x="23" y="181"/>
                    <a:pt x="22" y="180"/>
                  </a:cubicBezTo>
                  <a:cubicBezTo>
                    <a:pt x="22" y="178"/>
                    <a:pt x="21" y="177"/>
                    <a:pt x="21" y="177"/>
                  </a:cubicBezTo>
                  <a:cubicBezTo>
                    <a:pt x="21" y="177"/>
                    <a:pt x="21" y="177"/>
                    <a:pt x="20" y="176"/>
                  </a:cubicBezTo>
                  <a:cubicBezTo>
                    <a:pt x="19" y="174"/>
                    <a:pt x="18" y="172"/>
                    <a:pt x="18" y="171"/>
                  </a:cubicBezTo>
                  <a:cubicBezTo>
                    <a:pt x="17" y="170"/>
                    <a:pt x="16" y="169"/>
                    <a:pt x="16" y="168"/>
                  </a:cubicBezTo>
                  <a:cubicBezTo>
                    <a:pt x="15" y="167"/>
                    <a:pt x="15" y="165"/>
                    <a:pt x="15" y="164"/>
                  </a:cubicBezTo>
                  <a:cubicBezTo>
                    <a:pt x="16" y="163"/>
                    <a:pt x="15" y="162"/>
                    <a:pt x="15" y="161"/>
                  </a:cubicBezTo>
                  <a:cubicBezTo>
                    <a:pt x="14" y="160"/>
                    <a:pt x="14" y="159"/>
                    <a:pt x="14" y="159"/>
                  </a:cubicBezTo>
                  <a:cubicBezTo>
                    <a:pt x="14" y="158"/>
                    <a:pt x="13" y="158"/>
                    <a:pt x="13" y="158"/>
                  </a:cubicBezTo>
                  <a:cubicBezTo>
                    <a:pt x="13" y="157"/>
                    <a:pt x="12" y="156"/>
                    <a:pt x="12" y="155"/>
                  </a:cubicBezTo>
                  <a:cubicBezTo>
                    <a:pt x="11" y="155"/>
                    <a:pt x="11" y="154"/>
                    <a:pt x="10" y="153"/>
                  </a:cubicBezTo>
                  <a:cubicBezTo>
                    <a:pt x="10" y="151"/>
                    <a:pt x="10" y="150"/>
                    <a:pt x="9" y="149"/>
                  </a:cubicBezTo>
                  <a:cubicBezTo>
                    <a:pt x="9" y="149"/>
                    <a:pt x="9" y="148"/>
                    <a:pt x="8" y="147"/>
                  </a:cubicBezTo>
                  <a:cubicBezTo>
                    <a:pt x="7" y="145"/>
                    <a:pt x="7" y="143"/>
                    <a:pt x="7" y="143"/>
                  </a:cubicBezTo>
                  <a:cubicBezTo>
                    <a:pt x="7" y="142"/>
                    <a:pt x="6" y="142"/>
                    <a:pt x="6" y="142"/>
                  </a:cubicBezTo>
                  <a:cubicBezTo>
                    <a:pt x="5" y="139"/>
                    <a:pt x="5" y="136"/>
                    <a:pt x="5" y="134"/>
                  </a:cubicBezTo>
                  <a:cubicBezTo>
                    <a:pt x="5" y="131"/>
                    <a:pt x="4" y="129"/>
                    <a:pt x="3" y="127"/>
                  </a:cubicBezTo>
                  <a:cubicBezTo>
                    <a:pt x="4" y="126"/>
                    <a:pt x="4" y="126"/>
                    <a:pt x="3" y="125"/>
                  </a:cubicBezTo>
                  <a:cubicBezTo>
                    <a:pt x="3" y="125"/>
                    <a:pt x="3" y="124"/>
                    <a:pt x="3" y="124"/>
                  </a:cubicBezTo>
                  <a:cubicBezTo>
                    <a:pt x="3" y="123"/>
                    <a:pt x="3" y="122"/>
                    <a:pt x="3" y="121"/>
                  </a:cubicBezTo>
                  <a:cubicBezTo>
                    <a:pt x="3" y="120"/>
                    <a:pt x="3" y="120"/>
                    <a:pt x="2" y="119"/>
                  </a:cubicBezTo>
                  <a:cubicBezTo>
                    <a:pt x="3" y="118"/>
                    <a:pt x="3" y="116"/>
                    <a:pt x="2" y="115"/>
                  </a:cubicBezTo>
                  <a:cubicBezTo>
                    <a:pt x="2" y="113"/>
                    <a:pt x="2" y="112"/>
                    <a:pt x="2" y="110"/>
                  </a:cubicBezTo>
                  <a:cubicBezTo>
                    <a:pt x="2" y="109"/>
                    <a:pt x="2" y="107"/>
                    <a:pt x="2" y="106"/>
                  </a:cubicBezTo>
                  <a:cubicBezTo>
                    <a:pt x="1" y="104"/>
                    <a:pt x="1" y="103"/>
                    <a:pt x="1" y="101"/>
                  </a:cubicBezTo>
                  <a:cubicBezTo>
                    <a:pt x="0" y="99"/>
                    <a:pt x="0" y="97"/>
                    <a:pt x="0" y="95"/>
                  </a:cubicBezTo>
                  <a:cubicBezTo>
                    <a:pt x="0" y="93"/>
                    <a:pt x="0" y="92"/>
                    <a:pt x="2" y="91"/>
                  </a:cubicBezTo>
                  <a:close/>
                  <a:moveTo>
                    <a:pt x="7" y="179"/>
                  </a:moveTo>
                  <a:cubicBezTo>
                    <a:pt x="5" y="178"/>
                    <a:pt x="3" y="177"/>
                    <a:pt x="2" y="177"/>
                  </a:cubicBezTo>
                  <a:cubicBezTo>
                    <a:pt x="2" y="176"/>
                    <a:pt x="1" y="175"/>
                    <a:pt x="1" y="174"/>
                  </a:cubicBezTo>
                  <a:cubicBezTo>
                    <a:pt x="1" y="174"/>
                    <a:pt x="0" y="174"/>
                    <a:pt x="0" y="174"/>
                  </a:cubicBezTo>
                  <a:cubicBezTo>
                    <a:pt x="0" y="172"/>
                    <a:pt x="0" y="171"/>
                    <a:pt x="0" y="170"/>
                  </a:cubicBezTo>
                  <a:cubicBezTo>
                    <a:pt x="1" y="169"/>
                    <a:pt x="1" y="167"/>
                    <a:pt x="1" y="166"/>
                  </a:cubicBezTo>
                  <a:cubicBezTo>
                    <a:pt x="2" y="165"/>
                    <a:pt x="4" y="164"/>
                    <a:pt x="5" y="164"/>
                  </a:cubicBezTo>
                  <a:cubicBezTo>
                    <a:pt x="5" y="164"/>
                    <a:pt x="6" y="165"/>
                    <a:pt x="7" y="165"/>
                  </a:cubicBezTo>
                  <a:cubicBezTo>
                    <a:pt x="7" y="166"/>
                    <a:pt x="8" y="167"/>
                    <a:pt x="9" y="168"/>
                  </a:cubicBezTo>
                  <a:cubicBezTo>
                    <a:pt x="9" y="168"/>
                    <a:pt x="10" y="169"/>
                    <a:pt x="10" y="170"/>
                  </a:cubicBezTo>
                  <a:cubicBezTo>
                    <a:pt x="10" y="171"/>
                    <a:pt x="10" y="173"/>
                    <a:pt x="9" y="175"/>
                  </a:cubicBezTo>
                  <a:cubicBezTo>
                    <a:pt x="9" y="177"/>
                    <a:pt x="8" y="178"/>
                    <a:pt x="7" y="179"/>
                  </a:cubicBezTo>
                  <a:close/>
                  <a:moveTo>
                    <a:pt x="79" y="39"/>
                  </a:moveTo>
                  <a:cubicBezTo>
                    <a:pt x="78" y="37"/>
                    <a:pt x="76" y="35"/>
                    <a:pt x="74" y="34"/>
                  </a:cubicBezTo>
                  <a:cubicBezTo>
                    <a:pt x="71" y="32"/>
                    <a:pt x="69" y="31"/>
                    <a:pt x="67" y="29"/>
                  </a:cubicBezTo>
                  <a:cubicBezTo>
                    <a:pt x="66" y="29"/>
                    <a:pt x="66" y="28"/>
                    <a:pt x="65" y="28"/>
                  </a:cubicBezTo>
                  <a:cubicBezTo>
                    <a:pt x="64" y="28"/>
                    <a:pt x="63" y="28"/>
                    <a:pt x="63" y="27"/>
                  </a:cubicBezTo>
                  <a:cubicBezTo>
                    <a:pt x="61" y="27"/>
                    <a:pt x="59" y="27"/>
                    <a:pt x="58" y="27"/>
                  </a:cubicBezTo>
                  <a:cubicBezTo>
                    <a:pt x="57" y="28"/>
                    <a:pt x="55" y="28"/>
                    <a:pt x="53" y="28"/>
                  </a:cubicBezTo>
                  <a:cubicBezTo>
                    <a:pt x="52" y="29"/>
                    <a:pt x="51" y="30"/>
                    <a:pt x="50" y="30"/>
                  </a:cubicBezTo>
                  <a:cubicBezTo>
                    <a:pt x="49" y="30"/>
                    <a:pt x="48" y="31"/>
                    <a:pt x="46" y="31"/>
                  </a:cubicBezTo>
                  <a:cubicBezTo>
                    <a:pt x="46" y="30"/>
                    <a:pt x="45" y="30"/>
                    <a:pt x="44" y="30"/>
                  </a:cubicBezTo>
                  <a:cubicBezTo>
                    <a:pt x="44" y="30"/>
                    <a:pt x="43" y="29"/>
                    <a:pt x="43" y="28"/>
                  </a:cubicBezTo>
                  <a:cubicBezTo>
                    <a:pt x="40" y="30"/>
                    <a:pt x="39" y="31"/>
                    <a:pt x="38" y="32"/>
                  </a:cubicBezTo>
                  <a:cubicBezTo>
                    <a:pt x="37" y="33"/>
                    <a:pt x="37" y="34"/>
                    <a:pt x="36" y="36"/>
                  </a:cubicBezTo>
                  <a:cubicBezTo>
                    <a:pt x="36" y="37"/>
                    <a:pt x="36" y="39"/>
                    <a:pt x="36" y="40"/>
                  </a:cubicBezTo>
                  <a:cubicBezTo>
                    <a:pt x="36" y="42"/>
                    <a:pt x="36" y="44"/>
                    <a:pt x="36" y="45"/>
                  </a:cubicBezTo>
                  <a:cubicBezTo>
                    <a:pt x="37" y="48"/>
                    <a:pt x="37" y="49"/>
                    <a:pt x="37" y="50"/>
                  </a:cubicBezTo>
                  <a:cubicBezTo>
                    <a:pt x="37" y="50"/>
                    <a:pt x="37" y="51"/>
                    <a:pt x="37" y="52"/>
                  </a:cubicBezTo>
                  <a:cubicBezTo>
                    <a:pt x="37" y="53"/>
                    <a:pt x="37" y="55"/>
                    <a:pt x="37" y="56"/>
                  </a:cubicBezTo>
                  <a:cubicBezTo>
                    <a:pt x="38" y="58"/>
                    <a:pt x="37" y="59"/>
                    <a:pt x="37" y="61"/>
                  </a:cubicBezTo>
                  <a:cubicBezTo>
                    <a:pt x="37" y="61"/>
                    <a:pt x="37" y="61"/>
                    <a:pt x="37" y="62"/>
                  </a:cubicBezTo>
                  <a:cubicBezTo>
                    <a:pt x="37" y="63"/>
                    <a:pt x="36" y="64"/>
                    <a:pt x="36" y="64"/>
                  </a:cubicBezTo>
                  <a:cubicBezTo>
                    <a:pt x="37" y="65"/>
                    <a:pt x="37" y="66"/>
                    <a:pt x="37" y="67"/>
                  </a:cubicBezTo>
                  <a:cubicBezTo>
                    <a:pt x="37" y="69"/>
                    <a:pt x="37" y="70"/>
                    <a:pt x="36" y="71"/>
                  </a:cubicBezTo>
                  <a:cubicBezTo>
                    <a:pt x="36" y="72"/>
                    <a:pt x="36" y="72"/>
                    <a:pt x="36" y="73"/>
                  </a:cubicBezTo>
                  <a:cubicBezTo>
                    <a:pt x="37" y="74"/>
                    <a:pt x="37" y="74"/>
                    <a:pt x="36" y="75"/>
                  </a:cubicBezTo>
                  <a:cubicBezTo>
                    <a:pt x="36" y="77"/>
                    <a:pt x="36" y="80"/>
                    <a:pt x="36" y="82"/>
                  </a:cubicBezTo>
                  <a:cubicBezTo>
                    <a:pt x="36" y="84"/>
                    <a:pt x="36" y="86"/>
                    <a:pt x="36" y="88"/>
                  </a:cubicBezTo>
                  <a:cubicBezTo>
                    <a:pt x="36" y="89"/>
                    <a:pt x="36" y="90"/>
                    <a:pt x="37" y="90"/>
                  </a:cubicBezTo>
                  <a:cubicBezTo>
                    <a:pt x="37" y="91"/>
                    <a:pt x="37" y="92"/>
                    <a:pt x="37" y="93"/>
                  </a:cubicBezTo>
                  <a:cubicBezTo>
                    <a:pt x="37" y="96"/>
                    <a:pt x="37" y="99"/>
                    <a:pt x="37" y="101"/>
                  </a:cubicBezTo>
                  <a:cubicBezTo>
                    <a:pt x="37" y="103"/>
                    <a:pt x="37" y="105"/>
                    <a:pt x="37" y="107"/>
                  </a:cubicBezTo>
                  <a:cubicBezTo>
                    <a:pt x="36" y="110"/>
                    <a:pt x="36" y="113"/>
                    <a:pt x="35" y="117"/>
                  </a:cubicBezTo>
                  <a:cubicBezTo>
                    <a:pt x="35" y="120"/>
                    <a:pt x="35" y="123"/>
                    <a:pt x="33" y="125"/>
                  </a:cubicBezTo>
                  <a:cubicBezTo>
                    <a:pt x="33" y="127"/>
                    <a:pt x="33" y="128"/>
                    <a:pt x="33" y="130"/>
                  </a:cubicBezTo>
                  <a:cubicBezTo>
                    <a:pt x="34" y="132"/>
                    <a:pt x="34" y="134"/>
                    <a:pt x="34" y="136"/>
                  </a:cubicBezTo>
                  <a:cubicBezTo>
                    <a:pt x="34" y="136"/>
                    <a:pt x="34" y="137"/>
                    <a:pt x="34" y="138"/>
                  </a:cubicBezTo>
                  <a:cubicBezTo>
                    <a:pt x="34" y="138"/>
                    <a:pt x="35" y="139"/>
                    <a:pt x="35" y="140"/>
                  </a:cubicBezTo>
                  <a:cubicBezTo>
                    <a:pt x="35" y="141"/>
                    <a:pt x="35" y="142"/>
                    <a:pt x="35" y="142"/>
                  </a:cubicBezTo>
                  <a:cubicBezTo>
                    <a:pt x="35" y="143"/>
                    <a:pt x="35" y="143"/>
                    <a:pt x="36" y="144"/>
                  </a:cubicBezTo>
                  <a:cubicBezTo>
                    <a:pt x="36" y="146"/>
                    <a:pt x="36" y="147"/>
                    <a:pt x="36" y="148"/>
                  </a:cubicBezTo>
                  <a:cubicBezTo>
                    <a:pt x="37" y="149"/>
                    <a:pt x="37" y="150"/>
                    <a:pt x="37" y="151"/>
                  </a:cubicBezTo>
                  <a:cubicBezTo>
                    <a:pt x="37" y="152"/>
                    <a:pt x="37" y="153"/>
                    <a:pt x="38" y="154"/>
                  </a:cubicBezTo>
                  <a:cubicBezTo>
                    <a:pt x="38" y="155"/>
                    <a:pt x="38" y="156"/>
                    <a:pt x="39" y="157"/>
                  </a:cubicBezTo>
                  <a:cubicBezTo>
                    <a:pt x="39" y="158"/>
                    <a:pt x="40" y="159"/>
                    <a:pt x="42" y="160"/>
                  </a:cubicBezTo>
                  <a:cubicBezTo>
                    <a:pt x="43" y="161"/>
                    <a:pt x="44" y="162"/>
                    <a:pt x="45" y="163"/>
                  </a:cubicBezTo>
                  <a:cubicBezTo>
                    <a:pt x="46" y="163"/>
                    <a:pt x="47" y="164"/>
                    <a:pt x="47" y="164"/>
                  </a:cubicBezTo>
                  <a:cubicBezTo>
                    <a:pt x="47" y="164"/>
                    <a:pt x="48" y="165"/>
                    <a:pt x="49" y="165"/>
                  </a:cubicBezTo>
                  <a:cubicBezTo>
                    <a:pt x="49" y="166"/>
                    <a:pt x="50" y="166"/>
                    <a:pt x="51" y="166"/>
                  </a:cubicBezTo>
                  <a:cubicBezTo>
                    <a:pt x="52" y="166"/>
                    <a:pt x="52" y="166"/>
                    <a:pt x="53" y="166"/>
                  </a:cubicBezTo>
                  <a:cubicBezTo>
                    <a:pt x="54" y="167"/>
                    <a:pt x="55" y="167"/>
                    <a:pt x="56" y="168"/>
                  </a:cubicBezTo>
                  <a:cubicBezTo>
                    <a:pt x="56" y="168"/>
                    <a:pt x="57" y="169"/>
                    <a:pt x="58" y="169"/>
                  </a:cubicBezTo>
                  <a:cubicBezTo>
                    <a:pt x="60" y="170"/>
                    <a:pt x="61" y="171"/>
                    <a:pt x="62" y="171"/>
                  </a:cubicBezTo>
                  <a:cubicBezTo>
                    <a:pt x="63" y="172"/>
                    <a:pt x="64" y="173"/>
                    <a:pt x="65" y="173"/>
                  </a:cubicBezTo>
                  <a:cubicBezTo>
                    <a:pt x="67" y="173"/>
                    <a:pt x="69" y="174"/>
                    <a:pt x="72" y="174"/>
                  </a:cubicBezTo>
                  <a:cubicBezTo>
                    <a:pt x="75" y="174"/>
                    <a:pt x="78" y="173"/>
                    <a:pt x="79" y="171"/>
                  </a:cubicBezTo>
                  <a:cubicBezTo>
                    <a:pt x="80" y="171"/>
                    <a:pt x="80" y="171"/>
                    <a:pt x="81" y="170"/>
                  </a:cubicBezTo>
                  <a:cubicBezTo>
                    <a:pt x="81" y="170"/>
                    <a:pt x="82" y="169"/>
                    <a:pt x="83" y="169"/>
                  </a:cubicBezTo>
                  <a:cubicBezTo>
                    <a:pt x="84" y="167"/>
                    <a:pt x="85" y="165"/>
                    <a:pt x="86" y="163"/>
                  </a:cubicBezTo>
                  <a:cubicBezTo>
                    <a:pt x="87" y="161"/>
                    <a:pt x="88" y="159"/>
                    <a:pt x="90" y="157"/>
                  </a:cubicBezTo>
                  <a:cubicBezTo>
                    <a:pt x="93" y="151"/>
                    <a:pt x="94" y="144"/>
                    <a:pt x="94" y="136"/>
                  </a:cubicBezTo>
                  <a:cubicBezTo>
                    <a:pt x="94" y="135"/>
                    <a:pt x="95" y="133"/>
                    <a:pt x="94" y="131"/>
                  </a:cubicBezTo>
                  <a:cubicBezTo>
                    <a:pt x="94" y="129"/>
                    <a:pt x="95" y="127"/>
                    <a:pt x="96" y="125"/>
                  </a:cubicBezTo>
                  <a:cubicBezTo>
                    <a:pt x="96" y="124"/>
                    <a:pt x="96" y="122"/>
                    <a:pt x="96" y="120"/>
                  </a:cubicBezTo>
                  <a:cubicBezTo>
                    <a:pt x="96" y="118"/>
                    <a:pt x="96" y="117"/>
                    <a:pt x="98" y="116"/>
                  </a:cubicBezTo>
                  <a:cubicBezTo>
                    <a:pt x="97" y="113"/>
                    <a:pt x="97" y="112"/>
                    <a:pt x="97" y="110"/>
                  </a:cubicBezTo>
                  <a:cubicBezTo>
                    <a:pt x="97" y="109"/>
                    <a:pt x="97" y="107"/>
                    <a:pt x="96" y="105"/>
                  </a:cubicBezTo>
                  <a:cubicBezTo>
                    <a:pt x="96" y="103"/>
                    <a:pt x="96" y="102"/>
                    <a:pt x="96" y="101"/>
                  </a:cubicBezTo>
                  <a:cubicBezTo>
                    <a:pt x="97" y="101"/>
                    <a:pt x="97" y="100"/>
                    <a:pt x="96" y="99"/>
                  </a:cubicBezTo>
                  <a:cubicBezTo>
                    <a:pt x="96" y="97"/>
                    <a:pt x="96" y="95"/>
                    <a:pt x="95" y="93"/>
                  </a:cubicBezTo>
                  <a:cubicBezTo>
                    <a:pt x="94" y="91"/>
                    <a:pt x="94" y="89"/>
                    <a:pt x="95" y="87"/>
                  </a:cubicBezTo>
                  <a:cubicBezTo>
                    <a:pt x="94" y="86"/>
                    <a:pt x="94" y="85"/>
                    <a:pt x="94" y="83"/>
                  </a:cubicBezTo>
                  <a:cubicBezTo>
                    <a:pt x="94" y="82"/>
                    <a:pt x="94" y="81"/>
                    <a:pt x="94" y="80"/>
                  </a:cubicBezTo>
                  <a:cubicBezTo>
                    <a:pt x="94" y="78"/>
                    <a:pt x="93" y="76"/>
                    <a:pt x="93" y="75"/>
                  </a:cubicBezTo>
                  <a:cubicBezTo>
                    <a:pt x="93" y="73"/>
                    <a:pt x="93" y="71"/>
                    <a:pt x="93" y="69"/>
                  </a:cubicBezTo>
                  <a:cubicBezTo>
                    <a:pt x="94" y="68"/>
                    <a:pt x="94" y="68"/>
                    <a:pt x="93" y="67"/>
                  </a:cubicBezTo>
                  <a:cubicBezTo>
                    <a:pt x="93" y="67"/>
                    <a:pt x="93" y="67"/>
                    <a:pt x="93" y="66"/>
                  </a:cubicBezTo>
                  <a:cubicBezTo>
                    <a:pt x="93" y="66"/>
                    <a:pt x="92" y="65"/>
                    <a:pt x="92" y="64"/>
                  </a:cubicBezTo>
                  <a:cubicBezTo>
                    <a:pt x="92" y="63"/>
                    <a:pt x="92" y="63"/>
                    <a:pt x="91" y="62"/>
                  </a:cubicBezTo>
                  <a:cubicBezTo>
                    <a:pt x="91" y="61"/>
                    <a:pt x="91" y="60"/>
                    <a:pt x="90" y="59"/>
                  </a:cubicBezTo>
                  <a:cubicBezTo>
                    <a:pt x="90" y="59"/>
                    <a:pt x="89" y="58"/>
                    <a:pt x="89" y="57"/>
                  </a:cubicBezTo>
                  <a:cubicBezTo>
                    <a:pt x="88" y="55"/>
                    <a:pt x="88" y="55"/>
                    <a:pt x="87" y="54"/>
                  </a:cubicBezTo>
                  <a:cubicBezTo>
                    <a:pt x="87" y="53"/>
                    <a:pt x="86" y="52"/>
                    <a:pt x="87" y="51"/>
                  </a:cubicBezTo>
                  <a:cubicBezTo>
                    <a:pt x="86" y="49"/>
                    <a:pt x="85" y="48"/>
                    <a:pt x="85" y="48"/>
                  </a:cubicBezTo>
                  <a:cubicBezTo>
                    <a:pt x="85" y="48"/>
                    <a:pt x="85" y="48"/>
                    <a:pt x="85" y="47"/>
                  </a:cubicBezTo>
                  <a:cubicBezTo>
                    <a:pt x="84" y="44"/>
                    <a:pt x="82" y="43"/>
                    <a:pt x="82" y="42"/>
                  </a:cubicBezTo>
                  <a:cubicBezTo>
                    <a:pt x="81" y="41"/>
                    <a:pt x="81" y="41"/>
                    <a:pt x="81" y="40"/>
                  </a:cubicBezTo>
                  <a:lnTo>
                    <a:pt x="79" y="39"/>
                  </a:lnTo>
                  <a:close/>
                  <a:moveTo>
                    <a:pt x="84" y="155"/>
                  </a:moveTo>
                  <a:cubicBezTo>
                    <a:pt x="84" y="156"/>
                    <a:pt x="84" y="157"/>
                    <a:pt x="83" y="158"/>
                  </a:cubicBezTo>
                  <a:cubicBezTo>
                    <a:pt x="82" y="159"/>
                    <a:pt x="82" y="159"/>
                    <a:pt x="81" y="160"/>
                  </a:cubicBezTo>
                  <a:cubicBezTo>
                    <a:pt x="80" y="162"/>
                    <a:pt x="78" y="164"/>
                    <a:pt x="78" y="165"/>
                  </a:cubicBezTo>
                  <a:cubicBezTo>
                    <a:pt x="77" y="165"/>
                    <a:pt x="76" y="166"/>
                    <a:pt x="76" y="166"/>
                  </a:cubicBezTo>
                  <a:cubicBezTo>
                    <a:pt x="74" y="166"/>
                    <a:pt x="73" y="166"/>
                    <a:pt x="72" y="165"/>
                  </a:cubicBezTo>
                  <a:cubicBezTo>
                    <a:pt x="71" y="164"/>
                    <a:pt x="70" y="163"/>
                    <a:pt x="70" y="162"/>
                  </a:cubicBezTo>
                  <a:cubicBezTo>
                    <a:pt x="69" y="160"/>
                    <a:pt x="69" y="158"/>
                    <a:pt x="70" y="157"/>
                  </a:cubicBezTo>
                  <a:cubicBezTo>
                    <a:pt x="71" y="156"/>
                    <a:pt x="72" y="155"/>
                    <a:pt x="72" y="153"/>
                  </a:cubicBezTo>
                  <a:cubicBezTo>
                    <a:pt x="73" y="153"/>
                    <a:pt x="74" y="153"/>
                    <a:pt x="74" y="152"/>
                  </a:cubicBezTo>
                  <a:cubicBezTo>
                    <a:pt x="74" y="152"/>
                    <a:pt x="75" y="152"/>
                    <a:pt x="75" y="152"/>
                  </a:cubicBezTo>
                  <a:cubicBezTo>
                    <a:pt x="76" y="151"/>
                    <a:pt x="76" y="150"/>
                    <a:pt x="77" y="149"/>
                  </a:cubicBezTo>
                  <a:cubicBezTo>
                    <a:pt x="78" y="149"/>
                    <a:pt x="79" y="149"/>
                    <a:pt x="80" y="149"/>
                  </a:cubicBezTo>
                  <a:cubicBezTo>
                    <a:pt x="81" y="150"/>
                    <a:pt x="81" y="151"/>
                    <a:pt x="82" y="152"/>
                  </a:cubicBezTo>
                  <a:cubicBezTo>
                    <a:pt x="83" y="153"/>
                    <a:pt x="83" y="154"/>
                    <a:pt x="84" y="155"/>
                  </a:cubicBezTo>
                  <a:close/>
                  <a:moveTo>
                    <a:pt x="87" y="138"/>
                  </a:moveTo>
                  <a:cubicBezTo>
                    <a:pt x="87" y="140"/>
                    <a:pt x="87" y="141"/>
                    <a:pt x="87" y="143"/>
                  </a:cubicBezTo>
                  <a:cubicBezTo>
                    <a:pt x="86" y="145"/>
                    <a:pt x="85" y="146"/>
                    <a:pt x="82" y="145"/>
                  </a:cubicBezTo>
                  <a:cubicBezTo>
                    <a:pt x="82" y="145"/>
                    <a:pt x="81" y="144"/>
                    <a:pt x="81" y="143"/>
                  </a:cubicBezTo>
                  <a:cubicBezTo>
                    <a:pt x="81" y="143"/>
                    <a:pt x="81" y="142"/>
                    <a:pt x="80" y="142"/>
                  </a:cubicBezTo>
                  <a:cubicBezTo>
                    <a:pt x="80" y="140"/>
                    <a:pt x="81" y="139"/>
                    <a:pt x="82" y="138"/>
                  </a:cubicBezTo>
                  <a:cubicBezTo>
                    <a:pt x="84" y="137"/>
                    <a:pt x="85" y="137"/>
                    <a:pt x="87" y="138"/>
                  </a:cubicBezTo>
                  <a:close/>
                  <a:moveTo>
                    <a:pt x="100" y="8"/>
                  </a:moveTo>
                  <a:cubicBezTo>
                    <a:pt x="99" y="7"/>
                    <a:pt x="98" y="7"/>
                    <a:pt x="97" y="7"/>
                  </a:cubicBezTo>
                  <a:cubicBezTo>
                    <a:pt x="96" y="7"/>
                    <a:pt x="95" y="7"/>
                    <a:pt x="95" y="7"/>
                  </a:cubicBezTo>
                  <a:cubicBezTo>
                    <a:pt x="94" y="6"/>
                    <a:pt x="94" y="5"/>
                    <a:pt x="94" y="5"/>
                  </a:cubicBezTo>
                  <a:cubicBezTo>
                    <a:pt x="94" y="4"/>
                    <a:pt x="93" y="4"/>
                    <a:pt x="93" y="3"/>
                  </a:cubicBezTo>
                  <a:cubicBezTo>
                    <a:pt x="93" y="1"/>
                    <a:pt x="95" y="0"/>
                    <a:pt x="97" y="0"/>
                  </a:cubicBezTo>
                  <a:cubicBezTo>
                    <a:pt x="99" y="0"/>
                    <a:pt x="100" y="1"/>
                    <a:pt x="101" y="2"/>
                  </a:cubicBezTo>
                  <a:cubicBezTo>
                    <a:pt x="101" y="3"/>
                    <a:pt x="101" y="4"/>
                    <a:pt x="101" y="5"/>
                  </a:cubicBezTo>
                  <a:cubicBezTo>
                    <a:pt x="101" y="6"/>
                    <a:pt x="101" y="7"/>
                    <a:pt x="100" y="8"/>
                  </a:cubicBezTo>
                  <a:close/>
                  <a:moveTo>
                    <a:pt x="118" y="19"/>
                  </a:moveTo>
                  <a:cubicBezTo>
                    <a:pt x="117" y="20"/>
                    <a:pt x="116" y="22"/>
                    <a:pt x="116" y="23"/>
                  </a:cubicBezTo>
                  <a:cubicBezTo>
                    <a:pt x="115" y="24"/>
                    <a:pt x="113" y="26"/>
                    <a:pt x="112" y="26"/>
                  </a:cubicBezTo>
                  <a:cubicBezTo>
                    <a:pt x="110" y="26"/>
                    <a:pt x="108" y="26"/>
                    <a:pt x="107" y="24"/>
                  </a:cubicBezTo>
                  <a:cubicBezTo>
                    <a:pt x="107" y="23"/>
                    <a:pt x="106" y="21"/>
                    <a:pt x="106" y="19"/>
                  </a:cubicBezTo>
                  <a:cubicBezTo>
                    <a:pt x="104" y="17"/>
                    <a:pt x="104" y="17"/>
                    <a:pt x="104" y="17"/>
                  </a:cubicBezTo>
                  <a:cubicBezTo>
                    <a:pt x="105" y="15"/>
                    <a:pt x="106" y="13"/>
                    <a:pt x="107" y="13"/>
                  </a:cubicBezTo>
                  <a:cubicBezTo>
                    <a:pt x="107" y="12"/>
                    <a:pt x="108" y="12"/>
                    <a:pt x="109" y="12"/>
                  </a:cubicBezTo>
                  <a:cubicBezTo>
                    <a:pt x="110" y="12"/>
                    <a:pt x="110" y="12"/>
                    <a:pt x="111" y="12"/>
                  </a:cubicBezTo>
                  <a:cubicBezTo>
                    <a:pt x="112" y="12"/>
                    <a:pt x="112" y="13"/>
                    <a:pt x="113" y="13"/>
                  </a:cubicBezTo>
                  <a:cubicBezTo>
                    <a:pt x="115" y="13"/>
                    <a:pt x="116" y="14"/>
                    <a:pt x="116" y="14"/>
                  </a:cubicBezTo>
                  <a:cubicBezTo>
                    <a:pt x="116" y="15"/>
                    <a:pt x="117" y="15"/>
                    <a:pt x="117" y="16"/>
                  </a:cubicBezTo>
                  <a:cubicBezTo>
                    <a:pt x="117" y="17"/>
                    <a:pt x="118" y="18"/>
                    <a:pt x="118" y="19"/>
                  </a:cubicBezTo>
                  <a:close/>
                </a:path>
              </a:pathLst>
            </a:custGeom>
            <a:solidFill>
              <a:schemeClr val="accent2"/>
            </a:solidFill>
            <a:ln>
              <a:noFill/>
            </a:ln>
            <a:effectLst>
              <a:outerShdw dist="28575" dir="228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16"/>
            <p:cNvSpPr/>
            <p:nvPr/>
          </p:nvSpPr>
          <p:spPr>
            <a:xfrm>
              <a:off x="3892975" y="-1657349"/>
              <a:ext cx="306388" cy="519113"/>
            </a:xfrm>
            <a:custGeom>
              <a:avLst/>
              <a:gdLst/>
              <a:ahLst/>
              <a:cxnLst/>
              <a:rect l="l" t="t" r="r" b="b"/>
              <a:pathLst>
                <a:path w="118" h="200" extrusionOk="0">
                  <a:moveTo>
                    <a:pt x="76" y="86"/>
                  </a:moveTo>
                  <a:cubicBezTo>
                    <a:pt x="78" y="87"/>
                    <a:pt x="80" y="87"/>
                    <a:pt x="82" y="88"/>
                  </a:cubicBezTo>
                  <a:cubicBezTo>
                    <a:pt x="84" y="88"/>
                    <a:pt x="86" y="89"/>
                    <a:pt x="87" y="91"/>
                  </a:cubicBezTo>
                  <a:cubicBezTo>
                    <a:pt x="89" y="92"/>
                    <a:pt x="91" y="93"/>
                    <a:pt x="92" y="94"/>
                  </a:cubicBezTo>
                  <a:cubicBezTo>
                    <a:pt x="93" y="95"/>
                    <a:pt x="94" y="96"/>
                    <a:pt x="95" y="98"/>
                  </a:cubicBezTo>
                  <a:cubicBezTo>
                    <a:pt x="96" y="100"/>
                    <a:pt x="97" y="101"/>
                    <a:pt x="98" y="102"/>
                  </a:cubicBezTo>
                  <a:cubicBezTo>
                    <a:pt x="98" y="104"/>
                    <a:pt x="99" y="105"/>
                    <a:pt x="98" y="106"/>
                  </a:cubicBezTo>
                  <a:cubicBezTo>
                    <a:pt x="99" y="109"/>
                    <a:pt x="99" y="111"/>
                    <a:pt x="100" y="114"/>
                  </a:cubicBezTo>
                  <a:cubicBezTo>
                    <a:pt x="100" y="116"/>
                    <a:pt x="101" y="118"/>
                    <a:pt x="102" y="120"/>
                  </a:cubicBezTo>
                  <a:cubicBezTo>
                    <a:pt x="102" y="122"/>
                    <a:pt x="103" y="124"/>
                    <a:pt x="103" y="125"/>
                  </a:cubicBezTo>
                  <a:cubicBezTo>
                    <a:pt x="104" y="127"/>
                    <a:pt x="105" y="129"/>
                    <a:pt x="105" y="131"/>
                  </a:cubicBezTo>
                  <a:cubicBezTo>
                    <a:pt x="105" y="132"/>
                    <a:pt x="105" y="133"/>
                    <a:pt x="105" y="134"/>
                  </a:cubicBezTo>
                  <a:cubicBezTo>
                    <a:pt x="105" y="135"/>
                    <a:pt x="105" y="136"/>
                    <a:pt x="105" y="137"/>
                  </a:cubicBezTo>
                  <a:cubicBezTo>
                    <a:pt x="105" y="139"/>
                    <a:pt x="106" y="141"/>
                    <a:pt x="106" y="142"/>
                  </a:cubicBezTo>
                  <a:cubicBezTo>
                    <a:pt x="106" y="144"/>
                    <a:pt x="107" y="145"/>
                    <a:pt x="107" y="147"/>
                  </a:cubicBezTo>
                  <a:cubicBezTo>
                    <a:pt x="107" y="148"/>
                    <a:pt x="107" y="148"/>
                    <a:pt x="107" y="149"/>
                  </a:cubicBezTo>
                  <a:cubicBezTo>
                    <a:pt x="107" y="149"/>
                    <a:pt x="107" y="150"/>
                    <a:pt x="107" y="151"/>
                  </a:cubicBezTo>
                  <a:cubicBezTo>
                    <a:pt x="107" y="153"/>
                    <a:pt x="107" y="156"/>
                    <a:pt x="107" y="159"/>
                  </a:cubicBezTo>
                  <a:cubicBezTo>
                    <a:pt x="108" y="162"/>
                    <a:pt x="108" y="165"/>
                    <a:pt x="107" y="167"/>
                  </a:cubicBezTo>
                  <a:cubicBezTo>
                    <a:pt x="107" y="168"/>
                    <a:pt x="107" y="168"/>
                    <a:pt x="107" y="169"/>
                  </a:cubicBezTo>
                  <a:cubicBezTo>
                    <a:pt x="107" y="170"/>
                    <a:pt x="107" y="171"/>
                    <a:pt x="107" y="171"/>
                  </a:cubicBezTo>
                  <a:cubicBezTo>
                    <a:pt x="107" y="171"/>
                    <a:pt x="107" y="172"/>
                    <a:pt x="107" y="173"/>
                  </a:cubicBezTo>
                  <a:cubicBezTo>
                    <a:pt x="107" y="174"/>
                    <a:pt x="106" y="174"/>
                    <a:pt x="106" y="175"/>
                  </a:cubicBezTo>
                  <a:cubicBezTo>
                    <a:pt x="105" y="178"/>
                    <a:pt x="104" y="180"/>
                    <a:pt x="103" y="182"/>
                  </a:cubicBezTo>
                  <a:cubicBezTo>
                    <a:pt x="102" y="183"/>
                    <a:pt x="101" y="185"/>
                    <a:pt x="100" y="187"/>
                  </a:cubicBezTo>
                  <a:cubicBezTo>
                    <a:pt x="100" y="187"/>
                    <a:pt x="99" y="187"/>
                    <a:pt x="99" y="188"/>
                  </a:cubicBezTo>
                  <a:cubicBezTo>
                    <a:pt x="98" y="188"/>
                    <a:pt x="98" y="189"/>
                    <a:pt x="98" y="189"/>
                  </a:cubicBezTo>
                  <a:cubicBezTo>
                    <a:pt x="95" y="190"/>
                    <a:pt x="93" y="192"/>
                    <a:pt x="91" y="194"/>
                  </a:cubicBezTo>
                  <a:cubicBezTo>
                    <a:pt x="89" y="195"/>
                    <a:pt x="87" y="196"/>
                    <a:pt x="84" y="196"/>
                  </a:cubicBezTo>
                  <a:cubicBezTo>
                    <a:pt x="83" y="196"/>
                    <a:pt x="82" y="196"/>
                    <a:pt x="82" y="197"/>
                  </a:cubicBezTo>
                  <a:cubicBezTo>
                    <a:pt x="81" y="197"/>
                    <a:pt x="81" y="197"/>
                    <a:pt x="80" y="197"/>
                  </a:cubicBezTo>
                  <a:cubicBezTo>
                    <a:pt x="79" y="197"/>
                    <a:pt x="78" y="197"/>
                    <a:pt x="76" y="197"/>
                  </a:cubicBezTo>
                  <a:cubicBezTo>
                    <a:pt x="75" y="197"/>
                    <a:pt x="74" y="198"/>
                    <a:pt x="73" y="198"/>
                  </a:cubicBezTo>
                  <a:cubicBezTo>
                    <a:pt x="71" y="198"/>
                    <a:pt x="69" y="199"/>
                    <a:pt x="67" y="199"/>
                  </a:cubicBezTo>
                  <a:cubicBezTo>
                    <a:pt x="66" y="199"/>
                    <a:pt x="64" y="199"/>
                    <a:pt x="61" y="199"/>
                  </a:cubicBezTo>
                  <a:cubicBezTo>
                    <a:pt x="61" y="199"/>
                    <a:pt x="60" y="199"/>
                    <a:pt x="59" y="199"/>
                  </a:cubicBezTo>
                  <a:cubicBezTo>
                    <a:pt x="58" y="200"/>
                    <a:pt x="58" y="200"/>
                    <a:pt x="57" y="199"/>
                  </a:cubicBezTo>
                  <a:cubicBezTo>
                    <a:pt x="54" y="199"/>
                    <a:pt x="52" y="200"/>
                    <a:pt x="50" y="200"/>
                  </a:cubicBezTo>
                  <a:cubicBezTo>
                    <a:pt x="48" y="200"/>
                    <a:pt x="46" y="200"/>
                    <a:pt x="44" y="199"/>
                  </a:cubicBezTo>
                  <a:cubicBezTo>
                    <a:pt x="42" y="199"/>
                    <a:pt x="41" y="198"/>
                    <a:pt x="40" y="198"/>
                  </a:cubicBezTo>
                  <a:cubicBezTo>
                    <a:pt x="39" y="198"/>
                    <a:pt x="38" y="198"/>
                    <a:pt x="37" y="198"/>
                  </a:cubicBezTo>
                  <a:cubicBezTo>
                    <a:pt x="36" y="198"/>
                    <a:pt x="36" y="197"/>
                    <a:pt x="35" y="197"/>
                  </a:cubicBezTo>
                  <a:cubicBezTo>
                    <a:pt x="34" y="196"/>
                    <a:pt x="33" y="196"/>
                    <a:pt x="32" y="196"/>
                  </a:cubicBezTo>
                  <a:cubicBezTo>
                    <a:pt x="31" y="195"/>
                    <a:pt x="29" y="195"/>
                    <a:pt x="28" y="194"/>
                  </a:cubicBezTo>
                  <a:cubicBezTo>
                    <a:pt x="26" y="194"/>
                    <a:pt x="25" y="193"/>
                    <a:pt x="24" y="192"/>
                  </a:cubicBezTo>
                  <a:cubicBezTo>
                    <a:pt x="22" y="189"/>
                    <a:pt x="20" y="187"/>
                    <a:pt x="19" y="186"/>
                  </a:cubicBezTo>
                  <a:cubicBezTo>
                    <a:pt x="18" y="185"/>
                    <a:pt x="17" y="183"/>
                    <a:pt x="16" y="181"/>
                  </a:cubicBezTo>
                  <a:cubicBezTo>
                    <a:pt x="15" y="178"/>
                    <a:pt x="13" y="176"/>
                    <a:pt x="12" y="175"/>
                  </a:cubicBezTo>
                  <a:cubicBezTo>
                    <a:pt x="11" y="174"/>
                    <a:pt x="10" y="173"/>
                    <a:pt x="9" y="171"/>
                  </a:cubicBezTo>
                  <a:cubicBezTo>
                    <a:pt x="7" y="170"/>
                    <a:pt x="6" y="169"/>
                    <a:pt x="5" y="167"/>
                  </a:cubicBezTo>
                  <a:cubicBezTo>
                    <a:pt x="4" y="167"/>
                    <a:pt x="3" y="166"/>
                    <a:pt x="3" y="165"/>
                  </a:cubicBezTo>
                  <a:cubicBezTo>
                    <a:pt x="3" y="164"/>
                    <a:pt x="2" y="163"/>
                    <a:pt x="2" y="163"/>
                  </a:cubicBezTo>
                  <a:cubicBezTo>
                    <a:pt x="2" y="161"/>
                    <a:pt x="2" y="160"/>
                    <a:pt x="1" y="160"/>
                  </a:cubicBezTo>
                  <a:cubicBezTo>
                    <a:pt x="1" y="159"/>
                    <a:pt x="1" y="158"/>
                    <a:pt x="1" y="156"/>
                  </a:cubicBezTo>
                  <a:cubicBezTo>
                    <a:pt x="1" y="155"/>
                    <a:pt x="1" y="154"/>
                    <a:pt x="1" y="153"/>
                  </a:cubicBezTo>
                  <a:cubicBezTo>
                    <a:pt x="1" y="152"/>
                    <a:pt x="0" y="151"/>
                    <a:pt x="1" y="150"/>
                  </a:cubicBezTo>
                  <a:cubicBezTo>
                    <a:pt x="2" y="149"/>
                    <a:pt x="2" y="148"/>
                    <a:pt x="2" y="147"/>
                  </a:cubicBezTo>
                  <a:cubicBezTo>
                    <a:pt x="2" y="147"/>
                    <a:pt x="2" y="146"/>
                    <a:pt x="3" y="146"/>
                  </a:cubicBezTo>
                  <a:cubicBezTo>
                    <a:pt x="3" y="145"/>
                    <a:pt x="3" y="144"/>
                    <a:pt x="4" y="143"/>
                  </a:cubicBezTo>
                  <a:cubicBezTo>
                    <a:pt x="4" y="143"/>
                    <a:pt x="5" y="142"/>
                    <a:pt x="5" y="141"/>
                  </a:cubicBezTo>
                  <a:cubicBezTo>
                    <a:pt x="7" y="139"/>
                    <a:pt x="7" y="138"/>
                    <a:pt x="7" y="137"/>
                  </a:cubicBezTo>
                  <a:cubicBezTo>
                    <a:pt x="10" y="136"/>
                    <a:pt x="12" y="135"/>
                    <a:pt x="14" y="134"/>
                  </a:cubicBezTo>
                  <a:cubicBezTo>
                    <a:pt x="16" y="134"/>
                    <a:pt x="17" y="133"/>
                    <a:pt x="19" y="132"/>
                  </a:cubicBezTo>
                  <a:cubicBezTo>
                    <a:pt x="20" y="133"/>
                    <a:pt x="20" y="133"/>
                    <a:pt x="21" y="133"/>
                  </a:cubicBezTo>
                  <a:cubicBezTo>
                    <a:pt x="21" y="133"/>
                    <a:pt x="22" y="133"/>
                    <a:pt x="23" y="133"/>
                  </a:cubicBezTo>
                  <a:cubicBezTo>
                    <a:pt x="24" y="133"/>
                    <a:pt x="25" y="133"/>
                    <a:pt x="27" y="133"/>
                  </a:cubicBezTo>
                  <a:cubicBezTo>
                    <a:pt x="28" y="133"/>
                    <a:pt x="30" y="133"/>
                    <a:pt x="31" y="134"/>
                  </a:cubicBezTo>
                  <a:cubicBezTo>
                    <a:pt x="34" y="134"/>
                    <a:pt x="35" y="135"/>
                    <a:pt x="35" y="137"/>
                  </a:cubicBezTo>
                  <a:cubicBezTo>
                    <a:pt x="37" y="139"/>
                    <a:pt x="38" y="140"/>
                    <a:pt x="39" y="142"/>
                  </a:cubicBezTo>
                  <a:cubicBezTo>
                    <a:pt x="40" y="143"/>
                    <a:pt x="40" y="143"/>
                    <a:pt x="40" y="143"/>
                  </a:cubicBezTo>
                  <a:cubicBezTo>
                    <a:pt x="41" y="144"/>
                    <a:pt x="41" y="144"/>
                    <a:pt x="42" y="145"/>
                  </a:cubicBezTo>
                  <a:cubicBezTo>
                    <a:pt x="41" y="146"/>
                    <a:pt x="41" y="148"/>
                    <a:pt x="41" y="149"/>
                  </a:cubicBezTo>
                  <a:cubicBezTo>
                    <a:pt x="40" y="150"/>
                    <a:pt x="40" y="152"/>
                    <a:pt x="39" y="153"/>
                  </a:cubicBezTo>
                  <a:cubicBezTo>
                    <a:pt x="39" y="153"/>
                    <a:pt x="39" y="154"/>
                    <a:pt x="38" y="154"/>
                  </a:cubicBezTo>
                  <a:cubicBezTo>
                    <a:pt x="38" y="155"/>
                    <a:pt x="37" y="155"/>
                    <a:pt x="37" y="156"/>
                  </a:cubicBezTo>
                  <a:cubicBezTo>
                    <a:pt x="37" y="156"/>
                    <a:pt x="36" y="157"/>
                    <a:pt x="36" y="158"/>
                  </a:cubicBezTo>
                  <a:cubicBezTo>
                    <a:pt x="35" y="159"/>
                    <a:pt x="35" y="159"/>
                    <a:pt x="35" y="160"/>
                  </a:cubicBezTo>
                  <a:cubicBezTo>
                    <a:pt x="35" y="161"/>
                    <a:pt x="36" y="162"/>
                    <a:pt x="36" y="163"/>
                  </a:cubicBezTo>
                  <a:cubicBezTo>
                    <a:pt x="36" y="164"/>
                    <a:pt x="36" y="166"/>
                    <a:pt x="36" y="167"/>
                  </a:cubicBezTo>
                  <a:cubicBezTo>
                    <a:pt x="38" y="168"/>
                    <a:pt x="39" y="169"/>
                    <a:pt x="41" y="170"/>
                  </a:cubicBezTo>
                  <a:cubicBezTo>
                    <a:pt x="43" y="171"/>
                    <a:pt x="44" y="172"/>
                    <a:pt x="46" y="173"/>
                  </a:cubicBezTo>
                  <a:cubicBezTo>
                    <a:pt x="47" y="174"/>
                    <a:pt x="49" y="174"/>
                    <a:pt x="50" y="174"/>
                  </a:cubicBezTo>
                  <a:cubicBezTo>
                    <a:pt x="52" y="174"/>
                    <a:pt x="53" y="173"/>
                    <a:pt x="54" y="172"/>
                  </a:cubicBezTo>
                  <a:cubicBezTo>
                    <a:pt x="57" y="172"/>
                    <a:pt x="58" y="171"/>
                    <a:pt x="60" y="170"/>
                  </a:cubicBezTo>
                  <a:cubicBezTo>
                    <a:pt x="61" y="169"/>
                    <a:pt x="63" y="167"/>
                    <a:pt x="65" y="167"/>
                  </a:cubicBezTo>
                  <a:cubicBezTo>
                    <a:pt x="66" y="166"/>
                    <a:pt x="66" y="165"/>
                    <a:pt x="67" y="164"/>
                  </a:cubicBezTo>
                  <a:cubicBezTo>
                    <a:pt x="68" y="164"/>
                    <a:pt x="69" y="163"/>
                    <a:pt x="70" y="162"/>
                  </a:cubicBezTo>
                  <a:cubicBezTo>
                    <a:pt x="72" y="161"/>
                    <a:pt x="73" y="159"/>
                    <a:pt x="73" y="156"/>
                  </a:cubicBezTo>
                  <a:cubicBezTo>
                    <a:pt x="73" y="154"/>
                    <a:pt x="74" y="152"/>
                    <a:pt x="74" y="150"/>
                  </a:cubicBezTo>
                  <a:cubicBezTo>
                    <a:pt x="74" y="149"/>
                    <a:pt x="74" y="148"/>
                    <a:pt x="74" y="147"/>
                  </a:cubicBezTo>
                  <a:cubicBezTo>
                    <a:pt x="74" y="145"/>
                    <a:pt x="74" y="144"/>
                    <a:pt x="74" y="143"/>
                  </a:cubicBezTo>
                  <a:cubicBezTo>
                    <a:pt x="75" y="142"/>
                    <a:pt x="75" y="142"/>
                    <a:pt x="75" y="141"/>
                  </a:cubicBezTo>
                  <a:cubicBezTo>
                    <a:pt x="75" y="140"/>
                    <a:pt x="76" y="140"/>
                    <a:pt x="76" y="139"/>
                  </a:cubicBezTo>
                  <a:cubicBezTo>
                    <a:pt x="76" y="138"/>
                    <a:pt x="76" y="137"/>
                    <a:pt x="76" y="135"/>
                  </a:cubicBezTo>
                  <a:cubicBezTo>
                    <a:pt x="77" y="134"/>
                    <a:pt x="77" y="133"/>
                    <a:pt x="77" y="131"/>
                  </a:cubicBezTo>
                  <a:cubicBezTo>
                    <a:pt x="77" y="129"/>
                    <a:pt x="77" y="128"/>
                    <a:pt x="77" y="127"/>
                  </a:cubicBezTo>
                  <a:cubicBezTo>
                    <a:pt x="78" y="127"/>
                    <a:pt x="78" y="126"/>
                    <a:pt x="77" y="126"/>
                  </a:cubicBezTo>
                  <a:cubicBezTo>
                    <a:pt x="77" y="124"/>
                    <a:pt x="77" y="123"/>
                    <a:pt x="76" y="121"/>
                  </a:cubicBezTo>
                  <a:cubicBezTo>
                    <a:pt x="76" y="120"/>
                    <a:pt x="76" y="118"/>
                    <a:pt x="76" y="117"/>
                  </a:cubicBezTo>
                  <a:cubicBezTo>
                    <a:pt x="75" y="116"/>
                    <a:pt x="74" y="115"/>
                    <a:pt x="74" y="114"/>
                  </a:cubicBezTo>
                  <a:cubicBezTo>
                    <a:pt x="73" y="112"/>
                    <a:pt x="73" y="111"/>
                    <a:pt x="72" y="110"/>
                  </a:cubicBezTo>
                  <a:cubicBezTo>
                    <a:pt x="72" y="109"/>
                    <a:pt x="71" y="109"/>
                    <a:pt x="71" y="108"/>
                  </a:cubicBezTo>
                  <a:cubicBezTo>
                    <a:pt x="70" y="108"/>
                    <a:pt x="70" y="108"/>
                    <a:pt x="70" y="107"/>
                  </a:cubicBezTo>
                  <a:cubicBezTo>
                    <a:pt x="69" y="107"/>
                    <a:pt x="69" y="107"/>
                    <a:pt x="68" y="107"/>
                  </a:cubicBezTo>
                  <a:cubicBezTo>
                    <a:pt x="68" y="107"/>
                    <a:pt x="67" y="107"/>
                    <a:pt x="67" y="106"/>
                  </a:cubicBezTo>
                  <a:cubicBezTo>
                    <a:pt x="66" y="107"/>
                    <a:pt x="65" y="106"/>
                    <a:pt x="64" y="106"/>
                  </a:cubicBezTo>
                  <a:cubicBezTo>
                    <a:pt x="63" y="106"/>
                    <a:pt x="62" y="106"/>
                    <a:pt x="61" y="105"/>
                  </a:cubicBezTo>
                  <a:cubicBezTo>
                    <a:pt x="60" y="106"/>
                    <a:pt x="59" y="106"/>
                    <a:pt x="58" y="106"/>
                  </a:cubicBezTo>
                  <a:cubicBezTo>
                    <a:pt x="57" y="107"/>
                    <a:pt x="56" y="107"/>
                    <a:pt x="55" y="108"/>
                  </a:cubicBezTo>
                  <a:cubicBezTo>
                    <a:pt x="54" y="108"/>
                    <a:pt x="54" y="109"/>
                    <a:pt x="53" y="109"/>
                  </a:cubicBezTo>
                  <a:cubicBezTo>
                    <a:pt x="52" y="109"/>
                    <a:pt x="51" y="110"/>
                    <a:pt x="51" y="111"/>
                  </a:cubicBezTo>
                  <a:cubicBezTo>
                    <a:pt x="48" y="113"/>
                    <a:pt x="45" y="115"/>
                    <a:pt x="41" y="116"/>
                  </a:cubicBezTo>
                  <a:cubicBezTo>
                    <a:pt x="38" y="117"/>
                    <a:pt x="37" y="117"/>
                    <a:pt x="37" y="117"/>
                  </a:cubicBezTo>
                  <a:cubicBezTo>
                    <a:pt x="35" y="117"/>
                    <a:pt x="33" y="117"/>
                    <a:pt x="32" y="116"/>
                  </a:cubicBezTo>
                  <a:cubicBezTo>
                    <a:pt x="31" y="116"/>
                    <a:pt x="30" y="116"/>
                    <a:pt x="29" y="116"/>
                  </a:cubicBezTo>
                  <a:cubicBezTo>
                    <a:pt x="27" y="115"/>
                    <a:pt x="26" y="115"/>
                    <a:pt x="26" y="115"/>
                  </a:cubicBezTo>
                  <a:cubicBezTo>
                    <a:pt x="25" y="114"/>
                    <a:pt x="24" y="114"/>
                    <a:pt x="24" y="114"/>
                  </a:cubicBezTo>
                  <a:cubicBezTo>
                    <a:pt x="24" y="112"/>
                    <a:pt x="23" y="111"/>
                    <a:pt x="23" y="111"/>
                  </a:cubicBezTo>
                  <a:cubicBezTo>
                    <a:pt x="23" y="110"/>
                    <a:pt x="23" y="110"/>
                    <a:pt x="23" y="109"/>
                  </a:cubicBezTo>
                  <a:cubicBezTo>
                    <a:pt x="22" y="109"/>
                    <a:pt x="22" y="107"/>
                    <a:pt x="22" y="104"/>
                  </a:cubicBezTo>
                  <a:cubicBezTo>
                    <a:pt x="22" y="104"/>
                    <a:pt x="23" y="103"/>
                    <a:pt x="22" y="103"/>
                  </a:cubicBezTo>
                  <a:cubicBezTo>
                    <a:pt x="22" y="102"/>
                    <a:pt x="23" y="101"/>
                    <a:pt x="23" y="101"/>
                  </a:cubicBezTo>
                  <a:cubicBezTo>
                    <a:pt x="23" y="99"/>
                    <a:pt x="23" y="98"/>
                    <a:pt x="23" y="98"/>
                  </a:cubicBezTo>
                  <a:cubicBezTo>
                    <a:pt x="23" y="98"/>
                    <a:pt x="23" y="98"/>
                    <a:pt x="23" y="97"/>
                  </a:cubicBezTo>
                  <a:cubicBezTo>
                    <a:pt x="24" y="96"/>
                    <a:pt x="25" y="95"/>
                    <a:pt x="26" y="94"/>
                  </a:cubicBezTo>
                  <a:cubicBezTo>
                    <a:pt x="27" y="93"/>
                    <a:pt x="28" y="92"/>
                    <a:pt x="29" y="91"/>
                  </a:cubicBezTo>
                  <a:cubicBezTo>
                    <a:pt x="29" y="91"/>
                    <a:pt x="30" y="90"/>
                    <a:pt x="31" y="90"/>
                  </a:cubicBezTo>
                  <a:cubicBezTo>
                    <a:pt x="31" y="90"/>
                    <a:pt x="32" y="90"/>
                    <a:pt x="32" y="89"/>
                  </a:cubicBezTo>
                  <a:cubicBezTo>
                    <a:pt x="35" y="89"/>
                    <a:pt x="37" y="88"/>
                    <a:pt x="39" y="87"/>
                  </a:cubicBezTo>
                  <a:cubicBezTo>
                    <a:pt x="40" y="87"/>
                    <a:pt x="42" y="86"/>
                    <a:pt x="45" y="86"/>
                  </a:cubicBezTo>
                  <a:cubicBezTo>
                    <a:pt x="45" y="86"/>
                    <a:pt x="45" y="85"/>
                    <a:pt x="46" y="85"/>
                  </a:cubicBezTo>
                  <a:cubicBezTo>
                    <a:pt x="46" y="85"/>
                    <a:pt x="47" y="85"/>
                    <a:pt x="48" y="85"/>
                  </a:cubicBezTo>
                  <a:cubicBezTo>
                    <a:pt x="50" y="84"/>
                    <a:pt x="52" y="83"/>
                    <a:pt x="53" y="82"/>
                  </a:cubicBezTo>
                  <a:cubicBezTo>
                    <a:pt x="55" y="82"/>
                    <a:pt x="56" y="81"/>
                    <a:pt x="57" y="80"/>
                  </a:cubicBezTo>
                  <a:cubicBezTo>
                    <a:pt x="58" y="79"/>
                    <a:pt x="58" y="78"/>
                    <a:pt x="59" y="78"/>
                  </a:cubicBezTo>
                  <a:cubicBezTo>
                    <a:pt x="61" y="76"/>
                    <a:pt x="63" y="74"/>
                    <a:pt x="63" y="74"/>
                  </a:cubicBezTo>
                  <a:cubicBezTo>
                    <a:pt x="66" y="72"/>
                    <a:pt x="68" y="70"/>
                    <a:pt x="68" y="68"/>
                  </a:cubicBezTo>
                  <a:cubicBezTo>
                    <a:pt x="69" y="67"/>
                    <a:pt x="70" y="65"/>
                    <a:pt x="72" y="65"/>
                  </a:cubicBezTo>
                  <a:cubicBezTo>
                    <a:pt x="72" y="64"/>
                    <a:pt x="72" y="63"/>
                    <a:pt x="72" y="63"/>
                  </a:cubicBezTo>
                  <a:cubicBezTo>
                    <a:pt x="73" y="62"/>
                    <a:pt x="73" y="62"/>
                    <a:pt x="74" y="61"/>
                  </a:cubicBezTo>
                  <a:cubicBezTo>
                    <a:pt x="74" y="59"/>
                    <a:pt x="74" y="58"/>
                    <a:pt x="74" y="57"/>
                  </a:cubicBezTo>
                  <a:cubicBezTo>
                    <a:pt x="75" y="56"/>
                    <a:pt x="75" y="55"/>
                    <a:pt x="75" y="54"/>
                  </a:cubicBezTo>
                  <a:cubicBezTo>
                    <a:pt x="75" y="52"/>
                    <a:pt x="75" y="51"/>
                    <a:pt x="74" y="49"/>
                  </a:cubicBezTo>
                  <a:cubicBezTo>
                    <a:pt x="73" y="45"/>
                    <a:pt x="73" y="42"/>
                    <a:pt x="73" y="41"/>
                  </a:cubicBezTo>
                  <a:cubicBezTo>
                    <a:pt x="73" y="39"/>
                    <a:pt x="73" y="37"/>
                    <a:pt x="73" y="35"/>
                  </a:cubicBezTo>
                  <a:cubicBezTo>
                    <a:pt x="72" y="35"/>
                    <a:pt x="72" y="34"/>
                    <a:pt x="71" y="34"/>
                  </a:cubicBezTo>
                  <a:cubicBezTo>
                    <a:pt x="70" y="34"/>
                    <a:pt x="70" y="34"/>
                    <a:pt x="70" y="33"/>
                  </a:cubicBezTo>
                  <a:cubicBezTo>
                    <a:pt x="69" y="33"/>
                    <a:pt x="68" y="33"/>
                    <a:pt x="68" y="32"/>
                  </a:cubicBezTo>
                  <a:cubicBezTo>
                    <a:pt x="67" y="31"/>
                    <a:pt x="67" y="31"/>
                    <a:pt x="66" y="30"/>
                  </a:cubicBezTo>
                  <a:cubicBezTo>
                    <a:pt x="66" y="30"/>
                    <a:pt x="65" y="29"/>
                    <a:pt x="64" y="29"/>
                  </a:cubicBezTo>
                  <a:cubicBezTo>
                    <a:pt x="64" y="29"/>
                    <a:pt x="63" y="29"/>
                    <a:pt x="62" y="29"/>
                  </a:cubicBezTo>
                  <a:cubicBezTo>
                    <a:pt x="61" y="27"/>
                    <a:pt x="59" y="26"/>
                    <a:pt x="57" y="27"/>
                  </a:cubicBezTo>
                  <a:cubicBezTo>
                    <a:pt x="54" y="27"/>
                    <a:pt x="52" y="27"/>
                    <a:pt x="49" y="27"/>
                  </a:cubicBezTo>
                  <a:cubicBezTo>
                    <a:pt x="48" y="27"/>
                    <a:pt x="47" y="28"/>
                    <a:pt x="46" y="28"/>
                  </a:cubicBezTo>
                  <a:cubicBezTo>
                    <a:pt x="44" y="28"/>
                    <a:pt x="43" y="28"/>
                    <a:pt x="42" y="28"/>
                  </a:cubicBezTo>
                  <a:cubicBezTo>
                    <a:pt x="41" y="29"/>
                    <a:pt x="40" y="29"/>
                    <a:pt x="38" y="30"/>
                  </a:cubicBezTo>
                  <a:cubicBezTo>
                    <a:pt x="37" y="31"/>
                    <a:pt x="36" y="32"/>
                    <a:pt x="35" y="32"/>
                  </a:cubicBezTo>
                  <a:cubicBezTo>
                    <a:pt x="34" y="33"/>
                    <a:pt x="33" y="34"/>
                    <a:pt x="32" y="35"/>
                  </a:cubicBezTo>
                  <a:cubicBezTo>
                    <a:pt x="32" y="37"/>
                    <a:pt x="31" y="39"/>
                    <a:pt x="31" y="40"/>
                  </a:cubicBezTo>
                  <a:cubicBezTo>
                    <a:pt x="31" y="42"/>
                    <a:pt x="31" y="43"/>
                    <a:pt x="32" y="44"/>
                  </a:cubicBezTo>
                  <a:cubicBezTo>
                    <a:pt x="32" y="46"/>
                    <a:pt x="34" y="46"/>
                    <a:pt x="36" y="46"/>
                  </a:cubicBezTo>
                  <a:cubicBezTo>
                    <a:pt x="40" y="45"/>
                    <a:pt x="43" y="44"/>
                    <a:pt x="44" y="43"/>
                  </a:cubicBezTo>
                  <a:cubicBezTo>
                    <a:pt x="46" y="41"/>
                    <a:pt x="48" y="41"/>
                    <a:pt x="51" y="42"/>
                  </a:cubicBezTo>
                  <a:cubicBezTo>
                    <a:pt x="53" y="42"/>
                    <a:pt x="55" y="42"/>
                    <a:pt x="56" y="42"/>
                  </a:cubicBezTo>
                  <a:cubicBezTo>
                    <a:pt x="58" y="42"/>
                    <a:pt x="58" y="43"/>
                    <a:pt x="59" y="45"/>
                  </a:cubicBezTo>
                  <a:cubicBezTo>
                    <a:pt x="61" y="46"/>
                    <a:pt x="61" y="48"/>
                    <a:pt x="60" y="51"/>
                  </a:cubicBezTo>
                  <a:cubicBezTo>
                    <a:pt x="60" y="53"/>
                    <a:pt x="59" y="56"/>
                    <a:pt x="58" y="58"/>
                  </a:cubicBezTo>
                  <a:cubicBezTo>
                    <a:pt x="57" y="61"/>
                    <a:pt x="55" y="64"/>
                    <a:pt x="54" y="66"/>
                  </a:cubicBezTo>
                  <a:cubicBezTo>
                    <a:pt x="52" y="69"/>
                    <a:pt x="51" y="71"/>
                    <a:pt x="49" y="73"/>
                  </a:cubicBezTo>
                  <a:cubicBezTo>
                    <a:pt x="48" y="74"/>
                    <a:pt x="47" y="75"/>
                    <a:pt x="46" y="75"/>
                  </a:cubicBezTo>
                  <a:cubicBezTo>
                    <a:pt x="46" y="75"/>
                    <a:pt x="45" y="75"/>
                    <a:pt x="45" y="75"/>
                  </a:cubicBezTo>
                  <a:cubicBezTo>
                    <a:pt x="44" y="75"/>
                    <a:pt x="43" y="76"/>
                    <a:pt x="42" y="76"/>
                  </a:cubicBezTo>
                  <a:cubicBezTo>
                    <a:pt x="41" y="77"/>
                    <a:pt x="39" y="77"/>
                    <a:pt x="38" y="77"/>
                  </a:cubicBezTo>
                  <a:cubicBezTo>
                    <a:pt x="37" y="77"/>
                    <a:pt x="35" y="76"/>
                    <a:pt x="34" y="76"/>
                  </a:cubicBezTo>
                  <a:cubicBezTo>
                    <a:pt x="33" y="76"/>
                    <a:pt x="32" y="75"/>
                    <a:pt x="30" y="75"/>
                  </a:cubicBezTo>
                  <a:cubicBezTo>
                    <a:pt x="27" y="75"/>
                    <a:pt x="23" y="74"/>
                    <a:pt x="20" y="72"/>
                  </a:cubicBezTo>
                  <a:cubicBezTo>
                    <a:pt x="16" y="71"/>
                    <a:pt x="14" y="69"/>
                    <a:pt x="12" y="66"/>
                  </a:cubicBezTo>
                  <a:cubicBezTo>
                    <a:pt x="12" y="65"/>
                    <a:pt x="12" y="64"/>
                    <a:pt x="11" y="63"/>
                  </a:cubicBezTo>
                  <a:cubicBezTo>
                    <a:pt x="11" y="62"/>
                    <a:pt x="10" y="60"/>
                    <a:pt x="10" y="59"/>
                  </a:cubicBezTo>
                  <a:cubicBezTo>
                    <a:pt x="10" y="58"/>
                    <a:pt x="10" y="57"/>
                    <a:pt x="10" y="56"/>
                  </a:cubicBezTo>
                  <a:cubicBezTo>
                    <a:pt x="9" y="55"/>
                    <a:pt x="8" y="53"/>
                    <a:pt x="9" y="52"/>
                  </a:cubicBezTo>
                  <a:cubicBezTo>
                    <a:pt x="9" y="50"/>
                    <a:pt x="9" y="49"/>
                    <a:pt x="8" y="48"/>
                  </a:cubicBezTo>
                  <a:cubicBezTo>
                    <a:pt x="9" y="45"/>
                    <a:pt x="10" y="43"/>
                    <a:pt x="10" y="40"/>
                  </a:cubicBezTo>
                  <a:cubicBezTo>
                    <a:pt x="11" y="38"/>
                    <a:pt x="12" y="36"/>
                    <a:pt x="13" y="35"/>
                  </a:cubicBezTo>
                  <a:cubicBezTo>
                    <a:pt x="14" y="32"/>
                    <a:pt x="14" y="31"/>
                    <a:pt x="15" y="29"/>
                  </a:cubicBezTo>
                  <a:cubicBezTo>
                    <a:pt x="16" y="28"/>
                    <a:pt x="16" y="27"/>
                    <a:pt x="18" y="26"/>
                  </a:cubicBezTo>
                  <a:cubicBezTo>
                    <a:pt x="19" y="25"/>
                    <a:pt x="19" y="24"/>
                    <a:pt x="19" y="23"/>
                  </a:cubicBezTo>
                  <a:cubicBezTo>
                    <a:pt x="20" y="22"/>
                    <a:pt x="20" y="22"/>
                    <a:pt x="21" y="22"/>
                  </a:cubicBezTo>
                  <a:cubicBezTo>
                    <a:pt x="21" y="20"/>
                    <a:pt x="22" y="20"/>
                    <a:pt x="23" y="19"/>
                  </a:cubicBezTo>
                  <a:cubicBezTo>
                    <a:pt x="24" y="18"/>
                    <a:pt x="25" y="17"/>
                    <a:pt x="27" y="16"/>
                  </a:cubicBezTo>
                  <a:cubicBezTo>
                    <a:pt x="27" y="16"/>
                    <a:pt x="27" y="15"/>
                    <a:pt x="28" y="15"/>
                  </a:cubicBezTo>
                  <a:cubicBezTo>
                    <a:pt x="28" y="14"/>
                    <a:pt x="29" y="14"/>
                    <a:pt x="30" y="14"/>
                  </a:cubicBezTo>
                  <a:cubicBezTo>
                    <a:pt x="32" y="13"/>
                    <a:pt x="34" y="11"/>
                    <a:pt x="35" y="11"/>
                  </a:cubicBezTo>
                  <a:cubicBezTo>
                    <a:pt x="37" y="10"/>
                    <a:pt x="38" y="9"/>
                    <a:pt x="39" y="8"/>
                  </a:cubicBezTo>
                  <a:cubicBezTo>
                    <a:pt x="42" y="7"/>
                    <a:pt x="44" y="6"/>
                    <a:pt x="46" y="5"/>
                  </a:cubicBezTo>
                  <a:cubicBezTo>
                    <a:pt x="47" y="5"/>
                    <a:pt x="48" y="4"/>
                    <a:pt x="50" y="3"/>
                  </a:cubicBezTo>
                  <a:cubicBezTo>
                    <a:pt x="53" y="2"/>
                    <a:pt x="57" y="1"/>
                    <a:pt x="59" y="0"/>
                  </a:cubicBezTo>
                  <a:cubicBezTo>
                    <a:pt x="62" y="0"/>
                    <a:pt x="65" y="0"/>
                    <a:pt x="67" y="1"/>
                  </a:cubicBezTo>
                  <a:cubicBezTo>
                    <a:pt x="69" y="1"/>
                    <a:pt x="70" y="2"/>
                    <a:pt x="70" y="1"/>
                  </a:cubicBezTo>
                  <a:cubicBezTo>
                    <a:pt x="70" y="1"/>
                    <a:pt x="70" y="1"/>
                    <a:pt x="70" y="1"/>
                  </a:cubicBezTo>
                  <a:cubicBezTo>
                    <a:pt x="71" y="2"/>
                    <a:pt x="72" y="2"/>
                    <a:pt x="74" y="1"/>
                  </a:cubicBezTo>
                  <a:cubicBezTo>
                    <a:pt x="75" y="1"/>
                    <a:pt x="76" y="2"/>
                    <a:pt x="76" y="2"/>
                  </a:cubicBezTo>
                  <a:cubicBezTo>
                    <a:pt x="77" y="2"/>
                    <a:pt x="78" y="2"/>
                    <a:pt x="79" y="2"/>
                  </a:cubicBezTo>
                  <a:cubicBezTo>
                    <a:pt x="79" y="2"/>
                    <a:pt x="80" y="2"/>
                    <a:pt x="80" y="2"/>
                  </a:cubicBezTo>
                  <a:cubicBezTo>
                    <a:pt x="82" y="2"/>
                    <a:pt x="84" y="3"/>
                    <a:pt x="85" y="4"/>
                  </a:cubicBezTo>
                  <a:cubicBezTo>
                    <a:pt x="86" y="5"/>
                    <a:pt x="88" y="5"/>
                    <a:pt x="89" y="6"/>
                  </a:cubicBezTo>
                  <a:cubicBezTo>
                    <a:pt x="90" y="6"/>
                    <a:pt x="91" y="6"/>
                    <a:pt x="91" y="7"/>
                  </a:cubicBezTo>
                  <a:cubicBezTo>
                    <a:pt x="91" y="7"/>
                    <a:pt x="92" y="7"/>
                    <a:pt x="92" y="7"/>
                  </a:cubicBezTo>
                  <a:cubicBezTo>
                    <a:pt x="93" y="8"/>
                    <a:pt x="94" y="9"/>
                    <a:pt x="95" y="10"/>
                  </a:cubicBezTo>
                  <a:cubicBezTo>
                    <a:pt x="96" y="11"/>
                    <a:pt x="96" y="12"/>
                    <a:pt x="96" y="12"/>
                  </a:cubicBezTo>
                  <a:cubicBezTo>
                    <a:pt x="96" y="15"/>
                    <a:pt x="97" y="17"/>
                    <a:pt x="97" y="18"/>
                  </a:cubicBezTo>
                  <a:cubicBezTo>
                    <a:pt x="97" y="19"/>
                    <a:pt x="97" y="19"/>
                    <a:pt x="98" y="20"/>
                  </a:cubicBezTo>
                  <a:cubicBezTo>
                    <a:pt x="98" y="21"/>
                    <a:pt x="98" y="22"/>
                    <a:pt x="98" y="23"/>
                  </a:cubicBezTo>
                  <a:cubicBezTo>
                    <a:pt x="99" y="24"/>
                    <a:pt x="99" y="26"/>
                    <a:pt x="99" y="28"/>
                  </a:cubicBezTo>
                  <a:cubicBezTo>
                    <a:pt x="100" y="30"/>
                    <a:pt x="100" y="32"/>
                    <a:pt x="101" y="34"/>
                  </a:cubicBezTo>
                  <a:cubicBezTo>
                    <a:pt x="101" y="35"/>
                    <a:pt x="101" y="37"/>
                    <a:pt x="100" y="38"/>
                  </a:cubicBezTo>
                  <a:cubicBezTo>
                    <a:pt x="99" y="39"/>
                    <a:pt x="99" y="40"/>
                    <a:pt x="99" y="41"/>
                  </a:cubicBezTo>
                  <a:cubicBezTo>
                    <a:pt x="98" y="42"/>
                    <a:pt x="98" y="44"/>
                    <a:pt x="98" y="45"/>
                  </a:cubicBezTo>
                  <a:cubicBezTo>
                    <a:pt x="99" y="47"/>
                    <a:pt x="99" y="48"/>
                    <a:pt x="98" y="50"/>
                  </a:cubicBezTo>
                  <a:cubicBezTo>
                    <a:pt x="98" y="52"/>
                    <a:pt x="97" y="54"/>
                    <a:pt x="97" y="56"/>
                  </a:cubicBezTo>
                  <a:cubicBezTo>
                    <a:pt x="96" y="58"/>
                    <a:pt x="96" y="60"/>
                    <a:pt x="95" y="62"/>
                  </a:cubicBezTo>
                  <a:cubicBezTo>
                    <a:pt x="95" y="62"/>
                    <a:pt x="95" y="62"/>
                    <a:pt x="95" y="63"/>
                  </a:cubicBezTo>
                  <a:cubicBezTo>
                    <a:pt x="94" y="63"/>
                    <a:pt x="94" y="64"/>
                    <a:pt x="94" y="64"/>
                  </a:cubicBezTo>
                  <a:cubicBezTo>
                    <a:pt x="93" y="66"/>
                    <a:pt x="93" y="68"/>
                    <a:pt x="92" y="69"/>
                  </a:cubicBezTo>
                  <a:cubicBezTo>
                    <a:pt x="92" y="70"/>
                    <a:pt x="90" y="71"/>
                    <a:pt x="89" y="72"/>
                  </a:cubicBezTo>
                  <a:cubicBezTo>
                    <a:pt x="87" y="75"/>
                    <a:pt x="85" y="77"/>
                    <a:pt x="82" y="79"/>
                  </a:cubicBezTo>
                  <a:cubicBezTo>
                    <a:pt x="81" y="80"/>
                    <a:pt x="80" y="81"/>
                    <a:pt x="79" y="82"/>
                  </a:cubicBezTo>
                  <a:cubicBezTo>
                    <a:pt x="78" y="83"/>
                    <a:pt x="77" y="84"/>
                    <a:pt x="76" y="86"/>
                  </a:cubicBezTo>
                  <a:close/>
                  <a:moveTo>
                    <a:pt x="24" y="3"/>
                  </a:moveTo>
                  <a:cubicBezTo>
                    <a:pt x="24" y="4"/>
                    <a:pt x="24" y="5"/>
                    <a:pt x="24" y="6"/>
                  </a:cubicBezTo>
                  <a:cubicBezTo>
                    <a:pt x="23" y="6"/>
                    <a:pt x="23" y="7"/>
                    <a:pt x="23" y="9"/>
                  </a:cubicBezTo>
                  <a:cubicBezTo>
                    <a:pt x="22" y="10"/>
                    <a:pt x="21" y="10"/>
                    <a:pt x="20" y="11"/>
                  </a:cubicBezTo>
                  <a:cubicBezTo>
                    <a:pt x="19" y="12"/>
                    <a:pt x="17" y="12"/>
                    <a:pt x="16" y="11"/>
                  </a:cubicBezTo>
                  <a:cubicBezTo>
                    <a:pt x="15" y="11"/>
                    <a:pt x="14" y="10"/>
                    <a:pt x="14" y="10"/>
                  </a:cubicBezTo>
                  <a:cubicBezTo>
                    <a:pt x="14" y="9"/>
                    <a:pt x="14" y="8"/>
                    <a:pt x="14" y="8"/>
                  </a:cubicBezTo>
                  <a:cubicBezTo>
                    <a:pt x="14" y="7"/>
                    <a:pt x="15" y="6"/>
                    <a:pt x="16" y="5"/>
                  </a:cubicBezTo>
                  <a:cubicBezTo>
                    <a:pt x="17" y="4"/>
                    <a:pt x="17" y="4"/>
                    <a:pt x="18" y="3"/>
                  </a:cubicBezTo>
                  <a:cubicBezTo>
                    <a:pt x="19" y="3"/>
                    <a:pt x="20" y="2"/>
                    <a:pt x="21" y="2"/>
                  </a:cubicBezTo>
                  <a:cubicBezTo>
                    <a:pt x="22" y="2"/>
                    <a:pt x="23" y="2"/>
                    <a:pt x="24" y="3"/>
                  </a:cubicBezTo>
                  <a:close/>
                  <a:moveTo>
                    <a:pt x="58" y="160"/>
                  </a:moveTo>
                  <a:cubicBezTo>
                    <a:pt x="58" y="160"/>
                    <a:pt x="58" y="161"/>
                    <a:pt x="57" y="161"/>
                  </a:cubicBezTo>
                  <a:cubicBezTo>
                    <a:pt x="56" y="162"/>
                    <a:pt x="56" y="162"/>
                    <a:pt x="57" y="163"/>
                  </a:cubicBezTo>
                  <a:cubicBezTo>
                    <a:pt x="54" y="164"/>
                    <a:pt x="53" y="165"/>
                    <a:pt x="53" y="165"/>
                  </a:cubicBezTo>
                  <a:cubicBezTo>
                    <a:pt x="52" y="165"/>
                    <a:pt x="52" y="165"/>
                    <a:pt x="51" y="165"/>
                  </a:cubicBezTo>
                  <a:cubicBezTo>
                    <a:pt x="50" y="166"/>
                    <a:pt x="49" y="165"/>
                    <a:pt x="48" y="164"/>
                  </a:cubicBezTo>
                  <a:cubicBezTo>
                    <a:pt x="47" y="163"/>
                    <a:pt x="47" y="163"/>
                    <a:pt x="46" y="162"/>
                  </a:cubicBezTo>
                  <a:cubicBezTo>
                    <a:pt x="46" y="160"/>
                    <a:pt x="46" y="159"/>
                    <a:pt x="47" y="159"/>
                  </a:cubicBezTo>
                  <a:cubicBezTo>
                    <a:pt x="49" y="158"/>
                    <a:pt x="50" y="157"/>
                    <a:pt x="51" y="157"/>
                  </a:cubicBezTo>
                  <a:cubicBezTo>
                    <a:pt x="52" y="157"/>
                    <a:pt x="54" y="157"/>
                    <a:pt x="55" y="158"/>
                  </a:cubicBezTo>
                  <a:cubicBezTo>
                    <a:pt x="56" y="158"/>
                    <a:pt x="57" y="159"/>
                    <a:pt x="58" y="160"/>
                  </a:cubicBezTo>
                  <a:close/>
                  <a:moveTo>
                    <a:pt x="56" y="145"/>
                  </a:moveTo>
                  <a:cubicBezTo>
                    <a:pt x="56" y="146"/>
                    <a:pt x="55" y="148"/>
                    <a:pt x="54" y="148"/>
                  </a:cubicBezTo>
                  <a:cubicBezTo>
                    <a:pt x="52" y="148"/>
                    <a:pt x="51" y="148"/>
                    <a:pt x="50" y="147"/>
                  </a:cubicBezTo>
                  <a:cubicBezTo>
                    <a:pt x="49" y="145"/>
                    <a:pt x="49" y="144"/>
                    <a:pt x="50" y="143"/>
                  </a:cubicBezTo>
                  <a:cubicBezTo>
                    <a:pt x="51" y="143"/>
                    <a:pt x="52" y="143"/>
                    <a:pt x="54" y="143"/>
                  </a:cubicBezTo>
                  <a:cubicBezTo>
                    <a:pt x="55" y="143"/>
                    <a:pt x="56" y="143"/>
                    <a:pt x="56" y="145"/>
                  </a:cubicBezTo>
                  <a:close/>
                  <a:moveTo>
                    <a:pt x="112" y="184"/>
                  </a:moveTo>
                  <a:cubicBezTo>
                    <a:pt x="113" y="184"/>
                    <a:pt x="114" y="184"/>
                    <a:pt x="115" y="184"/>
                  </a:cubicBezTo>
                  <a:cubicBezTo>
                    <a:pt x="115" y="184"/>
                    <a:pt x="116" y="184"/>
                    <a:pt x="117" y="185"/>
                  </a:cubicBezTo>
                  <a:cubicBezTo>
                    <a:pt x="118" y="185"/>
                    <a:pt x="118" y="187"/>
                    <a:pt x="118" y="188"/>
                  </a:cubicBezTo>
                  <a:cubicBezTo>
                    <a:pt x="118" y="189"/>
                    <a:pt x="117" y="191"/>
                    <a:pt x="116" y="191"/>
                  </a:cubicBezTo>
                  <a:cubicBezTo>
                    <a:pt x="113" y="193"/>
                    <a:pt x="110" y="193"/>
                    <a:pt x="109" y="193"/>
                  </a:cubicBezTo>
                  <a:cubicBezTo>
                    <a:pt x="108" y="193"/>
                    <a:pt x="107" y="192"/>
                    <a:pt x="107" y="191"/>
                  </a:cubicBezTo>
                  <a:cubicBezTo>
                    <a:pt x="107" y="190"/>
                    <a:pt x="107" y="189"/>
                    <a:pt x="107" y="188"/>
                  </a:cubicBezTo>
                  <a:cubicBezTo>
                    <a:pt x="108" y="187"/>
                    <a:pt x="109" y="186"/>
                    <a:pt x="109" y="186"/>
                  </a:cubicBezTo>
                  <a:cubicBezTo>
                    <a:pt x="110" y="185"/>
                    <a:pt x="111" y="184"/>
                    <a:pt x="112" y="184"/>
                  </a:cubicBezTo>
                  <a:close/>
                </a:path>
              </a:pathLst>
            </a:custGeom>
            <a:solidFill>
              <a:schemeClr val="dk2"/>
            </a:solidFill>
            <a:ln>
              <a:noFill/>
            </a:ln>
            <a:effectLst>
              <a:outerShdw dist="28575" dir="228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16"/>
            <p:cNvSpPr/>
            <p:nvPr/>
          </p:nvSpPr>
          <p:spPr>
            <a:xfrm>
              <a:off x="4294291" y="-1278094"/>
              <a:ext cx="114300" cy="179388"/>
            </a:xfrm>
            <a:custGeom>
              <a:avLst/>
              <a:gdLst/>
              <a:ahLst/>
              <a:cxnLst/>
              <a:rect l="l" t="t" r="r" b="b"/>
              <a:pathLst>
                <a:path w="44" h="69" extrusionOk="0">
                  <a:moveTo>
                    <a:pt x="20" y="38"/>
                  </a:moveTo>
                  <a:cubicBezTo>
                    <a:pt x="18" y="39"/>
                    <a:pt x="16" y="39"/>
                    <a:pt x="15" y="39"/>
                  </a:cubicBezTo>
                  <a:cubicBezTo>
                    <a:pt x="14" y="39"/>
                    <a:pt x="13" y="39"/>
                    <a:pt x="12" y="39"/>
                  </a:cubicBezTo>
                  <a:cubicBezTo>
                    <a:pt x="10" y="38"/>
                    <a:pt x="8" y="37"/>
                    <a:pt x="7" y="36"/>
                  </a:cubicBezTo>
                  <a:cubicBezTo>
                    <a:pt x="5" y="35"/>
                    <a:pt x="4" y="35"/>
                    <a:pt x="1" y="33"/>
                  </a:cubicBezTo>
                  <a:cubicBezTo>
                    <a:pt x="1" y="33"/>
                    <a:pt x="1" y="32"/>
                    <a:pt x="1" y="32"/>
                  </a:cubicBezTo>
                  <a:cubicBezTo>
                    <a:pt x="0" y="31"/>
                    <a:pt x="0" y="31"/>
                    <a:pt x="1" y="30"/>
                  </a:cubicBezTo>
                  <a:cubicBezTo>
                    <a:pt x="0" y="29"/>
                    <a:pt x="0" y="27"/>
                    <a:pt x="0" y="25"/>
                  </a:cubicBezTo>
                  <a:cubicBezTo>
                    <a:pt x="1" y="23"/>
                    <a:pt x="1" y="21"/>
                    <a:pt x="2" y="19"/>
                  </a:cubicBezTo>
                  <a:cubicBezTo>
                    <a:pt x="2" y="18"/>
                    <a:pt x="3" y="17"/>
                    <a:pt x="3" y="15"/>
                  </a:cubicBezTo>
                  <a:cubicBezTo>
                    <a:pt x="3" y="14"/>
                    <a:pt x="4" y="13"/>
                    <a:pt x="5" y="13"/>
                  </a:cubicBezTo>
                  <a:cubicBezTo>
                    <a:pt x="5" y="12"/>
                    <a:pt x="6" y="11"/>
                    <a:pt x="7" y="10"/>
                  </a:cubicBezTo>
                  <a:cubicBezTo>
                    <a:pt x="7" y="9"/>
                    <a:pt x="8" y="8"/>
                    <a:pt x="7" y="7"/>
                  </a:cubicBezTo>
                  <a:cubicBezTo>
                    <a:pt x="10" y="6"/>
                    <a:pt x="13" y="5"/>
                    <a:pt x="15" y="3"/>
                  </a:cubicBezTo>
                  <a:cubicBezTo>
                    <a:pt x="18" y="2"/>
                    <a:pt x="20" y="1"/>
                    <a:pt x="23" y="0"/>
                  </a:cubicBezTo>
                  <a:cubicBezTo>
                    <a:pt x="24" y="1"/>
                    <a:pt x="25" y="1"/>
                    <a:pt x="26" y="1"/>
                  </a:cubicBezTo>
                  <a:cubicBezTo>
                    <a:pt x="28" y="2"/>
                    <a:pt x="29" y="2"/>
                    <a:pt x="30" y="2"/>
                  </a:cubicBezTo>
                  <a:cubicBezTo>
                    <a:pt x="31" y="2"/>
                    <a:pt x="32" y="2"/>
                    <a:pt x="33" y="2"/>
                  </a:cubicBezTo>
                  <a:cubicBezTo>
                    <a:pt x="34" y="3"/>
                    <a:pt x="35" y="4"/>
                    <a:pt x="35" y="4"/>
                  </a:cubicBezTo>
                  <a:cubicBezTo>
                    <a:pt x="36" y="5"/>
                    <a:pt x="36" y="6"/>
                    <a:pt x="37" y="7"/>
                  </a:cubicBezTo>
                  <a:cubicBezTo>
                    <a:pt x="37" y="9"/>
                    <a:pt x="38" y="10"/>
                    <a:pt x="39" y="10"/>
                  </a:cubicBezTo>
                  <a:cubicBezTo>
                    <a:pt x="40" y="11"/>
                    <a:pt x="41" y="11"/>
                    <a:pt x="42" y="12"/>
                  </a:cubicBezTo>
                  <a:cubicBezTo>
                    <a:pt x="42" y="13"/>
                    <a:pt x="42" y="14"/>
                    <a:pt x="43" y="15"/>
                  </a:cubicBezTo>
                  <a:cubicBezTo>
                    <a:pt x="43" y="16"/>
                    <a:pt x="43" y="18"/>
                    <a:pt x="43" y="19"/>
                  </a:cubicBezTo>
                  <a:cubicBezTo>
                    <a:pt x="43" y="22"/>
                    <a:pt x="44" y="24"/>
                    <a:pt x="44" y="27"/>
                  </a:cubicBezTo>
                  <a:cubicBezTo>
                    <a:pt x="44" y="30"/>
                    <a:pt x="44" y="33"/>
                    <a:pt x="43" y="36"/>
                  </a:cubicBezTo>
                  <a:cubicBezTo>
                    <a:pt x="43" y="37"/>
                    <a:pt x="43" y="38"/>
                    <a:pt x="42" y="40"/>
                  </a:cubicBezTo>
                  <a:cubicBezTo>
                    <a:pt x="42" y="41"/>
                    <a:pt x="41" y="43"/>
                    <a:pt x="40" y="45"/>
                  </a:cubicBezTo>
                  <a:cubicBezTo>
                    <a:pt x="40" y="47"/>
                    <a:pt x="39" y="48"/>
                    <a:pt x="38" y="50"/>
                  </a:cubicBezTo>
                  <a:cubicBezTo>
                    <a:pt x="38" y="51"/>
                    <a:pt x="37" y="53"/>
                    <a:pt x="36" y="53"/>
                  </a:cubicBezTo>
                  <a:cubicBezTo>
                    <a:pt x="35" y="55"/>
                    <a:pt x="34" y="57"/>
                    <a:pt x="32" y="59"/>
                  </a:cubicBezTo>
                  <a:cubicBezTo>
                    <a:pt x="31" y="61"/>
                    <a:pt x="29" y="63"/>
                    <a:pt x="28" y="64"/>
                  </a:cubicBezTo>
                  <a:cubicBezTo>
                    <a:pt x="26" y="65"/>
                    <a:pt x="24" y="66"/>
                    <a:pt x="22" y="67"/>
                  </a:cubicBezTo>
                  <a:cubicBezTo>
                    <a:pt x="20" y="68"/>
                    <a:pt x="19" y="69"/>
                    <a:pt x="17" y="69"/>
                  </a:cubicBezTo>
                  <a:cubicBezTo>
                    <a:pt x="15" y="69"/>
                    <a:pt x="13" y="68"/>
                    <a:pt x="13" y="67"/>
                  </a:cubicBezTo>
                  <a:cubicBezTo>
                    <a:pt x="11" y="67"/>
                    <a:pt x="10" y="66"/>
                    <a:pt x="11" y="64"/>
                  </a:cubicBezTo>
                  <a:cubicBezTo>
                    <a:pt x="11" y="63"/>
                    <a:pt x="11" y="61"/>
                    <a:pt x="11" y="60"/>
                  </a:cubicBezTo>
                  <a:cubicBezTo>
                    <a:pt x="12" y="59"/>
                    <a:pt x="13" y="58"/>
                    <a:pt x="14" y="56"/>
                  </a:cubicBezTo>
                  <a:cubicBezTo>
                    <a:pt x="16" y="55"/>
                    <a:pt x="17" y="53"/>
                    <a:pt x="18" y="51"/>
                  </a:cubicBezTo>
                  <a:cubicBezTo>
                    <a:pt x="19" y="49"/>
                    <a:pt x="20" y="47"/>
                    <a:pt x="21" y="45"/>
                  </a:cubicBezTo>
                  <a:cubicBezTo>
                    <a:pt x="22" y="42"/>
                    <a:pt x="23" y="40"/>
                    <a:pt x="23" y="38"/>
                  </a:cubicBezTo>
                  <a:cubicBezTo>
                    <a:pt x="22" y="37"/>
                    <a:pt x="21" y="37"/>
                    <a:pt x="21" y="38"/>
                  </a:cubicBezTo>
                  <a:cubicBezTo>
                    <a:pt x="20" y="38"/>
                    <a:pt x="20" y="38"/>
                    <a:pt x="20" y="38"/>
                  </a:cubicBezTo>
                  <a:close/>
                </a:path>
              </a:pathLst>
            </a:custGeom>
            <a:solidFill>
              <a:schemeClr val="accent3"/>
            </a:solidFill>
            <a:ln>
              <a:noFill/>
            </a:ln>
            <a:effectLst>
              <a:outerShdw dist="28575" dir="228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16"/>
            <p:cNvSpPr/>
            <p:nvPr/>
          </p:nvSpPr>
          <p:spPr>
            <a:xfrm>
              <a:off x="4864975" y="-1672424"/>
              <a:ext cx="298450" cy="549275"/>
            </a:xfrm>
            <a:custGeom>
              <a:avLst/>
              <a:gdLst/>
              <a:ahLst/>
              <a:cxnLst/>
              <a:rect l="l" t="t" r="r" b="b"/>
              <a:pathLst>
                <a:path w="115" h="212" extrusionOk="0">
                  <a:moveTo>
                    <a:pt x="19" y="110"/>
                  </a:moveTo>
                  <a:cubicBezTo>
                    <a:pt x="18" y="110"/>
                    <a:pt x="18" y="109"/>
                    <a:pt x="18" y="109"/>
                  </a:cubicBezTo>
                  <a:cubicBezTo>
                    <a:pt x="17" y="108"/>
                    <a:pt x="17" y="107"/>
                    <a:pt x="17" y="107"/>
                  </a:cubicBezTo>
                  <a:cubicBezTo>
                    <a:pt x="17" y="107"/>
                    <a:pt x="16" y="106"/>
                    <a:pt x="16" y="106"/>
                  </a:cubicBezTo>
                  <a:cubicBezTo>
                    <a:pt x="16" y="105"/>
                    <a:pt x="15" y="104"/>
                    <a:pt x="16" y="104"/>
                  </a:cubicBezTo>
                  <a:cubicBezTo>
                    <a:pt x="15" y="103"/>
                    <a:pt x="15" y="102"/>
                    <a:pt x="14" y="100"/>
                  </a:cubicBezTo>
                  <a:cubicBezTo>
                    <a:pt x="14" y="99"/>
                    <a:pt x="14" y="98"/>
                    <a:pt x="14" y="98"/>
                  </a:cubicBezTo>
                  <a:cubicBezTo>
                    <a:pt x="14" y="97"/>
                    <a:pt x="14" y="97"/>
                    <a:pt x="14" y="96"/>
                  </a:cubicBezTo>
                  <a:cubicBezTo>
                    <a:pt x="13" y="95"/>
                    <a:pt x="12" y="93"/>
                    <a:pt x="13" y="91"/>
                  </a:cubicBezTo>
                  <a:cubicBezTo>
                    <a:pt x="13" y="89"/>
                    <a:pt x="13" y="88"/>
                    <a:pt x="12" y="86"/>
                  </a:cubicBezTo>
                  <a:cubicBezTo>
                    <a:pt x="13" y="85"/>
                    <a:pt x="13" y="83"/>
                    <a:pt x="13" y="82"/>
                  </a:cubicBezTo>
                  <a:cubicBezTo>
                    <a:pt x="13" y="80"/>
                    <a:pt x="13" y="79"/>
                    <a:pt x="15" y="78"/>
                  </a:cubicBezTo>
                  <a:cubicBezTo>
                    <a:pt x="15" y="77"/>
                    <a:pt x="15" y="76"/>
                    <a:pt x="16" y="74"/>
                  </a:cubicBezTo>
                  <a:cubicBezTo>
                    <a:pt x="17" y="73"/>
                    <a:pt x="17" y="71"/>
                    <a:pt x="16" y="70"/>
                  </a:cubicBezTo>
                  <a:cubicBezTo>
                    <a:pt x="15" y="68"/>
                    <a:pt x="13" y="66"/>
                    <a:pt x="12" y="65"/>
                  </a:cubicBezTo>
                  <a:cubicBezTo>
                    <a:pt x="12" y="62"/>
                    <a:pt x="12" y="59"/>
                    <a:pt x="12" y="58"/>
                  </a:cubicBezTo>
                  <a:cubicBezTo>
                    <a:pt x="12" y="56"/>
                    <a:pt x="12" y="55"/>
                    <a:pt x="12" y="53"/>
                  </a:cubicBezTo>
                  <a:cubicBezTo>
                    <a:pt x="12" y="52"/>
                    <a:pt x="12" y="51"/>
                    <a:pt x="11" y="51"/>
                  </a:cubicBezTo>
                  <a:cubicBezTo>
                    <a:pt x="11" y="50"/>
                    <a:pt x="11" y="49"/>
                    <a:pt x="12" y="49"/>
                  </a:cubicBezTo>
                  <a:cubicBezTo>
                    <a:pt x="11" y="48"/>
                    <a:pt x="11" y="47"/>
                    <a:pt x="11" y="45"/>
                  </a:cubicBezTo>
                  <a:cubicBezTo>
                    <a:pt x="12" y="44"/>
                    <a:pt x="12" y="43"/>
                    <a:pt x="12" y="42"/>
                  </a:cubicBezTo>
                  <a:cubicBezTo>
                    <a:pt x="11" y="42"/>
                    <a:pt x="11" y="41"/>
                    <a:pt x="11" y="40"/>
                  </a:cubicBezTo>
                  <a:cubicBezTo>
                    <a:pt x="11" y="40"/>
                    <a:pt x="11" y="39"/>
                    <a:pt x="12" y="39"/>
                  </a:cubicBezTo>
                  <a:cubicBezTo>
                    <a:pt x="11" y="38"/>
                    <a:pt x="11" y="38"/>
                    <a:pt x="11" y="37"/>
                  </a:cubicBezTo>
                  <a:cubicBezTo>
                    <a:pt x="11" y="36"/>
                    <a:pt x="11" y="36"/>
                    <a:pt x="11" y="35"/>
                  </a:cubicBezTo>
                  <a:cubicBezTo>
                    <a:pt x="11" y="35"/>
                    <a:pt x="11" y="34"/>
                    <a:pt x="11" y="34"/>
                  </a:cubicBezTo>
                  <a:cubicBezTo>
                    <a:pt x="11" y="33"/>
                    <a:pt x="11" y="33"/>
                    <a:pt x="11" y="32"/>
                  </a:cubicBezTo>
                  <a:cubicBezTo>
                    <a:pt x="11" y="31"/>
                    <a:pt x="11" y="30"/>
                    <a:pt x="11" y="29"/>
                  </a:cubicBezTo>
                  <a:cubicBezTo>
                    <a:pt x="11" y="28"/>
                    <a:pt x="11" y="27"/>
                    <a:pt x="11" y="27"/>
                  </a:cubicBezTo>
                  <a:cubicBezTo>
                    <a:pt x="11" y="25"/>
                    <a:pt x="11" y="25"/>
                    <a:pt x="11" y="24"/>
                  </a:cubicBezTo>
                  <a:cubicBezTo>
                    <a:pt x="11" y="23"/>
                    <a:pt x="10" y="22"/>
                    <a:pt x="10" y="21"/>
                  </a:cubicBezTo>
                  <a:cubicBezTo>
                    <a:pt x="11" y="21"/>
                    <a:pt x="11" y="19"/>
                    <a:pt x="10" y="18"/>
                  </a:cubicBezTo>
                  <a:cubicBezTo>
                    <a:pt x="10" y="17"/>
                    <a:pt x="11" y="16"/>
                    <a:pt x="12" y="15"/>
                  </a:cubicBezTo>
                  <a:cubicBezTo>
                    <a:pt x="12" y="14"/>
                    <a:pt x="12" y="13"/>
                    <a:pt x="12" y="12"/>
                  </a:cubicBezTo>
                  <a:cubicBezTo>
                    <a:pt x="12" y="11"/>
                    <a:pt x="13" y="10"/>
                    <a:pt x="13" y="9"/>
                  </a:cubicBezTo>
                  <a:cubicBezTo>
                    <a:pt x="15" y="7"/>
                    <a:pt x="16" y="6"/>
                    <a:pt x="17" y="6"/>
                  </a:cubicBezTo>
                  <a:cubicBezTo>
                    <a:pt x="18" y="5"/>
                    <a:pt x="19" y="5"/>
                    <a:pt x="19" y="4"/>
                  </a:cubicBezTo>
                  <a:cubicBezTo>
                    <a:pt x="22" y="4"/>
                    <a:pt x="23" y="4"/>
                    <a:pt x="23" y="4"/>
                  </a:cubicBezTo>
                  <a:cubicBezTo>
                    <a:pt x="23" y="3"/>
                    <a:pt x="24" y="3"/>
                    <a:pt x="25" y="3"/>
                  </a:cubicBezTo>
                  <a:cubicBezTo>
                    <a:pt x="25" y="3"/>
                    <a:pt x="26" y="3"/>
                    <a:pt x="27" y="3"/>
                  </a:cubicBezTo>
                  <a:cubicBezTo>
                    <a:pt x="28" y="3"/>
                    <a:pt x="30" y="3"/>
                    <a:pt x="33" y="2"/>
                  </a:cubicBezTo>
                  <a:cubicBezTo>
                    <a:pt x="36" y="2"/>
                    <a:pt x="38" y="2"/>
                    <a:pt x="40" y="2"/>
                  </a:cubicBezTo>
                  <a:cubicBezTo>
                    <a:pt x="42" y="2"/>
                    <a:pt x="43" y="2"/>
                    <a:pt x="44" y="2"/>
                  </a:cubicBezTo>
                  <a:cubicBezTo>
                    <a:pt x="45" y="2"/>
                    <a:pt x="46" y="2"/>
                    <a:pt x="47" y="2"/>
                  </a:cubicBezTo>
                  <a:cubicBezTo>
                    <a:pt x="49" y="1"/>
                    <a:pt x="50" y="1"/>
                    <a:pt x="51" y="1"/>
                  </a:cubicBezTo>
                  <a:cubicBezTo>
                    <a:pt x="52" y="1"/>
                    <a:pt x="53" y="1"/>
                    <a:pt x="54" y="0"/>
                  </a:cubicBezTo>
                  <a:cubicBezTo>
                    <a:pt x="55" y="1"/>
                    <a:pt x="57" y="2"/>
                    <a:pt x="58" y="2"/>
                  </a:cubicBezTo>
                  <a:cubicBezTo>
                    <a:pt x="60" y="2"/>
                    <a:pt x="61" y="2"/>
                    <a:pt x="62" y="3"/>
                  </a:cubicBezTo>
                  <a:cubicBezTo>
                    <a:pt x="63" y="4"/>
                    <a:pt x="64" y="5"/>
                    <a:pt x="65" y="5"/>
                  </a:cubicBezTo>
                  <a:cubicBezTo>
                    <a:pt x="65" y="5"/>
                    <a:pt x="66" y="5"/>
                    <a:pt x="67" y="5"/>
                  </a:cubicBezTo>
                  <a:cubicBezTo>
                    <a:pt x="67" y="6"/>
                    <a:pt x="68" y="6"/>
                    <a:pt x="68" y="5"/>
                  </a:cubicBezTo>
                  <a:cubicBezTo>
                    <a:pt x="69" y="5"/>
                    <a:pt x="70" y="5"/>
                    <a:pt x="70" y="6"/>
                  </a:cubicBezTo>
                  <a:cubicBezTo>
                    <a:pt x="72" y="5"/>
                    <a:pt x="73" y="5"/>
                    <a:pt x="73" y="5"/>
                  </a:cubicBezTo>
                  <a:cubicBezTo>
                    <a:pt x="73" y="6"/>
                    <a:pt x="74" y="6"/>
                    <a:pt x="74" y="6"/>
                  </a:cubicBezTo>
                  <a:cubicBezTo>
                    <a:pt x="75" y="6"/>
                    <a:pt x="76" y="6"/>
                    <a:pt x="78" y="5"/>
                  </a:cubicBezTo>
                  <a:cubicBezTo>
                    <a:pt x="79" y="5"/>
                    <a:pt x="80" y="5"/>
                    <a:pt x="81" y="5"/>
                  </a:cubicBezTo>
                  <a:cubicBezTo>
                    <a:pt x="84" y="5"/>
                    <a:pt x="85" y="5"/>
                    <a:pt x="86" y="5"/>
                  </a:cubicBezTo>
                  <a:cubicBezTo>
                    <a:pt x="86" y="5"/>
                    <a:pt x="87" y="4"/>
                    <a:pt x="87" y="4"/>
                  </a:cubicBezTo>
                  <a:cubicBezTo>
                    <a:pt x="88" y="4"/>
                    <a:pt x="89" y="4"/>
                    <a:pt x="90" y="4"/>
                  </a:cubicBezTo>
                  <a:cubicBezTo>
                    <a:pt x="90" y="4"/>
                    <a:pt x="91" y="4"/>
                    <a:pt x="92" y="3"/>
                  </a:cubicBezTo>
                  <a:cubicBezTo>
                    <a:pt x="92" y="3"/>
                    <a:pt x="93" y="3"/>
                    <a:pt x="93" y="3"/>
                  </a:cubicBezTo>
                  <a:cubicBezTo>
                    <a:pt x="94" y="2"/>
                    <a:pt x="94" y="3"/>
                    <a:pt x="95" y="3"/>
                  </a:cubicBezTo>
                  <a:cubicBezTo>
                    <a:pt x="97" y="3"/>
                    <a:pt x="99" y="3"/>
                    <a:pt x="101" y="2"/>
                  </a:cubicBezTo>
                  <a:cubicBezTo>
                    <a:pt x="102" y="2"/>
                    <a:pt x="104" y="2"/>
                    <a:pt x="106" y="2"/>
                  </a:cubicBezTo>
                  <a:cubicBezTo>
                    <a:pt x="108" y="4"/>
                    <a:pt x="109" y="7"/>
                    <a:pt x="111" y="9"/>
                  </a:cubicBezTo>
                  <a:cubicBezTo>
                    <a:pt x="112" y="11"/>
                    <a:pt x="112" y="13"/>
                    <a:pt x="110" y="15"/>
                  </a:cubicBezTo>
                  <a:cubicBezTo>
                    <a:pt x="110" y="17"/>
                    <a:pt x="110" y="18"/>
                    <a:pt x="110" y="20"/>
                  </a:cubicBezTo>
                  <a:cubicBezTo>
                    <a:pt x="110" y="22"/>
                    <a:pt x="110" y="23"/>
                    <a:pt x="109" y="24"/>
                  </a:cubicBezTo>
                  <a:cubicBezTo>
                    <a:pt x="108" y="26"/>
                    <a:pt x="108" y="27"/>
                    <a:pt x="107" y="28"/>
                  </a:cubicBezTo>
                  <a:cubicBezTo>
                    <a:pt x="106" y="29"/>
                    <a:pt x="105" y="30"/>
                    <a:pt x="104" y="32"/>
                  </a:cubicBezTo>
                  <a:cubicBezTo>
                    <a:pt x="101" y="34"/>
                    <a:pt x="98" y="35"/>
                    <a:pt x="96" y="35"/>
                  </a:cubicBezTo>
                  <a:cubicBezTo>
                    <a:pt x="93" y="36"/>
                    <a:pt x="90" y="36"/>
                    <a:pt x="88" y="36"/>
                  </a:cubicBezTo>
                  <a:cubicBezTo>
                    <a:pt x="86" y="35"/>
                    <a:pt x="84" y="34"/>
                    <a:pt x="82" y="33"/>
                  </a:cubicBezTo>
                  <a:cubicBezTo>
                    <a:pt x="81" y="32"/>
                    <a:pt x="79" y="31"/>
                    <a:pt x="77" y="30"/>
                  </a:cubicBezTo>
                  <a:cubicBezTo>
                    <a:pt x="75" y="30"/>
                    <a:pt x="73" y="29"/>
                    <a:pt x="71" y="29"/>
                  </a:cubicBezTo>
                  <a:cubicBezTo>
                    <a:pt x="69" y="29"/>
                    <a:pt x="67" y="29"/>
                    <a:pt x="65" y="28"/>
                  </a:cubicBezTo>
                  <a:cubicBezTo>
                    <a:pt x="63" y="29"/>
                    <a:pt x="61" y="29"/>
                    <a:pt x="59" y="29"/>
                  </a:cubicBezTo>
                  <a:cubicBezTo>
                    <a:pt x="56" y="29"/>
                    <a:pt x="54" y="30"/>
                    <a:pt x="53" y="31"/>
                  </a:cubicBezTo>
                  <a:cubicBezTo>
                    <a:pt x="52" y="32"/>
                    <a:pt x="51" y="32"/>
                    <a:pt x="50" y="33"/>
                  </a:cubicBezTo>
                  <a:cubicBezTo>
                    <a:pt x="49" y="34"/>
                    <a:pt x="48" y="35"/>
                    <a:pt x="47" y="35"/>
                  </a:cubicBezTo>
                  <a:cubicBezTo>
                    <a:pt x="46" y="37"/>
                    <a:pt x="45" y="39"/>
                    <a:pt x="44" y="40"/>
                  </a:cubicBezTo>
                  <a:cubicBezTo>
                    <a:pt x="44" y="42"/>
                    <a:pt x="43" y="44"/>
                    <a:pt x="43" y="46"/>
                  </a:cubicBezTo>
                  <a:cubicBezTo>
                    <a:pt x="43" y="47"/>
                    <a:pt x="43" y="48"/>
                    <a:pt x="43" y="49"/>
                  </a:cubicBezTo>
                  <a:cubicBezTo>
                    <a:pt x="43" y="49"/>
                    <a:pt x="43" y="50"/>
                    <a:pt x="43" y="51"/>
                  </a:cubicBezTo>
                  <a:cubicBezTo>
                    <a:pt x="43" y="52"/>
                    <a:pt x="43" y="52"/>
                    <a:pt x="43" y="53"/>
                  </a:cubicBezTo>
                  <a:cubicBezTo>
                    <a:pt x="43" y="53"/>
                    <a:pt x="42" y="54"/>
                    <a:pt x="42" y="54"/>
                  </a:cubicBezTo>
                  <a:cubicBezTo>
                    <a:pt x="42" y="56"/>
                    <a:pt x="42" y="57"/>
                    <a:pt x="42" y="59"/>
                  </a:cubicBezTo>
                  <a:cubicBezTo>
                    <a:pt x="42" y="61"/>
                    <a:pt x="42" y="62"/>
                    <a:pt x="42" y="63"/>
                  </a:cubicBezTo>
                  <a:cubicBezTo>
                    <a:pt x="42" y="64"/>
                    <a:pt x="42" y="65"/>
                    <a:pt x="42" y="66"/>
                  </a:cubicBezTo>
                  <a:cubicBezTo>
                    <a:pt x="42" y="67"/>
                    <a:pt x="42" y="68"/>
                    <a:pt x="41" y="69"/>
                  </a:cubicBezTo>
                  <a:cubicBezTo>
                    <a:pt x="41" y="70"/>
                    <a:pt x="41" y="71"/>
                    <a:pt x="41" y="71"/>
                  </a:cubicBezTo>
                  <a:cubicBezTo>
                    <a:pt x="41" y="72"/>
                    <a:pt x="41" y="73"/>
                    <a:pt x="41" y="73"/>
                  </a:cubicBezTo>
                  <a:cubicBezTo>
                    <a:pt x="41" y="74"/>
                    <a:pt x="41" y="75"/>
                    <a:pt x="41" y="76"/>
                  </a:cubicBezTo>
                  <a:cubicBezTo>
                    <a:pt x="41" y="77"/>
                    <a:pt x="41" y="77"/>
                    <a:pt x="41" y="78"/>
                  </a:cubicBezTo>
                  <a:cubicBezTo>
                    <a:pt x="41" y="80"/>
                    <a:pt x="41" y="81"/>
                    <a:pt x="41" y="83"/>
                  </a:cubicBezTo>
                  <a:cubicBezTo>
                    <a:pt x="41" y="84"/>
                    <a:pt x="41" y="86"/>
                    <a:pt x="42" y="87"/>
                  </a:cubicBezTo>
                  <a:cubicBezTo>
                    <a:pt x="42" y="88"/>
                    <a:pt x="42" y="89"/>
                    <a:pt x="42" y="89"/>
                  </a:cubicBezTo>
                  <a:cubicBezTo>
                    <a:pt x="42" y="90"/>
                    <a:pt x="43" y="90"/>
                    <a:pt x="43" y="91"/>
                  </a:cubicBezTo>
                  <a:cubicBezTo>
                    <a:pt x="45" y="92"/>
                    <a:pt x="47" y="92"/>
                    <a:pt x="49" y="92"/>
                  </a:cubicBezTo>
                  <a:cubicBezTo>
                    <a:pt x="51" y="92"/>
                    <a:pt x="54" y="92"/>
                    <a:pt x="56" y="92"/>
                  </a:cubicBezTo>
                  <a:cubicBezTo>
                    <a:pt x="57" y="91"/>
                    <a:pt x="58" y="91"/>
                    <a:pt x="60" y="91"/>
                  </a:cubicBezTo>
                  <a:cubicBezTo>
                    <a:pt x="61" y="90"/>
                    <a:pt x="62" y="90"/>
                    <a:pt x="63" y="89"/>
                  </a:cubicBezTo>
                  <a:cubicBezTo>
                    <a:pt x="66" y="88"/>
                    <a:pt x="69" y="86"/>
                    <a:pt x="71" y="84"/>
                  </a:cubicBezTo>
                  <a:cubicBezTo>
                    <a:pt x="73" y="82"/>
                    <a:pt x="76" y="81"/>
                    <a:pt x="79" y="80"/>
                  </a:cubicBezTo>
                  <a:cubicBezTo>
                    <a:pt x="82" y="80"/>
                    <a:pt x="85" y="80"/>
                    <a:pt x="87" y="80"/>
                  </a:cubicBezTo>
                  <a:cubicBezTo>
                    <a:pt x="89" y="79"/>
                    <a:pt x="91" y="80"/>
                    <a:pt x="93" y="81"/>
                  </a:cubicBezTo>
                  <a:cubicBezTo>
                    <a:pt x="94" y="80"/>
                    <a:pt x="95" y="80"/>
                    <a:pt x="96" y="81"/>
                  </a:cubicBezTo>
                  <a:cubicBezTo>
                    <a:pt x="97" y="81"/>
                    <a:pt x="99" y="81"/>
                    <a:pt x="100" y="81"/>
                  </a:cubicBezTo>
                  <a:cubicBezTo>
                    <a:pt x="102" y="83"/>
                    <a:pt x="104" y="85"/>
                    <a:pt x="105" y="86"/>
                  </a:cubicBezTo>
                  <a:cubicBezTo>
                    <a:pt x="106" y="88"/>
                    <a:pt x="106" y="89"/>
                    <a:pt x="107" y="91"/>
                  </a:cubicBezTo>
                  <a:cubicBezTo>
                    <a:pt x="107" y="92"/>
                    <a:pt x="108" y="93"/>
                    <a:pt x="108" y="94"/>
                  </a:cubicBezTo>
                  <a:cubicBezTo>
                    <a:pt x="108" y="96"/>
                    <a:pt x="108" y="97"/>
                    <a:pt x="109" y="98"/>
                  </a:cubicBezTo>
                  <a:cubicBezTo>
                    <a:pt x="109" y="99"/>
                    <a:pt x="110" y="101"/>
                    <a:pt x="110" y="102"/>
                  </a:cubicBezTo>
                  <a:cubicBezTo>
                    <a:pt x="110" y="104"/>
                    <a:pt x="110" y="106"/>
                    <a:pt x="110" y="107"/>
                  </a:cubicBezTo>
                  <a:cubicBezTo>
                    <a:pt x="110" y="110"/>
                    <a:pt x="110" y="112"/>
                    <a:pt x="110" y="113"/>
                  </a:cubicBezTo>
                  <a:cubicBezTo>
                    <a:pt x="111" y="114"/>
                    <a:pt x="110" y="115"/>
                    <a:pt x="110" y="117"/>
                  </a:cubicBezTo>
                  <a:cubicBezTo>
                    <a:pt x="110" y="120"/>
                    <a:pt x="111" y="123"/>
                    <a:pt x="111" y="126"/>
                  </a:cubicBezTo>
                  <a:cubicBezTo>
                    <a:pt x="112" y="128"/>
                    <a:pt x="112" y="131"/>
                    <a:pt x="112" y="133"/>
                  </a:cubicBezTo>
                  <a:cubicBezTo>
                    <a:pt x="111" y="134"/>
                    <a:pt x="111" y="135"/>
                    <a:pt x="111" y="136"/>
                  </a:cubicBezTo>
                  <a:cubicBezTo>
                    <a:pt x="111" y="137"/>
                    <a:pt x="110" y="138"/>
                    <a:pt x="110" y="139"/>
                  </a:cubicBezTo>
                  <a:cubicBezTo>
                    <a:pt x="109" y="141"/>
                    <a:pt x="110" y="143"/>
                    <a:pt x="110" y="144"/>
                  </a:cubicBezTo>
                  <a:cubicBezTo>
                    <a:pt x="111" y="146"/>
                    <a:pt x="111" y="148"/>
                    <a:pt x="111" y="150"/>
                  </a:cubicBezTo>
                  <a:cubicBezTo>
                    <a:pt x="111" y="151"/>
                    <a:pt x="111" y="152"/>
                    <a:pt x="111" y="152"/>
                  </a:cubicBezTo>
                  <a:cubicBezTo>
                    <a:pt x="111" y="153"/>
                    <a:pt x="110" y="153"/>
                    <a:pt x="110" y="154"/>
                  </a:cubicBezTo>
                  <a:cubicBezTo>
                    <a:pt x="110" y="157"/>
                    <a:pt x="110" y="161"/>
                    <a:pt x="110" y="164"/>
                  </a:cubicBezTo>
                  <a:cubicBezTo>
                    <a:pt x="110" y="168"/>
                    <a:pt x="109" y="171"/>
                    <a:pt x="107" y="173"/>
                  </a:cubicBezTo>
                  <a:cubicBezTo>
                    <a:pt x="106" y="174"/>
                    <a:pt x="106" y="175"/>
                    <a:pt x="106" y="175"/>
                  </a:cubicBezTo>
                  <a:cubicBezTo>
                    <a:pt x="106" y="175"/>
                    <a:pt x="106" y="175"/>
                    <a:pt x="105" y="176"/>
                  </a:cubicBezTo>
                  <a:cubicBezTo>
                    <a:pt x="105" y="178"/>
                    <a:pt x="104" y="180"/>
                    <a:pt x="103" y="182"/>
                  </a:cubicBezTo>
                  <a:cubicBezTo>
                    <a:pt x="102" y="184"/>
                    <a:pt x="101" y="186"/>
                    <a:pt x="99" y="187"/>
                  </a:cubicBezTo>
                  <a:cubicBezTo>
                    <a:pt x="97" y="190"/>
                    <a:pt x="96" y="193"/>
                    <a:pt x="94" y="195"/>
                  </a:cubicBezTo>
                  <a:cubicBezTo>
                    <a:pt x="92" y="197"/>
                    <a:pt x="90" y="198"/>
                    <a:pt x="87" y="200"/>
                  </a:cubicBezTo>
                  <a:cubicBezTo>
                    <a:pt x="84" y="200"/>
                    <a:pt x="81" y="202"/>
                    <a:pt x="79" y="203"/>
                  </a:cubicBezTo>
                  <a:cubicBezTo>
                    <a:pt x="78" y="204"/>
                    <a:pt x="77" y="205"/>
                    <a:pt x="76" y="205"/>
                  </a:cubicBezTo>
                  <a:cubicBezTo>
                    <a:pt x="74" y="206"/>
                    <a:pt x="73" y="207"/>
                    <a:pt x="72" y="207"/>
                  </a:cubicBezTo>
                  <a:cubicBezTo>
                    <a:pt x="71" y="207"/>
                    <a:pt x="70" y="208"/>
                    <a:pt x="69" y="209"/>
                  </a:cubicBezTo>
                  <a:cubicBezTo>
                    <a:pt x="68" y="209"/>
                    <a:pt x="66" y="209"/>
                    <a:pt x="65" y="210"/>
                  </a:cubicBezTo>
                  <a:cubicBezTo>
                    <a:pt x="62" y="210"/>
                    <a:pt x="59" y="211"/>
                    <a:pt x="56" y="211"/>
                  </a:cubicBezTo>
                  <a:cubicBezTo>
                    <a:pt x="53" y="211"/>
                    <a:pt x="50" y="210"/>
                    <a:pt x="48" y="209"/>
                  </a:cubicBezTo>
                  <a:cubicBezTo>
                    <a:pt x="47" y="209"/>
                    <a:pt x="46" y="209"/>
                    <a:pt x="45" y="209"/>
                  </a:cubicBezTo>
                  <a:cubicBezTo>
                    <a:pt x="44" y="209"/>
                    <a:pt x="43" y="208"/>
                    <a:pt x="43" y="208"/>
                  </a:cubicBezTo>
                  <a:cubicBezTo>
                    <a:pt x="41" y="208"/>
                    <a:pt x="39" y="207"/>
                    <a:pt x="38" y="206"/>
                  </a:cubicBezTo>
                  <a:cubicBezTo>
                    <a:pt x="37" y="206"/>
                    <a:pt x="36" y="205"/>
                    <a:pt x="35" y="205"/>
                  </a:cubicBezTo>
                  <a:cubicBezTo>
                    <a:pt x="34" y="204"/>
                    <a:pt x="33" y="203"/>
                    <a:pt x="33" y="203"/>
                  </a:cubicBezTo>
                  <a:cubicBezTo>
                    <a:pt x="32" y="203"/>
                    <a:pt x="32" y="203"/>
                    <a:pt x="32" y="202"/>
                  </a:cubicBezTo>
                  <a:cubicBezTo>
                    <a:pt x="29" y="201"/>
                    <a:pt x="28" y="201"/>
                    <a:pt x="27" y="200"/>
                  </a:cubicBezTo>
                  <a:cubicBezTo>
                    <a:pt x="27" y="199"/>
                    <a:pt x="26" y="198"/>
                    <a:pt x="24" y="198"/>
                  </a:cubicBezTo>
                  <a:cubicBezTo>
                    <a:pt x="23" y="197"/>
                    <a:pt x="23" y="197"/>
                    <a:pt x="22" y="196"/>
                  </a:cubicBezTo>
                  <a:cubicBezTo>
                    <a:pt x="21" y="195"/>
                    <a:pt x="21" y="194"/>
                    <a:pt x="20" y="193"/>
                  </a:cubicBezTo>
                  <a:cubicBezTo>
                    <a:pt x="19" y="191"/>
                    <a:pt x="19" y="190"/>
                    <a:pt x="18" y="189"/>
                  </a:cubicBezTo>
                  <a:cubicBezTo>
                    <a:pt x="18" y="189"/>
                    <a:pt x="17" y="188"/>
                    <a:pt x="17" y="187"/>
                  </a:cubicBezTo>
                  <a:cubicBezTo>
                    <a:pt x="17" y="186"/>
                    <a:pt x="16" y="185"/>
                    <a:pt x="17" y="183"/>
                  </a:cubicBezTo>
                  <a:cubicBezTo>
                    <a:pt x="17" y="182"/>
                    <a:pt x="16" y="181"/>
                    <a:pt x="14" y="182"/>
                  </a:cubicBezTo>
                  <a:cubicBezTo>
                    <a:pt x="13" y="181"/>
                    <a:pt x="13" y="181"/>
                    <a:pt x="12" y="181"/>
                  </a:cubicBezTo>
                  <a:cubicBezTo>
                    <a:pt x="11" y="181"/>
                    <a:pt x="11" y="180"/>
                    <a:pt x="11" y="179"/>
                  </a:cubicBezTo>
                  <a:cubicBezTo>
                    <a:pt x="9" y="179"/>
                    <a:pt x="8" y="178"/>
                    <a:pt x="7" y="176"/>
                  </a:cubicBezTo>
                  <a:cubicBezTo>
                    <a:pt x="6" y="175"/>
                    <a:pt x="4" y="174"/>
                    <a:pt x="3" y="173"/>
                  </a:cubicBezTo>
                  <a:cubicBezTo>
                    <a:pt x="2" y="171"/>
                    <a:pt x="1" y="170"/>
                    <a:pt x="0" y="169"/>
                  </a:cubicBezTo>
                  <a:cubicBezTo>
                    <a:pt x="0" y="168"/>
                    <a:pt x="0" y="167"/>
                    <a:pt x="1" y="166"/>
                  </a:cubicBezTo>
                  <a:cubicBezTo>
                    <a:pt x="0" y="166"/>
                    <a:pt x="0" y="165"/>
                    <a:pt x="0" y="165"/>
                  </a:cubicBezTo>
                  <a:cubicBezTo>
                    <a:pt x="1" y="164"/>
                    <a:pt x="1" y="163"/>
                    <a:pt x="1" y="163"/>
                  </a:cubicBezTo>
                  <a:cubicBezTo>
                    <a:pt x="2" y="162"/>
                    <a:pt x="3" y="161"/>
                    <a:pt x="2" y="160"/>
                  </a:cubicBezTo>
                  <a:cubicBezTo>
                    <a:pt x="3" y="159"/>
                    <a:pt x="4" y="159"/>
                    <a:pt x="4" y="158"/>
                  </a:cubicBezTo>
                  <a:cubicBezTo>
                    <a:pt x="4" y="157"/>
                    <a:pt x="4" y="157"/>
                    <a:pt x="5" y="157"/>
                  </a:cubicBezTo>
                  <a:cubicBezTo>
                    <a:pt x="6" y="156"/>
                    <a:pt x="7" y="156"/>
                    <a:pt x="7" y="155"/>
                  </a:cubicBezTo>
                  <a:cubicBezTo>
                    <a:pt x="8" y="155"/>
                    <a:pt x="8" y="155"/>
                    <a:pt x="8" y="155"/>
                  </a:cubicBezTo>
                  <a:cubicBezTo>
                    <a:pt x="9" y="154"/>
                    <a:pt x="10" y="154"/>
                    <a:pt x="12" y="153"/>
                  </a:cubicBezTo>
                  <a:cubicBezTo>
                    <a:pt x="13" y="153"/>
                    <a:pt x="15" y="153"/>
                    <a:pt x="16" y="152"/>
                  </a:cubicBezTo>
                  <a:cubicBezTo>
                    <a:pt x="17" y="152"/>
                    <a:pt x="18" y="152"/>
                    <a:pt x="20" y="152"/>
                  </a:cubicBezTo>
                  <a:cubicBezTo>
                    <a:pt x="21" y="151"/>
                    <a:pt x="22" y="152"/>
                    <a:pt x="23" y="153"/>
                  </a:cubicBezTo>
                  <a:cubicBezTo>
                    <a:pt x="26" y="153"/>
                    <a:pt x="28" y="153"/>
                    <a:pt x="30" y="155"/>
                  </a:cubicBezTo>
                  <a:cubicBezTo>
                    <a:pt x="31" y="156"/>
                    <a:pt x="33" y="157"/>
                    <a:pt x="34" y="158"/>
                  </a:cubicBezTo>
                  <a:cubicBezTo>
                    <a:pt x="37" y="159"/>
                    <a:pt x="39" y="161"/>
                    <a:pt x="39" y="163"/>
                  </a:cubicBezTo>
                  <a:cubicBezTo>
                    <a:pt x="39" y="164"/>
                    <a:pt x="39" y="165"/>
                    <a:pt x="38" y="166"/>
                  </a:cubicBezTo>
                  <a:cubicBezTo>
                    <a:pt x="38" y="167"/>
                    <a:pt x="38" y="168"/>
                    <a:pt x="38" y="169"/>
                  </a:cubicBezTo>
                  <a:cubicBezTo>
                    <a:pt x="38" y="170"/>
                    <a:pt x="38" y="172"/>
                    <a:pt x="38" y="173"/>
                  </a:cubicBezTo>
                  <a:cubicBezTo>
                    <a:pt x="38" y="174"/>
                    <a:pt x="38" y="176"/>
                    <a:pt x="39" y="177"/>
                  </a:cubicBezTo>
                  <a:cubicBezTo>
                    <a:pt x="39" y="178"/>
                    <a:pt x="39" y="179"/>
                    <a:pt x="39" y="179"/>
                  </a:cubicBezTo>
                  <a:cubicBezTo>
                    <a:pt x="39" y="180"/>
                    <a:pt x="39" y="181"/>
                    <a:pt x="40" y="181"/>
                  </a:cubicBezTo>
                  <a:cubicBezTo>
                    <a:pt x="41" y="182"/>
                    <a:pt x="42" y="182"/>
                    <a:pt x="43" y="183"/>
                  </a:cubicBezTo>
                  <a:cubicBezTo>
                    <a:pt x="44" y="183"/>
                    <a:pt x="44" y="183"/>
                    <a:pt x="45" y="184"/>
                  </a:cubicBezTo>
                  <a:cubicBezTo>
                    <a:pt x="46" y="184"/>
                    <a:pt x="47" y="184"/>
                    <a:pt x="49" y="184"/>
                  </a:cubicBezTo>
                  <a:cubicBezTo>
                    <a:pt x="50" y="184"/>
                    <a:pt x="51" y="184"/>
                    <a:pt x="52" y="184"/>
                  </a:cubicBezTo>
                  <a:cubicBezTo>
                    <a:pt x="53" y="184"/>
                    <a:pt x="54" y="184"/>
                    <a:pt x="56" y="184"/>
                  </a:cubicBezTo>
                  <a:cubicBezTo>
                    <a:pt x="57" y="183"/>
                    <a:pt x="58" y="183"/>
                    <a:pt x="59" y="183"/>
                  </a:cubicBezTo>
                  <a:cubicBezTo>
                    <a:pt x="59" y="182"/>
                    <a:pt x="60" y="182"/>
                    <a:pt x="62" y="182"/>
                  </a:cubicBezTo>
                  <a:cubicBezTo>
                    <a:pt x="63" y="182"/>
                    <a:pt x="64" y="181"/>
                    <a:pt x="64" y="180"/>
                  </a:cubicBezTo>
                  <a:cubicBezTo>
                    <a:pt x="66" y="181"/>
                    <a:pt x="66" y="180"/>
                    <a:pt x="67" y="178"/>
                  </a:cubicBezTo>
                  <a:cubicBezTo>
                    <a:pt x="69" y="177"/>
                    <a:pt x="71" y="175"/>
                    <a:pt x="74" y="174"/>
                  </a:cubicBezTo>
                  <a:cubicBezTo>
                    <a:pt x="76" y="172"/>
                    <a:pt x="78" y="170"/>
                    <a:pt x="79" y="167"/>
                  </a:cubicBezTo>
                  <a:cubicBezTo>
                    <a:pt x="79" y="165"/>
                    <a:pt x="80" y="163"/>
                    <a:pt x="81" y="162"/>
                  </a:cubicBezTo>
                  <a:cubicBezTo>
                    <a:pt x="82" y="161"/>
                    <a:pt x="82" y="159"/>
                    <a:pt x="83" y="157"/>
                  </a:cubicBezTo>
                  <a:cubicBezTo>
                    <a:pt x="82" y="156"/>
                    <a:pt x="82" y="155"/>
                    <a:pt x="83" y="154"/>
                  </a:cubicBezTo>
                  <a:cubicBezTo>
                    <a:pt x="83" y="154"/>
                    <a:pt x="83" y="153"/>
                    <a:pt x="83" y="152"/>
                  </a:cubicBezTo>
                  <a:cubicBezTo>
                    <a:pt x="83" y="150"/>
                    <a:pt x="83" y="148"/>
                    <a:pt x="83" y="148"/>
                  </a:cubicBezTo>
                  <a:cubicBezTo>
                    <a:pt x="83" y="147"/>
                    <a:pt x="84" y="146"/>
                    <a:pt x="85" y="146"/>
                  </a:cubicBezTo>
                  <a:cubicBezTo>
                    <a:pt x="85" y="144"/>
                    <a:pt x="85" y="142"/>
                    <a:pt x="85" y="141"/>
                  </a:cubicBezTo>
                  <a:cubicBezTo>
                    <a:pt x="85" y="139"/>
                    <a:pt x="85" y="138"/>
                    <a:pt x="85" y="137"/>
                  </a:cubicBezTo>
                  <a:cubicBezTo>
                    <a:pt x="85" y="137"/>
                    <a:pt x="85" y="136"/>
                    <a:pt x="85" y="135"/>
                  </a:cubicBezTo>
                  <a:cubicBezTo>
                    <a:pt x="85" y="135"/>
                    <a:pt x="85" y="134"/>
                    <a:pt x="86" y="133"/>
                  </a:cubicBezTo>
                  <a:cubicBezTo>
                    <a:pt x="86" y="132"/>
                    <a:pt x="86" y="130"/>
                    <a:pt x="86" y="127"/>
                  </a:cubicBezTo>
                  <a:cubicBezTo>
                    <a:pt x="87" y="124"/>
                    <a:pt x="87" y="122"/>
                    <a:pt x="85" y="120"/>
                  </a:cubicBezTo>
                  <a:cubicBezTo>
                    <a:pt x="86" y="119"/>
                    <a:pt x="85" y="117"/>
                    <a:pt x="84" y="117"/>
                  </a:cubicBezTo>
                  <a:cubicBezTo>
                    <a:pt x="83" y="116"/>
                    <a:pt x="83" y="114"/>
                    <a:pt x="83" y="113"/>
                  </a:cubicBezTo>
                  <a:cubicBezTo>
                    <a:pt x="82" y="112"/>
                    <a:pt x="81" y="111"/>
                    <a:pt x="80" y="110"/>
                  </a:cubicBezTo>
                  <a:cubicBezTo>
                    <a:pt x="80" y="109"/>
                    <a:pt x="79" y="108"/>
                    <a:pt x="77" y="108"/>
                  </a:cubicBezTo>
                  <a:cubicBezTo>
                    <a:pt x="75" y="107"/>
                    <a:pt x="72" y="108"/>
                    <a:pt x="69" y="109"/>
                  </a:cubicBezTo>
                  <a:cubicBezTo>
                    <a:pt x="67" y="110"/>
                    <a:pt x="64" y="111"/>
                    <a:pt x="62" y="111"/>
                  </a:cubicBezTo>
                  <a:cubicBezTo>
                    <a:pt x="61" y="112"/>
                    <a:pt x="60" y="112"/>
                    <a:pt x="59" y="113"/>
                  </a:cubicBezTo>
                  <a:cubicBezTo>
                    <a:pt x="59" y="113"/>
                    <a:pt x="58" y="113"/>
                    <a:pt x="57" y="113"/>
                  </a:cubicBezTo>
                  <a:cubicBezTo>
                    <a:pt x="56" y="114"/>
                    <a:pt x="54" y="115"/>
                    <a:pt x="53" y="115"/>
                  </a:cubicBezTo>
                  <a:cubicBezTo>
                    <a:pt x="51" y="116"/>
                    <a:pt x="50" y="117"/>
                    <a:pt x="49" y="117"/>
                  </a:cubicBezTo>
                  <a:cubicBezTo>
                    <a:pt x="48" y="118"/>
                    <a:pt x="47" y="118"/>
                    <a:pt x="46" y="118"/>
                  </a:cubicBezTo>
                  <a:cubicBezTo>
                    <a:pt x="46" y="119"/>
                    <a:pt x="45" y="119"/>
                    <a:pt x="44" y="119"/>
                  </a:cubicBezTo>
                  <a:cubicBezTo>
                    <a:pt x="41" y="120"/>
                    <a:pt x="39" y="120"/>
                    <a:pt x="36" y="119"/>
                  </a:cubicBezTo>
                  <a:cubicBezTo>
                    <a:pt x="33" y="119"/>
                    <a:pt x="31" y="118"/>
                    <a:pt x="29" y="119"/>
                  </a:cubicBezTo>
                  <a:cubicBezTo>
                    <a:pt x="27" y="118"/>
                    <a:pt x="25" y="117"/>
                    <a:pt x="23" y="116"/>
                  </a:cubicBezTo>
                  <a:cubicBezTo>
                    <a:pt x="21" y="116"/>
                    <a:pt x="20" y="114"/>
                    <a:pt x="20" y="112"/>
                  </a:cubicBezTo>
                  <a:lnTo>
                    <a:pt x="19" y="110"/>
                  </a:lnTo>
                  <a:close/>
                  <a:moveTo>
                    <a:pt x="62" y="36"/>
                  </a:moveTo>
                  <a:cubicBezTo>
                    <a:pt x="63" y="37"/>
                    <a:pt x="63" y="38"/>
                    <a:pt x="63" y="38"/>
                  </a:cubicBezTo>
                  <a:cubicBezTo>
                    <a:pt x="64" y="39"/>
                    <a:pt x="64" y="39"/>
                    <a:pt x="65" y="40"/>
                  </a:cubicBezTo>
                  <a:cubicBezTo>
                    <a:pt x="65" y="42"/>
                    <a:pt x="65" y="44"/>
                    <a:pt x="63" y="45"/>
                  </a:cubicBezTo>
                  <a:cubicBezTo>
                    <a:pt x="62" y="45"/>
                    <a:pt x="61" y="46"/>
                    <a:pt x="59" y="47"/>
                  </a:cubicBezTo>
                  <a:cubicBezTo>
                    <a:pt x="57" y="47"/>
                    <a:pt x="56" y="47"/>
                    <a:pt x="55" y="47"/>
                  </a:cubicBezTo>
                  <a:cubicBezTo>
                    <a:pt x="54" y="47"/>
                    <a:pt x="53" y="46"/>
                    <a:pt x="53" y="45"/>
                  </a:cubicBezTo>
                  <a:cubicBezTo>
                    <a:pt x="53" y="43"/>
                    <a:pt x="54" y="42"/>
                    <a:pt x="54" y="42"/>
                  </a:cubicBezTo>
                  <a:cubicBezTo>
                    <a:pt x="54" y="42"/>
                    <a:pt x="54" y="41"/>
                    <a:pt x="54" y="41"/>
                  </a:cubicBezTo>
                  <a:cubicBezTo>
                    <a:pt x="55" y="40"/>
                    <a:pt x="55" y="39"/>
                    <a:pt x="56" y="38"/>
                  </a:cubicBezTo>
                  <a:cubicBezTo>
                    <a:pt x="57" y="38"/>
                    <a:pt x="58" y="37"/>
                    <a:pt x="58" y="36"/>
                  </a:cubicBezTo>
                  <a:cubicBezTo>
                    <a:pt x="59" y="36"/>
                    <a:pt x="59" y="35"/>
                    <a:pt x="60" y="35"/>
                  </a:cubicBezTo>
                  <a:cubicBezTo>
                    <a:pt x="61" y="35"/>
                    <a:pt x="62" y="36"/>
                    <a:pt x="62" y="36"/>
                  </a:cubicBezTo>
                  <a:close/>
                  <a:moveTo>
                    <a:pt x="77" y="116"/>
                  </a:moveTo>
                  <a:cubicBezTo>
                    <a:pt x="78" y="118"/>
                    <a:pt x="79" y="120"/>
                    <a:pt x="79" y="121"/>
                  </a:cubicBezTo>
                  <a:cubicBezTo>
                    <a:pt x="79" y="122"/>
                    <a:pt x="79" y="123"/>
                    <a:pt x="78" y="124"/>
                  </a:cubicBezTo>
                  <a:cubicBezTo>
                    <a:pt x="78" y="125"/>
                    <a:pt x="78" y="125"/>
                    <a:pt x="77" y="126"/>
                  </a:cubicBezTo>
                  <a:cubicBezTo>
                    <a:pt x="77" y="126"/>
                    <a:pt x="77" y="126"/>
                    <a:pt x="76" y="127"/>
                  </a:cubicBezTo>
                  <a:cubicBezTo>
                    <a:pt x="75" y="127"/>
                    <a:pt x="73" y="127"/>
                    <a:pt x="72" y="127"/>
                  </a:cubicBezTo>
                  <a:cubicBezTo>
                    <a:pt x="71" y="126"/>
                    <a:pt x="69" y="126"/>
                    <a:pt x="69" y="125"/>
                  </a:cubicBezTo>
                  <a:cubicBezTo>
                    <a:pt x="68" y="124"/>
                    <a:pt x="67" y="122"/>
                    <a:pt x="67" y="121"/>
                  </a:cubicBezTo>
                  <a:cubicBezTo>
                    <a:pt x="68" y="120"/>
                    <a:pt x="68" y="119"/>
                    <a:pt x="69" y="118"/>
                  </a:cubicBezTo>
                  <a:cubicBezTo>
                    <a:pt x="70" y="117"/>
                    <a:pt x="71" y="116"/>
                    <a:pt x="72" y="116"/>
                  </a:cubicBezTo>
                  <a:cubicBezTo>
                    <a:pt x="73" y="115"/>
                    <a:pt x="74" y="114"/>
                    <a:pt x="76" y="115"/>
                  </a:cubicBezTo>
                  <a:lnTo>
                    <a:pt x="77" y="116"/>
                  </a:lnTo>
                  <a:close/>
                  <a:moveTo>
                    <a:pt x="76" y="39"/>
                  </a:moveTo>
                  <a:cubicBezTo>
                    <a:pt x="77" y="41"/>
                    <a:pt x="76" y="42"/>
                    <a:pt x="76" y="43"/>
                  </a:cubicBezTo>
                  <a:cubicBezTo>
                    <a:pt x="75" y="44"/>
                    <a:pt x="74" y="44"/>
                    <a:pt x="73" y="44"/>
                  </a:cubicBezTo>
                  <a:cubicBezTo>
                    <a:pt x="72" y="44"/>
                    <a:pt x="71" y="43"/>
                    <a:pt x="70" y="43"/>
                  </a:cubicBezTo>
                  <a:cubicBezTo>
                    <a:pt x="69" y="42"/>
                    <a:pt x="69" y="42"/>
                    <a:pt x="69" y="41"/>
                  </a:cubicBezTo>
                  <a:cubicBezTo>
                    <a:pt x="69" y="40"/>
                    <a:pt x="70" y="39"/>
                    <a:pt x="71" y="39"/>
                  </a:cubicBezTo>
                  <a:cubicBezTo>
                    <a:pt x="73" y="38"/>
                    <a:pt x="74" y="38"/>
                    <a:pt x="75" y="38"/>
                  </a:cubicBezTo>
                  <a:lnTo>
                    <a:pt x="76" y="39"/>
                  </a:lnTo>
                  <a:close/>
                  <a:moveTo>
                    <a:pt x="72" y="137"/>
                  </a:moveTo>
                  <a:cubicBezTo>
                    <a:pt x="72" y="135"/>
                    <a:pt x="73" y="133"/>
                    <a:pt x="74" y="132"/>
                  </a:cubicBezTo>
                  <a:cubicBezTo>
                    <a:pt x="74" y="132"/>
                    <a:pt x="75" y="132"/>
                    <a:pt x="77" y="132"/>
                  </a:cubicBezTo>
                  <a:cubicBezTo>
                    <a:pt x="77" y="133"/>
                    <a:pt x="77" y="133"/>
                    <a:pt x="78" y="133"/>
                  </a:cubicBezTo>
                  <a:cubicBezTo>
                    <a:pt x="78" y="134"/>
                    <a:pt x="79" y="134"/>
                    <a:pt x="79" y="135"/>
                  </a:cubicBezTo>
                  <a:cubicBezTo>
                    <a:pt x="79" y="138"/>
                    <a:pt x="77" y="139"/>
                    <a:pt x="74" y="138"/>
                  </a:cubicBezTo>
                  <a:lnTo>
                    <a:pt x="72" y="137"/>
                  </a:lnTo>
                  <a:close/>
                  <a:moveTo>
                    <a:pt x="89" y="205"/>
                  </a:moveTo>
                  <a:cubicBezTo>
                    <a:pt x="90" y="205"/>
                    <a:pt x="91" y="205"/>
                    <a:pt x="92" y="204"/>
                  </a:cubicBezTo>
                  <a:cubicBezTo>
                    <a:pt x="92" y="204"/>
                    <a:pt x="93" y="203"/>
                    <a:pt x="95" y="204"/>
                  </a:cubicBezTo>
                  <a:cubicBezTo>
                    <a:pt x="96" y="205"/>
                    <a:pt x="96" y="206"/>
                    <a:pt x="96" y="208"/>
                  </a:cubicBezTo>
                  <a:cubicBezTo>
                    <a:pt x="96" y="208"/>
                    <a:pt x="95" y="209"/>
                    <a:pt x="94" y="210"/>
                  </a:cubicBezTo>
                  <a:cubicBezTo>
                    <a:pt x="93" y="211"/>
                    <a:pt x="92" y="211"/>
                    <a:pt x="92" y="211"/>
                  </a:cubicBezTo>
                  <a:cubicBezTo>
                    <a:pt x="91" y="212"/>
                    <a:pt x="90" y="211"/>
                    <a:pt x="89" y="210"/>
                  </a:cubicBezTo>
                  <a:cubicBezTo>
                    <a:pt x="88" y="210"/>
                    <a:pt x="88" y="209"/>
                    <a:pt x="88" y="208"/>
                  </a:cubicBezTo>
                  <a:cubicBezTo>
                    <a:pt x="88" y="207"/>
                    <a:pt x="88" y="206"/>
                    <a:pt x="89" y="205"/>
                  </a:cubicBezTo>
                  <a:close/>
                  <a:moveTo>
                    <a:pt x="106" y="208"/>
                  </a:moveTo>
                  <a:cubicBezTo>
                    <a:pt x="105" y="207"/>
                    <a:pt x="104" y="207"/>
                    <a:pt x="103" y="207"/>
                  </a:cubicBezTo>
                  <a:cubicBezTo>
                    <a:pt x="102" y="206"/>
                    <a:pt x="101" y="205"/>
                    <a:pt x="102" y="204"/>
                  </a:cubicBezTo>
                  <a:cubicBezTo>
                    <a:pt x="100" y="200"/>
                    <a:pt x="101" y="197"/>
                    <a:pt x="103" y="195"/>
                  </a:cubicBezTo>
                  <a:cubicBezTo>
                    <a:pt x="106" y="193"/>
                    <a:pt x="108" y="193"/>
                    <a:pt x="112" y="193"/>
                  </a:cubicBezTo>
                  <a:cubicBezTo>
                    <a:pt x="112" y="194"/>
                    <a:pt x="112" y="195"/>
                    <a:pt x="113" y="196"/>
                  </a:cubicBezTo>
                  <a:cubicBezTo>
                    <a:pt x="114" y="197"/>
                    <a:pt x="114" y="198"/>
                    <a:pt x="115" y="199"/>
                  </a:cubicBezTo>
                  <a:cubicBezTo>
                    <a:pt x="115" y="201"/>
                    <a:pt x="115" y="202"/>
                    <a:pt x="113" y="203"/>
                  </a:cubicBezTo>
                  <a:cubicBezTo>
                    <a:pt x="112" y="204"/>
                    <a:pt x="111" y="205"/>
                    <a:pt x="110" y="206"/>
                  </a:cubicBezTo>
                  <a:cubicBezTo>
                    <a:pt x="109" y="206"/>
                    <a:pt x="108" y="206"/>
                    <a:pt x="108" y="207"/>
                  </a:cubicBezTo>
                  <a:cubicBezTo>
                    <a:pt x="108" y="207"/>
                    <a:pt x="107" y="207"/>
                    <a:pt x="106" y="208"/>
                  </a:cubicBezTo>
                  <a:close/>
                </a:path>
              </a:pathLst>
            </a:custGeom>
            <a:solidFill>
              <a:schemeClr val="accent3"/>
            </a:solidFill>
            <a:ln>
              <a:noFill/>
            </a:ln>
            <a:effectLst>
              <a:outerShdw dist="28575" dir="228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51" name="Google Shape;151;p16"/>
          <p:cNvSpPr/>
          <p:nvPr/>
        </p:nvSpPr>
        <p:spPr>
          <a:xfrm>
            <a:off x="17751628" y="6138251"/>
            <a:ext cx="673100" cy="666750"/>
          </a:xfrm>
          <a:custGeom>
            <a:avLst/>
            <a:gdLst/>
            <a:ahLst/>
            <a:cxnLst/>
            <a:rect l="l" t="t" r="r" b="b"/>
            <a:pathLst>
              <a:path w="130" h="128" extrusionOk="0">
                <a:moveTo>
                  <a:pt x="75" y="48"/>
                </a:moveTo>
                <a:cubicBezTo>
                  <a:pt x="77" y="49"/>
                  <a:pt x="79" y="49"/>
                  <a:pt x="81" y="49"/>
                </a:cubicBezTo>
                <a:cubicBezTo>
                  <a:pt x="83" y="48"/>
                  <a:pt x="85" y="48"/>
                  <a:pt x="87" y="49"/>
                </a:cubicBezTo>
                <a:cubicBezTo>
                  <a:pt x="89" y="48"/>
                  <a:pt x="91" y="48"/>
                  <a:pt x="92" y="48"/>
                </a:cubicBezTo>
                <a:cubicBezTo>
                  <a:pt x="93" y="48"/>
                  <a:pt x="95" y="48"/>
                  <a:pt x="96" y="48"/>
                </a:cubicBezTo>
                <a:cubicBezTo>
                  <a:pt x="98" y="47"/>
                  <a:pt x="100" y="47"/>
                  <a:pt x="101" y="48"/>
                </a:cubicBezTo>
                <a:cubicBezTo>
                  <a:pt x="103" y="48"/>
                  <a:pt x="104" y="48"/>
                  <a:pt x="105" y="47"/>
                </a:cubicBezTo>
                <a:cubicBezTo>
                  <a:pt x="107" y="47"/>
                  <a:pt x="108" y="47"/>
                  <a:pt x="109" y="47"/>
                </a:cubicBezTo>
                <a:cubicBezTo>
                  <a:pt x="112" y="47"/>
                  <a:pt x="113" y="47"/>
                  <a:pt x="114" y="48"/>
                </a:cubicBezTo>
                <a:cubicBezTo>
                  <a:pt x="115" y="47"/>
                  <a:pt x="115" y="47"/>
                  <a:pt x="116" y="47"/>
                </a:cubicBezTo>
                <a:cubicBezTo>
                  <a:pt x="117" y="48"/>
                  <a:pt x="117" y="48"/>
                  <a:pt x="118" y="47"/>
                </a:cubicBezTo>
                <a:cubicBezTo>
                  <a:pt x="119" y="48"/>
                  <a:pt x="121" y="48"/>
                  <a:pt x="122" y="49"/>
                </a:cubicBezTo>
                <a:cubicBezTo>
                  <a:pt x="123" y="50"/>
                  <a:pt x="125" y="50"/>
                  <a:pt x="126" y="51"/>
                </a:cubicBezTo>
                <a:cubicBezTo>
                  <a:pt x="129" y="52"/>
                  <a:pt x="130" y="54"/>
                  <a:pt x="130" y="56"/>
                </a:cubicBezTo>
                <a:cubicBezTo>
                  <a:pt x="130" y="58"/>
                  <a:pt x="130" y="60"/>
                  <a:pt x="130" y="62"/>
                </a:cubicBezTo>
                <a:cubicBezTo>
                  <a:pt x="130" y="63"/>
                  <a:pt x="129" y="64"/>
                  <a:pt x="128" y="64"/>
                </a:cubicBezTo>
                <a:cubicBezTo>
                  <a:pt x="128" y="65"/>
                  <a:pt x="127" y="66"/>
                  <a:pt x="126" y="67"/>
                </a:cubicBezTo>
                <a:cubicBezTo>
                  <a:pt x="125" y="68"/>
                  <a:pt x="123" y="69"/>
                  <a:pt x="121" y="70"/>
                </a:cubicBezTo>
                <a:cubicBezTo>
                  <a:pt x="119" y="70"/>
                  <a:pt x="118" y="71"/>
                  <a:pt x="116" y="70"/>
                </a:cubicBezTo>
                <a:cubicBezTo>
                  <a:pt x="115" y="71"/>
                  <a:pt x="113" y="71"/>
                  <a:pt x="112" y="71"/>
                </a:cubicBezTo>
                <a:cubicBezTo>
                  <a:pt x="110" y="72"/>
                  <a:pt x="109" y="72"/>
                  <a:pt x="108" y="72"/>
                </a:cubicBezTo>
                <a:cubicBezTo>
                  <a:pt x="106" y="73"/>
                  <a:pt x="104" y="73"/>
                  <a:pt x="102" y="73"/>
                </a:cubicBezTo>
                <a:cubicBezTo>
                  <a:pt x="101" y="73"/>
                  <a:pt x="99" y="73"/>
                  <a:pt x="97" y="73"/>
                </a:cubicBezTo>
                <a:cubicBezTo>
                  <a:pt x="95" y="73"/>
                  <a:pt x="93" y="73"/>
                  <a:pt x="92" y="72"/>
                </a:cubicBezTo>
                <a:cubicBezTo>
                  <a:pt x="89" y="71"/>
                  <a:pt x="87" y="71"/>
                  <a:pt x="86" y="72"/>
                </a:cubicBezTo>
                <a:cubicBezTo>
                  <a:pt x="84" y="72"/>
                  <a:pt x="83" y="72"/>
                  <a:pt x="82" y="73"/>
                </a:cubicBezTo>
                <a:cubicBezTo>
                  <a:pt x="80" y="73"/>
                  <a:pt x="78" y="73"/>
                  <a:pt x="77" y="73"/>
                </a:cubicBezTo>
                <a:cubicBezTo>
                  <a:pt x="76" y="73"/>
                  <a:pt x="75" y="73"/>
                  <a:pt x="74" y="74"/>
                </a:cubicBezTo>
                <a:cubicBezTo>
                  <a:pt x="73" y="75"/>
                  <a:pt x="73" y="76"/>
                  <a:pt x="74" y="77"/>
                </a:cubicBezTo>
                <a:cubicBezTo>
                  <a:pt x="74" y="79"/>
                  <a:pt x="74" y="80"/>
                  <a:pt x="74" y="82"/>
                </a:cubicBezTo>
                <a:cubicBezTo>
                  <a:pt x="74" y="83"/>
                  <a:pt x="74" y="85"/>
                  <a:pt x="74" y="86"/>
                </a:cubicBezTo>
                <a:cubicBezTo>
                  <a:pt x="74" y="86"/>
                  <a:pt x="74" y="87"/>
                  <a:pt x="74" y="88"/>
                </a:cubicBezTo>
                <a:cubicBezTo>
                  <a:pt x="74" y="89"/>
                  <a:pt x="74" y="91"/>
                  <a:pt x="75" y="92"/>
                </a:cubicBezTo>
                <a:cubicBezTo>
                  <a:pt x="75" y="93"/>
                  <a:pt x="75" y="94"/>
                  <a:pt x="75" y="95"/>
                </a:cubicBezTo>
                <a:cubicBezTo>
                  <a:pt x="75" y="96"/>
                  <a:pt x="75" y="97"/>
                  <a:pt x="75" y="97"/>
                </a:cubicBezTo>
                <a:cubicBezTo>
                  <a:pt x="75" y="98"/>
                  <a:pt x="75" y="98"/>
                  <a:pt x="75" y="98"/>
                </a:cubicBezTo>
                <a:cubicBezTo>
                  <a:pt x="75" y="99"/>
                  <a:pt x="75" y="100"/>
                  <a:pt x="75" y="101"/>
                </a:cubicBezTo>
                <a:cubicBezTo>
                  <a:pt x="75" y="102"/>
                  <a:pt x="75" y="102"/>
                  <a:pt x="75" y="103"/>
                </a:cubicBezTo>
                <a:cubicBezTo>
                  <a:pt x="75" y="104"/>
                  <a:pt x="75" y="105"/>
                  <a:pt x="75" y="105"/>
                </a:cubicBezTo>
                <a:cubicBezTo>
                  <a:pt x="74" y="106"/>
                  <a:pt x="74" y="107"/>
                  <a:pt x="74" y="108"/>
                </a:cubicBezTo>
                <a:cubicBezTo>
                  <a:pt x="74" y="109"/>
                  <a:pt x="73" y="111"/>
                  <a:pt x="74" y="112"/>
                </a:cubicBezTo>
                <a:cubicBezTo>
                  <a:pt x="74" y="113"/>
                  <a:pt x="74" y="115"/>
                  <a:pt x="73" y="116"/>
                </a:cubicBezTo>
                <a:cubicBezTo>
                  <a:pt x="73" y="117"/>
                  <a:pt x="73" y="118"/>
                  <a:pt x="73" y="118"/>
                </a:cubicBezTo>
                <a:cubicBezTo>
                  <a:pt x="72" y="119"/>
                  <a:pt x="72" y="120"/>
                  <a:pt x="72" y="121"/>
                </a:cubicBezTo>
                <a:cubicBezTo>
                  <a:pt x="70" y="123"/>
                  <a:pt x="68" y="125"/>
                  <a:pt x="66" y="126"/>
                </a:cubicBezTo>
                <a:cubicBezTo>
                  <a:pt x="64" y="128"/>
                  <a:pt x="61" y="128"/>
                  <a:pt x="58" y="128"/>
                </a:cubicBezTo>
                <a:cubicBezTo>
                  <a:pt x="56" y="126"/>
                  <a:pt x="54" y="123"/>
                  <a:pt x="53" y="120"/>
                </a:cubicBezTo>
                <a:cubicBezTo>
                  <a:pt x="51" y="117"/>
                  <a:pt x="50" y="113"/>
                  <a:pt x="49" y="110"/>
                </a:cubicBezTo>
                <a:cubicBezTo>
                  <a:pt x="49" y="109"/>
                  <a:pt x="49" y="108"/>
                  <a:pt x="49" y="107"/>
                </a:cubicBezTo>
                <a:cubicBezTo>
                  <a:pt x="49" y="106"/>
                  <a:pt x="49" y="105"/>
                  <a:pt x="48" y="104"/>
                </a:cubicBezTo>
                <a:cubicBezTo>
                  <a:pt x="49" y="102"/>
                  <a:pt x="49" y="100"/>
                  <a:pt x="49" y="98"/>
                </a:cubicBezTo>
                <a:cubicBezTo>
                  <a:pt x="49" y="96"/>
                  <a:pt x="49" y="94"/>
                  <a:pt x="50" y="92"/>
                </a:cubicBezTo>
                <a:cubicBezTo>
                  <a:pt x="50" y="92"/>
                  <a:pt x="49" y="91"/>
                  <a:pt x="49" y="90"/>
                </a:cubicBezTo>
                <a:cubicBezTo>
                  <a:pt x="49" y="89"/>
                  <a:pt x="50" y="89"/>
                  <a:pt x="50" y="88"/>
                </a:cubicBezTo>
                <a:cubicBezTo>
                  <a:pt x="50" y="88"/>
                  <a:pt x="50" y="86"/>
                  <a:pt x="51" y="85"/>
                </a:cubicBezTo>
                <a:cubicBezTo>
                  <a:pt x="51" y="84"/>
                  <a:pt x="52" y="83"/>
                  <a:pt x="51" y="82"/>
                </a:cubicBezTo>
                <a:cubicBezTo>
                  <a:pt x="52" y="81"/>
                  <a:pt x="52" y="79"/>
                  <a:pt x="51" y="78"/>
                </a:cubicBezTo>
                <a:cubicBezTo>
                  <a:pt x="50" y="77"/>
                  <a:pt x="50" y="76"/>
                  <a:pt x="50" y="75"/>
                </a:cubicBezTo>
                <a:cubicBezTo>
                  <a:pt x="45" y="75"/>
                  <a:pt x="40" y="76"/>
                  <a:pt x="34" y="76"/>
                </a:cubicBezTo>
                <a:cubicBezTo>
                  <a:pt x="28" y="76"/>
                  <a:pt x="23" y="77"/>
                  <a:pt x="19" y="79"/>
                </a:cubicBezTo>
                <a:cubicBezTo>
                  <a:pt x="18" y="79"/>
                  <a:pt x="18" y="79"/>
                  <a:pt x="17" y="79"/>
                </a:cubicBezTo>
                <a:cubicBezTo>
                  <a:pt x="17" y="79"/>
                  <a:pt x="16" y="79"/>
                  <a:pt x="15" y="79"/>
                </a:cubicBezTo>
                <a:cubicBezTo>
                  <a:pt x="14" y="78"/>
                  <a:pt x="12" y="77"/>
                  <a:pt x="9" y="77"/>
                </a:cubicBezTo>
                <a:cubicBezTo>
                  <a:pt x="9" y="76"/>
                  <a:pt x="8" y="76"/>
                  <a:pt x="6" y="76"/>
                </a:cubicBezTo>
                <a:cubicBezTo>
                  <a:pt x="5" y="76"/>
                  <a:pt x="4" y="75"/>
                  <a:pt x="3" y="75"/>
                </a:cubicBezTo>
                <a:cubicBezTo>
                  <a:pt x="3" y="74"/>
                  <a:pt x="2" y="74"/>
                  <a:pt x="1" y="73"/>
                </a:cubicBezTo>
                <a:cubicBezTo>
                  <a:pt x="1" y="73"/>
                  <a:pt x="0" y="72"/>
                  <a:pt x="0" y="71"/>
                </a:cubicBezTo>
                <a:cubicBezTo>
                  <a:pt x="0" y="68"/>
                  <a:pt x="0" y="66"/>
                  <a:pt x="0" y="65"/>
                </a:cubicBezTo>
                <a:cubicBezTo>
                  <a:pt x="0" y="64"/>
                  <a:pt x="1" y="63"/>
                  <a:pt x="2" y="62"/>
                </a:cubicBezTo>
                <a:cubicBezTo>
                  <a:pt x="3" y="62"/>
                  <a:pt x="3" y="61"/>
                  <a:pt x="3" y="61"/>
                </a:cubicBezTo>
                <a:cubicBezTo>
                  <a:pt x="3" y="60"/>
                  <a:pt x="3" y="60"/>
                  <a:pt x="4" y="59"/>
                </a:cubicBezTo>
                <a:cubicBezTo>
                  <a:pt x="3" y="59"/>
                  <a:pt x="4" y="58"/>
                  <a:pt x="4" y="58"/>
                </a:cubicBezTo>
                <a:cubicBezTo>
                  <a:pt x="4" y="57"/>
                  <a:pt x="4" y="57"/>
                  <a:pt x="5" y="56"/>
                </a:cubicBezTo>
                <a:cubicBezTo>
                  <a:pt x="6" y="56"/>
                  <a:pt x="7" y="55"/>
                  <a:pt x="8" y="54"/>
                </a:cubicBezTo>
                <a:cubicBezTo>
                  <a:pt x="9" y="53"/>
                  <a:pt x="10" y="53"/>
                  <a:pt x="12" y="53"/>
                </a:cubicBezTo>
                <a:cubicBezTo>
                  <a:pt x="15" y="53"/>
                  <a:pt x="17" y="52"/>
                  <a:pt x="19" y="51"/>
                </a:cubicBezTo>
                <a:cubicBezTo>
                  <a:pt x="21" y="51"/>
                  <a:pt x="23" y="51"/>
                  <a:pt x="25" y="52"/>
                </a:cubicBezTo>
                <a:cubicBezTo>
                  <a:pt x="26" y="52"/>
                  <a:pt x="26" y="51"/>
                  <a:pt x="27" y="52"/>
                </a:cubicBezTo>
                <a:cubicBezTo>
                  <a:pt x="28" y="52"/>
                  <a:pt x="28" y="52"/>
                  <a:pt x="29" y="51"/>
                </a:cubicBezTo>
                <a:cubicBezTo>
                  <a:pt x="30" y="52"/>
                  <a:pt x="31" y="52"/>
                  <a:pt x="32" y="51"/>
                </a:cubicBezTo>
                <a:cubicBezTo>
                  <a:pt x="33" y="51"/>
                  <a:pt x="34" y="50"/>
                  <a:pt x="35" y="50"/>
                </a:cubicBezTo>
                <a:cubicBezTo>
                  <a:pt x="36" y="50"/>
                  <a:pt x="37" y="50"/>
                  <a:pt x="38" y="50"/>
                </a:cubicBezTo>
                <a:cubicBezTo>
                  <a:pt x="38" y="50"/>
                  <a:pt x="39" y="50"/>
                  <a:pt x="40" y="50"/>
                </a:cubicBezTo>
                <a:cubicBezTo>
                  <a:pt x="42" y="50"/>
                  <a:pt x="43" y="50"/>
                  <a:pt x="44" y="50"/>
                </a:cubicBezTo>
                <a:cubicBezTo>
                  <a:pt x="46" y="50"/>
                  <a:pt x="47" y="50"/>
                  <a:pt x="48" y="50"/>
                </a:cubicBezTo>
                <a:cubicBezTo>
                  <a:pt x="49" y="49"/>
                  <a:pt x="49" y="47"/>
                  <a:pt x="49" y="45"/>
                </a:cubicBezTo>
                <a:cubicBezTo>
                  <a:pt x="48" y="44"/>
                  <a:pt x="48" y="42"/>
                  <a:pt x="48" y="40"/>
                </a:cubicBezTo>
                <a:cubicBezTo>
                  <a:pt x="48" y="38"/>
                  <a:pt x="48" y="36"/>
                  <a:pt x="48" y="34"/>
                </a:cubicBezTo>
                <a:cubicBezTo>
                  <a:pt x="48" y="34"/>
                  <a:pt x="48" y="33"/>
                  <a:pt x="48" y="33"/>
                </a:cubicBezTo>
                <a:cubicBezTo>
                  <a:pt x="48" y="32"/>
                  <a:pt x="48" y="32"/>
                  <a:pt x="48" y="31"/>
                </a:cubicBezTo>
                <a:cubicBezTo>
                  <a:pt x="48" y="28"/>
                  <a:pt x="47" y="26"/>
                  <a:pt x="47" y="25"/>
                </a:cubicBezTo>
                <a:cubicBezTo>
                  <a:pt x="47" y="25"/>
                  <a:pt x="47" y="23"/>
                  <a:pt x="47" y="22"/>
                </a:cubicBezTo>
                <a:cubicBezTo>
                  <a:pt x="47" y="21"/>
                  <a:pt x="47" y="20"/>
                  <a:pt x="47" y="20"/>
                </a:cubicBezTo>
                <a:cubicBezTo>
                  <a:pt x="47" y="19"/>
                  <a:pt x="47" y="18"/>
                  <a:pt x="47" y="17"/>
                </a:cubicBezTo>
                <a:cubicBezTo>
                  <a:pt x="47" y="16"/>
                  <a:pt x="47" y="15"/>
                  <a:pt x="47" y="15"/>
                </a:cubicBezTo>
                <a:cubicBezTo>
                  <a:pt x="47" y="14"/>
                  <a:pt x="47" y="13"/>
                  <a:pt x="46" y="12"/>
                </a:cubicBezTo>
                <a:cubicBezTo>
                  <a:pt x="47" y="11"/>
                  <a:pt x="47" y="11"/>
                  <a:pt x="47" y="10"/>
                </a:cubicBezTo>
                <a:cubicBezTo>
                  <a:pt x="47" y="10"/>
                  <a:pt x="48" y="9"/>
                  <a:pt x="48" y="9"/>
                </a:cubicBezTo>
                <a:cubicBezTo>
                  <a:pt x="49" y="8"/>
                  <a:pt x="49" y="7"/>
                  <a:pt x="50" y="6"/>
                </a:cubicBezTo>
                <a:cubicBezTo>
                  <a:pt x="51" y="6"/>
                  <a:pt x="52" y="5"/>
                  <a:pt x="52" y="4"/>
                </a:cubicBezTo>
                <a:cubicBezTo>
                  <a:pt x="55" y="3"/>
                  <a:pt x="57" y="2"/>
                  <a:pt x="57" y="1"/>
                </a:cubicBezTo>
                <a:cubicBezTo>
                  <a:pt x="57" y="0"/>
                  <a:pt x="58" y="0"/>
                  <a:pt x="59" y="0"/>
                </a:cubicBezTo>
                <a:cubicBezTo>
                  <a:pt x="60" y="0"/>
                  <a:pt x="61" y="0"/>
                  <a:pt x="61" y="0"/>
                </a:cubicBezTo>
                <a:cubicBezTo>
                  <a:pt x="62" y="1"/>
                  <a:pt x="63" y="1"/>
                  <a:pt x="64" y="1"/>
                </a:cubicBezTo>
                <a:cubicBezTo>
                  <a:pt x="68" y="2"/>
                  <a:pt x="71" y="4"/>
                  <a:pt x="71" y="6"/>
                </a:cubicBezTo>
                <a:cubicBezTo>
                  <a:pt x="72" y="8"/>
                  <a:pt x="73" y="11"/>
                  <a:pt x="73" y="13"/>
                </a:cubicBezTo>
                <a:cubicBezTo>
                  <a:pt x="74" y="16"/>
                  <a:pt x="74" y="19"/>
                  <a:pt x="75" y="21"/>
                </a:cubicBezTo>
                <a:cubicBezTo>
                  <a:pt x="75" y="22"/>
                  <a:pt x="74" y="24"/>
                  <a:pt x="75" y="25"/>
                </a:cubicBezTo>
                <a:cubicBezTo>
                  <a:pt x="75" y="27"/>
                  <a:pt x="75" y="28"/>
                  <a:pt x="74" y="29"/>
                </a:cubicBezTo>
                <a:cubicBezTo>
                  <a:pt x="74" y="32"/>
                  <a:pt x="74" y="35"/>
                  <a:pt x="74" y="38"/>
                </a:cubicBezTo>
                <a:cubicBezTo>
                  <a:pt x="75" y="41"/>
                  <a:pt x="75" y="43"/>
                  <a:pt x="74" y="45"/>
                </a:cubicBezTo>
                <a:lnTo>
                  <a:pt x="75" y="48"/>
                </a:lnTo>
                <a:close/>
                <a:moveTo>
                  <a:pt x="43" y="82"/>
                </a:moveTo>
                <a:cubicBezTo>
                  <a:pt x="43" y="83"/>
                  <a:pt x="43" y="85"/>
                  <a:pt x="42" y="86"/>
                </a:cubicBezTo>
                <a:cubicBezTo>
                  <a:pt x="42" y="87"/>
                  <a:pt x="41" y="88"/>
                  <a:pt x="41" y="88"/>
                </a:cubicBezTo>
                <a:cubicBezTo>
                  <a:pt x="40" y="89"/>
                  <a:pt x="39" y="90"/>
                  <a:pt x="38" y="90"/>
                </a:cubicBezTo>
                <a:cubicBezTo>
                  <a:pt x="37" y="90"/>
                  <a:pt x="36" y="90"/>
                  <a:pt x="36" y="91"/>
                </a:cubicBezTo>
                <a:cubicBezTo>
                  <a:pt x="33" y="91"/>
                  <a:pt x="31" y="91"/>
                  <a:pt x="30" y="88"/>
                </a:cubicBezTo>
                <a:cubicBezTo>
                  <a:pt x="30" y="86"/>
                  <a:pt x="30" y="85"/>
                  <a:pt x="31" y="84"/>
                </a:cubicBezTo>
                <a:cubicBezTo>
                  <a:pt x="32" y="82"/>
                  <a:pt x="34" y="82"/>
                  <a:pt x="35" y="82"/>
                </a:cubicBezTo>
                <a:cubicBezTo>
                  <a:pt x="37" y="82"/>
                  <a:pt x="38" y="82"/>
                  <a:pt x="39" y="82"/>
                </a:cubicBezTo>
                <a:cubicBezTo>
                  <a:pt x="41" y="81"/>
                  <a:pt x="42" y="81"/>
                  <a:pt x="43" y="82"/>
                </a:cubicBezTo>
                <a:close/>
                <a:moveTo>
                  <a:pt x="34" y="104"/>
                </a:moveTo>
                <a:cubicBezTo>
                  <a:pt x="34" y="102"/>
                  <a:pt x="34" y="100"/>
                  <a:pt x="34" y="100"/>
                </a:cubicBezTo>
                <a:cubicBezTo>
                  <a:pt x="35" y="100"/>
                  <a:pt x="35" y="100"/>
                  <a:pt x="35" y="99"/>
                </a:cubicBezTo>
                <a:cubicBezTo>
                  <a:pt x="38" y="97"/>
                  <a:pt x="40" y="96"/>
                  <a:pt x="41" y="97"/>
                </a:cubicBezTo>
                <a:cubicBezTo>
                  <a:pt x="43" y="99"/>
                  <a:pt x="44" y="100"/>
                  <a:pt x="44" y="101"/>
                </a:cubicBezTo>
                <a:cubicBezTo>
                  <a:pt x="44" y="103"/>
                  <a:pt x="43" y="104"/>
                  <a:pt x="41" y="105"/>
                </a:cubicBezTo>
                <a:cubicBezTo>
                  <a:pt x="38" y="105"/>
                  <a:pt x="36" y="105"/>
                  <a:pt x="34" y="104"/>
                </a:cubicBezTo>
                <a:close/>
                <a:moveTo>
                  <a:pt x="99" y="25"/>
                </a:moveTo>
                <a:cubicBezTo>
                  <a:pt x="100" y="25"/>
                  <a:pt x="101" y="25"/>
                  <a:pt x="102" y="25"/>
                </a:cubicBezTo>
                <a:cubicBezTo>
                  <a:pt x="103" y="26"/>
                  <a:pt x="104" y="26"/>
                  <a:pt x="104" y="27"/>
                </a:cubicBezTo>
                <a:cubicBezTo>
                  <a:pt x="105" y="28"/>
                  <a:pt x="105" y="29"/>
                  <a:pt x="104" y="30"/>
                </a:cubicBezTo>
                <a:cubicBezTo>
                  <a:pt x="104" y="31"/>
                  <a:pt x="103" y="32"/>
                  <a:pt x="102" y="32"/>
                </a:cubicBezTo>
                <a:cubicBezTo>
                  <a:pt x="101" y="33"/>
                  <a:pt x="100" y="33"/>
                  <a:pt x="99" y="33"/>
                </a:cubicBezTo>
                <a:cubicBezTo>
                  <a:pt x="97" y="33"/>
                  <a:pt x="96" y="33"/>
                  <a:pt x="95" y="32"/>
                </a:cubicBezTo>
                <a:cubicBezTo>
                  <a:pt x="95" y="32"/>
                  <a:pt x="94" y="31"/>
                  <a:pt x="93" y="31"/>
                </a:cubicBezTo>
                <a:cubicBezTo>
                  <a:pt x="93" y="31"/>
                  <a:pt x="93" y="30"/>
                  <a:pt x="93" y="30"/>
                </a:cubicBezTo>
                <a:cubicBezTo>
                  <a:pt x="92" y="28"/>
                  <a:pt x="93" y="27"/>
                  <a:pt x="94" y="26"/>
                </a:cubicBezTo>
                <a:cubicBezTo>
                  <a:pt x="95" y="25"/>
                  <a:pt x="96" y="25"/>
                  <a:pt x="97" y="25"/>
                </a:cubicBezTo>
                <a:lnTo>
                  <a:pt x="99" y="25"/>
                </a:lnTo>
                <a:close/>
              </a:path>
            </a:pathLst>
          </a:custGeom>
          <a:solidFill>
            <a:schemeClr val="dk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16"/>
          <p:cNvSpPr/>
          <p:nvPr/>
        </p:nvSpPr>
        <p:spPr>
          <a:xfrm>
            <a:off x="-197299" y="915050"/>
            <a:ext cx="581000" cy="941045"/>
          </a:xfrm>
          <a:custGeom>
            <a:avLst/>
            <a:gdLst/>
            <a:ahLst/>
            <a:cxnLst/>
            <a:rect l="l" t="t" r="r" b="b"/>
            <a:pathLst>
              <a:path w="130" h="211" extrusionOk="0">
                <a:moveTo>
                  <a:pt x="63" y="2"/>
                </a:moveTo>
                <a:cubicBezTo>
                  <a:pt x="64" y="1"/>
                  <a:pt x="65" y="1"/>
                  <a:pt x="66" y="1"/>
                </a:cubicBezTo>
                <a:cubicBezTo>
                  <a:pt x="67" y="1"/>
                  <a:pt x="68" y="2"/>
                  <a:pt x="69" y="2"/>
                </a:cubicBezTo>
                <a:cubicBezTo>
                  <a:pt x="69" y="2"/>
                  <a:pt x="70" y="3"/>
                  <a:pt x="70" y="3"/>
                </a:cubicBezTo>
                <a:cubicBezTo>
                  <a:pt x="71" y="4"/>
                  <a:pt x="72" y="4"/>
                  <a:pt x="72" y="4"/>
                </a:cubicBezTo>
                <a:cubicBezTo>
                  <a:pt x="73" y="4"/>
                  <a:pt x="73" y="4"/>
                  <a:pt x="74" y="4"/>
                </a:cubicBezTo>
                <a:cubicBezTo>
                  <a:pt x="75" y="4"/>
                  <a:pt x="75" y="4"/>
                  <a:pt x="76" y="4"/>
                </a:cubicBezTo>
                <a:cubicBezTo>
                  <a:pt x="78" y="4"/>
                  <a:pt x="79" y="4"/>
                  <a:pt x="80" y="4"/>
                </a:cubicBezTo>
                <a:cubicBezTo>
                  <a:pt x="81" y="4"/>
                  <a:pt x="81" y="4"/>
                  <a:pt x="82" y="5"/>
                </a:cubicBezTo>
                <a:cubicBezTo>
                  <a:pt x="83" y="5"/>
                  <a:pt x="84" y="6"/>
                  <a:pt x="85" y="6"/>
                </a:cubicBezTo>
                <a:cubicBezTo>
                  <a:pt x="85" y="6"/>
                  <a:pt x="85" y="6"/>
                  <a:pt x="86" y="6"/>
                </a:cubicBezTo>
                <a:cubicBezTo>
                  <a:pt x="87" y="6"/>
                  <a:pt x="88" y="7"/>
                  <a:pt x="88" y="7"/>
                </a:cubicBezTo>
                <a:cubicBezTo>
                  <a:pt x="89" y="7"/>
                  <a:pt x="89" y="8"/>
                  <a:pt x="90" y="8"/>
                </a:cubicBezTo>
                <a:cubicBezTo>
                  <a:pt x="91" y="9"/>
                  <a:pt x="92" y="10"/>
                  <a:pt x="93" y="10"/>
                </a:cubicBezTo>
                <a:cubicBezTo>
                  <a:pt x="94" y="11"/>
                  <a:pt x="95" y="11"/>
                  <a:pt x="96" y="12"/>
                </a:cubicBezTo>
                <a:cubicBezTo>
                  <a:pt x="97" y="12"/>
                  <a:pt x="98" y="13"/>
                  <a:pt x="99" y="13"/>
                </a:cubicBezTo>
                <a:cubicBezTo>
                  <a:pt x="100" y="14"/>
                  <a:pt x="101" y="14"/>
                  <a:pt x="102" y="15"/>
                </a:cubicBezTo>
                <a:cubicBezTo>
                  <a:pt x="104" y="16"/>
                  <a:pt x="106" y="17"/>
                  <a:pt x="107" y="19"/>
                </a:cubicBezTo>
                <a:cubicBezTo>
                  <a:pt x="108" y="19"/>
                  <a:pt x="110" y="20"/>
                  <a:pt x="111" y="22"/>
                </a:cubicBezTo>
                <a:cubicBezTo>
                  <a:pt x="113" y="23"/>
                  <a:pt x="114" y="24"/>
                  <a:pt x="115" y="25"/>
                </a:cubicBezTo>
                <a:cubicBezTo>
                  <a:pt x="116" y="26"/>
                  <a:pt x="116" y="27"/>
                  <a:pt x="117" y="28"/>
                </a:cubicBezTo>
                <a:cubicBezTo>
                  <a:pt x="118" y="29"/>
                  <a:pt x="118" y="30"/>
                  <a:pt x="118" y="31"/>
                </a:cubicBezTo>
                <a:cubicBezTo>
                  <a:pt x="119" y="34"/>
                  <a:pt x="121" y="37"/>
                  <a:pt x="122" y="38"/>
                </a:cubicBezTo>
                <a:cubicBezTo>
                  <a:pt x="124" y="40"/>
                  <a:pt x="125" y="42"/>
                  <a:pt x="125" y="44"/>
                </a:cubicBezTo>
                <a:cubicBezTo>
                  <a:pt x="125" y="44"/>
                  <a:pt x="125" y="45"/>
                  <a:pt x="125" y="46"/>
                </a:cubicBezTo>
                <a:cubicBezTo>
                  <a:pt x="125" y="48"/>
                  <a:pt x="126" y="49"/>
                  <a:pt x="126" y="50"/>
                </a:cubicBezTo>
                <a:cubicBezTo>
                  <a:pt x="126" y="52"/>
                  <a:pt x="127" y="54"/>
                  <a:pt x="127" y="56"/>
                </a:cubicBezTo>
                <a:cubicBezTo>
                  <a:pt x="128" y="58"/>
                  <a:pt x="127" y="60"/>
                  <a:pt x="126" y="62"/>
                </a:cubicBezTo>
                <a:cubicBezTo>
                  <a:pt x="128" y="64"/>
                  <a:pt x="128" y="67"/>
                  <a:pt x="127" y="70"/>
                </a:cubicBezTo>
                <a:cubicBezTo>
                  <a:pt x="127" y="72"/>
                  <a:pt x="127" y="75"/>
                  <a:pt x="128" y="77"/>
                </a:cubicBezTo>
                <a:cubicBezTo>
                  <a:pt x="128" y="79"/>
                  <a:pt x="128" y="80"/>
                  <a:pt x="129" y="82"/>
                </a:cubicBezTo>
                <a:cubicBezTo>
                  <a:pt x="130" y="83"/>
                  <a:pt x="130" y="84"/>
                  <a:pt x="129" y="86"/>
                </a:cubicBezTo>
                <a:cubicBezTo>
                  <a:pt x="129" y="87"/>
                  <a:pt x="129" y="88"/>
                  <a:pt x="128" y="90"/>
                </a:cubicBezTo>
                <a:cubicBezTo>
                  <a:pt x="128" y="91"/>
                  <a:pt x="127" y="92"/>
                  <a:pt x="127" y="94"/>
                </a:cubicBezTo>
                <a:cubicBezTo>
                  <a:pt x="127" y="95"/>
                  <a:pt x="127" y="96"/>
                  <a:pt x="127" y="97"/>
                </a:cubicBezTo>
                <a:cubicBezTo>
                  <a:pt x="127" y="98"/>
                  <a:pt x="127" y="100"/>
                  <a:pt x="126" y="101"/>
                </a:cubicBezTo>
                <a:cubicBezTo>
                  <a:pt x="126" y="103"/>
                  <a:pt x="126" y="105"/>
                  <a:pt x="125" y="106"/>
                </a:cubicBezTo>
                <a:cubicBezTo>
                  <a:pt x="125" y="108"/>
                  <a:pt x="125" y="109"/>
                  <a:pt x="124" y="111"/>
                </a:cubicBezTo>
                <a:cubicBezTo>
                  <a:pt x="124" y="113"/>
                  <a:pt x="124" y="115"/>
                  <a:pt x="123" y="116"/>
                </a:cubicBezTo>
                <a:cubicBezTo>
                  <a:pt x="123" y="118"/>
                  <a:pt x="122" y="120"/>
                  <a:pt x="122" y="121"/>
                </a:cubicBezTo>
                <a:cubicBezTo>
                  <a:pt x="120" y="125"/>
                  <a:pt x="119" y="127"/>
                  <a:pt x="119" y="129"/>
                </a:cubicBezTo>
                <a:cubicBezTo>
                  <a:pt x="118" y="130"/>
                  <a:pt x="117" y="132"/>
                  <a:pt x="117" y="134"/>
                </a:cubicBezTo>
                <a:cubicBezTo>
                  <a:pt x="116" y="136"/>
                  <a:pt x="115" y="138"/>
                  <a:pt x="114" y="140"/>
                </a:cubicBezTo>
                <a:cubicBezTo>
                  <a:pt x="113" y="142"/>
                  <a:pt x="112" y="144"/>
                  <a:pt x="112" y="146"/>
                </a:cubicBezTo>
                <a:cubicBezTo>
                  <a:pt x="111" y="147"/>
                  <a:pt x="111" y="148"/>
                  <a:pt x="111" y="149"/>
                </a:cubicBezTo>
                <a:cubicBezTo>
                  <a:pt x="110" y="150"/>
                  <a:pt x="110" y="152"/>
                  <a:pt x="110" y="152"/>
                </a:cubicBezTo>
                <a:cubicBezTo>
                  <a:pt x="109" y="153"/>
                  <a:pt x="108" y="154"/>
                  <a:pt x="108" y="155"/>
                </a:cubicBezTo>
                <a:cubicBezTo>
                  <a:pt x="108" y="156"/>
                  <a:pt x="108" y="157"/>
                  <a:pt x="107" y="158"/>
                </a:cubicBezTo>
                <a:cubicBezTo>
                  <a:pt x="107" y="159"/>
                  <a:pt x="106" y="161"/>
                  <a:pt x="105" y="163"/>
                </a:cubicBezTo>
                <a:cubicBezTo>
                  <a:pt x="105" y="165"/>
                  <a:pt x="104" y="166"/>
                  <a:pt x="103" y="168"/>
                </a:cubicBezTo>
                <a:cubicBezTo>
                  <a:pt x="102" y="168"/>
                  <a:pt x="102" y="169"/>
                  <a:pt x="101" y="170"/>
                </a:cubicBezTo>
                <a:cubicBezTo>
                  <a:pt x="101" y="171"/>
                  <a:pt x="100" y="172"/>
                  <a:pt x="100" y="173"/>
                </a:cubicBezTo>
                <a:cubicBezTo>
                  <a:pt x="98" y="173"/>
                  <a:pt x="97" y="174"/>
                  <a:pt x="97" y="175"/>
                </a:cubicBezTo>
                <a:cubicBezTo>
                  <a:pt x="96" y="176"/>
                  <a:pt x="95" y="177"/>
                  <a:pt x="94" y="178"/>
                </a:cubicBezTo>
                <a:cubicBezTo>
                  <a:pt x="94" y="180"/>
                  <a:pt x="93" y="181"/>
                  <a:pt x="92" y="181"/>
                </a:cubicBezTo>
                <a:cubicBezTo>
                  <a:pt x="90" y="183"/>
                  <a:pt x="88" y="185"/>
                  <a:pt x="85" y="187"/>
                </a:cubicBezTo>
                <a:cubicBezTo>
                  <a:pt x="85" y="188"/>
                  <a:pt x="84" y="188"/>
                  <a:pt x="84" y="189"/>
                </a:cubicBezTo>
                <a:cubicBezTo>
                  <a:pt x="83" y="190"/>
                  <a:pt x="83" y="190"/>
                  <a:pt x="82" y="190"/>
                </a:cubicBezTo>
                <a:cubicBezTo>
                  <a:pt x="80" y="192"/>
                  <a:pt x="79" y="194"/>
                  <a:pt x="77" y="196"/>
                </a:cubicBezTo>
                <a:cubicBezTo>
                  <a:pt x="75" y="198"/>
                  <a:pt x="73" y="200"/>
                  <a:pt x="72" y="202"/>
                </a:cubicBezTo>
                <a:cubicBezTo>
                  <a:pt x="71" y="202"/>
                  <a:pt x="71" y="202"/>
                  <a:pt x="70" y="203"/>
                </a:cubicBezTo>
                <a:cubicBezTo>
                  <a:pt x="70" y="203"/>
                  <a:pt x="69" y="203"/>
                  <a:pt x="69" y="204"/>
                </a:cubicBezTo>
                <a:cubicBezTo>
                  <a:pt x="68" y="205"/>
                  <a:pt x="68" y="205"/>
                  <a:pt x="67" y="206"/>
                </a:cubicBezTo>
                <a:cubicBezTo>
                  <a:pt x="67" y="206"/>
                  <a:pt x="66" y="207"/>
                  <a:pt x="65" y="208"/>
                </a:cubicBezTo>
                <a:cubicBezTo>
                  <a:pt x="64" y="209"/>
                  <a:pt x="62" y="209"/>
                  <a:pt x="61" y="210"/>
                </a:cubicBezTo>
                <a:cubicBezTo>
                  <a:pt x="60" y="211"/>
                  <a:pt x="59" y="211"/>
                  <a:pt x="59" y="210"/>
                </a:cubicBezTo>
                <a:cubicBezTo>
                  <a:pt x="56" y="210"/>
                  <a:pt x="54" y="210"/>
                  <a:pt x="51" y="210"/>
                </a:cubicBezTo>
                <a:cubicBezTo>
                  <a:pt x="49" y="210"/>
                  <a:pt x="47" y="210"/>
                  <a:pt x="44" y="210"/>
                </a:cubicBezTo>
                <a:cubicBezTo>
                  <a:pt x="42" y="210"/>
                  <a:pt x="40" y="210"/>
                  <a:pt x="38" y="210"/>
                </a:cubicBezTo>
                <a:cubicBezTo>
                  <a:pt x="36" y="209"/>
                  <a:pt x="34" y="209"/>
                  <a:pt x="31" y="208"/>
                </a:cubicBezTo>
                <a:cubicBezTo>
                  <a:pt x="30" y="207"/>
                  <a:pt x="29" y="206"/>
                  <a:pt x="28" y="203"/>
                </a:cubicBezTo>
                <a:cubicBezTo>
                  <a:pt x="28" y="201"/>
                  <a:pt x="28" y="198"/>
                  <a:pt x="27" y="197"/>
                </a:cubicBezTo>
                <a:cubicBezTo>
                  <a:pt x="28" y="196"/>
                  <a:pt x="28" y="195"/>
                  <a:pt x="28" y="195"/>
                </a:cubicBezTo>
                <a:cubicBezTo>
                  <a:pt x="28" y="194"/>
                  <a:pt x="28" y="194"/>
                  <a:pt x="29" y="193"/>
                </a:cubicBezTo>
                <a:cubicBezTo>
                  <a:pt x="28" y="192"/>
                  <a:pt x="28" y="192"/>
                  <a:pt x="29" y="191"/>
                </a:cubicBezTo>
                <a:cubicBezTo>
                  <a:pt x="30" y="190"/>
                  <a:pt x="30" y="190"/>
                  <a:pt x="30" y="189"/>
                </a:cubicBezTo>
                <a:cubicBezTo>
                  <a:pt x="33" y="187"/>
                  <a:pt x="35" y="185"/>
                  <a:pt x="37" y="184"/>
                </a:cubicBezTo>
                <a:cubicBezTo>
                  <a:pt x="39" y="184"/>
                  <a:pt x="40" y="183"/>
                  <a:pt x="42" y="181"/>
                </a:cubicBezTo>
                <a:cubicBezTo>
                  <a:pt x="43" y="181"/>
                  <a:pt x="44" y="180"/>
                  <a:pt x="45" y="180"/>
                </a:cubicBezTo>
                <a:cubicBezTo>
                  <a:pt x="46" y="179"/>
                  <a:pt x="47" y="179"/>
                  <a:pt x="48" y="178"/>
                </a:cubicBezTo>
                <a:cubicBezTo>
                  <a:pt x="49" y="177"/>
                  <a:pt x="50" y="177"/>
                  <a:pt x="52" y="177"/>
                </a:cubicBezTo>
                <a:cubicBezTo>
                  <a:pt x="53" y="176"/>
                  <a:pt x="54" y="176"/>
                  <a:pt x="54" y="175"/>
                </a:cubicBezTo>
                <a:cubicBezTo>
                  <a:pt x="57" y="173"/>
                  <a:pt x="59" y="172"/>
                  <a:pt x="61" y="171"/>
                </a:cubicBezTo>
                <a:cubicBezTo>
                  <a:pt x="62" y="170"/>
                  <a:pt x="64" y="169"/>
                  <a:pt x="66" y="168"/>
                </a:cubicBezTo>
                <a:cubicBezTo>
                  <a:pt x="66" y="167"/>
                  <a:pt x="66" y="167"/>
                  <a:pt x="67" y="166"/>
                </a:cubicBezTo>
                <a:cubicBezTo>
                  <a:pt x="67" y="166"/>
                  <a:pt x="68" y="166"/>
                  <a:pt x="68" y="165"/>
                </a:cubicBezTo>
                <a:cubicBezTo>
                  <a:pt x="69" y="164"/>
                  <a:pt x="69" y="163"/>
                  <a:pt x="70" y="163"/>
                </a:cubicBezTo>
                <a:cubicBezTo>
                  <a:pt x="72" y="161"/>
                  <a:pt x="74" y="160"/>
                  <a:pt x="75" y="158"/>
                </a:cubicBezTo>
                <a:cubicBezTo>
                  <a:pt x="76" y="156"/>
                  <a:pt x="77" y="155"/>
                  <a:pt x="79" y="154"/>
                </a:cubicBezTo>
                <a:cubicBezTo>
                  <a:pt x="80" y="153"/>
                  <a:pt x="80" y="151"/>
                  <a:pt x="81" y="150"/>
                </a:cubicBezTo>
                <a:cubicBezTo>
                  <a:pt x="81" y="149"/>
                  <a:pt x="82" y="147"/>
                  <a:pt x="83" y="146"/>
                </a:cubicBezTo>
                <a:cubicBezTo>
                  <a:pt x="84" y="143"/>
                  <a:pt x="84" y="142"/>
                  <a:pt x="85" y="140"/>
                </a:cubicBezTo>
                <a:cubicBezTo>
                  <a:pt x="86" y="139"/>
                  <a:pt x="86" y="138"/>
                  <a:pt x="86" y="137"/>
                </a:cubicBezTo>
                <a:cubicBezTo>
                  <a:pt x="87" y="136"/>
                  <a:pt x="88" y="136"/>
                  <a:pt x="88" y="134"/>
                </a:cubicBezTo>
                <a:cubicBezTo>
                  <a:pt x="88" y="133"/>
                  <a:pt x="88" y="133"/>
                  <a:pt x="89" y="132"/>
                </a:cubicBezTo>
                <a:cubicBezTo>
                  <a:pt x="89" y="131"/>
                  <a:pt x="90" y="130"/>
                  <a:pt x="90" y="129"/>
                </a:cubicBezTo>
                <a:cubicBezTo>
                  <a:pt x="90" y="128"/>
                  <a:pt x="90" y="128"/>
                  <a:pt x="91" y="128"/>
                </a:cubicBezTo>
                <a:cubicBezTo>
                  <a:pt x="91" y="127"/>
                  <a:pt x="92" y="126"/>
                  <a:pt x="92" y="126"/>
                </a:cubicBezTo>
                <a:cubicBezTo>
                  <a:pt x="92" y="125"/>
                  <a:pt x="93" y="124"/>
                  <a:pt x="93" y="124"/>
                </a:cubicBezTo>
                <a:cubicBezTo>
                  <a:pt x="93" y="123"/>
                  <a:pt x="93" y="123"/>
                  <a:pt x="93" y="122"/>
                </a:cubicBezTo>
                <a:cubicBezTo>
                  <a:pt x="93" y="122"/>
                  <a:pt x="93" y="121"/>
                  <a:pt x="93" y="121"/>
                </a:cubicBezTo>
                <a:cubicBezTo>
                  <a:pt x="93" y="120"/>
                  <a:pt x="93" y="118"/>
                  <a:pt x="93" y="117"/>
                </a:cubicBezTo>
                <a:cubicBezTo>
                  <a:pt x="92" y="115"/>
                  <a:pt x="93" y="114"/>
                  <a:pt x="94" y="113"/>
                </a:cubicBezTo>
                <a:cubicBezTo>
                  <a:pt x="93" y="111"/>
                  <a:pt x="93" y="109"/>
                  <a:pt x="94" y="107"/>
                </a:cubicBezTo>
                <a:cubicBezTo>
                  <a:pt x="94" y="105"/>
                  <a:pt x="94" y="103"/>
                  <a:pt x="93" y="101"/>
                </a:cubicBezTo>
                <a:cubicBezTo>
                  <a:pt x="92" y="102"/>
                  <a:pt x="91" y="102"/>
                  <a:pt x="90" y="103"/>
                </a:cubicBezTo>
                <a:cubicBezTo>
                  <a:pt x="89" y="103"/>
                  <a:pt x="88" y="103"/>
                  <a:pt x="87" y="104"/>
                </a:cubicBezTo>
                <a:cubicBezTo>
                  <a:pt x="86" y="104"/>
                  <a:pt x="85" y="105"/>
                  <a:pt x="84" y="105"/>
                </a:cubicBezTo>
                <a:cubicBezTo>
                  <a:pt x="83" y="106"/>
                  <a:pt x="82" y="106"/>
                  <a:pt x="81" y="107"/>
                </a:cubicBezTo>
                <a:cubicBezTo>
                  <a:pt x="79" y="108"/>
                  <a:pt x="78" y="108"/>
                  <a:pt x="77" y="109"/>
                </a:cubicBezTo>
                <a:cubicBezTo>
                  <a:pt x="77" y="109"/>
                  <a:pt x="76" y="110"/>
                  <a:pt x="76" y="110"/>
                </a:cubicBezTo>
                <a:cubicBezTo>
                  <a:pt x="74" y="111"/>
                  <a:pt x="72" y="112"/>
                  <a:pt x="70" y="113"/>
                </a:cubicBezTo>
                <a:cubicBezTo>
                  <a:pt x="69" y="114"/>
                  <a:pt x="67" y="115"/>
                  <a:pt x="64" y="115"/>
                </a:cubicBezTo>
                <a:cubicBezTo>
                  <a:pt x="62" y="115"/>
                  <a:pt x="61" y="116"/>
                  <a:pt x="61" y="116"/>
                </a:cubicBezTo>
                <a:cubicBezTo>
                  <a:pt x="61" y="116"/>
                  <a:pt x="60" y="116"/>
                  <a:pt x="60" y="115"/>
                </a:cubicBezTo>
                <a:cubicBezTo>
                  <a:pt x="58" y="116"/>
                  <a:pt x="55" y="117"/>
                  <a:pt x="52" y="117"/>
                </a:cubicBezTo>
                <a:cubicBezTo>
                  <a:pt x="50" y="117"/>
                  <a:pt x="47" y="118"/>
                  <a:pt x="44" y="118"/>
                </a:cubicBezTo>
                <a:cubicBezTo>
                  <a:pt x="43" y="118"/>
                  <a:pt x="42" y="118"/>
                  <a:pt x="42" y="118"/>
                </a:cubicBezTo>
                <a:cubicBezTo>
                  <a:pt x="41" y="118"/>
                  <a:pt x="41" y="118"/>
                  <a:pt x="40" y="118"/>
                </a:cubicBezTo>
                <a:cubicBezTo>
                  <a:pt x="39" y="118"/>
                  <a:pt x="38" y="117"/>
                  <a:pt x="36" y="116"/>
                </a:cubicBezTo>
                <a:cubicBezTo>
                  <a:pt x="34" y="117"/>
                  <a:pt x="32" y="116"/>
                  <a:pt x="31" y="115"/>
                </a:cubicBezTo>
                <a:cubicBezTo>
                  <a:pt x="29" y="115"/>
                  <a:pt x="27" y="114"/>
                  <a:pt x="25" y="113"/>
                </a:cubicBezTo>
                <a:cubicBezTo>
                  <a:pt x="23" y="113"/>
                  <a:pt x="22" y="112"/>
                  <a:pt x="21" y="111"/>
                </a:cubicBezTo>
                <a:cubicBezTo>
                  <a:pt x="21" y="110"/>
                  <a:pt x="20" y="109"/>
                  <a:pt x="19" y="109"/>
                </a:cubicBezTo>
                <a:cubicBezTo>
                  <a:pt x="18" y="108"/>
                  <a:pt x="18" y="108"/>
                  <a:pt x="18" y="107"/>
                </a:cubicBezTo>
                <a:cubicBezTo>
                  <a:pt x="17" y="107"/>
                  <a:pt x="16" y="106"/>
                  <a:pt x="15" y="105"/>
                </a:cubicBezTo>
                <a:cubicBezTo>
                  <a:pt x="14" y="104"/>
                  <a:pt x="13" y="103"/>
                  <a:pt x="12" y="103"/>
                </a:cubicBezTo>
                <a:cubicBezTo>
                  <a:pt x="12" y="101"/>
                  <a:pt x="11" y="100"/>
                  <a:pt x="10" y="98"/>
                </a:cubicBezTo>
                <a:cubicBezTo>
                  <a:pt x="9" y="96"/>
                  <a:pt x="9" y="95"/>
                  <a:pt x="8" y="93"/>
                </a:cubicBezTo>
                <a:cubicBezTo>
                  <a:pt x="8" y="91"/>
                  <a:pt x="7" y="89"/>
                  <a:pt x="7" y="87"/>
                </a:cubicBezTo>
                <a:cubicBezTo>
                  <a:pt x="6" y="86"/>
                  <a:pt x="6" y="84"/>
                  <a:pt x="5" y="82"/>
                </a:cubicBezTo>
                <a:cubicBezTo>
                  <a:pt x="5" y="80"/>
                  <a:pt x="4" y="78"/>
                  <a:pt x="4" y="77"/>
                </a:cubicBezTo>
                <a:cubicBezTo>
                  <a:pt x="3" y="76"/>
                  <a:pt x="3" y="74"/>
                  <a:pt x="3" y="73"/>
                </a:cubicBezTo>
                <a:cubicBezTo>
                  <a:pt x="2" y="72"/>
                  <a:pt x="2" y="71"/>
                  <a:pt x="3" y="70"/>
                </a:cubicBezTo>
                <a:cubicBezTo>
                  <a:pt x="2" y="69"/>
                  <a:pt x="1" y="68"/>
                  <a:pt x="1" y="67"/>
                </a:cubicBezTo>
                <a:cubicBezTo>
                  <a:pt x="1" y="66"/>
                  <a:pt x="1" y="65"/>
                  <a:pt x="1" y="64"/>
                </a:cubicBezTo>
                <a:cubicBezTo>
                  <a:pt x="1" y="63"/>
                  <a:pt x="1" y="63"/>
                  <a:pt x="1" y="61"/>
                </a:cubicBezTo>
                <a:cubicBezTo>
                  <a:pt x="0" y="60"/>
                  <a:pt x="0" y="59"/>
                  <a:pt x="1" y="58"/>
                </a:cubicBezTo>
                <a:cubicBezTo>
                  <a:pt x="0" y="57"/>
                  <a:pt x="0" y="57"/>
                  <a:pt x="0" y="56"/>
                </a:cubicBezTo>
                <a:cubicBezTo>
                  <a:pt x="0" y="55"/>
                  <a:pt x="1" y="54"/>
                  <a:pt x="1" y="53"/>
                </a:cubicBezTo>
                <a:cubicBezTo>
                  <a:pt x="1" y="51"/>
                  <a:pt x="2" y="49"/>
                  <a:pt x="2" y="48"/>
                </a:cubicBezTo>
                <a:cubicBezTo>
                  <a:pt x="2" y="46"/>
                  <a:pt x="3" y="45"/>
                  <a:pt x="4" y="45"/>
                </a:cubicBezTo>
                <a:cubicBezTo>
                  <a:pt x="4" y="44"/>
                  <a:pt x="4" y="43"/>
                  <a:pt x="4" y="42"/>
                </a:cubicBezTo>
                <a:cubicBezTo>
                  <a:pt x="5" y="41"/>
                  <a:pt x="5" y="41"/>
                  <a:pt x="6" y="40"/>
                </a:cubicBezTo>
                <a:cubicBezTo>
                  <a:pt x="8" y="37"/>
                  <a:pt x="9" y="35"/>
                  <a:pt x="10" y="33"/>
                </a:cubicBezTo>
                <a:cubicBezTo>
                  <a:pt x="10" y="32"/>
                  <a:pt x="11" y="31"/>
                  <a:pt x="12" y="30"/>
                </a:cubicBezTo>
                <a:cubicBezTo>
                  <a:pt x="12" y="29"/>
                  <a:pt x="12" y="28"/>
                  <a:pt x="13" y="28"/>
                </a:cubicBezTo>
                <a:cubicBezTo>
                  <a:pt x="14" y="27"/>
                  <a:pt x="14" y="27"/>
                  <a:pt x="14" y="26"/>
                </a:cubicBezTo>
                <a:cubicBezTo>
                  <a:pt x="17" y="24"/>
                  <a:pt x="18" y="22"/>
                  <a:pt x="19" y="21"/>
                </a:cubicBezTo>
                <a:cubicBezTo>
                  <a:pt x="20" y="20"/>
                  <a:pt x="21" y="19"/>
                  <a:pt x="22" y="18"/>
                </a:cubicBezTo>
                <a:cubicBezTo>
                  <a:pt x="23" y="18"/>
                  <a:pt x="23" y="17"/>
                  <a:pt x="24" y="17"/>
                </a:cubicBezTo>
                <a:cubicBezTo>
                  <a:pt x="25" y="16"/>
                  <a:pt x="25" y="16"/>
                  <a:pt x="26" y="15"/>
                </a:cubicBezTo>
                <a:cubicBezTo>
                  <a:pt x="28" y="14"/>
                  <a:pt x="29" y="13"/>
                  <a:pt x="29" y="13"/>
                </a:cubicBezTo>
                <a:cubicBezTo>
                  <a:pt x="29" y="12"/>
                  <a:pt x="30" y="12"/>
                  <a:pt x="30" y="12"/>
                </a:cubicBezTo>
                <a:cubicBezTo>
                  <a:pt x="32" y="11"/>
                  <a:pt x="33" y="10"/>
                  <a:pt x="33" y="9"/>
                </a:cubicBezTo>
                <a:cubicBezTo>
                  <a:pt x="34" y="9"/>
                  <a:pt x="35" y="8"/>
                  <a:pt x="35" y="8"/>
                </a:cubicBezTo>
                <a:cubicBezTo>
                  <a:pt x="36" y="7"/>
                  <a:pt x="37" y="7"/>
                  <a:pt x="38" y="6"/>
                </a:cubicBezTo>
                <a:cubicBezTo>
                  <a:pt x="40" y="6"/>
                  <a:pt x="41" y="5"/>
                  <a:pt x="42" y="5"/>
                </a:cubicBezTo>
                <a:cubicBezTo>
                  <a:pt x="43" y="4"/>
                  <a:pt x="44" y="4"/>
                  <a:pt x="46" y="4"/>
                </a:cubicBezTo>
                <a:cubicBezTo>
                  <a:pt x="47" y="4"/>
                  <a:pt x="48" y="3"/>
                  <a:pt x="49" y="3"/>
                </a:cubicBezTo>
                <a:cubicBezTo>
                  <a:pt x="50" y="3"/>
                  <a:pt x="50" y="2"/>
                  <a:pt x="51" y="2"/>
                </a:cubicBezTo>
                <a:cubicBezTo>
                  <a:pt x="51" y="2"/>
                  <a:pt x="52" y="1"/>
                  <a:pt x="53" y="1"/>
                </a:cubicBezTo>
                <a:cubicBezTo>
                  <a:pt x="55" y="1"/>
                  <a:pt x="57" y="1"/>
                  <a:pt x="58" y="1"/>
                </a:cubicBezTo>
                <a:cubicBezTo>
                  <a:pt x="60" y="0"/>
                  <a:pt x="61" y="1"/>
                  <a:pt x="63" y="2"/>
                </a:cubicBezTo>
                <a:close/>
                <a:moveTo>
                  <a:pt x="91" y="32"/>
                </a:moveTo>
                <a:cubicBezTo>
                  <a:pt x="90" y="31"/>
                  <a:pt x="89" y="31"/>
                  <a:pt x="88" y="31"/>
                </a:cubicBezTo>
                <a:cubicBezTo>
                  <a:pt x="87" y="31"/>
                  <a:pt x="86" y="31"/>
                  <a:pt x="85" y="31"/>
                </a:cubicBezTo>
                <a:cubicBezTo>
                  <a:pt x="84" y="30"/>
                  <a:pt x="82" y="30"/>
                  <a:pt x="81" y="29"/>
                </a:cubicBezTo>
                <a:cubicBezTo>
                  <a:pt x="80" y="28"/>
                  <a:pt x="78" y="28"/>
                  <a:pt x="77" y="27"/>
                </a:cubicBezTo>
                <a:cubicBezTo>
                  <a:pt x="75" y="26"/>
                  <a:pt x="74" y="26"/>
                  <a:pt x="73" y="25"/>
                </a:cubicBezTo>
                <a:cubicBezTo>
                  <a:pt x="71" y="24"/>
                  <a:pt x="68" y="24"/>
                  <a:pt x="65" y="24"/>
                </a:cubicBezTo>
                <a:cubicBezTo>
                  <a:pt x="63" y="23"/>
                  <a:pt x="60" y="24"/>
                  <a:pt x="58" y="24"/>
                </a:cubicBezTo>
                <a:cubicBezTo>
                  <a:pt x="56" y="24"/>
                  <a:pt x="55" y="24"/>
                  <a:pt x="54" y="25"/>
                </a:cubicBezTo>
                <a:cubicBezTo>
                  <a:pt x="53" y="25"/>
                  <a:pt x="52" y="26"/>
                  <a:pt x="52" y="26"/>
                </a:cubicBezTo>
                <a:cubicBezTo>
                  <a:pt x="51" y="27"/>
                  <a:pt x="50" y="28"/>
                  <a:pt x="49" y="29"/>
                </a:cubicBezTo>
                <a:cubicBezTo>
                  <a:pt x="48" y="29"/>
                  <a:pt x="47" y="30"/>
                  <a:pt x="46" y="30"/>
                </a:cubicBezTo>
                <a:cubicBezTo>
                  <a:pt x="45" y="31"/>
                  <a:pt x="44" y="32"/>
                  <a:pt x="42" y="34"/>
                </a:cubicBezTo>
                <a:cubicBezTo>
                  <a:pt x="41" y="35"/>
                  <a:pt x="40" y="36"/>
                  <a:pt x="38" y="38"/>
                </a:cubicBezTo>
                <a:cubicBezTo>
                  <a:pt x="38" y="38"/>
                  <a:pt x="38" y="39"/>
                  <a:pt x="38" y="39"/>
                </a:cubicBezTo>
                <a:cubicBezTo>
                  <a:pt x="37" y="40"/>
                  <a:pt x="37" y="41"/>
                  <a:pt x="37" y="41"/>
                </a:cubicBezTo>
                <a:cubicBezTo>
                  <a:pt x="36" y="42"/>
                  <a:pt x="35" y="43"/>
                  <a:pt x="35" y="44"/>
                </a:cubicBezTo>
                <a:cubicBezTo>
                  <a:pt x="34" y="45"/>
                  <a:pt x="34" y="46"/>
                  <a:pt x="34" y="47"/>
                </a:cubicBezTo>
                <a:cubicBezTo>
                  <a:pt x="33" y="48"/>
                  <a:pt x="32" y="50"/>
                  <a:pt x="32" y="52"/>
                </a:cubicBezTo>
                <a:cubicBezTo>
                  <a:pt x="32" y="54"/>
                  <a:pt x="32" y="56"/>
                  <a:pt x="32" y="58"/>
                </a:cubicBezTo>
                <a:cubicBezTo>
                  <a:pt x="32" y="59"/>
                  <a:pt x="33" y="60"/>
                  <a:pt x="33" y="62"/>
                </a:cubicBezTo>
                <a:cubicBezTo>
                  <a:pt x="34" y="63"/>
                  <a:pt x="34" y="64"/>
                  <a:pt x="34" y="65"/>
                </a:cubicBezTo>
                <a:cubicBezTo>
                  <a:pt x="34" y="66"/>
                  <a:pt x="35" y="68"/>
                  <a:pt x="34" y="70"/>
                </a:cubicBezTo>
                <a:cubicBezTo>
                  <a:pt x="34" y="71"/>
                  <a:pt x="35" y="73"/>
                  <a:pt x="35" y="74"/>
                </a:cubicBezTo>
                <a:cubicBezTo>
                  <a:pt x="37" y="77"/>
                  <a:pt x="39" y="79"/>
                  <a:pt x="40" y="80"/>
                </a:cubicBezTo>
                <a:cubicBezTo>
                  <a:pt x="41" y="82"/>
                  <a:pt x="41" y="84"/>
                  <a:pt x="42" y="86"/>
                </a:cubicBezTo>
                <a:cubicBezTo>
                  <a:pt x="44" y="87"/>
                  <a:pt x="45" y="89"/>
                  <a:pt x="48" y="90"/>
                </a:cubicBezTo>
                <a:cubicBezTo>
                  <a:pt x="50" y="91"/>
                  <a:pt x="52" y="92"/>
                  <a:pt x="54" y="93"/>
                </a:cubicBezTo>
                <a:cubicBezTo>
                  <a:pt x="55" y="92"/>
                  <a:pt x="56" y="92"/>
                  <a:pt x="57" y="92"/>
                </a:cubicBezTo>
                <a:cubicBezTo>
                  <a:pt x="58" y="92"/>
                  <a:pt x="59" y="93"/>
                  <a:pt x="60" y="93"/>
                </a:cubicBezTo>
                <a:cubicBezTo>
                  <a:pt x="61" y="93"/>
                  <a:pt x="63" y="92"/>
                  <a:pt x="64" y="92"/>
                </a:cubicBezTo>
                <a:cubicBezTo>
                  <a:pt x="65" y="91"/>
                  <a:pt x="66" y="91"/>
                  <a:pt x="67" y="92"/>
                </a:cubicBezTo>
                <a:cubicBezTo>
                  <a:pt x="69" y="91"/>
                  <a:pt x="70" y="90"/>
                  <a:pt x="71" y="90"/>
                </a:cubicBezTo>
                <a:cubicBezTo>
                  <a:pt x="71" y="90"/>
                  <a:pt x="72" y="90"/>
                  <a:pt x="72" y="90"/>
                </a:cubicBezTo>
                <a:cubicBezTo>
                  <a:pt x="73" y="90"/>
                  <a:pt x="73" y="89"/>
                  <a:pt x="74" y="89"/>
                </a:cubicBezTo>
                <a:cubicBezTo>
                  <a:pt x="75" y="89"/>
                  <a:pt x="75" y="89"/>
                  <a:pt x="76" y="89"/>
                </a:cubicBezTo>
                <a:cubicBezTo>
                  <a:pt x="78" y="87"/>
                  <a:pt x="80" y="86"/>
                  <a:pt x="80" y="86"/>
                </a:cubicBezTo>
                <a:cubicBezTo>
                  <a:pt x="81" y="85"/>
                  <a:pt x="82" y="84"/>
                  <a:pt x="83" y="85"/>
                </a:cubicBezTo>
                <a:cubicBezTo>
                  <a:pt x="84" y="83"/>
                  <a:pt x="85" y="82"/>
                  <a:pt x="86" y="81"/>
                </a:cubicBezTo>
                <a:cubicBezTo>
                  <a:pt x="87" y="80"/>
                  <a:pt x="88" y="79"/>
                  <a:pt x="90" y="79"/>
                </a:cubicBezTo>
                <a:cubicBezTo>
                  <a:pt x="91" y="77"/>
                  <a:pt x="92" y="76"/>
                  <a:pt x="93" y="75"/>
                </a:cubicBezTo>
                <a:cubicBezTo>
                  <a:pt x="93" y="74"/>
                  <a:pt x="94" y="74"/>
                  <a:pt x="94" y="73"/>
                </a:cubicBezTo>
                <a:cubicBezTo>
                  <a:pt x="94" y="72"/>
                  <a:pt x="95" y="71"/>
                  <a:pt x="95" y="71"/>
                </a:cubicBezTo>
                <a:cubicBezTo>
                  <a:pt x="96" y="69"/>
                  <a:pt x="97" y="68"/>
                  <a:pt x="97" y="68"/>
                </a:cubicBezTo>
                <a:cubicBezTo>
                  <a:pt x="97" y="68"/>
                  <a:pt x="98" y="67"/>
                  <a:pt x="98" y="67"/>
                </a:cubicBezTo>
                <a:cubicBezTo>
                  <a:pt x="100" y="66"/>
                  <a:pt x="101" y="65"/>
                  <a:pt x="101" y="65"/>
                </a:cubicBezTo>
                <a:cubicBezTo>
                  <a:pt x="103" y="62"/>
                  <a:pt x="103" y="60"/>
                  <a:pt x="103" y="59"/>
                </a:cubicBezTo>
                <a:cubicBezTo>
                  <a:pt x="103" y="58"/>
                  <a:pt x="103" y="57"/>
                  <a:pt x="103" y="55"/>
                </a:cubicBezTo>
                <a:cubicBezTo>
                  <a:pt x="102" y="55"/>
                  <a:pt x="102" y="54"/>
                  <a:pt x="102" y="53"/>
                </a:cubicBezTo>
                <a:cubicBezTo>
                  <a:pt x="102" y="52"/>
                  <a:pt x="102" y="51"/>
                  <a:pt x="101" y="50"/>
                </a:cubicBezTo>
                <a:cubicBezTo>
                  <a:pt x="101" y="48"/>
                  <a:pt x="100" y="46"/>
                  <a:pt x="100" y="45"/>
                </a:cubicBezTo>
                <a:cubicBezTo>
                  <a:pt x="99" y="43"/>
                  <a:pt x="99" y="42"/>
                  <a:pt x="98" y="40"/>
                </a:cubicBezTo>
                <a:cubicBezTo>
                  <a:pt x="98" y="40"/>
                  <a:pt x="97" y="39"/>
                  <a:pt x="97" y="38"/>
                </a:cubicBezTo>
                <a:cubicBezTo>
                  <a:pt x="96" y="38"/>
                  <a:pt x="96" y="37"/>
                  <a:pt x="95" y="36"/>
                </a:cubicBezTo>
                <a:cubicBezTo>
                  <a:pt x="95" y="36"/>
                  <a:pt x="94" y="35"/>
                  <a:pt x="93" y="34"/>
                </a:cubicBezTo>
                <a:cubicBezTo>
                  <a:pt x="92" y="34"/>
                  <a:pt x="92" y="33"/>
                  <a:pt x="91" y="32"/>
                </a:cubicBezTo>
                <a:close/>
                <a:moveTo>
                  <a:pt x="55" y="30"/>
                </a:moveTo>
                <a:cubicBezTo>
                  <a:pt x="57" y="30"/>
                  <a:pt x="58" y="30"/>
                  <a:pt x="59" y="31"/>
                </a:cubicBezTo>
                <a:cubicBezTo>
                  <a:pt x="60" y="32"/>
                  <a:pt x="60" y="33"/>
                  <a:pt x="60" y="34"/>
                </a:cubicBezTo>
                <a:cubicBezTo>
                  <a:pt x="61" y="36"/>
                  <a:pt x="60" y="38"/>
                  <a:pt x="58" y="40"/>
                </a:cubicBezTo>
                <a:cubicBezTo>
                  <a:pt x="57" y="42"/>
                  <a:pt x="55" y="43"/>
                  <a:pt x="53" y="43"/>
                </a:cubicBezTo>
                <a:cubicBezTo>
                  <a:pt x="51" y="42"/>
                  <a:pt x="50" y="42"/>
                  <a:pt x="49" y="42"/>
                </a:cubicBezTo>
                <a:cubicBezTo>
                  <a:pt x="49" y="40"/>
                  <a:pt x="49" y="39"/>
                  <a:pt x="49" y="38"/>
                </a:cubicBezTo>
                <a:cubicBezTo>
                  <a:pt x="48" y="37"/>
                  <a:pt x="49" y="36"/>
                  <a:pt x="49" y="35"/>
                </a:cubicBezTo>
                <a:cubicBezTo>
                  <a:pt x="50" y="35"/>
                  <a:pt x="50" y="34"/>
                  <a:pt x="51" y="33"/>
                </a:cubicBezTo>
                <a:cubicBezTo>
                  <a:pt x="52" y="32"/>
                  <a:pt x="53" y="32"/>
                  <a:pt x="54" y="32"/>
                </a:cubicBezTo>
                <a:lnTo>
                  <a:pt x="55" y="30"/>
                </a:lnTo>
                <a:close/>
                <a:moveTo>
                  <a:pt x="57" y="126"/>
                </a:moveTo>
                <a:cubicBezTo>
                  <a:pt x="59" y="122"/>
                  <a:pt x="59" y="122"/>
                  <a:pt x="59" y="122"/>
                </a:cubicBezTo>
                <a:cubicBezTo>
                  <a:pt x="59" y="122"/>
                  <a:pt x="60" y="121"/>
                  <a:pt x="61" y="120"/>
                </a:cubicBezTo>
                <a:cubicBezTo>
                  <a:pt x="62" y="119"/>
                  <a:pt x="62" y="119"/>
                  <a:pt x="63" y="119"/>
                </a:cubicBezTo>
                <a:cubicBezTo>
                  <a:pt x="65" y="120"/>
                  <a:pt x="65" y="121"/>
                  <a:pt x="65" y="123"/>
                </a:cubicBezTo>
                <a:cubicBezTo>
                  <a:pt x="64" y="125"/>
                  <a:pt x="64" y="126"/>
                  <a:pt x="63" y="127"/>
                </a:cubicBezTo>
                <a:cubicBezTo>
                  <a:pt x="62" y="128"/>
                  <a:pt x="61" y="128"/>
                  <a:pt x="60" y="128"/>
                </a:cubicBezTo>
                <a:cubicBezTo>
                  <a:pt x="58" y="128"/>
                  <a:pt x="58" y="127"/>
                  <a:pt x="57" y="126"/>
                </a:cubicBezTo>
                <a:close/>
                <a:moveTo>
                  <a:pt x="81" y="115"/>
                </a:moveTo>
                <a:cubicBezTo>
                  <a:pt x="82" y="116"/>
                  <a:pt x="83" y="116"/>
                  <a:pt x="84" y="117"/>
                </a:cubicBezTo>
                <a:cubicBezTo>
                  <a:pt x="84" y="118"/>
                  <a:pt x="85" y="118"/>
                  <a:pt x="85" y="119"/>
                </a:cubicBezTo>
                <a:cubicBezTo>
                  <a:pt x="85" y="120"/>
                  <a:pt x="85" y="121"/>
                  <a:pt x="84" y="122"/>
                </a:cubicBezTo>
                <a:cubicBezTo>
                  <a:pt x="84" y="122"/>
                  <a:pt x="83" y="123"/>
                  <a:pt x="83" y="124"/>
                </a:cubicBezTo>
                <a:cubicBezTo>
                  <a:pt x="82" y="125"/>
                  <a:pt x="81" y="126"/>
                  <a:pt x="79" y="127"/>
                </a:cubicBezTo>
                <a:cubicBezTo>
                  <a:pt x="78" y="127"/>
                  <a:pt x="77" y="128"/>
                  <a:pt x="75" y="128"/>
                </a:cubicBezTo>
                <a:cubicBezTo>
                  <a:pt x="73" y="128"/>
                  <a:pt x="73" y="127"/>
                  <a:pt x="73" y="126"/>
                </a:cubicBezTo>
                <a:cubicBezTo>
                  <a:pt x="73" y="124"/>
                  <a:pt x="72" y="123"/>
                  <a:pt x="72" y="121"/>
                </a:cubicBezTo>
                <a:cubicBezTo>
                  <a:pt x="72" y="119"/>
                  <a:pt x="74" y="117"/>
                  <a:pt x="77" y="115"/>
                </a:cubicBezTo>
                <a:cubicBezTo>
                  <a:pt x="77" y="115"/>
                  <a:pt x="78" y="115"/>
                  <a:pt x="79" y="115"/>
                </a:cubicBezTo>
                <a:cubicBezTo>
                  <a:pt x="80" y="115"/>
                  <a:pt x="80" y="115"/>
                  <a:pt x="81" y="115"/>
                </a:cubicBezTo>
                <a:close/>
                <a:moveTo>
                  <a:pt x="97" y="205"/>
                </a:moveTo>
                <a:cubicBezTo>
                  <a:pt x="96" y="207"/>
                  <a:pt x="95" y="208"/>
                  <a:pt x="93" y="209"/>
                </a:cubicBezTo>
                <a:cubicBezTo>
                  <a:pt x="91" y="210"/>
                  <a:pt x="89" y="210"/>
                  <a:pt x="86" y="209"/>
                </a:cubicBezTo>
                <a:cubicBezTo>
                  <a:pt x="85" y="208"/>
                  <a:pt x="84" y="207"/>
                  <a:pt x="84" y="205"/>
                </a:cubicBezTo>
                <a:cubicBezTo>
                  <a:pt x="83" y="203"/>
                  <a:pt x="84" y="201"/>
                  <a:pt x="85" y="200"/>
                </a:cubicBezTo>
                <a:cubicBezTo>
                  <a:pt x="86" y="199"/>
                  <a:pt x="87" y="198"/>
                  <a:pt x="88" y="198"/>
                </a:cubicBezTo>
                <a:cubicBezTo>
                  <a:pt x="89" y="197"/>
                  <a:pt x="90" y="197"/>
                  <a:pt x="92" y="197"/>
                </a:cubicBezTo>
                <a:cubicBezTo>
                  <a:pt x="93" y="196"/>
                  <a:pt x="95" y="197"/>
                  <a:pt x="96" y="197"/>
                </a:cubicBezTo>
                <a:cubicBezTo>
                  <a:pt x="97" y="197"/>
                  <a:pt x="98" y="199"/>
                  <a:pt x="98" y="200"/>
                </a:cubicBezTo>
                <a:cubicBezTo>
                  <a:pt x="98" y="201"/>
                  <a:pt x="98" y="202"/>
                  <a:pt x="97" y="203"/>
                </a:cubicBezTo>
                <a:cubicBezTo>
                  <a:pt x="97" y="203"/>
                  <a:pt x="97" y="204"/>
                  <a:pt x="97" y="205"/>
                </a:cubicBezTo>
                <a:close/>
              </a:path>
            </a:pathLst>
          </a:custGeom>
          <a:solidFill>
            <a:schemeClr val="lt2"/>
          </a:solidFill>
          <a:ln>
            <a:noFill/>
          </a:ln>
          <a:effectLst>
            <a:outerShdw dist="28575" dir="2280000" algn="bl" rotWithShape="0">
              <a:schemeClr val="dk1"/>
            </a:outerShdw>
          </a:effectLst>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16"/>
          <p:cNvSpPr/>
          <p:nvPr/>
        </p:nvSpPr>
        <p:spPr>
          <a:xfrm rot="5400000">
            <a:off x="16352975" y="1335277"/>
            <a:ext cx="3127854" cy="330500"/>
          </a:xfrm>
          <a:custGeom>
            <a:avLst/>
            <a:gdLst/>
            <a:ahLst/>
            <a:cxnLst/>
            <a:rect l="l" t="t" r="r" b="b"/>
            <a:pathLst>
              <a:path w="2878" h="303" extrusionOk="0">
                <a:moveTo>
                  <a:pt x="2710" y="182"/>
                </a:moveTo>
                <a:lnTo>
                  <a:pt x="2710" y="182"/>
                </a:lnTo>
                <a:cubicBezTo>
                  <a:pt x="2698" y="182"/>
                  <a:pt x="2688" y="172"/>
                  <a:pt x="2688" y="159"/>
                </a:cubicBezTo>
                <a:lnTo>
                  <a:pt x="2688" y="159"/>
                </a:lnTo>
                <a:cubicBezTo>
                  <a:pt x="2688" y="147"/>
                  <a:pt x="2698" y="137"/>
                  <a:pt x="2710" y="137"/>
                </a:cubicBezTo>
                <a:lnTo>
                  <a:pt x="2759" y="137"/>
                </a:lnTo>
                <a:lnTo>
                  <a:pt x="2759" y="137"/>
                </a:lnTo>
                <a:cubicBezTo>
                  <a:pt x="2772" y="137"/>
                  <a:pt x="2782" y="147"/>
                  <a:pt x="2782" y="159"/>
                </a:cubicBezTo>
                <a:lnTo>
                  <a:pt x="2782" y="159"/>
                </a:lnTo>
                <a:cubicBezTo>
                  <a:pt x="2782" y="172"/>
                  <a:pt x="2772" y="182"/>
                  <a:pt x="2759" y="182"/>
                </a:cubicBezTo>
                <a:lnTo>
                  <a:pt x="2710" y="182"/>
                </a:lnTo>
                <a:close/>
                <a:moveTo>
                  <a:pt x="694" y="137"/>
                </a:moveTo>
                <a:lnTo>
                  <a:pt x="470" y="137"/>
                </a:lnTo>
                <a:lnTo>
                  <a:pt x="470" y="137"/>
                </a:lnTo>
                <a:cubicBezTo>
                  <a:pt x="458" y="137"/>
                  <a:pt x="448" y="147"/>
                  <a:pt x="448" y="159"/>
                </a:cubicBezTo>
                <a:lnTo>
                  <a:pt x="448" y="159"/>
                </a:lnTo>
                <a:cubicBezTo>
                  <a:pt x="448" y="172"/>
                  <a:pt x="458" y="182"/>
                  <a:pt x="470" y="182"/>
                </a:cubicBezTo>
                <a:lnTo>
                  <a:pt x="694" y="182"/>
                </a:lnTo>
                <a:lnTo>
                  <a:pt x="694" y="182"/>
                </a:lnTo>
                <a:cubicBezTo>
                  <a:pt x="706" y="182"/>
                  <a:pt x="716" y="172"/>
                  <a:pt x="716" y="159"/>
                </a:cubicBezTo>
                <a:lnTo>
                  <a:pt x="716" y="159"/>
                </a:lnTo>
                <a:cubicBezTo>
                  <a:pt x="716" y="147"/>
                  <a:pt x="706" y="137"/>
                  <a:pt x="694" y="137"/>
                </a:cubicBezTo>
                <a:close/>
                <a:moveTo>
                  <a:pt x="1590" y="137"/>
                </a:moveTo>
                <a:lnTo>
                  <a:pt x="1366" y="137"/>
                </a:lnTo>
                <a:lnTo>
                  <a:pt x="1366" y="137"/>
                </a:lnTo>
                <a:cubicBezTo>
                  <a:pt x="1353" y="137"/>
                  <a:pt x="1344" y="147"/>
                  <a:pt x="1344" y="159"/>
                </a:cubicBezTo>
                <a:lnTo>
                  <a:pt x="1344" y="159"/>
                </a:lnTo>
                <a:cubicBezTo>
                  <a:pt x="1344" y="172"/>
                  <a:pt x="1354" y="182"/>
                  <a:pt x="1366" y="182"/>
                </a:cubicBezTo>
                <a:lnTo>
                  <a:pt x="1590" y="182"/>
                </a:lnTo>
                <a:lnTo>
                  <a:pt x="1590" y="182"/>
                </a:lnTo>
                <a:cubicBezTo>
                  <a:pt x="1603" y="182"/>
                  <a:pt x="1612" y="172"/>
                  <a:pt x="1612" y="159"/>
                </a:cubicBezTo>
                <a:lnTo>
                  <a:pt x="1612" y="159"/>
                </a:lnTo>
                <a:cubicBezTo>
                  <a:pt x="1612" y="147"/>
                  <a:pt x="1603" y="137"/>
                  <a:pt x="1590" y="137"/>
                </a:cubicBezTo>
                <a:close/>
                <a:moveTo>
                  <a:pt x="246" y="137"/>
                </a:moveTo>
                <a:lnTo>
                  <a:pt x="22" y="137"/>
                </a:lnTo>
                <a:lnTo>
                  <a:pt x="22" y="137"/>
                </a:lnTo>
                <a:cubicBezTo>
                  <a:pt x="10" y="137"/>
                  <a:pt x="0" y="147"/>
                  <a:pt x="0" y="159"/>
                </a:cubicBezTo>
                <a:lnTo>
                  <a:pt x="0" y="159"/>
                </a:lnTo>
                <a:cubicBezTo>
                  <a:pt x="0" y="172"/>
                  <a:pt x="10" y="182"/>
                  <a:pt x="22" y="182"/>
                </a:cubicBezTo>
                <a:lnTo>
                  <a:pt x="246" y="182"/>
                </a:lnTo>
                <a:lnTo>
                  <a:pt x="246" y="182"/>
                </a:lnTo>
                <a:cubicBezTo>
                  <a:pt x="258" y="182"/>
                  <a:pt x="268" y="172"/>
                  <a:pt x="268" y="159"/>
                </a:cubicBezTo>
                <a:lnTo>
                  <a:pt x="268" y="159"/>
                </a:lnTo>
                <a:cubicBezTo>
                  <a:pt x="268" y="147"/>
                  <a:pt x="258" y="137"/>
                  <a:pt x="246" y="137"/>
                </a:cubicBezTo>
                <a:close/>
                <a:moveTo>
                  <a:pt x="1142" y="137"/>
                </a:moveTo>
                <a:lnTo>
                  <a:pt x="918" y="137"/>
                </a:lnTo>
                <a:lnTo>
                  <a:pt x="918" y="137"/>
                </a:lnTo>
                <a:cubicBezTo>
                  <a:pt x="906" y="137"/>
                  <a:pt x="896" y="147"/>
                  <a:pt x="896" y="159"/>
                </a:cubicBezTo>
                <a:lnTo>
                  <a:pt x="896" y="159"/>
                </a:lnTo>
                <a:cubicBezTo>
                  <a:pt x="896" y="172"/>
                  <a:pt x="906" y="182"/>
                  <a:pt x="918" y="182"/>
                </a:cubicBezTo>
                <a:lnTo>
                  <a:pt x="1142" y="182"/>
                </a:lnTo>
                <a:lnTo>
                  <a:pt x="1142" y="182"/>
                </a:lnTo>
                <a:cubicBezTo>
                  <a:pt x="1154" y="182"/>
                  <a:pt x="1164" y="172"/>
                  <a:pt x="1164" y="159"/>
                </a:cubicBezTo>
                <a:lnTo>
                  <a:pt x="1164" y="159"/>
                </a:lnTo>
                <a:cubicBezTo>
                  <a:pt x="1164" y="147"/>
                  <a:pt x="1154" y="137"/>
                  <a:pt x="1142" y="137"/>
                </a:cubicBezTo>
                <a:close/>
                <a:moveTo>
                  <a:pt x="2486" y="137"/>
                </a:moveTo>
                <a:lnTo>
                  <a:pt x="2262" y="137"/>
                </a:lnTo>
                <a:lnTo>
                  <a:pt x="2262" y="137"/>
                </a:lnTo>
                <a:cubicBezTo>
                  <a:pt x="2250" y="137"/>
                  <a:pt x="2240" y="147"/>
                  <a:pt x="2240" y="159"/>
                </a:cubicBezTo>
                <a:lnTo>
                  <a:pt x="2240" y="159"/>
                </a:lnTo>
                <a:cubicBezTo>
                  <a:pt x="2240" y="172"/>
                  <a:pt x="2250" y="182"/>
                  <a:pt x="2262" y="182"/>
                </a:cubicBezTo>
                <a:lnTo>
                  <a:pt x="2486" y="182"/>
                </a:lnTo>
                <a:lnTo>
                  <a:pt x="2486" y="182"/>
                </a:lnTo>
                <a:cubicBezTo>
                  <a:pt x="2499" y="182"/>
                  <a:pt x="2509" y="172"/>
                  <a:pt x="2509" y="159"/>
                </a:cubicBezTo>
                <a:lnTo>
                  <a:pt x="2509" y="159"/>
                </a:lnTo>
                <a:cubicBezTo>
                  <a:pt x="2509" y="147"/>
                  <a:pt x="2499" y="137"/>
                  <a:pt x="2486" y="137"/>
                </a:cubicBezTo>
                <a:close/>
                <a:moveTo>
                  <a:pt x="2038" y="137"/>
                </a:moveTo>
                <a:lnTo>
                  <a:pt x="1814" y="137"/>
                </a:lnTo>
                <a:lnTo>
                  <a:pt x="1814" y="137"/>
                </a:lnTo>
                <a:cubicBezTo>
                  <a:pt x="1802" y="137"/>
                  <a:pt x="1792" y="147"/>
                  <a:pt x="1792" y="159"/>
                </a:cubicBezTo>
                <a:lnTo>
                  <a:pt x="1792" y="159"/>
                </a:lnTo>
                <a:cubicBezTo>
                  <a:pt x="1792" y="172"/>
                  <a:pt x="1802" y="182"/>
                  <a:pt x="1814" y="182"/>
                </a:cubicBezTo>
                <a:lnTo>
                  <a:pt x="2038" y="182"/>
                </a:lnTo>
                <a:lnTo>
                  <a:pt x="2038" y="182"/>
                </a:lnTo>
                <a:cubicBezTo>
                  <a:pt x="2051" y="182"/>
                  <a:pt x="2061" y="172"/>
                  <a:pt x="2061" y="159"/>
                </a:cubicBezTo>
                <a:lnTo>
                  <a:pt x="2061" y="159"/>
                </a:lnTo>
                <a:cubicBezTo>
                  <a:pt x="2061" y="147"/>
                  <a:pt x="2051" y="137"/>
                  <a:pt x="2038" y="137"/>
                </a:cubicBezTo>
                <a:close/>
                <a:moveTo>
                  <a:pt x="2876" y="157"/>
                </a:moveTo>
                <a:lnTo>
                  <a:pt x="2876" y="157"/>
                </a:lnTo>
                <a:cubicBezTo>
                  <a:pt x="2876" y="150"/>
                  <a:pt x="2873" y="144"/>
                  <a:pt x="2867" y="140"/>
                </a:cubicBezTo>
                <a:lnTo>
                  <a:pt x="2867" y="140"/>
                </a:lnTo>
                <a:cubicBezTo>
                  <a:pt x="2865" y="138"/>
                  <a:pt x="2862" y="136"/>
                  <a:pt x="2859" y="135"/>
                </a:cubicBezTo>
                <a:lnTo>
                  <a:pt x="2859" y="135"/>
                </a:lnTo>
                <a:cubicBezTo>
                  <a:pt x="2858" y="134"/>
                  <a:pt x="2857" y="134"/>
                  <a:pt x="2856" y="133"/>
                </a:cubicBezTo>
                <a:lnTo>
                  <a:pt x="2856" y="133"/>
                </a:lnTo>
                <a:cubicBezTo>
                  <a:pt x="2819" y="109"/>
                  <a:pt x="2721" y="34"/>
                  <a:pt x="2687" y="8"/>
                </a:cubicBezTo>
                <a:lnTo>
                  <a:pt x="2687" y="8"/>
                </a:lnTo>
                <a:cubicBezTo>
                  <a:pt x="2677" y="0"/>
                  <a:pt x="2663" y="2"/>
                  <a:pt x="2656" y="12"/>
                </a:cubicBezTo>
                <a:lnTo>
                  <a:pt x="2656" y="12"/>
                </a:lnTo>
                <a:cubicBezTo>
                  <a:pt x="2648" y="22"/>
                  <a:pt x="2650" y="36"/>
                  <a:pt x="2660" y="43"/>
                </a:cubicBezTo>
                <a:lnTo>
                  <a:pt x="2660" y="43"/>
                </a:lnTo>
                <a:cubicBezTo>
                  <a:pt x="2688" y="65"/>
                  <a:pt x="2771" y="129"/>
                  <a:pt x="2817" y="160"/>
                </a:cubicBezTo>
                <a:lnTo>
                  <a:pt x="2817" y="160"/>
                </a:lnTo>
                <a:cubicBezTo>
                  <a:pt x="2778" y="193"/>
                  <a:pt x="2712" y="243"/>
                  <a:pt x="2686" y="261"/>
                </a:cubicBezTo>
                <a:lnTo>
                  <a:pt x="2686" y="261"/>
                </a:lnTo>
                <a:cubicBezTo>
                  <a:pt x="2676" y="269"/>
                  <a:pt x="2673" y="283"/>
                  <a:pt x="2681" y="293"/>
                </a:cubicBezTo>
                <a:lnTo>
                  <a:pt x="2681" y="293"/>
                </a:lnTo>
                <a:cubicBezTo>
                  <a:pt x="2685" y="299"/>
                  <a:pt x="2692" y="302"/>
                  <a:pt x="2699" y="302"/>
                </a:cubicBezTo>
                <a:lnTo>
                  <a:pt x="2699" y="302"/>
                </a:lnTo>
                <a:cubicBezTo>
                  <a:pt x="2703" y="302"/>
                  <a:pt x="2708" y="301"/>
                  <a:pt x="2712" y="298"/>
                </a:cubicBezTo>
                <a:lnTo>
                  <a:pt x="2712" y="298"/>
                </a:lnTo>
                <a:cubicBezTo>
                  <a:pt x="2744" y="275"/>
                  <a:pt x="2838" y="203"/>
                  <a:pt x="2869" y="174"/>
                </a:cubicBezTo>
                <a:lnTo>
                  <a:pt x="2869" y="174"/>
                </a:lnTo>
                <a:cubicBezTo>
                  <a:pt x="2874" y="170"/>
                  <a:pt x="2877" y="163"/>
                  <a:pt x="2876" y="157"/>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33774513"/>
      </p:ext>
    </p:extLst>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54"/>
        <p:cNvGrpSpPr/>
        <p:nvPr/>
      </p:nvGrpSpPr>
      <p:grpSpPr>
        <a:xfrm>
          <a:off x="0" y="0"/>
          <a:ext cx="0" cy="0"/>
          <a:chOff x="0" y="0"/>
          <a:chExt cx="0" cy="0"/>
        </a:xfrm>
      </p:grpSpPr>
      <p:sp>
        <p:nvSpPr>
          <p:cNvPr id="155" name="Google Shape;155;p17"/>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 name="Google Shape;156;p17"/>
          <p:cNvSpPr/>
          <p:nvPr/>
        </p:nvSpPr>
        <p:spPr>
          <a:xfrm>
            <a:off x="17403977" y="3688151"/>
            <a:ext cx="673100" cy="666750"/>
          </a:xfrm>
          <a:custGeom>
            <a:avLst/>
            <a:gdLst/>
            <a:ahLst/>
            <a:cxnLst/>
            <a:rect l="l" t="t" r="r" b="b"/>
            <a:pathLst>
              <a:path w="130" h="128" extrusionOk="0">
                <a:moveTo>
                  <a:pt x="75" y="48"/>
                </a:moveTo>
                <a:cubicBezTo>
                  <a:pt x="77" y="49"/>
                  <a:pt x="79" y="49"/>
                  <a:pt x="81" y="49"/>
                </a:cubicBezTo>
                <a:cubicBezTo>
                  <a:pt x="83" y="48"/>
                  <a:pt x="85" y="48"/>
                  <a:pt x="87" y="49"/>
                </a:cubicBezTo>
                <a:cubicBezTo>
                  <a:pt x="89" y="48"/>
                  <a:pt x="91" y="48"/>
                  <a:pt x="92" y="48"/>
                </a:cubicBezTo>
                <a:cubicBezTo>
                  <a:pt x="93" y="48"/>
                  <a:pt x="95" y="48"/>
                  <a:pt x="96" y="48"/>
                </a:cubicBezTo>
                <a:cubicBezTo>
                  <a:pt x="98" y="47"/>
                  <a:pt x="100" y="47"/>
                  <a:pt x="101" y="48"/>
                </a:cubicBezTo>
                <a:cubicBezTo>
                  <a:pt x="103" y="48"/>
                  <a:pt x="104" y="48"/>
                  <a:pt x="105" y="47"/>
                </a:cubicBezTo>
                <a:cubicBezTo>
                  <a:pt x="107" y="47"/>
                  <a:pt x="108" y="47"/>
                  <a:pt x="109" y="47"/>
                </a:cubicBezTo>
                <a:cubicBezTo>
                  <a:pt x="112" y="47"/>
                  <a:pt x="113" y="47"/>
                  <a:pt x="114" y="48"/>
                </a:cubicBezTo>
                <a:cubicBezTo>
                  <a:pt x="115" y="47"/>
                  <a:pt x="115" y="47"/>
                  <a:pt x="116" y="47"/>
                </a:cubicBezTo>
                <a:cubicBezTo>
                  <a:pt x="117" y="48"/>
                  <a:pt x="117" y="48"/>
                  <a:pt x="118" y="47"/>
                </a:cubicBezTo>
                <a:cubicBezTo>
                  <a:pt x="119" y="48"/>
                  <a:pt x="121" y="48"/>
                  <a:pt x="122" y="49"/>
                </a:cubicBezTo>
                <a:cubicBezTo>
                  <a:pt x="123" y="50"/>
                  <a:pt x="125" y="50"/>
                  <a:pt x="126" y="51"/>
                </a:cubicBezTo>
                <a:cubicBezTo>
                  <a:pt x="129" y="52"/>
                  <a:pt x="130" y="54"/>
                  <a:pt x="130" y="56"/>
                </a:cubicBezTo>
                <a:cubicBezTo>
                  <a:pt x="130" y="58"/>
                  <a:pt x="130" y="60"/>
                  <a:pt x="130" y="62"/>
                </a:cubicBezTo>
                <a:cubicBezTo>
                  <a:pt x="130" y="63"/>
                  <a:pt x="129" y="64"/>
                  <a:pt x="128" y="64"/>
                </a:cubicBezTo>
                <a:cubicBezTo>
                  <a:pt x="128" y="65"/>
                  <a:pt x="127" y="66"/>
                  <a:pt x="126" y="67"/>
                </a:cubicBezTo>
                <a:cubicBezTo>
                  <a:pt x="125" y="68"/>
                  <a:pt x="123" y="69"/>
                  <a:pt x="121" y="70"/>
                </a:cubicBezTo>
                <a:cubicBezTo>
                  <a:pt x="119" y="70"/>
                  <a:pt x="118" y="71"/>
                  <a:pt x="116" y="70"/>
                </a:cubicBezTo>
                <a:cubicBezTo>
                  <a:pt x="115" y="71"/>
                  <a:pt x="113" y="71"/>
                  <a:pt x="112" y="71"/>
                </a:cubicBezTo>
                <a:cubicBezTo>
                  <a:pt x="110" y="72"/>
                  <a:pt x="109" y="72"/>
                  <a:pt x="108" y="72"/>
                </a:cubicBezTo>
                <a:cubicBezTo>
                  <a:pt x="106" y="73"/>
                  <a:pt x="104" y="73"/>
                  <a:pt x="102" y="73"/>
                </a:cubicBezTo>
                <a:cubicBezTo>
                  <a:pt x="101" y="73"/>
                  <a:pt x="99" y="73"/>
                  <a:pt x="97" y="73"/>
                </a:cubicBezTo>
                <a:cubicBezTo>
                  <a:pt x="95" y="73"/>
                  <a:pt x="93" y="73"/>
                  <a:pt x="92" y="72"/>
                </a:cubicBezTo>
                <a:cubicBezTo>
                  <a:pt x="89" y="71"/>
                  <a:pt x="87" y="71"/>
                  <a:pt x="86" y="72"/>
                </a:cubicBezTo>
                <a:cubicBezTo>
                  <a:pt x="84" y="72"/>
                  <a:pt x="83" y="72"/>
                  <a:pt x="82" y="73"/>
                </a:cubicBezTo>
                <a:cubicBezTo>
                  <a:pt x="80" y="73"/>
                  <a:pt x="78" y="73"/>
                  <a:pt x="77" y="73"/>
                </a:cubicBezTo>
                <a:cubicBezTo>
                  <a:pt x="76" y="73"/>
                  <a:pt x="75" y="73"/>
                  <a:pt x="74" y="74"/>
                </a:cubicBezTo>
                <a:cubicBezTo>
                  <a:pt x="73" y="75"/>
                  <a:pt x="73" y="76"/>
                  <a:pt x="74" y="77"/>
                </a:cubicBezTo>
                <a:cubicBezTo>
                  <a:pt x="74" y="79"/>
                  <a:pt x="74" y="80"/>
                  <a:pt x="74" y="82"/>
                </a:cubicBezTo>
                <a:cubicBezTo>
                  <a:pt x="74" y="83"/>
                  <a:pt x="74" y="85"/>
                  <a:pt x="74" y="86"/>
                </a:cubicBezTo>
                <a:cubicBezTo>
                  <a:pt x="74" y="86"/>
                  <a:pt x="74" y="87"/>
                  <a:pt x="74" y="88"/>
                </a:cubicBezTo>
                <a:cubicBezTo>
                  <a:pt x="74" y="89"/>
                  <a:pt x="74" y="91"/>
                  <a:pt x="75" y="92"/>
                </a:cubicBezTo>
                <a:cubicBezTo>
                  <a:pt x="75" y="93"/>
                  <a:pt x="75" y="94"/>
                  <a:pt x="75" y="95"/>
                </a:cubicBezTo>
                <a:cubicBezTo>
                  <a:pt x="75" y="96"/>
                  <a:pt x="75" y="97"/>
                  <a:pt x="75" y="97"/>
                </a:cubicBezTo>
                <a:cubicBezTo>
                  <a:pt x="75" y="98"/>
                  <a:pt x="75" y="98"/>
                  <a:pt x="75" y="98"/>
                </a:cubicBezTo>
                <a:cubicBezTo>
                  <a:pt x="75" y="99"/>
                  <a:pt x="75" y="100"/>
                  <a:pt x="75" y="101"/>
                </a:cubicBezTo>
                <a:cubicBezTo>
                  <a:pt x="75" y="102"/>
                  <a:pt x="75" y="102"/>
                  <a:pt x="75" y="103"/>
                </a:cubicBezTo>
                <a:cubicBezTo>
                  <a:pt x="75" y="104"/>
                  <a:pt x="75" y="105"/>
                  <a:pt x="75" y="105"/>
                </a:cubicBezTo>
                <a:cubicBezTo>
                  <a:pt x="74" y="106"/>
                  <a:pt x="74" y="107"/>
                  <a:pt x="74" y="108"/>
                </a:cubicBezTo>
                <a:cubicBezTo>
                  <a:pt x="74" y="109"/>
                  <a:pt x="73" y="111"/>
                  <a:pt x="74" y="112"/>
                </a:cubicBezTo>
                <a:cubicBezTo>
                  <a:pt x="74" y="113"/>
                  <a:pt x="74" y="115"/>
                  <a:pt x="73" y="116"/>
                </a:cubicBezTo>
                <a:cubicBezTo>
                  <a:pt x="73" y="117"/>
                  <a:pt x="73" y="118"/>
                  <a:pt x="73" y="118"/>
                </a:cubicBezTo>
                <a:cubicBezTo>
                  <a:pt x="72" y="119"/>
                  <a:pt x="72" y="120"/>
                  <a:pt x="72" y="121"/>
                </a:cubicBezTo>
                <a:cubicBezTo>
                  <a:pt x="70" y="123"/>
                  <a:pt x="68" y="125"/>
                  <a:pt x="66" y="126"/>
                </a:cubicBezTo>
                <a:cubicBezTo>
                  <a:pt x="64" y="128"/>
                  <a:pt x="61" y="128"/>
                  <a:pt x="58" y="128"/>
                </a:cubicBezTo>
                <a:cubicBezTo>
                  <a:pt x="56" y="126"/>
                  <a:pt x="54" y="123"/>
                  <a:pt x="53" y="120"/>
                </a:cubicBezTo>
                <a:cubicBezTo>
                  <a:pt x="51" y="117"/>
                  <a:pt x="50" y="113"/>
                  <a:pt x="49" y="110"/>
                </a:cubicBezTo>
                <a:cubicBezTo>
                  <a:pt x="49" y="109"/>
                  <a:pt x="49" y="108"/>
                  <a:pt x="49" y="107"/>
                </a:cubicBezTo>
                <a:cubicBezTo>
                  <a:pt x="49" y="106"/>
                  <a:pt x="49" y="105"/>
                  <a:pt x="48" y="104"/>
                </a:cubicBezTo>
                <a:cubicBezTo>
                  <a:pt x="49" y="102"/>
                  <a:pt x="49" y="100"/>
                  <a:pt x="49" y="98"/>
                </a:cubicBezTo>
                <a:cubicBezTo>
                  <a:pt x="49" y="96"/>
                  <a:pt x="49" y="94"/>
                  <a:pt x="50" y="92"/>
                </a:cubicBezTo>
                <a:cubicBezTo>
                  <a:pt x="50" y="92"/>
                  <a:pt x="49" y="91"/>
                  <a:pt x="49" y="90"/>
                </a:cubicBezTo>
                <a:cubicBezTo>
                  <a:pt x="49" y="89"/>
                  <a:pt x="50" y="89"/>
                  <a:pt x="50" y="88"/>
                </a:cubicBezTo>
                <a:cubicBezTo>
                  <a:pt x="50" y="88"/>
                  <a:pt x="50" y="86"/>
                  <a:pt x="51" y="85"/>
                </a:cubicBezTo>
                <a:cubicBezTo>
                  <a:pt x="51" y="84"/>
                  <a:pt x="52" y="83"/>
                  <a:pt x="51" y="82"/>
                </a:cubicBezTo>
                <a:cubicBezTo>
                  <a:pt x="52" y="81"/>
                  <a:pt x="52" y="79"/>
                  <a:pt x="51" y="78"/>
                </a:cubicBezTo>
                <a:cubicBezTo>
                  <a:pt x="50" y="77"/>
                  <a:pt x="50" y="76"/>
                  <a:pt x="50" y="75"/>
                </a:cubicBezTo>
                <a:cubicBezTo>
                  <a:pt x="45" y="75"/>
                  <a:pt x="40" y="76"/>
                  <a:pt x="34" y="76"/>
                </a:cubicBezTo>
                <a:cubicBezTo>
                  <a:pt x="28" y="76"/>
                  <a:pt x="23" y="77"/>
                  <a:pt x="19" y="79"/>
                </a:cubicBezTo>
                <a:cubicBezTo>
                  <a:pt x="18" y="79"/>
                  <a:pt x="18" y="79"/>
                  <a:pt x="17" y="79"/>
                </a:cubicBezTo>
                <a:cubicBezTo>
                  <a:pt x="17" y="79"/>
                  <a:pt x="16" y="79"/>
                  <a:pt x="15" y="79"/>
                </a:cubicBezTo>
                <a:cubicBezTo>
                  <a:pt x="14" y="78"/>
                  <a:pt x="12" y="77"/>
                  <a:pt x="9" y="77"/>
                </a:cubicBezTo>
                <a:cubicBezTo>
                  <a:pt x="9" y="76"/>
                  <a:pt x="8" y="76"/>
                  <a:pt x="6" y="76"/>
                </a:cubicBezTo>
                <a:cubicBezTo>
                  <a:pt x="5" y="76"/>
                  <a:pt x="4" y="75"/>
                  <a:pt x="3" y="75"/>
                </a:cubicBezTo>
                <a:cubicBezTo>
                  <a:pt x="3" y="74"/>
                  <a:pt x="2" y="74"/>
                  <a:pt x="1" y="73"/>
                </a:cubicBezTo>
                <a:cubicBezTo>
                  <a:pt x="1" y="73"/>
                  <a:pt x="0" y="72"/>
                  <a:pt x="0" y="71"/>
                </a:cubicBezTo>
                <a:cubicBezTo>
                  <a:pt x="0" y="68"/>
                  <a:pt x="0" y="66"/>
                  <a:pt x="0" y="65"/>
                </a:cubicBezTo>
                <a:cubicBezTo>
                  <a:pt x="0" y="64"/>
                  <a:pt x="1" y="63"/>
                  <a:pt x="2" y="62"/>
                </a:cubicBezTo>
                <a:cubicBezTo>
                  <a:pt x="3" y="62"/>
                  <a:pt x="3" y="61"/>
                  <a:pt x="3" y="61"/>
                </a:cubicBezTo>
                <a:cubicBezTo>
                  <a:pt x="3" y="60"/>
                  <a:pt x="3" y="60"/>
                  <a:pt x="4" y="59"/>
                </a:cubicBezTo>
                <a:cubicBezTo>
                  <a:pt x="3" y="59"/>
                  <a:pt x="4" y="58"/>
                  <a:pt x="4" y="58"/>
                </a:cubicBezTo>
                <a:cubicBezTo>
                  <a:pt x="4" y="57"/>
                  <a:pt x="4" y="57"/>
                  <a:pt x="5" y="56"/>
                </a:cubicBezTo>
                <a:cubicBezTo>
                  <a:pt x="6" y="56"/>
                  <a:pt x="7" y="55"/>
                  <a:pt x="8" y="54"/>
                </a:cubicBezTo>
                <a:cubicBezTo>
                  <a:pt x="9" y="53"/>
                  <a:pt x="10" y="53"/>
                  <a:pt x="12" y="53"/>
                </a:cubicBezTo>
                <a:cubicBezTo>
                  <a:pt x="15" y="53"/>
                  <a:pt x="17" y="52"/>
                  <a:pt x="19" y="51"/>
                </a:cubicBezTo>
                <a:cubicBezTo>
                  <a:pt x="21" y="51"/>
                  <a:pt x="23" y="51"/>
                  <a:pt x="25" y="52"/>
                </a:cubicBezTo>
                <a:cubicBezTo>
                  <a:pt x="26" y="52"/>
                  <a:pt x="26" y="51"/>
                  <a:pt x="27" y="52"/>
                </a:cubicBezTo>
                <a:cubicBezTo>
                  <a:pt x="28" y="52"/>
                  <a:pt x="28" y="52"/>
                  <a:pt x="29" y="51"/>
                </a:cubicBezTo>
                <a:cubicBezTo>
                  <a:pt x="30" y="52"/>
                  <a:pt x="31" y="52"/>
                  <a:pt x="32" y="51"/>
                </a:cubicBezTo>
                <a:cubicBezTo>
                  <a:pt x="33" y="51"/>
                  <a:pt x="34" y="50"/>
                  <a:pt x="35" y="50"/>
                </a:cubicBezTo>
                <a:cubicBezTo>
                  <a:pt x="36" y="50"/>
                  <a:pt x="37" y="50"/>
                  <a:pt x="38" y="50"/>
                </a:cubicBezTo>
                <a:cubicBezTo>
                  <a:pt x="38" y="50"/>
                  <a:pt x="39" y="50"/>
                  <a:pt x="40" y="50"/>
                </a:cubicBezTo>
                <a:cubicBezTo>
                  <a:pt x="42" y="50"/>
                  <a:pt x="43" y="50"/>
                  <a:pt x="44" y="50"/>
                </a:cubicBezTo>
                <a:cubicBezTo>
                  <a:pt x="46" y="50"/>
                  <a:pt x="47" y="50"/>
                  <a:pt x="48" y="50"/>
                </a:cubicBezTo>
                <a:cubicBezTo>
                  <a:pt x="49" y="49"/>
                  <a:pt x="49" y="47"/>
                  <a:pt x="49" y="45"/>
                </a:cubicBezTo>
                <a:cubicBezTo>
                  <a:pt x="48" y="44"/>
                  <a:pt x="48" y="42"/>
                  <a:pt x="48" y="40"/>
                </a:cubicBezTo>
                <a:cubicBezTo>
                  <a:pt x="48" y="38"/>
                  <a:pt x="48" y="36"/>
                  <a:pt x="48" y="34"/>
                </a:cubicBezTo>
                <a:cubicBezTo>
                  <a:pt x="48" y="34"/>
                  <a:pt x="48" y="33"/>
                  <a:pt x="48" y="33"/>
                </a:cubicBezTo>
                <a:cubicBezTo>
                  <a:pt x="48" y="32"/>
                  <a:pt x="48" y="32"/>
                  <a:pt x="48" y="31"/>
                </a:cubicBezTo>
                <a:cubicBezTo>
                  <a:pt x="48" y="28"/>
                  <a:pt x="47" y="26"/>
                  <a:pt x="47" y="25"/>
                </a:cubicBezTo>
                <a:cubicBezTo>
                  <a:pt x="47" y="25"/>
                  <a:pt x="47" y="23"/>
                  <a:pt x="47" y="22"/>
                </a:cubicBezTo>
                <a:cubicBezTo>
                  <a:pt x="47" y="21"/>
                  <a:pt x="47" y="20"/>
                  <a:pt x="47" y="20"/>
                </a:cubicBezTo>
                <a:cubicBezTo>
                  <a:pt x="47" y="19"/>
                  <a:pt x="47" y="18"/>
                  <a:pt x="47" y="17"/>
                </a:cubicBezTo>
                <a:cubicBezTo>
                  <a:pt x="47" y="16"/>
                  <a:pt x="47" y="15"/>
                  <a:pt x="47" y="15"/>
                </a:cubicBezTo>
                <a:cubicBezTo>
                  <a:pt x="47" y="14"/>
                  <a:pt x="47" y="13"/>
                  <a:pt x="46" y="12"/>
                </a:cubicBezTo>
                <a:cubicBezTo>
                  <a:pt x="47" y="11"/>
                  <a:pt x="47" y="11"/>
                  <a:pt x="47" y="10"/>
                </a:cubicBezTo>
                <a:cubicBezTo>
                  <a:pt x="47" y="10"/>
                  <a:pt x="48" y="9"/>
                  <a:pt x="48" y="9"/>
                </a:cubicBezTo>
                <a:cubicBezTo>
                  <a:pt x="49" y="8"/>
                  <a:pt x="49" y="7"/>
                  <a:pt x="50" y="6"/>
                </a:cubicBezTo>
                <a:cubicBezTo>
                  <a:pt x="51" y="6"/>
                  <a:pt x="52" y="5"/>
                  <a:pt x="52" y="4"/>
                </a:cubicBezTo>
                <a:cubicBezTo>
                  <a:pt x="55" y="3"/>
                  <a:pt x="57" y="2"/>
                  <a:pt x="57" y="1"/>
                </a:cubicBezTo>
                <a:cubicBezTo>
                  <a:pt x="57" y="0"/>
                  <a:pt x="58" y="0"/>
                  <a:pt x="59" y="0"/>
                </a:cubicBezTo>
                <a:cubicBezTo>
                  <a:pt x="60" y="0"/>
                  <a:pt x="61" y="0"/>
                  <a:pt x="61" y="0"/>
                </a:cubicBezTo>
                <a:cubicBezTo>
                  <a:pt x="62" y="1"/>
                  <a:pt x="63" y="1"/>
                  <a:pt x="64" y="1"/>
                </a:cubicBezTo>
                <a:cubicBezTo>
                  <a:pt x="68" y="2"/>
                  <a:pt x="71" y="4"/>
                  <a:pt x="71" y="6"/>
                </a:cubicBezTo>
                <a:cubicBezTo>
                  <a:pt x="72" y="8"/>
                  <a:pt x="73" y="11"/>
                  <a:pt x="73" y="13"/>
                </a:cubicBezTo>
                <a:cubicBezTo>
                  <a:pt x="74" y="16"/>
                  <a:pt x="74" y="19"/>
                  <a:pt x="75" y="21"/>
                </a:cubicBezTo>
                <a:cubicBezTo>
                  <a:pt x="75" y="22"/>
                  <a:pt x="74" y="24"/>
                  <a:pt x="75" y="25"/>
                </a:cubicBezTo>
                <a:cubicBezTo>
                  <a:pt x="75" y="27"/>
                  <a:pt x="75" y="28"/>
                  <a:pt x="74" y="29"/>
                </a:cubicBezTo>
                <a:cubicBezTo>
                  <a:pt x="74" y="32"/>
                  <a:pt x="74" y="35"/>
                  <a:pt x="74" y="38"/>
                </a:cubicBezTo>
                <a:cubicBezTo>
                  <a:pt x="75" y="41"/>
                  <a:pt x="75" y="43"/>
                  <a:pt x="74" y="45"/>
                </a:cubicBezTo>
                <a:lnTo>
                  <a:pt x="75" y="48"/>
                </a:lnTo>
                <a:close/>
                <a:moveTo>
                  <a:pt x="43" y="82"/>
                </a:moveTo>
                <a:cubicBezTo>
                  <a:pt x="43" y="83"/>
                  <a:pt x="43" y="85"/>
                  <a:pt x="42" y="86"/>
                </a:cubicBezTo>
                <a:cubicBezTo>
                  <a:pt x="42" y="87"/>
                  <a:pt x="41" y="88"/>
                  <a:pt x="41" y="88"/>
                </a:cubicBezTo>
                <a:cubicBezTo>
                  <a:pt x="40" y="89"/>
                  <a:pt x="39" y="90"/>
                  <a:pt x="38" y="90"/>
                </a:cubicBezTo>
                <a:cubicBezTo>
                  <a:pt x="37" y="90"/>
                  <a:pt x="36" y="90"/>
                  <a:pt x="36" y="91"/>
                </a:cubicBezTo>
                <a:cubicBezTo>
                  <a:pt x="33" y="91"/>
                  <a:pt x="31" y="91"/>
                  <a:pt x="30" y="88"/>
                </a:cubicBezTo>
                <a:cubicBezTo>
                  <a:pt x="30" y="86"/>
                  <a:pt x="30" y="85"/>
                  <a:pt x="31" y="84"/>
                </a:cubicBezTo>
                <a:cubicBezTo>
                  <a:pt x="32" y="82"/>
                  <a:pt x="34" y="82"/>
                  <a:pt x="35" y="82"/>
                </a:cubicBezTo>
                <a:cubicBezTo>
                  <a:pt x="37" y="82"/>
                  <a:pt x="38" y="82"/>
                  <a:pt x="39" y="82"/>
                </a:cubicBezTo>
                <a:cubicBezTo>
                  <a:pt x="41" y="81"/>
                  <a:pt x="42" y="81"/>
                  <a:pt x="43" y="82"/>
                </a:cubicBezTo>
                <a:close/>
                <a:moveTo>
                  <a:pt x="34" y="104"/>
                </a:moveTo>
                <a:cubicBezTo>
                  <a:pt x="34" y="102"/>
                  <a:pt x="34" y="100"/>
                  <a:pt x="34" y="100"/>
                </a:cubicBezTo>
                <a:cubicBezTo>
                  <a:pt x="35" y="100"/>
                  <a:pt x="35" y="100"/>
                  <a:pt x="35" y="99"/>
                </a:cubicBezTo>
                <a:cubicBezTo>
                  <a:pt x="38" y="97"/>
                  <a:pt x="40" y="96"/>
                  <a:pt x="41" y="97"/>
                </a:cubicBezTo>
                <a:cubicBezTo>
                  <a:pt x="43" y="99"/>
                  <a:pt x="44" y="100"/>
                  <a:pt x="44" y="101"/>
                </a:cubicBezTo>
                <a:cubicBezTo>
                  <a:pt x="44" y="103"/>
                  <a:pt x="43" y="104"/>
                  <a:pt x="41" y="105"/>
                </a:cubicBezTo>
                <a:cubicBezTo>
                  <a:pt x="38" y="105"/>
                  <a:pt x="36" y="105"/>
                  <a:pt x="34" y="104"/>
                </a:cubicBezTo>
                <a:close/>
                <a:moveTo>
                  <a:pt x="99" y="25"/>
                </a:moveTo>
                <a:cubicBezTo>
                  <a:pt x="100" y="25"/>
                  <a:pt x="101" y="25"/>
                  <a:pt x="102" y="25"/>
                </a:cubicBezTo>
                <a:cubicBezTo>
                  <a:pt x="103" y="26"/>
                  <a:pt x="104" y="26"/>
                  <a:pt x="104" y="27"/>
                </a:cubicBezTo>
                <a:cubicBezTo>
                  <a:pt x="105" y="28"/>
                  <a:pt x="105" y="29"/>
                  <a:pt x="104" y="30"/>
                </a:cubicBezTo>
                <a:cubicBezTo>
                  <a:pt x="104" y="31"/>
                  <a:pt x="103" y="32"/>
                  <a:pt x="102" y="32"/>
                </a:cubicBezTo>
                <a:cubicBezTo>
                  <a:pt x="101" y="33"/>
                  <a:pt x="100" y="33"/>
                  <a:pt x="99" y="33"/>
                </a:cubicBezTo>
                <a:cubicBezTo>
                  <a:pt x="97" y="33"/>
                  <a:pt x="96" y="33"/>
                  <a:pt x="95" y="32"/>
                </a:cubicBezTo>
                <a:cubicBezTo>
                  <a:pt x="95" y="32"/>
                  <a:pt x="94" y="31"/>
                  <a:pt x="93" y="31"/>
                </a:cubicBezTo>
                <a:cubicBezTo>
                  <a:pt x="93" y="31"/>
                  <a:pt x="93" y="30"/>
                  <a:pt x="93" y="30"/>
                </a:cubicBezTo>
                <a:cubicBezTo>
                  <a:pt x="92" y="28"/>
                  <a:pt x="93" y="27"/>
                  <a:pt x="94" y="26"/>
                </a:cubicBezTo>
                <a:cubicBezTo>
                  <a:pt x="95" y="25"/>
                  <a:pt x="96" y="25"/>
                  <a:pt x="97" y="25"/>
                </a:cubicBezTo>
                <a:lnTo>
                  <a:pt x="99" y="25"/>
                </a:lnTo>
                <a:close/>
              </a:path>
            </a:pathLst>
          </a:custGeom>
          <a:solidFill>
            <a:schemeClr val="dk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Google Shape;157;p17"/>
          <p:cNvSpPr/>
          <p:nvPr/>
        </p:nvSpPr>
        <p:spPr>
          <a:xfrm rot="9900112">
            <a:off x="278753" y="8186840"/>
            <a:ext cx="661475" cy="2356469"/>
          </a:xfrm>
          <a:custGeom>
            <a:avLst/>
            <a:gdLst/>
            <a:ahLst/>
            <a:cxnLst/>
            <a:rect l="l" t="t" r="r" b="b"/>
            <a:pathLst>
              <a:path w="637" h="2263" extrusionOk="0">
                <a:moveTo>
                  <a:pt x="505" y="1002"/>
                </a:moveTo>
                <a:lnTo>
                  <a:pt x="505" y="1002"/>
                </a:lnTo>
                <a:cubicBezTo>
                  <a:pt x="482" y="963"/>
                  <a:pt x="451" y="924"/>
                  <a:pt x="414" y="891"/>
                </a:cubicBezTo>
                <a:lnTo>
                  <a:pt x="414" y="891"/>
                </a:lnTo>
                <a:cubicBezTo>
                  <a:pt x="419" y="857"/>
                  <a:pt x="421" y="825"/>
                  <a:pt x="422" y="795"/>
                </a:cubicBezTo>
                <a:lnTo>
                  <a:pt x="422" y="795"/>
                </a:lnTo>
                <a:cubicBezTo>
                  <a:pt x="430" y="523"/>
                  <a:pt x="366" y="253"/>
                  <a:pt x="237" y="15"/>
                </a:cubicBezTo>
                <a:lnTo>
                  <a:pt x="237" y="15"/>
                </a:lnTo>
                <a:cubicBezTo>
                  <a:pt x="231" y="4"/>
                  <a:pt x="217" y="0"/>
                  <a:pt x="207" y="6"/>
                </a:cubicBezTo>
                <a:lnTo>
                  <a:pt x="207" y="6"/>
                </a:lnTo>
                <a:cubicBezTo>
                  <a:pt x="196" y="12"/>
                  <a:pt x="192" y="25"/>
                  <a:pt x="197" y="36"/>
                </a:cubicBezTo>
                <a:lnTo>
                  <a:pt x="197" y="36"/>
                </a:lnTo>
                <a:cubicBezTo>
                  <a:pt x="323" y="268"/>
                  <a:pt x="385" y="530"/>
                  <a:pt x="377" y="793"/>
                </a:cubicBezTo>
                <a:lnTo>
                  <a:pt x="377" y="793"/>
                </a:lnTo>
                <a:cubicBezTo>
                  <a:pt x="376" y="814"/>
                  <a:pt x="375" y="836"/>
                  <a:pt x="373" y="859"/>
                </a:cubicBezTo>
                <a:lnTo>
                  <a:pt x="373" y="859"/>
                </a:lnTo>
                <a:cubicBezTo>
                  <a:pt x="322" y="824"/>
                  <a:pt x="262" y="802"/>
                  <a:pt x="197" y="807"/>
                </a:cubicBezTo>
                <a:lnTo>
                  <a:pt x="197" y="807"/>
                </a:lnTo>
                <a:cubicBezTo>
                  <a:pt x="125" y="813"/>
                  <a:pt x="56" y="865"/>
                  <a:pt x="25" y="938"/>
                </a:cubicBezTo>
                <a:lnTo>
                  <a:pt x="25" y="938"/>
                </a:lnTo>
                <a:cubicBezTo>
                  <a:pt x="0" y="997"/>
                  <a:pt x="6" y="1056"/>
                  <a:pt x="42" y="1099"/>
                </a:cubicBezTo>
                <a:lnTo>
                  <a:pt x="42" y="1099"/>
                </a:lnTo>
                <a:cubicBezTo>
                  <a:pt x="71" y="1134"/>
                  <a:pt x="114" y="1153"/>
                  <a:pt x="164" y="1154"/>
                </a:cubicBezTo>
                <a:lnTo>
                  <a:pt x="164" y="1154"/>
                </a:lnTo>
                <a:cubicBezTo>
                  <a:pt x="227" y="1155"/>
                  <a:pt x="291" y="1127"/>
                  <a:pt x="332" y="1082"/>
                </a:cubicBezTo>
                <a:lnTo>
                  <a:pt x="332" y="1082"/>
                </a:lnTo>
                <a:cubicBezTo>
                  <a:pt x="369" y="1041"/>
                  <a:pt x="390" y="992"/>
                  <a:pt x="403" y="943"/>
                </a:cubicBezTo>
                <a:lnTo>
                  <a:pt x="403" y="943"/>
                </a:lnTo>
                <a:cubicBezTo>
                  <a:pt x="428" y="968"/>
                  <a:pt x="450" y="997"/>
                  <a:pt x="467" y="1025"/>
                </a:cubicBezTo>
                <a:lnTo>
                  <a:pt x="467" y="1025"/>
                </a:lnTo>
                <a:cubicBezTo>
                  <a:pt x="567" y="1192"/>
                  <a:pt x="590" y="1418"/>
                  <a:pt x="529" y="1644"/>
                </a:cubicBezTo>
                <a:lnTo>
                  <a:pt x="529" y="1644"/>
                </a:lnTo>
                <a:cubicBezTo>
                  <a:pt x="475" y="1850"/>
                  <a:pt x="362" y="2034"/>
                  <a:pt x="255" y="2190"/>
                </a:cubicBezTo>
                <a:lnTo>
                  <a:pt x="255" y="2190"/>
                </a:lnTo>
                <a:cubicBezTo>
                  <a:pt x="250" y="2139"/>
                  <a:pt x="246" y="2070"/>
                  <a:pt x="244" y="2042"/>
                </a:cubicBezTo>
                <a:lnTo>
                  <a:pt x="244" y="2042"/>
                </a:lnTo>
                <a:cubicBezTo>
                  <a:pt x="244" y="2030"/>
                  <a:pt x="234" y="2020"/>
                  <a:pt x="221" y="2020"/>
                </a:cubicBezTo>
                <a:lnTo>
                  <a:pt x="221" y="2020"/>
                </a:lnTo>
                <a:cubicBezTo>
                  <a:pt x="209" y="2021"/>
                  <a:pt x="199" y="2032"/>
                  <a:pt x="200" y="2044"/>
                </a:cubicBezTo>
                <a:lnTo>
                  <a:pt x="200" y="2044"/>
                </a:lnTo>
                <a:cubicBezTo>
                  <a:pt x="201" y="2085"/>
                  <a:pt x="210" y="2203"/>
                  <a:pt x="217" y="2243"/>
                </a:cubicBezTo>
                <a:lnTo>
                  <a:pt x="217" y="2243"/>
                </a:lnTo>
                <a:cubicBezTo>
                  <a:pt x="218" y="2250"/>
                  <a:pt x="222" y="2256"/>
                  <a:pt x="228" y="2259"/>
                </a:cubicBezTo>
                <a:lnTo>
                  <a:pt x="228" y="2259"/>
                </a:lnTo>
                <a:cubicBezTo>
                  <a:pt x="231" y="2261"/>
                  <a:pt x="235" y="2262"/>
                  <a:pt x="239" y="2262"/>
                </a:cubicBezTo>
                <a:lnTo>
                  <a:pt x="239" y="2262"/>
                </a:lnTo>
                <a:cubicBezTo>
                  <a:pt x="242" y="2262"/>
                  <a:pt x="244" y="2261"/>
                  <a:pt x="247" y="2261"/>
                </a:cubicBezTo>
                <a:lnTo>
                  <a:pt x="247" y="2261"/>
                </a:lnTo>
                <a:cubicBezTo>
                  <a:pt x="250" y="2260"/>
                  <a:pt x="253" y="2258"/>
                  <a:pt x="255" y="2257"/>
                </a:cubicBezTo>
                <a:lnTo>
                  <a:pt x="259" y="2255"/>
                </a:lnTo>
                <a:lnTo>
                  <a:pt x="259" y="2255"/>
                </a:lnTo>
                <a:cubicBezTo>
                  <a:pt x="299" y="2238"/>
                  <a:pt x="415" y="2196"/>
                  <a:pt x="456" y="2183"/>
                </a:cubicBezTo>
                <a:lnTo>
                  <a:pt x="456" y="2183"/>
                </a:lnTo>
                <a:cubicBezTo>
                  <a:pt x="468" y="2179"/>
                  <a:pt x="474" y="2166"/>
                  <a:pt x="470" y="2154"/>
                </a:cubicBezTo>
                <a:lnTo>
                  <a:pt x="470" y="2154"/>
                </a:lnTo>
                <a:cubicBezTo>
                  <a:pt x="466" y="2142"/>
                  <a:pt x="453" y="2136"/>
                  <a:pt x="441" y="2140"/>
                </a:cubicBezTo>
                <a:lnTo>
                  <a:pt x="441" y="2140"/>
                </a:lnTo>
                <a:cubicBezTo>
                  <a:pt x="417" y="2148"/>
                  <a:pt x="361" y="2168"/>
                  <a:pt x="312" y="2187"/>
                </a:cubicBezTo>
                <a:lnTo>
                  <a:pt x="312" y="2187"/>
                </a:lnTo>
                <a:cubicBezTo>
                  <a:pt x="415" y="2034"/>
                  <a:pt x="520" y="1855"/>
                  <a:pt x="573" y="1656"/>
                </a:cubicBezTo>
                <a:lnTo>
                  <a:pt x="573" y="1656"/>
                </a:lnTo>
                <a:cubicBezTo>
                  <a:pt x="636" y="1417"/>
                  <a:pt x="611" y="1179"/>
                  <a:pt x="505" y="1002"/>
                </a:cubicBezTo>
                <a:close/>
                <a:moveTo>
                  <a:pt x="299" y="1052"/>
                </a:moveTo>
                <a:lnTo>
                  <a:pt x="299" y="1052"/>
                </a:lnTo>
                <a:cubicBezTo>
                  <a:pt x="267" y="1088"/>
                  <a:pt x="214" y="1111"/>
                  <a:pt x="165" y="1109"/>
                </a:cubicBezTo>
                <a:lnTo>
                  <a:pt x="165" y="1109"/>
                </a:lnTo>
                <a:cubicBezTo>
                  <a:pt x="139" y="1109"/>
                  <a:pt x="103" y="1102"/>
                  <a:pt x="77" y="1070"/>
                </a:cubicBezTo>
                <a:lnTo>
                  <a:pt x="77" y="1070"/>
                </a:lnTo>
                <a:cubicBezTo>
                  <a:pt x="52" y="1040"/>
                  <a:pt x="48" y="998"/>
                  <a:pt x="66" y="955"/>
                </a:cubicBezTo>
                <a:lnTo>
                  <a:pt x="66" y="955"/>
                </a:lnTo>
                <a:cubicBezTo>
                  <a:pt x="90" y="898"/>
                  <a:pt x="146" y="856"/>
                  <a:pt x="201" y="852"/>
                </a:cubicBezTo>
                <a:lnTo>
                  <a:pt x="201" y="852"/>
                </a:lnTo>
                <a:cubicBezTo>
                  <a:pt x="205" y="851"/>
                  <a:pt x="210" y="851"/>
                  <a:pt x="215" y="851"/>
                </a:cubicBezTo>
                <a:lnTo>
                  <a:pt x="215" y="851"/>
                </a:lnTo>
                <a:cubicBezTo>
                  <a:pt x="270" y="851"/>
                  <a:pt x="321" y="874"/>
                  <a:pt x="365" y="908"/>
                </a:cubicBezTo>
                <a:lnTo>
                  <a:pt x="365" y="908"/>
                </a:lnTo>
                <a:cubicBezTo>
                  <a:pt x="355" y="960"/>
                  <a:pt x="336" y="1011"/>
                  <a:pt x="299" y="1052"/>
                </a:cubicBezTo>
                <a:close/>
              </a:path>
            </a:pathLst>
          </a:custGeom>
          <a:solidFill>
            <a:schemeClr val="accent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17"/>
          <p:cNvSpPr/>
          <p:nvPr/>
        </p:nvSpPr>
        <p:spPr>
          <a:xfrm rot="-2452878">
            <a:off x="430792" y="5010014"/>
            <a:ext cx="481094" cy="855026"/>
          </a:xfrm>
          <a:custGeom>
            <a:avLst/>
            <a:gdLst/>
            <a:ahLst/>
            <a:cxnLst/>
            <a:rect l="l" t="t" r="r" b="b"/>
            <a:pathLst>
              <a:path w="118" h="210" extrusionOk="0">
                <a:moveTo>
                  <a:pt x="31" y="87"/>
                </a:moveTo>
                <a:cubicBezTo>
                  <a:pt x="32" y="86"/>
                  <a:pt x="33" y="85"/>
                  <a:pt x="34" y="85"/>
                </a:cubicBezTo>
                <a:cubicBezTo>
                  <a:pt x="35" y="84"/>
                  <a:pt x="36" y="83"/>
                  <a:pt x="37" y="82"/>
                </a:cubicBezTo>
                <a:cubicBezTo>
                  <a:pt x="38" y="81"/>
                  <a:pt x="39" y="80"/>
                  <a:pt x="40" y="80"/>
                </a:cubicBezTo>
                <a:cubicBezTo>
                  <a:pt x="40" y="79"/>
                  <a:pt x="41" y="79"/>
                  <a:pt x="42" y="79"/>
                </a:cubicBezTo>
                <a:cubicBezTo>
                  <a:pt x="46" y="77"/>
                  <a:pt x="49" y="76"/>
                  <a:pt x="51" y="76"/>
                </a:cubicBezTo>
                <a:cubicBezTo>
                  <a:pt x="53" y="75"/>
                  <a:pt x="56" y="74"/>
                  <a:pt x="58" y="73"/>
                </a:cubicBezTo>
                <a:cubicBezTo>
                  <a:pt x="60" y="73"/>
                  <a:pt x="61" y="73"/>
                  <a:pt x="62" y="72"/>
                </a:cubicBezTo>
                <a:cubicBezTo>
                  <a:pt x="63" y="72"/>
                  <a:pt x="63" y="72"/>
                  <a:pt x="64" y="73"/>
                </a:cubicBezTo>
                <a:cubicBezTo>
                  <a:pt x="66" y="72"/>
                  <a:pt x="67" y="72"/>
                  <a:pt x="68" y="71"/>
                </a:cubicBezTo>
                <a:cubicBezTo>
                  <a:pt x="69" y="71"/>
                  <a:pt x="71" y="71"/>
                  <a:pt x="72" y="71"/>
                </a:cubicBezTo>
                <a:cubicBezTo>
                  <a:pt x="73" y="71"/>
                  <a:pt x="73" y="71"/>
                  <a:pt x="74" y="71"/>
                </a:cubicBezTo>
                <a:cubicBezTo>
                  <a:pt x="75" y="71"/>
                  <a:pt x="76" y="71"/>
                  <a:pt x="76" y="72"/>
                </a:cubicBezTo>
                <a:cubicBezTo>
                  <a:pt x="77" y="71"/>
                  <a:pt x="78" y="71"/>
                  <a:pt x="78" y="72"/>
                </a:cubicBezTo>
                <a:cubicBezTo>
                  <a:pt x="79" y="73"/>
                  <a:pt x="79" y="73"/>
                  <a:pt x="80" y="73"/>
                </a:cubicBezTo>
                <a:cubicBezTo>
                  <a:pt x="81" y="74"/>
                  <a:pt x="81" y="74"/>
                  <a:pt x="82" y="74"/>
                </a:cubicBezTo>
                <a:cubicBezTo>
                  <a:pt x="84" y="74"/>
                  <a:pt x="84" y="75"/>
                  <a:pt x="85" y="76"/>
                </a:cubicBezTo>
                <a:cubicBezTo>
                  <a:pt x="87" y="76"/>
                  <a:pt x="88" y="77"/>
                  <a:pt x="88" y="78"/>
                </a:cubicBezTo>
                <a:cubicBezTo>
                  <a:pt x="90" y="79"/>
                  <a:pt x="91" y="80"/>
                  <a:pt x="91" y="80"/>
                </a:cubicBezTo>
                <a:cubicBezTo>
                  <a:pt x="92" y="80"/>
                  <a:pt x="92" y="80"/>
                  <a:pt x="92" y="80"/>
                </a:cubicBezTo>
                <a:cubicBezTo>
                  <a:pt x="93" y="80"/>
                  <a:pt x="94" y="81"/>
                  <a:pt x="95" y="82"/>
                </a:cubicBezTo>
                <a:cubicBezTo>
                  <a:pt x="95" y="83"/>
                  <a:pt x="96" y="83"/>
                  <a:pt x="97" y="84"/>
                </a:cubicBezTo>
                <a:cubicBezTo>
                  <a:pt x="98" y="86"/>
                  <a:pt x="99" y="87"/>
                  <a:pt x="101" y="88"/>
                </a:cubicBezTo>
                <a:cubicBezTo>
                  <a:pt x="102" y="89"/>
                  <a:pt x="103" y="91"/>
                  <a:pt x="104" y="93"/>
                </a:cubicBezTo>
                <a:cubicBezTo>
                  <a:pt x="105" y="96"/>
                  <a:pt x="105" y="100"/>
                  <a:pt x="106" y="103"/>
                </a:cubicBezTo>
                <a:cubicBezTo>
                  <a:pt x="106" y="107"/>
                  <a:pt x="106" y="110"/>
                  <a:pt x="106" y="114"/>
                </a:cubicBezTo>
                <a:cubicBezTo>
                  <a:pt x="106" y="118"/>
                  <a:pt x="107" y="121"/>
                  <a:pt x="108" y="122"/>
                </a:cubicBezTo>
                <a:cubicBezTo>
                  <a:pt x="109" y="124"/>
                  <a:pt x="109" y="126"/>
                  <a:pt x="109" y="128"/>
                </a:cubicBezTo>
                <a:cubicBezTo>
                  <a:pt x="109" y="130"/>
                  <a:pt x="109" y="132"/>
                  <a:pt x="109" y="134"/>
                </a:cubicBezTo>
                <a:cubicBezTo>
                  <a:pt x="109" y="136"/>
                  <a:pt x="109" y="137"/>
                  <a:pt x="110" y="138"/>
                </a:cubicBezTo>
                <a:cubicBezTo>
                  <a:pt x="110" y="140"/>
                  <a:pt x="110" y="142"/>
                  <a:pt x="110" y="144"/>
                </a:cubicBezTo>
                <a:cubicBezTo>
                  <a:pt x="111" y="146"/>
                  <a:pt x="111" y="148"/>
                  <a:pt x="112" y="151"/>
                </a:cubicBezTo>
                <a:cubicBezTo>
                  <a:pt x="112" y="153"/>
                  <a:pt x="112" y="154"/>
                  <a:pt x="112" y="156"/>
                </a:cubicBezTo>
                <a:cubicBezTo>
                  <a:pt x="112" y="158"/>
                  <a:pt x="112" y="159"/>
                  <a:pt x="112" y="161"/>
                </a:cubicBezTo>
                <a:cubicBezTo>
                  <a:pt x="112" y="163"/>
                  <a:pt x="112" y="165"/>
                  <a:pt x="112" y="166"/>
                </a:cubicBezTo>
                <a:cubicBezTo>
                  <a:pt x="112" y="168"/>
                  <a:pt x="112" y="169"/>
                  <a:pt x="112" y="170"/>
                </a:cubicBezTo>
                <a:cubicBezTo>
                  <a:pt x="112" y="172"/>
                  <a:pt x="112" y="174"/>
                  <a:pt x="111" y="176"/>
                </a:cubicBezTo>
                <a:cubicBezTo>
                  <a:pt x="111" y="177"/>
                  <a:pt x="110" y="179"/>
                  <a:pt x="109" y="180"/>
                </a:cubicBezTo>
                <a:cubicBezTo>
                  <a:pt x="107" y="185"/>
                  <a:pt x="103" y="190"/>
                  <a:pt x="98" y="194"/>
                </a:cubicBezTo>
                <a:cubicBezTo>
                  <a:pt x="92" y="197"/>
                  <a:pt x="87" y="201"/>
                  <a:pt x="82" y="204"/>
                </a:cubicBezTo>
                <a:cubicBezTo>
                  <a:pt x="81" y="204"/>
                  <a:pt x="80" y="204"/>
                  <a:pt x="79" y="204"/>
                </a:cubicBezTo>
                <a:cubicBezTo>
                  <a:pt x="79" y="204"/>
                  <a:pt x="78" y="204"/>
                  <a:pt x="77" y="205"/>
                </a:cubicBezTo>
                <a:cubicBezTo>
                  <a:pt x="77" y="205"/>
                  <a:pt x="76" y="205"/>
                  <a:pt x="76" y="206"/>
                </a:cubicBezTo>
                <a:cubicBezTo>
                  <a:pt x="75" y="206"/>
                  <a:pt x="74" y="206"/>
                  <a:pt x="73" y="206"/>
                </a:cubicBezTo>
                <a:cubicBezTo>
                  <a:pt x="71" y="206"/>
                  <a:pt x="69" y="207"/>
                  <a:pt x="67" y="208"/>
                </a:cubicBezTo>
                <a:cubicBezTo>
                  <a:pt x="65" y="209"/>
                  <a:pt x="62" y="209"/>
                  <a:pt x="60" y="209"/>
                </a:cubicBezTo>
                <a:cubicBezTo>
                  <a:pt x="59" y="210"/>
                  <a:pt x="58" y="210"/>
                  <a:pt x="56" y="210"/>
                </a:cubicBezTo>
                <a:cubicBezTo>
                  <a:pt x="55" y="209"/>
                  <a:pt x="54" y="209"/>
                  <a:pt x="52" y="208"/>
                </a:cubicBezTo>
                <a:cubicBezTo>
                  <a:pt x="50" y="206"/>
                  <a:pt x="47" y="205"/>
                  <a:pt x="46" y="205"/>
                </a:cubicBezTo>
                <a:cubicBezTo>
                  <a:pt x="44" y="206"/>
                  <a:pt x="42" y="205"/>
                  <a:pt x="40" y="204"/>
                </a:cubicBezTo>
                <a:cubicBezTo>
                  <a:pt x="40" y="204"/>
                  <a:pt x="40" y="203"/>
                  <a:pt x="39" y="203"/>
                </a:cubicBezTo>
                <a:cubicBezTo>
                  <a:pt x="39" y="202"/>
                  <a:pt x="38" y="202"/>
                  <a:pt x="38" y="202"/>
                </a:cubicBezTo>
                <a:cubicBezTo>
                  <a:pt x="37" y="200"/>
                  <a:pt x="36" y="199"/>
                  <a:pt x="34" y="198"/>
                </a:cubicBezTo>
                <a:cubicBezTo>
                  <a:pt x="33" y="197"/>
                  <a:pt x="32" y="196"/>
                  <a:pt x="31" y="194"/>
                </a:cubicBezTo>
                <a:cubicBezTo>
                  <a:pt x="30" y="194"/>
                  <a:pt x="29" y="194"/>
                  <a:pt x="29" y="194"/>
                </a:cubicBezTo>
                <a:cubicBezTo>
                  <a:pt x="29" y="193"/>
                  <a:pt x="28" y="192"/>
                  <a:pt x="28" y="192"/>
                </a:cubicBezTo>
                <a:cubicBezTo>
                  <a:pt x="27" y="191"/>
                  <a:pt x="26" y="190"/>
                  <a:pt x="26" y="190"/>
                </a:cubicBezTo>
                <a:cubicBezTo>
                  <a:pt x="25" y="189"/>
                  <a:pt x="25" y="188"/>
                  <a:pt x="25" y="187"/>
                </a:cubicBezTo>
                <a:cubicBezTo>
                  <a:pt x="23" y="185"/>
                  <a:pt x="21" y="182"/>
                  <a:pt x="20" y="180"/>
                </a:cubicBezTo>
                <a:cubicBezTo>
                  <a:pt x="19" y="177"/>
                  <a:pt x="17" y="175"/>
                  <a:pt x="16" y="173"/>
                </a:cubicBezTo>
                <a:cubicBezTo>
                  <a:pt x="16" y="171"/>
                  <a:pt x="16" y="170"/>
                  <a:pt x="15" y="169"/>
                </a:cubicBezTo>
                <a:cubicBezTo>
                  <a:pt x="15" y="169"/>
                  <a:pt x="14" y="168"/>
                  <a:pt x="15" y="167"/>
                </a:cubicBezTo>
                <a:cubicBezTo>
                  <a:pt x="14" y="164"/>
                  <a:pt x="13" y="161"/>
                  <a:pt x="12" y="159"/>
                </a:cubicBezTo>
                <a:cubicBezTo>
                  <a:pt x="11" y="156"/>
                  <a:pt x="11" y="154"/>
                  <a:pt x="11" y="152"/>
                </a:cubicBezTo>
                <a:cubicBezTo>
                  <a:pt x="11" y="151"/>
                  <a:pt x="10" y="150"/>
                  <a:pt x="10" y="149"/>
                </a:cubicBezTo>
                <a:cubicBezTo>
                  <a:pt x="10" y="148"/>
                  <a:pt x="10" y="147"/>
                  <a:pt x="10" y="146"/>
                </a:cubicBezTo>
                <a:cubicBezTo>
                  <a:pt x="8" y="144"/>
                  <a:pt x="8" y="142"/>
                  <a:pt x="8" y="139"/>
                </a:cubicBezTo>
                <a:cubicBezTo>
                  <a:pt x="9" y="137"/>
                  <a:pt x="8" y="135"/>
                  <a:pt x="8" y="133"/>
                </a:cubicBezTo>
                <a:cubicBezTo>
                  <a:pt x="7" y="132"/>
                  <a:pt x="6" y="131"/>
                  <a:pt x="6" y="129"/>
                </a:cubicBezTo>
                <a:cubicBezTo>
                  <a:pt x="6" y="128"/>
                  <a:pt x="6" y="127"/>
                  <a:pt x="6" y="126"/>
                </a:cubicBezTo>
                <a:cubicBezTo>
                  <a:pt x="6" y="124"/>
                  <a:pt x="5" y="121"/>
                  <a:pt x="4" y="120"/>
                </a:cubicBezTo>
                <a:cubicBezTo>
                  <a:pt x="3" y="118"/>
                  <a:pt x="3" y="116"/>
                  <a:pt x="2" y="114"/>
                </a:cubicBezTo>
                <a:cubicBezTo>
                  <a:pt x="1" y="113"/>
                  <a:pt x="1" y="112"/>
                  <a:pt x="1" y="110"/>
                </a:cubicBezTo>
                <a:cubicBezTo>
                  <a:pt x="1" y="109"/>
                  <a:pt x="1" y="107"/>
                  <a:pt x="0" y="106"/>
                </a:cubicBezTo>
                <a:cubicBezTo>
                  <a:pt x="1" y="105"/>
                  <a:pt x="1" y="103"/>
                  <a:pt x="1" y="102"/>
                </a:cubicBezTo>
                <a:cubicBezTo>
                  <a:pt x="2" y="101"/>
                  <a:pt x="2" y="101"/>
                  <a:pt x="2" y="100"/>
                </a:cubicBezTo>
                <a:cubicBezTo>
                  <a:pt x="2" y="97"/>
                  <a:pt x="2" y="95"/>
                  <a:pt x="3" y="94"/>
                </a:cubicBezTo>
                <a:cubicBezTo>
                  <a:pt x="4" y="92"/>
                  <a:pt x="5" y="90"/>
                  <a:pt x="5" y="89"/>
                </a:cubicBezTo>
                <a:cubicBezTo>
                  <a:pt x="6" y="86"/>
                  <a:pt x="6" y="84"/>
                  <a:pt x="6" y="83"/>
                </a:cubicBezTo>
                <a:cubicBezTo>
                  <a:pt x="7" y="81"/>
                  <a:pt x="7" y="80"/>
                  <a:pt x="8" y="79"/>
                </a:cubicBezTo>
                <a:cubicBezTo>
                  <a:pt x="8" y="78"/>
                  <a:pt x="8" y="76"/>
                  <a:pt x="9" y="75"/>
                </a:cubicBezTo>
                <a:cubicBezTo>
                  <a:pt x="10" y="74"/>
                  <a:pt x="10" y="73"/>
                  <a:pt x="11" y="72"/>
                </a:cubicBezTo>
                <a:cubicBezTo>
                  <a:pt x="11" y="70"/>
                  <a:pt x="12" y="68"/>
                  <a:pt x="13" y="68"/>
                </a:cubicBezTo>
                <a:cubicBezTo>
                  <a:pt x="13" y="67"/>
                  <a:pt x="14" y="66"/>
                  <a:pt x="13" y="64"/>
                </a:cubicBezTo>
                <a:cubicBezTo>
                  <a:pt x="14" y="61"/>
                  <a:pt x="15" y="58"/>
                  <a:pt x="16" y="56"/>
                </a:cubicBezTo>
                <a:cubicBezTo>
                  <a:pt x="18" y="53"/>
                  <a:pt x="19" y="51"/>
                  <a:pt x="19" y="48"/>
                </a:cubicBezTo>
                <a:cubicBezTo>
                  <a:pt x="21" y="44"/>
                  <a:pt x="22" y="40"/>
                  <a:pt x="24" y="36"/>
                </a:cubicBezTo>
                <a:cubicBezTo>
                  <a:pt x="24" y="34"/>
                  <a:pt x="24" y="33"/>
                  <a:pt x="25" y="32"/>
                </a:cubicBezTo>
                <a:cubicBezTo>
                  <a:pt x="26" y="32"/>
                  <a:pt x="26" y="31"/>
                  <a:pt x="26" y="29"/>
                </a:cubicBezTo>
                <a:cubicBezTo>
                  <a:pt x="27" y="27"/>
                  <a:pt x="29" y="25"/>
                  <a:pt x="30" y="23"/>
                </a:cubicBezTo>
                <a:cubicBezTo>
                  <a:pt x="31" y="21"/>
                  <a:pt x="33" y="20"/>
                  <a:pt x="35" y="18"/>
                </a:cubicBezTo>
                <a:cubicBezTo>
                  <a:pt x="35" y="17"/>
                  <a:pt x="36" y="17"/>
                  <a:pt x="36" y="16"/>
                </a:cubicBezTo>
                <a:cubicBezTo>
                  <a:pt x="37" y="15"/>
                  <a:pt x="38" y="15"/>
                  <a:pt x="38" y="14"/>
                </a:cubicBezTo>
                <a:cubicBezTo>
                  <a:pt x="39" y="13"/>
                  <a:pt x="40" y="13"/>
                  <a:pt x="41" y="12"/>
                </a:cubicBezTo>
                <a:cubicBezTo>
                  <a:pt x="42" y="11"/>
                  <a:pt x="42" y="11"/>
                  <a:pt x="43" y="10"/>
                </a:cubicBezTo>
                <a:cubicBezTo>
                  <a:pt x="44" y="9"/>
                  <a:pt x="45" y="8"/>
                  <a:pt x="46" y="8"/>
                </a:cubicBezTo>
                <a:cubicBezTo>
                  <a:pt x="46" y="7"/>
                  <a:pt x="47" y="7"/>
                  <a:pt x="47" y="7"/>
                </a:cubicBezTo>
                <a:cubicBezTo>
                  <a:pt x="49" y="6"/>
                  <a:pt x="50" y="5"/>
                  <a:pt x="50" y="5"/>
                </a:cubicBezTo>
                <a:cubicBezTo>
                  <a:pt x="50" y="5"/>
                  <a:pt x="51" y="5"/>
                  <a:pt x="51" y="5"/>
                </a:cubicBezTo>
                <a:cubicBezTo>
                  <a:pt x="51" y="5"/>
                  <a:pt x="52" y="4"/>
                  <a:pt x="52" y="4"/>
                </a:cubicBezTo>
                <a:cubicBezTo>
                  <a:pt x="53" y="4"/>
                  <a:pt x="54" y="4"/>
                  <a:pt x="55" y="3"/>
                </a:cubicBezTo>
                <a:cubicBezTo>
                  <a:pt x="55" y="3"/>
                  <a:pt x="56" y="3"/>
                  <a:pt x="57" y="3"/>
                </a:cubicBezTo>
                <a:cubicBezTo>
                  <a:pt x="58" y="2"/>
                  <a:pt x="58" y="2"/>
                  <a:pt x="59" y="2"/>
                </a:cubicBezTo>
                <a:cubicBezTo>
                  <a:pt x="60" y="1"/>
                  <a:pt x="60" y="1"/>
                  <a:pt x="61" y="1"/>
                </a:cubicBezTo>
                <a:cubicBezTo>
                  <a:pt x="62" y="1"/>
                  <a:pt x="63" y="1"/>
                  <a:pt x="63" y="1"/>
                </a:cubicBezTo>
                <a:cubicBezTo>
                  <a:pt x="65" y="0"/>
                  <a:pt x="67" y="0"/>
                  <a:pt x="69" y="1"/>
                </a:cubicBezTo>
                <a:cubicBezTo>
                  <a:pt x="70" y="2"/>
                  <a:pt x="72" y="2"/>
                  <a:pt x="74" y="2"/>
                </a:cubicBezTo>
                <a:cubicBezTo>
                  <a:pt x="77" y="2"/>
                  <a:pt x="77" y="2"/>
                  <a:pt x="77" y="2"/>
                </a:cubicBezTo>
                <a:cubicBezTo>
                  <a:pt x="79" y="2"/>
                  <a:pt x="80" y="3"/>
                  <a:pt x="81" y="3"/>
                </a:cubicBezTo>
                <a:cubicBezTo>
                  <a:pt x="81" y="4"/>
                  <a:pt x="82" y="4"/>
                  <a:pt x="83" y="4"/>
                </a:cubicBezTo>
                <a:cubicBezTo>
                  <a:pt x="85" y="5"/>
                  <a:pt x="87" y="7"/>
                  <a:pt x="88" y="8"/>
                </a:cubicBezTo>
                <a:cubicBezTo>
                  <a:pt x="90" y="9"/>
                  <a:pt x="92" y="11"/>
                  <a:pt x="93" y="13"/>
                </a:cubicBezTo>
                <a:cubicBezTo>
                  <a:pt x="94" y="14"/>
                  <a:pt x="95" y="15"/>
                  <a:pt x="96" y="16"/>
                </a:cubicBezTo>
                <a:cubicBezTo>
                  <a:pt x="98" y="18"/>
                  <a:pt x="98" y="19"/>
                  <a:pt x="99" y="21"/>
                </a:cubicBezTo>
                <a:cubicBezTo>
                  <a:pt x="100" y="23"/>
                  <a:pt x="100" y="24"/>
                  <a:pt x="101" y="25"/>
                </a:cubicBezTo>
                <a:cubicBezTo>
                  <a:pt x="102" y="26"/>
                  <a:pt x="104" y="27"/>
                  <a:pt x="105" y="27"/>
                </a:cubicBezTo>
                <a:cubicBezTo>
                  <a:pt x="107" y="27"/>
                  <a:pt x="107" y="29"/>
                  <a:pt x="108" y="31"/>
                </a:cubicBezTo>
                <a:cubicBezTo>
                  <a:pt x="108" y="33"/>
                  <a:pt x="108" y="35"/>
                  <a:pt x="108" y="36"/>
                </a:cubicBezTo>
                <a:cubicBezTo>
                  <a:pt x="108" y="38"/>
                  <a:pt x="108" y="40"/>
                  <a:pt x="107" y="41"/>
                </a:cubicBezTo>
                <a:cubicBezTo>
                  <a:pt x="106" y="42"/>
                  <a:pt x="105" y="44"/>
                  <a:pt x="105" y="45"/>
                </a:cubicBezTo>
                <a:cubicBezTo>
                  <a:pt x="103" y="47"/>
                  <a:pt x="102" y="49"/>
                  <a:pt x="100" y="51"/>
                </a:cubicBezTo>
                <a:cubicBezTo>
                  <a:pt x="97" y="52"/>
                  <a:pt x="95" y="54"/>
                  <a:pt x="92" y="55"/>
                </a:cubicBezTo>
                <a:cubicBezTo>
                  <a:pt x="91" y="56"/>
                  <a:pt x="90" y="57"/>
                  <a:pt x="89" y="57"/>
                </a:cubicBezTo>
                <a:cubicBezTo>
                  <a:pt x="87" y="58"/>
                  <a:pt x="86" y="58"/>
                  <a:pt x="85" y="58"/>
                </a:cubicBezTo>
                <a:cubicBezTo>
                  <a:pt x="84" y="58"/>
                  <a:pt x="84" y="58"/>
                  <a:pt x="82" y="58"/>
                </a:cubicBezTo>
                <a:cubicBezTo>
                  <a:pt x="81" y="59"/>
                  <a:pt x="81" y="58"/>
                  <a:pt x="80" y="58"/>
                </a:cubicBezTo>
                <a:cubicBezTo>
                  <a:pt x="79" y="58"/>
                  <a:pt x="79" y="58"/>
                  <a:pt x="78" y="58"/>
                </a:cubicBezTo>
                <a:cubicBezTo>
                  <a:pt x="77" y="58"/>
                  <a:pt x="76" y="58"/>
                  <a:pt x="75" y="58"/>
                </a:cubicBezTo>
                <a:cubicBezTo>
                  <a:pt x="75" y="57"/>
                  <a:pt x="74" y="57"/>
                  <a:pt x="73" y="57"/>
                </a:cubicBezTo>
                <a:cubicBezTo>
                  <a:pt x="72" y="56"/>
                  <a:pt x="72" y="56"/>
                  <a:pt x="71" y="55"/>
                </a:cubicBezTo>
                <a:cubicBezTo>
                  <a:pt x="70" y="55"/>
                  <a:pt x="69" y="54"/>
                  <a:pt x="68" y="53"/>
                </a:cubicBezTo>
                <a:cubicBezTo>
                  <a:pt x="68" y="51"/>
                  <a:pt x="67" y="50"/>
                  <a:pt x="66" y="49"/>
                </a:cubicBezTo>
                <a:cubicBezTo>
                  <a:pt x="66" y="47"/>
                  <a:pt x="66" y="46"/>
                  <a:pt x="65" y="45"/>
                </a:cubicBezTo>
                <a:cubicBezTo>
                  <a:pt x="65" y="44"/>
                  <a:pt x="65" y="43"/>
                  <a:pt x="64" y="42"/>
                </a:cubicBezTo>
                <a:cubicBezTo>
                  <a:pt x="64" y="41"/>
                  <a:pt x="64" y="40"/>
                  <a:pt x="64" y="39"/>
                </a:cubicBezTo>
                <a:cubicBezTo>
                  <a:pt x="63" y="37"/>
                  <a:pt x="63" y="36"/>
                  <a:pt x="62" y="35"/>
                </a:cubicBezTo>
                <a:cubicBezTo>
                  <a:pt x="62" y="35"/>
                  <a:pt x="61" y="34"/>
                  <a:pt x="61" y="34"/>
                </a:cubicBezTo>
                <a:cubicBezTo>
                  <a:pt x="60" y="34"/>
                  <a:pt x="60" y="34"/>
                  <a:pt x="59" y="33"/>
                </a:cubicBezTo>
                <a:cubicBezTo>
                  <a:pt x="58" y="33"/>
                  <a:pt x="57" y="33"/>
                  <a:pt x="56" y="33"/>
                </a:cubicBezTo>
                <a:cubicBezTo>
                  <a:pt x="55" y="33"/>
                  <a:pt x="54" y="34"/>
                  <a:pt x="53" y="35"/>
                </a:cubicBezTo>
                <a:cubicBezTo>
                  <a:pt x="52" y="36"/>
                  <a:pt x="51" y="37"/>
                  <a:pt x="49" y="38"/>
                </a:cubicBezTo>
                <a:cubicBezTo>
                  <a:pt x="48" y="40"/>
                  <a:pt x="47" y="41"/>
                  <a:pt x="46" y="42"/>
                </a:cubicBezTo>
                <a:cubicBezTo>
                  <a:pt x="46" y="43"/>
                  <a:pt x="46" y="43"/>
                  <a:pt x="46" y="44"/>
                </a:cubicBezTo>
                <a:cubicBezTo>
                  <a:pt x="46" y="44"/>
                  <a:pt x="45" y="45"/>
                  <a:pt x="45" y="45"/>
                </a:cubicBezTo>
                <a:cubicBezTo>
                  <a:pt x="44" y="46"/>
                  <a:pt x="44" y="47"/>
                  <a:pt x="44" y="48"/>
                </a:cubicBezTo>
                <a:cubicBezTo>
                  <a:pt x="43" y="49"/>
                  <a:pt x="43" y="49"/>
                  <a:pt x="42" y="50"/>
                </a:cubicBezTo>
                <a:cubicBezTo>
                  <a:pt x="42" y="51"/>
                  <a:pt x="41" y="53"/>
                  <a:pt x="41" y="54"/>
                </a:cubicBezTo>
                <a:cubicBezTo>
                  <a:pt x="41" y="56"/>
                  <a:pt x="40" y="57"/>
                  <a:pt x="39" y="58"/>
                </a:cubicBezTo>
                <a:cubicBezTo>
                  <a:pt x="39" y="59"/>
                  <a:pt x="39" y="59"/>
                  <a:pt x="38" y="60"/>
                </a:cubicBezTo>
                <a:cubicBezTo>
                  <a:pt x="38" y="61"/>
                  <a:pt x="37" y="62"/>
                  <a:pt x="37" y="62"/>
                </a:cubicBezTo>
                <a:cubicBezTo>
                  <a:pt x="37" y="64"/>
                  <a:pt x="37" y="65"/>
                  <a:pt x="36" y="66"/>
                </a:cubicBezTo>
                <a:cubicBezTo>
                  <a:pt x="35" y="67"/>
                  <a:pt x="35" y="68"/>
                  <a:pt x="35" y="70"/>
                </a:cubicBezTo>
                <a:cubicBezTo>
                  <a:pt x="35" y="70"/>
                  <a:pt x="34" y="70"/>
                  <a:pt x="34" y="71"/>
                </a:cubicBezTo>
                <a:cubicBezTo>
                  <a:pt x="34" y="72"/>
                  <a:pt x="34" y="73"/>
                  <a:pt x="34" y="73"/>
                </a:cubicBezTo>
                <a:cubicBezTo>
                  <a:pt x="33" y="74"/>
                  <a:pt x="33" y="75"/>
                  <a:pt x="33" y="75"/>
                </a:cubicBezTo>
                <a:cubicBezTo>
                  <a:pt x="32" y="76"/>
                  <a:pt x="32" y="76"/>
                  <a:pt x="32" y="77"/>
                </a:cubicBezTo>
                <a:cubicBezTo>
                  <a:pt x="31" y="79"/>
                  <a:pt x="31" y="81"/>
                  <a:pt x="30" y="82"/>
                </a:cubicBezTo>
                <a:cubicBezTo>
                  <a:pt x="30" y="84"/>
                  <a:pt x="30" y="85"/>
                  <a:pt x="30" y="87"/>
                </a:cubicBezTo>
                <a:lnTo>
                  <a:pt x="31" y="87"/>
                </a:lnTo>
                <a:close/>
                <a:moveTo>
                  <a:pt x="89" y="148"/>
                </a:moveTo>
                <a:cubicBezTo>
                  <a:pt x="89" y="147"/>
                  <a:pt x="89" y="145"/>
                  <a:pt x="89" y="143"/>
                </a:cubicBezTo>
                <a:cubicBezTo>
                  <a:pt x="89" y="139"/>
                  <a:pt x="89" y="134"/>
                  <a:pt x="89" y="131"/>
                </a:cubicBezTo>
                <a:cubicBezTo>
                  <a:pt x="88" y="127"/>
                  <a:pt x="88" y="122"/>
                  <a:pt x="87" y="118"/>
                </a:cubicBezTo>
                <a:cubicBezTo>
                  <a:pt x="86" y="116"/>
                  <a:pt x="86" y="114"/>
                  <a:pt x="85" y="113"/>
                </a:cubicBezTo>
                <a:cubicBezTo>
                  <a:pt x="85" y="111"/>
                  <a:pt x="84" y="110"/>
                  <a:pt x="83" y="110"/>
                </a:cubicBezTo>
                <a:cubicBezTo>
                  <a:pt x="81" y="108"/>
                  <a:pt x="80" y="107"/>
                  <a:pt x="79" y="106"/>
                </a:cubicBezTo>
                <a:cubicBezTo>
                  <a:pt x="79" y="105"/>
                  <a:pt x="78" y="104"/>
                  <a:pt x="78" y="103"/>
                </a:cubicBezTo>
                <a:cubicBezTo>
                  <a:pt x="77" y="102"/>
                  <a:pt x="75" y="101"/>
                  <a:pt x="74" y="101"/>
                </a:cubicBezTo>
                <a:cubicBezTo>
                  <a:pt x="72" y="100"/>
                  <a:pt x="71" y="100"/>
                  <a:pt x="69" y="101"/>
                </a:cubicBezTo>
                <a:cubicBezTo>
                  <a:pt x="68" y="101"/>
                  <a:pt x="66" y="101"/>
                  <a:pt x="64" y="101"/>
                </a:cubicBezTo>
                <a:cubicBezTo>
                  <a:pt x="62" y="101"/>
                  <a:pt x="60" y="102"/>
                  <a:pt x="58" y="103"/>
                </a:cubicBezTo>
                <a:cubicBezTo>
                  <a:pt x="57" y="104"/>
                  <a:pt x="56" y="104"/>
                  <a:pt x="55" y="105"/>
                </a:cubicBezTo>
                <a:cubicBezTo>
                  <a:pt x="55" y="105"/>
                  <a:pt x="54" y="106"/>
                  <a:pt x="53" y="106"/>
                </a:cubicBezTo>
                <a:cubicBezTo>
                  <a:pt x="51" y="109"/>
                  <a:pt x="49" y="112"/>
                  <a:pt x="48" y="114"/>
                </a:cubicBezTo>
                <a:cubicBezTo>
                  <a:pt x="47" y="116"/>
                  <a:pt x="46" y="118"/>
                  <a:pt x="44" y="119"/>
                </a:cubicBezTo>
                <a:cubicBezTo>
                  <a:pt x="42" y="123"/>
                  <a:pt x="41" y="126"/>
                  <a:pt x="41" y="129"/>
                </a:cubicBezTo>
                <a:cubicBezTo>
                  <a:pt x="40" y="131"/>
                  <a:pt x="39" y="134"/>
                  <a:pt x="37" y="136"/>
                </a:cubicBezTo>
                <a:cubicBezTo>
                  <a:pt x="37" y="137"/>
                  <a:pt x="36" y="139"/>
                  <a:pt x="36" y="140"/>
                </a:cubicBezTo>
                <a:cubicBezTo>
                  <a:pt x="35" y="141"/>
                  <a:pt x="35" y="143"/>
                  <a:pt x="35" y="145"/>
                </a:cubicBezTo>
                <a:cubicBezTo>
                  <a:pt x="36" y="149"/>
                  <a:pt x="38" y="153"/>
                  <a:pt x="41" y="157"/>
                </a:cubicBezTo>
                <a:cubicBezTo>
                  <a:pt x="43" y="160"/>
                  <a:pt x="45" y="164"/>
                  <a:pt x="47" y="167"/>
                </a:cubicBezTo>
                <a:cubicBezTo>
                  <a:pt x="48" y="168"/>
                  <a:pt x="49" y="168"/>
                  <a:pt x="49" y="169"/>
                </a:cubicBezTo>
                <a:cubicBezTo>
                  <a:pt x="50" y="169"/>
                  <a:pt x="50" y="170"/>
                  <a:pt x="51" y="170"/>
                </a:cubicBezTo>
                <a:cubicBezTo>
                  <a:pt x="52" y="171"/>
                  <a:pt x="54" y="173"/>
                  <a:pt x="55" y="173"/>
                </a:cubicBezTo>
                <a:cubicBezTo>
                  <a:pt x="57" y="174"/>
                  <a:pt x="58" y="175"/>
                  <a:pt x="60" y="176"/>
                </a:cubicBezTo>
                <a:cubicBezTo>
                  <a:pt x="61" y="177"/>
                  <a:pt x="63" y="177"/>
                  <a:pt x="64" y="177"/>
                </a:cubicBezTo>
                <a:cubicBezTo>
                  <a:pt x="66" y="177"/>
                  <a:pt x="68" y="177"/>
                  <a:pt x="69" y="178"/>
                </a:cubicBezTo>
                <a:cubicBezTo>
                  <a:pt x="71" y="176"/>
                  <a:pt x="73" y="175"/>
                  <a:pt x="74" y="173"/>
                </a:cubicBezTo>
                <a:cubicBezTo>
                  <a:pt x="76" y="172"/>
                  <a:pt x="77" y="170"/>
                  <a:pt x="79" y="169"/>
                </a:cubicBezTo>
                <a:cubicBezTo>
                  <a:pt x="82" y="165"/>
                  <a:pt x="84" y="161"/>
                  <a:pt x="86" y="159"/>
                </a:cubicBezTo>
                <a:cubicBezTo>
                  <a:pt x="89" y="156"/>
                  <a:pt x="90" y="152"/>
                  <a:pt x="89" y="148"/>
                </a:cubicBezTo>
                <a:close/>
                <a:moveTo>
                  <a:pt x="55" y="158"/>
                </a:moveTo>
                <a:cubicBezTo>
                  <a:pt x="53" y="159"/>
                  <a:pt x="52" y="159"/>
                  <a:pt x="51" y="158"/>
                </a:cubicBezTo>
                <a:cubicBezTo>
                  <a:pt x="50" y="157"/>
                  <a:pt x="49" y="156"/>
                  <a:pt x="48" y="154"/>
                </a:cubicBezTo>
                <a:cubicBezTo>
                  <a:pt x="48" y="153"/>
                  <a:pt x="49" y="152"/>
                  <a:pt x="50" y="150"/>
                </a:cubicBezTo>
                <a:cubicBezTo>
                  <a:pt x="51" y="149"/>
                  <a:pt x="53" y="149"/>
                  <a:pt x="54" y="150"/>
                </a:cubicBezTo>
                <a:cubicBezTo>
                  <a:pt x="55" y="150"/>
                  <a:pt x="56" y="152"/>
                  <a:pt x="56" y="153"/>
                </a:cubicBezTo>
                <a:cubicBezTo>
                  <a:pt x="56" y="155"/>
                  <a:pt x="56" y="157"/>
                  <a:pt x="55" y="158"/>
                </a:cubicBezTo>
                <a:close/>
                <a:moveTo>
                  <a:pt x="68" y="158"/>
                </a:moveTo>
                <a:cubicBezTo>
                  <a:pt x="70" y="158"/>
                  <a:pt x="71" y="158"/>
                  <a:pt x="72" y="159"/>
                </a:cubicBezTo>
                <a:cubicBezTo>
                  <a:pt x="73" y="159"/>
                  <a:pt x="74" y="160"/>
                  <a:pt x="74" y="161"/>
                </a:cubicBezTo>
                <a:cubicBezTo>
                  <a:pt x="74" y="162"/>
                  <a:pt x="74" y="163"/>
                  <a:pt x="73" y="164"/>
                </a:cubicBezTo>
                <a:cubicBezTo>
                  <a:pt x="73" y="165"/>
                  <a:pt x="72" y="166"/>
                  <a:pt x="71" y="167"/>
                </a:cubicBezTo>
                <a:cubicBezTo>
                  <a:pt x="70" y="168"/>
                  <a:pt x="69" y="169"/>
                  <a:pt x="68" y="169"/>
                </a:cubicBezTo>
                <a:cubicBezTo>
                  <a:pt x="67" y="170"/>
                  <a:pt x="65" y="170"/>
                  <a:pt x="64" y="169"/>
                </a:cubicBezTo>
                <a:cubicBezTo>
                  <a:pt x="64" y="168"/>
                  <a:pt x="63" y="168"/>
                  <a:pt x="62" y="167"/>
                </a:cubicBezTo>
                <a:cubicBezTo>
                  <a:pt x="61" y="166"/>
                  <a:pt x="61" y="165"/>
                  <a:pt x="61" y="164"/>
                </a:cubicBezTo>
                <a:cubicBezTo>
                  <a:pt x="61" y="163"/>
                  <a:pt x="61" y="162"/>
                  <a:pt x="62" y="161"/>
                </a:cubicBezTo>
                <a:cubicBezTo>
                  <a:pt x="62" y="161"/>
                  <a:pt x="63" y="160"/>
                  <a:pt x="63" y="160"/>
                </a:cubicBezTo>
                <a:cubicBezTo>
                  <a:pt x="64" y="159"/>
                  <a:pt x="64" y="159"/>
                  <a:pt x="65" y="158"/>
                </a:cubicBezTo>
                <a:cubicBezTo>
                  <a:pt x="66" y="158"/>
                  <a:pt x="67" y="158"/>
                  <a:pt x="67" y="157"/>
                </a:cubicBezTo>
                <a:lnTo>
                  <a:pt x="68" y="158"/>
                </a:lnTo>
                <a:close/>
                <a:moveTo>
                  <a:pt x="105" y="55"/>
                </a:moveTo>
                <a:cubicBezTo>
                  <a:pt x="106" y="56"/>
                  <a:pt x="106" y="57"/>
                  <a:pt x="107" y="58"/>
                </a:cubicBezTo>
                <a:cubicBezTo>
                  <a:pt x="107" y="60"/>
                  <a:pt x="108" y="61"/>
                  <a:pt x="107" y="62"/>
                </a:cubicBezTo>
                <a:cubicBezTo>
                  <a:pt x="106" y="65"/>
                  <a:pt x="104" y="67"/>
                  <a:pt x="103" y="68"/>
                </a:cubicBezTo>
                <a:cubicBezTo>
                  <a:pt x="100" y="69"/>
                  <a:pt x="98" y="69"/>
                  <a:pt x="96" y="67"/>
                </a:cubicBezTo>
                <a:cubicBezTo>
                  <a:pt x="94" y="66"/>
                  <a:pt x="94" y="63"/>
                  <a:pt x="96" y="61"/>
                </a:cubicBezTo>
                <a:cubicBezTo>
                  <a:pt x="97" y="59"/>
                  <a:pt x="98" y="59"/>
                  <a:pt x="98" y="59"/>
                </a:cubicBezTo>
                <a:cubicBezTo>
                  <a:pt x="98" y="59"/>
                  <a:pt x="98" y="58"/>
                  <a:pt x="98" y="58"/>
                </a:cubicBezTo>
                <a:cubicBezTo>
                  <a:pt x="98" y="58"/>
                  <a:pt x="99" y="57"/>
                  <a:pt x="99" y="57"/>
                </a:cubicBezTo>
                <a:cubicBezTo>
                  <a:pt x="100" y="56"/>
                  <a:pt x="100" y="56"/>
                  <a:pt x="101" y="55"/>
                </a:cubicBezTo>
                <a:cubicBezTo>
                  <a:pt x="101" y="55"/>
                  <a:pt x="102" y="55"/>
                  <a:pt x="103" y="55"/>
                </a:cubicBezTo>
                <a:cubicBezTo>
                  <a:pt x="103" y="55"/>
                  <a:pt x="104" y="55"/>
                  <a:pt x="105" y="55"/>
                </a:cubicBezTo>
                <a:close/>
                <a:moveTo>
                  <a:pt x="115" y="46"/>
                </a:moveTo>
                <a:cubicBezTo>
                  <a:pt x="116" y="45"/>
                  <a:pt x="117" y="46"/>
                  <a:pt x="118" y="48"/>
                </a:cubicBezTo>
                <a:cubicBezTo>
                  <a:pt x="118" y="50"/>
                  <a:pt x="118" y="51"/>
                  <a:pt x="117" y="52"/>
                </a:cubicBezTo>
                <a:cubicBezTo>
                  <a:pt x="115" y="53"/>
                  <a:pt x="113" y="53"/>
                  <a:pt x="113" y="53"/>
                </a:cubicBezTo>
                <a:cubicBezTo>
                  <a:pt x="112" y="53"/>
                  <a:pt x="112" y="53"/>
                  <a:pt x="111" y="53"/>
                </a:cubicBezTo>
                <a:cubicBezTo>
                  <a:pt x="110" y="51"/>
                  <a:pt x="111" y="50"/>
                  <a:pt x="112" y="49"/>
                </a:cubicBezTo>
                <a:cubicBezTo>
                  <a:pt x="113" y="48"/>
                  <a:pt x="114" y="47"/>
                  <a:pt x="115" y="46"/>
                </a:cubicBezTo>
                <a:close/>
              </a:path>
            </a:pathLst>
          </a:custGeom>
          <a:solidFill>
            <a:schemeClr val="lt2"/>
          </a:solidFill>
          <a:ln>
            <a:noFill/>
          </a:ln>
          <a:effectLst>
            <a:outerShdw dist="28575" dir="2040000" algn="bl" rotWithShape="0">
              <a:schemeClr val="dk1"/>
            </a:outerShdw>
          </a:effectLst>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p17"/>
          <p:cNvSpPr/>
          <p:nvPr/>
        </p:nvSpPr>
        <p:spPr>
          <a:xfrm rot="-2427312">
            <a:off x="614961" y="5873910"/>
            <a:ext cx="183762" cy="288396"/>
          </a:xfrm>
          <a:custGeom>
            <a:avLst/>
            <a:gdLst/>
            <a:ahLst/>
            <a:cxnLst/>
            <a:rect l="l" t="t" r="r" b="b"/>
            <a:pathLst>
              <a:path w="44" h="69" extrusionOk="0">
                <a:moveTo>
                  <a:pt x="20" y="38"/>
                </a:moveTo>
                <a:cubicBezTo>
                  <a:pt x="18" y="39"/>
                  <a:pt x="16" y="39"/>
                  <a:pt x="15" y="39"/>
                </a:cubicBezTo>
                <a:cubicBezTo>
                  <a:pt x="14" y="39"/>
                  <a:pt x="13" y="39"/>
                  <a:pt x="12" y="39"/>
                </a:cubicBezTo>
                <a:cubicBezTo>
                  <a:pt x="10" y="38"/>
                  <a:pt x="8" y="37"/>
                  <a:pt x="7" y="36"/>
                </a:cubicBezTo>
                <a:cubicBezTo>
                  <a:pt x="5" y="35"/>
                  <a:pt x="4" y="35"/>
                  <a:pt x="1" y="33"/>
                </a:cubicBezTo>
                <a:cubicBezTo>
                  <a:pt x="1" y="33"/>
                  <a:pt x="1" y="32"/>
                  <a:pt x="1" y="32"/>
                </a:cubicBezTo>
                <a:cubicBezTo>
                  <a:pt x="0" y="31"/>
                  <a:pt x="0" y="31"/>
                  <a:pt x="1" y="30"/>
                </a:cubicBezTo>
                <a:cubicBezTo>
                  <a:pt x="0" y="29"/>
                  <a:pt x="0" y="27"/>
                  <a:pt x="0" y="25"/>
                </a:cubicBezTo>
                <a:cubicBezTo>
                  <a:pt x="1" y="23"/>
                  <a:pt x="1" y="21"/>
                  <a:pt x="2" y="19"/>
                </a:cubicBezTo>
                <a:cubicBezTo>
                  <a:pt x="2" y="18"/>
                  <a:pt x="3" y="17"/>
                  <a:pt x="3" y="15"/>
                </a:cubicBezTo>
                <a:cubicBezTo>
                  <a:pt x="3" y="14"/>
                  <a:pt x="4" y="13"/>
                  <a:pt x="5" y="13"/>
                </a:cubicBezTo>
                <a:cubicBezTo>
                  <a:pt x="5" y="12"/>
                  <a:pt x="6" y="11"/>
                  <a:pt x="7" y="10"/>
                </a:cubicBezTo>
                <a:cubicBezTo>
                  <a:pt x="7" y="9"/>
                  <a:pt x="8" y="8"/>
                  <a:pt x="7" y="7"/>
                </a:cubicBezTo>
                <a:cubicBezTo>
                  <a:pt x="10" y="6"/>
                  <a:pt x="13" y="5"/>
                  <a:pt x="15" y="3"/>
                </a:cubicBezTo>
                <a:cubicBezTo>
                  <a:pt x="18" y="2"/>
                  <a:pt x="20" y="1"/>
                  <a:pt x="23" y="0"/>
                </a:cubicBezTo>
                <a:cubicBezTo>
                  <a:pt x="24" y="1"/>
                  <a:pt x="25" y="1"/>
                  <a:pt x="26" y="1"/>
                </a:cubicBezTo>
                <a:cubicBezTo>
                  <a:pt x="28" y="2"/>
                  <a:pt x="29" y="2"/>
                  <a:pt x="30" y="2"/>
                </a:cubicBezTo>
                <a:cubicBezTo>
                  <a:pt x="31" y="2"/>
                  <a:pt x="32" y="2"/>
                  <a:pt x="33" y="2"/>
                </a:cubicBezTo>
                <a:cubicBezTo>
                  <a:pt x="34" y="3"/>
                  <a:pt x="35" y="4"/>
                  <a:pt x="35" y="4"/>
                </a:cubicBezTo>
                <a:cubicBezTo>
                  <a:pt x="36" y="5"/>
                  <a:pt x="36" y="6"/>
                  <a:pt x="37" y="7"/>
                </a:cubicBezTo>
                <a:cubicBezTo>
                  <a:pt x="37" y="9"/>
                  <a:pt x="38" y="10"/>
                  <a:pt x="39" y="10"/>
                </a:cubicBezTo>
                <a:cubicBezTo>
                  <a:pt x="40" y="11"/>
                  <a:pt x="41" y="11"/>
                  <a:pt x="42" y="12"/>
                </a:cubicBezTo>
                <a:cubicBezTo>
                  <a:pt x="42" y="13"/>
                  <a:pt x="42" y="14"/>
                  <a:pt x="43" y="15"/>
                </a:cubicBezTo>
                <a:cubicBezTo>
                  <a:pt x="43" y="16"/>
                  <a:pt x="43" y="18"/>
                  <a:pt x="43" y="19"/>
                </a:cubicBezTo>
                <a:cubicBezTo>
                  <a:pt x="43" y="22"/>
                  <a:pt x="44" y="24"/>
                  <a:pt x="44" y="27"/>
                </a:cubicBezTo>
                <a:cubicBezTo>
                  <a:pt x="44" y="30"/>
                  <a:pt x="44" y="33"/>
                  <a:pt x="43" y="36"/>
                </a:cubicBezTo>
                <a:cubicBezTo>
                  <a:pt x="43" y="37"/>
                  <a:pt x="43" y="38"/>
                  <a:pt x="42" y="40"/>
                </a:cubicBezTo>
                <a:cubicBezTo>
                  <a:pt x="42" y="41"/>
                  <a:pt x="41" y="43"/>
                  <a:pt x="40" y="45"/>
                </a:cubicBezTo>
                <a:cubicBezTo>
                  <a:pt x="40" y="47"/>
                  <a:pt x="39" y="48"/>
                  <a:pt x="38" y="50"/>
                </a:cubicBezTo>
                <a:cubicBezTo>
                  <a:pt x="38" y="51"/>
                  <a:pt x="37" y="53"/>
                  <a:pt x="36" y="53"/>
                </a:cubicBezTo>
                <a:cubicBezTo>
                  <a:pt x="35" y="55"/>
                  <a:pt x="34" y="57"/>
                  <a:pt x="32" y="59"/>
                </a:cubicBezTo>
                <a:cubicBezTo>
                  <a:pt x="31" y="61"/>
                  <a:pt x="29" y="63"/>
                  <a:pt x="28" y="64"/>
                </a:cubicBezTo>
                <a:cubicBezTo>
                  <a:pt x="26" y="65"/>
                  <a:pt x="24" y="66"/>
                  <a:pt x="22" y="67"/>
                </a:cubicBezTo>
                <a:cubicBezTo>
                  <a:pt x="20" y="68"/>
                  <a:pt x="19" y="69"/>
                  <a:pt x="17" y="69"/>
                </a:cubicBezTo>
                <a:cubicBezTo>
                  <a:pt x="15" y="69"/>
                  <a:pt x="13" y="68"/>
                  <a:pt x="13" y="67"/>
                </a:cubicBezTo>
                <a:cubicBezTo>
                  <a:pt x="11" y="67"/>
                  <a:pt x="10" y="66"/>
                  <a:pt x="11" y="64"/>
                </a:cubicBezTo>
                <a:cubicBezTo>
                  <a:pt x="11" y="63"/>
                  <a:pt x="11" y="61"/>
                  <a:pt x="11" y="60"/>
                </a:cubicBezTo>
                <a:cubicBezTo>
                  <a:pt x="12" y="59"/>
                  <a:pt x="13" y="58"/>
                  <a:pt x="14" y="56"/>
                </a:cubicBezTo>
                <a:cubicBezTo>
                  <a:pt x="16" y="55"/>
                  <a:pt x="17" y="53"/>
                  <a:pt x="18" y="51"/>
                </a:cubicBezTo>
                <a:cubicBezTo>
                  <a:pt x="19" y="49"/>
                  <a:pt x="20" y="47"/>
                  <a:pt x="21" y="45"/>
                </a:cubicBezTo>
                <a:cubicBezTo>
                  <a:pt x="22" y="42"/>
                  <a:pt x="23" y="40"/>
                  <a:pt x="23" y="38"/>
                </a:cubicBezTo>
                <a:cubicBezTo>
                  <a:pt x="22" y="37"/>
                  <a:pt x="21" y="37"/>
                  <a:pt x="21" y="38"/>
                </a:cubicBezTo>
                <a:cubicBezTo>
                  <a:pt x="20" y="38"/>
                  <a:pt x="20" y="38"/>
                  <a:pt x="20" y="38"/>
                </a:cubicBezTo>
                <a:close/>
              </a:path>
            </a:pathLst>
          </a:custGeom>
          <a:solidFill>
            <a:schemeClr val="dk2"/>
          </a:solidFill>
          <a:ln>
            <a:noFill/>
          </a:ln>
          <a:effectLst>
            <a:outerShdw dist="28575" dir="2040000" algn="bl" rotWithShape="0">
              <a:schemeClr val="dk1"/>
            </a:outerShdw>
          </a:effectLst>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60;p17"/>
          <p:cNvSpPr/>
          <p:nvPr/>
        </p:nvSpPr>
        <p:spPr>
          <a:xfrm rot="-2427311">
            <a:off x="-123700" y="5618606"/>
            <a:ext cx="479825" cy="883049"/>
          </a:xfrm>
          <a:custGeom>
            <a:avLst/>
            <a:gdLst/>
            <a:ahLst/>
            <a:cxnLst/>
            <a:rect l="l" t="t" r="r" b="b"/>
            <a:pathLst>
              <a:path w="115" h="212" extrusionOk="0">
                <a:moveTo>
                  <a:pt x="19" y="110"/>
                </a:moveTo>
                <a:cubicBezTo>
                  <a:pt x="18" y="110"/>
                  <a:pt x="18" y="109"/>
                  <a:pt x="18" y="109"/>
                </a:cubicBezTo>
                <a:cubicBezTo>
                  <a:pt x="17" y="108"/>
                  <a:pt x="17" y="107"/>
                  <a:pt x="17" y="107"/>
                </a:cubicBezTo>
                <a:cubicBezTo>
                  <a:pt x="17" y="107"/>
                  <a:pt x="16" y="106"/>
                  <a:pt x="16" y="106"/>
                </a:cubicBezTo>
                <a:cubicBezTo>
                  <a:pt x="16" y="105"/>
                  <a:pt x="15" y="104"/>
                  <a:pt x="16" y="104"/>
                </a:cubicBezTo>
                <a:cubicBezTo>
                  <a:pt x="15" y="103"/>
                  <a:pt x="15" y="102"/>
                  <a:pt x="14" y="100"/>
                </a:cubicBezTo>
                <a:cubicBezTo>
                  <a:pt x="14" y="99"/>
                  <a:pt x="14" y="98"/>
                  <a:pt x="14" y="98"/>
                </a:cubicBezTo>
                <a:cubicBezTo>
                  <a:pt x="14" y="97"/>
                  <a:pt x="14" y="97"/>
                  <a:pt x="14" y="96"/>
                </a:cubicBezTo>
                <a:cubicBezTo>
                  <a:pt x="13" y="95"/>
                  <a:pt x="12" y="93"/>
                  <a:pt x="13" y="91"/>
                </a:cubicBezTo>
                <a:cubicBezTo>
                  <a:pt x="13" y="89"/>
                  <a:pt x="13" y="88"/>
                  <a:pt x="12" y="86"/>
                </a:cubicBezTo>
                <a:cubicBezTo>
                  <a:pt x="13" y="85"/>
                  <a:pt x="13" y="83"/>
                  <a:pt x="13" y="82"/>
                </a:cubicBezTo>
                <a:cubicBezTo>
                  <a:pt x="13" y="80"/>
                  <a:pt x="13" y="79"/>
                  <a:pt x="15" y="78"/>
                </a:cubicBezTo>
                <a:cubicBezTo>
                  <a:pt x="15" y="77"/>
                  <a:pt x="15" y="76"/>
                  <a:pt x="16" y="74"/>
                </a:cubicBezTo>
                <a:cubicBezTo>
                  <a:pt x="17" y="73"/>
                  <a:pt x="17" y="71"/>
                  <a:pt x="16" y="70"/>
                </a:cubicBezTo>
                <a:cubicBezTo>
                  <a:pt x="15" y="68"/>
                  <a:pt x="13" y="66"/>
                  <a:pt x="12" y="65"/>
                </a:cubicBezTo>
                <a:cubicBezTo>
                  <a:pt x="12" y="62"/>
                  <a:pt x="12" y="59"/>
                  <a:pt x="12" y="58"/>
                </a:cubicBezTo>
                <a:cubicBezTo>
                  <a:pt x="12" y="56"/>
                  <a:pt x="12" y="55"/>
                  <a:pt x="12" y="53"/>
                </a:cubicBezTo>
                <a:cubicBezTo>
                  <a:pt x="12" y="52"/>
                  <a:pt x="12" y="51"/>
                  <a:pt x="11" y="51"/>
                </a:cubicBezTo>
                <a:cubicBezTo>
                  <a:pt x="11" y="50"/>
                  <a:pt x="11" y="49"/>
                  <a:pt x="12" y="49"/>
                </a:cubicBezTo>
                <a:cubicBezTo>
                  <a:pt x="11" y="48"/>
                  <a:pt x="11" y="47"/>
                  <a:pt x="11" y="45"/>
                </a:cubicBezTo>
                <a:cubicBezTo>
                  <a:pt x="12" y="44"/>
                  <a:pt x="12" y="43"/>
                  <a:pt x="12" y="42"/>
                </a:cubicBezTo>
                <a:cubicBezTo>
                  <a:pt x="11" y="42"/>
                  <a:pt x="11" y="41"/>
                  <a:pt x="11" y="40"/>
                </a:cubicBezTo>
                <a:cubicBezTo>
                  <a:pt x="11" y="40"/>
                  <a:pt x="11" y="39"/>
                  <a:pt x="12" y="39"/>
                </a:cubicBezTo>
                <a:cubicBezTo>
                  <a:pt x="11" y="38"/>
                  <a:pt x="11" y="38"/>
                  <a:pt x="11" y="37"/>
                </a:cubicBezTo>
                <a:cubicBezTo>
                  <a:pt x="11" y="36"/>
                  <a:pt x="11" y="36"/>
                  <a:pt x="11" y="35"/>
                </a:cubicBezTo>
                <a:cubicBezTo>
                  <a:pt x="11" y="35"/>
                  <a:pt x="11" y="34"/>
                  <a:pt x="11" y="34"/>
                </a:cubicBezTo>
                <a:cubicBezTo>
                  <a:pt x="11" y="33"/>
                  <a:pt x="11" y="33"/>
                  <a:pt x="11" y="32"/>
                </a:cubicBezTo>
                <a:cubicBezTo>
                  <a:pt x="11" y="31"/>
                  <a:pt x="11" y="30"/>
                  <a:pt x="11" y="29"/>
                </a:cubicBezTo>
                <a:cubicBezTo>
                  <a:pt x="11" y="28"/>
                  <a:pt x="11" y="27"/>
                  <a:pt x="11" y="27"/>
                </a:cubicBezTo>
                <a:cubicBezTo>
                  <a:pt x="11" y="25"/>
                  <a:pt x="11" y="25"/>
                  <a:pt x="11" y="24"/>
                </a:cubicBezTo>
                <a:cubicBezTo>
                  <a:pt x="11" y="23"/>
                  <a:pt x="10" y="22"/>
                  <a:pt x="10" y="21"/>
                </a:cubicBezTo>
                <a:cubicBezTo>
                  <a:pt x="11" y="21"/>
                  <a:pt x="11" y="19"/>
                  <a:pt x="10" y="18"/>
                </a:cubicBezTo>
                <a:cubicBezTo>
                  <a:pt x="10" y="17"/>
                  <a:pt x="11" y="16"/>
                  <a:pt x="12" y="15"/>
                </a:cubicBezTo>
                <a:cubicBezTo>
                  <a:pt x="12" y="14"/>
                  <a:pt x="12" y="13"/>
                  <a:pt x="12" y="12"/>
                </a:cubicBezTo>
                <a:cubicBezTo>
                  <a:pt x="12" y="11"/>
                  <a:pt x="13" y="10"/>
                  <a:pt x="13" y="9"/>
                </a:cubicBezTo>
                <a:cubicBezTo>
                  <a:pt x="15" y="7"/>
                  <a:pt x="16" y="6"/>
                  <a:pt x="17" y="6"/>
                </a:cubicBezTo>
                <a:cubicBezTo>
                  <a:pt x="18" y="5"/>
                  <a:pt x="19" y="5"/>
                  <a:pt x="19" y="4"/>
                </a:cubicBezTo>
                <a:cubicBezTo>
                  <a:pt x="22" y="4"/>
                  <a:pt x="23" y="4"/>
                  <a:pt x="23" y="4"/>
                </a:cubicBezTo>
                <a:cubicBezTo>
                  <a:pt x="23" y="3"/>
                  <a:pt x="24" y="3"/>
                  <a:pt x="25" y="3"/>
                </a:cubicBezTo>
                <a:cubicBezTo>
                  <a:pt x="25" y="3"/>
                  <a:pt x="26" y="3"/>
                  <a:pt x="27" y="3"/>
                </a:cubicBezTo>
                <a:cubicBezTo>
                  <a:pt x="28" y="3"/>
                  <a:pt x="30" y="3"/>
                  <a:pt x="33" y="2"/>
                </a:cubicBezTo>
                <a:cubicBezTo>
                  <a:pt x="36" y="2"/>
                  <a:pt x="38" y="2"/>
                  <a:pt x="40" y="2"/>
                </a:cubicBezTo>
                <a:cubicBezTo>
                  <a:pt x="42" y="2"/>
                  <a:pt x="43" y="2"/>
                  <a:pt x="44" y="2"/>
                </a:cubicBezTo>
                <a:cubicBezTo>
                  <a:pt x="45" y="2"/>
                  <a:pt x="46" y="2"/>
                  <a:pt x="47" y="2"/>
                </a:cubicBezTo>
                <a:cubicBezTo>
                  <a:pt x="49" y="1"/>
                  <a:pt x="50" y="1"/>
                  <a:pt x="51" y="1"/>
                </a:cubicBezTo>
                <a:cubicBezTo>
                  <a:pt x="52" y="1"/>
                  <a:pt x="53" y="1"/>
                  <a:pt x="54" y="0"/>
                </a:cubicBezTo>
                <a:cubicBezTo>
                  <a:pt x="55" y="1"/>
                  <a:pt x="57" y="2"/>
                  <a:pt x="58" y="2"/>
                </a:cubicBezTo>
                <a:cubicBezTo>
                  <a:pt x="60" y="2"/>
                  <a:pt x="61" y="2"/>
                  <a:pt x="62" y="3"/>
                </a:cubicBezTo>
                <a:cubicBezTo>
                  <a:pt x="63" y="4"/>
                  <a:pt x="64" y="5"/>
                  <a:pt x="65" y="5"/>
                </a:cubicBezTo>
                <a:cubicBezTo>
                  <a:pt x="65" y="5"/>
                  <a:pt x="66" y="5"/>
                  <a:pt x="67" y="5"/>
                </a:cubicBezTo>
                <a:cubicBezTo>
                  <a:pt x="67" y="6"/>
                  <a:pt x="68" y="6"/>
                  <a:pt x="68" y="5"/>
                </a:cubicBezTo>
                <a:cubicBezTo>
                  <a:pt x="69" y="5"/>
                  <a:pt x="70" y="5"/>
                  <a:pt x="70" y="6"/>
                </a:cubicBezTo>
                <a:cubicBezTo>
                  <a:pt x="72" y="5"/>
                  <a:pt x="73" y="5"/>
                  <a:pt x="73" y="5"/>
                </a:cubicBezTo>
                <a:cubicBezTo>
                  <a:pt x="73" y="6"/>
                  <a:pt x="74" y="6"/>
                  <a:pt x="74" y="6"/>
                </a:cubicBezTo>
                <a:cubicBezTo>
                  <a:pt x="75" y="6"/>
                  <a:pt x="76" y="6"/>
                  <a:pt x="78" y="5"/>
                </a:cubicBezTo>
                <a:cubicBezTo>
                  <a:pt x="79" y="5"/>
                  <a:pt x="80" y="5"/>
                  <a:pt x="81" y="5"/>
                </a:cubicBezTo>
                <a:cubicBezTo>
                  <a:pt x="84" y="5"/>
                  <a:pt x="85" y="5"/>
                  <a:pt x="86" y="5"/>
                </a:cubicBezTo>
                <a:cubicBezTo>
                  <a:pt x="86" y="5"/>
                  <a:pt x="87" y="4"/>
                  <a:pt x="87" y="4"/>
                </a:cubicBezTo>
                <a:cubicBezTo>
                  <a:pt x="88" y="4"/>
                  <a:pt x="89" y="4"/>
                  <a:pt x="90" y="4"/>
                </a:cubicBezTo>
                <a:cubicBezTo>
                  <a:pt x="90" y="4"/>
                  <a:pt x="91" y="4"/>
                  <a:pt x="92" y="3"/>
                </a:cubicBezTo>
                <a:cubicBezTo>
                  <a:pt x="92" y="3"/>
                  <a:pt x="93" y="3"/>
                  <a:pt x="93" y="3"/>
                </a:cubicBezTo>
                <a:cubicBezTo>
                  <a:pt x="94" y="2"/>
                  <a:pt x="94" y="3"/>
                  <a:pt x="95" y="3"/>
                </a:cubicBezTo>
                <a:cubicBezTo>
                  <a:pt x="97" y="3"/>
                  <a:pt x="99" y="3"/>
                  <a:pt x="101" y="2"/>
                </a:cubicBezTo>
                <a:cubicBezTo>
                  <a:pt x="102" y="2"/>
                  <a:pt x="104" y="2"/>
                  <a:pt x="106" y="2"/>
                </a:cubicBezTo>
                <a:cubicBezTo>
                  <a:pt x="108" y="4"/>
                  <a:pt x="109" y="7"/>
                  <a:pt x="111" y="9"/>
                </a:cubicBezTo>
                <a:cubicBezTo>
                  <a:pt x="112" y="11"/>
                  <a:pt x="112" y="13"/>
                  <a:pt x="110" y="15"/>
                </a:cubicBezTo>
                <a:cubicBezTo>
                  <a:pt x="110" y="17"/>
                  <a:pt x="110" y="18"/>
                  <a:pt x="110" y="20"/>
                </a:cubicBezTo>
                <a:cubicBezTo>
                  <a:pt x="110" y="22"/>
                  <a:pt x="110" y="23"/>
                  <a:pt x="109" y="24"/>
                </a:cubicBezTo>
                <a:cubicBezTo>
                  <a:pt x="108" y="26"/>
                  <a:pt x="108" y="27"/>
                  <a:pt x="107" y="28"/>
                </a:cubicBezTo>
                <a:cubicBezTo>
                  <a:pt x="106" y="29"/>
                  <a:pt x="105" y="30"/>
                  <a:pt x="104" y="32"/>
                </a:cubicBezTo>
                <a:cubicBezTo>
                  <a:pt x="101" y="34"/>
                  <a:pt x="98" y="35"/>
                  <a:pt x="96" y="35"/>
                </a:cubicBezTo>
                <a:cubicBezTo>
                  <a:pt x="93" y="36"/>
                  <a:pt x="90" y="36"/>
                  <a:pt x="88" y="36"/>
                </a:cubicBezTo>
                <a:cubicBezTo>
                  <a:pt x="86" y="35"/>
                  <a:pt x="84" y="34"/>
                  <a:pt x="82" y="33"/>
                </a:cubicBezTo>
                <a:cubicBezTo>
                  <a:pt x="81" y="32"/>
                  <a:pt x="79" y="31"/>
                  <a:pt x="77" y="30"/>
                </a:cubicBezTo>
                <a:cubicBezTo>
                  <a:pt x="75" y="30"/>
                  <a:pt x="73" y="29"/>
                  <a:pt x="71" y="29"/>
                </a:cubicBezTo>
                <a:cubicBezTo>
                  <a:pt x="69" y="29"/>
                  <a:pt x="67" y="29"/>
                  <a:pt x="65" y="28"/>
                </a:cubicBezTo>
                <a:cubicBezTo>
                  <a:pt x="63" y="29"/>
                  <a:pt x="61" y="29"/>
                  <a:pt x="59" y="29"/>
                </a:cubicBezTo>
                <a:cubicBezTo>
                  <a:pt x="56" y="29"/>
                  <a:pt x="54" y="30"/>
                  <a:pt x="53" y="31"/>
                </a:cubicBezTo>
                <a:cubicBezTo>
                  <a:pt x="52" y="32"/>
                  <a:pt x="51" y="32"/>
                  <a:pt x="50" y="33"/>
                </a:cubicBezTo>
                <a:cubicBezTo>
                  <a:pt x="49" y="34"/>
                  <a:pt x="48" y="35"/>
                  <a:pt x="47" y="35"/>
                </a:cubicBezTo>
                <a:cubicBezTo>
                  <a:pt x="46" y="37"/>
                  <a:pt x="45" y="39"/>
                  <a:pt x="44" y="40"/>
                </a:cubicBezTo>
                <a:cubicBezTo>
                  <a:pt x="44" y="42"/>
                  <a:pt x="43" y="44"/>
                  <a:pt x="43" y="46"/>
                </a:cubicBezTo>
                <a:cubicBezTo>
                  <a:pt x="43" y="47"/>
                  <a:pt x="43" y="48"/>
                  <a:pt x="43" y="49"/>
                </a:cubicBezTo>
                <a:cubicBezTo>
                  <a:pt x="43" y="49"/>
                  <a:pt x="43" y="50"/>
                  <a:pt x="43" y="51"/>
                </a:cubicBezTo>
                <a:cubicBezTo>
                  <a:pt x="43" y="52"/>
                  <a:pt x="43" y="52"/>
                  <a:pt x="43" y="53"/>
                </a:cubicBezTo>
                <a:cubicBezTo>
                  <a:pt x="43" y="53"/>
                  <a:pt x="42" y="54"/>
                  <a:pt x="42" y="54"/>
                </a:cubicBezTo>
                <a:cubicBezTo>
                  <a:pt x="42" y="56"/>
                  <a:pt x="42" y="57"/>
                  <a:pt x="42" y="59"/>
                </a:cubicBezTo>
                <a:cubicBezTo>
                  <a:pt x="42" y="61"/>
                  <a:pt x="42" y="62"/>
                  <a:pt x="42" y="63"/>
                </a:cubicBezTo>
                <a:cubicBezTo>
                  <a:pt x="42" y="64"/>
                  <a:pt x="42" y="65"/>
                  <a:pt x="42" y="66"/>
                </a:cubicBezTo>
                <a:cubicBezTo>
                  <a:pt x="42" y="67"/>
                  <a:pt x="42" y="68"/>
                  <a:pt x="41" y="69"/>
                </a:cubicBezTo>
                <a:cubicBezTo>
                  <a:pt x="41" y="70"/>
                  <a:pt x="41" y="71"/>
                  <a:pt x="41" y="71"/>
                </a:cubicBezTo>
                <a:cubicBezTo>
                  <a:pt x="41" y="72"/>
                  <a:pt x="41" y="73"/>
                  <a:pt x="41" y="73"/>
                </a:cubicBezTo>
                <a:cubicBezTo>
                  <a:pt x="41" y="74"/>
                  <a:pt x="41" y="75"/>
                  <a:pt x="41" y="76"/>
                </a:cubicBezTo>
                <a:cubicBezTo>
                  <a:pt x="41" y="77"/>
                  <a:pt x="41" y="77"/>
                  <a:pt x="41" y="78"/>
                </a:cubicBezTo>
                <a:cubicBezTo>
                  <a:pt x="41" y="80"/>
                  <a:pt x="41" y="81"/>
                  <a:pt x="41" y="83"/>
                </a:cubicBezTo>
                <a:cubicBezTo>
                  <a:pt x="41" y="84"/>
                  <a:pt x="41" y="86"/>
                  <a:pt x="42" y="87"/>
                </a:cubicBezTo>
                <a:cubicBezTo>
                  <a:pt x="42" y="88"/>
                  <a:pt x="42" y="89"/>
                  <a:pt x="42" y="89"/>
                </a:cubicBezTo>
                <a:cubicBezTo>
                  <a:pt x="42" y="90"/>
                  <a:pt x="43" y="90"/>
                  <a:pt x="43" y="91"/>
                </a:cubicBezTo>
                <a:cubicBezTo>
                  <a:pt x="45" y="92"/>
                  <a:pt x="47" y="92"/>
                  <a:pt x="49" y="92"/>
                </a:cubicBezTo>
                <a:cubicBezTo>
                  <a:pt x="51" y="92"/>
                  <a:pt x="54" y="92"/>
                  <a:pt x="56" y="92"/>
                </a:cubicBezTo>
                <a:cubicBezTo>
                  <a:pt x="57" y="91"/>
                  <a:pt x="58" y="91"/>
                  <a:pt x="60" y="91"/>
                </a:cubicBezTo>
                <a:cubicBezTo>
                  <a:pt x="61" y="90"/>
                  <a:pt x="62" y="90"/>
                  <a:pt x="63" y="89"/>
                </a:cubicBezTo>
                <a:cubicBezTo>
                  <a:pt x="66" y="88"/>
                  <a:pt x="69" y="86"/>
                  <a:pt x="71" y="84"/>
                </a:cubicBezTo>
                <a:cubicBezTo>
                  <a:pt x="73" y="82"/>
                  <a:pt x="76" y="81"/>
                  <a:pt x="79" y="80"/>
                </a:cubicBezTo>
                <a:cubicBezTo>
                  <a:pt x="82" y="80"/>
                  <a:pt x="85" y="80"/>
                  <a:pt x="87" y="80"/>
                </a:cubicBezTo>
                <a:cubicBezTo>
                  <a:pt x="89" y="79"/>
                  <a:pt x="91" y="80"/>
                  <a:pt x="93" y="81"/>
                </a:cubicBezTo>
                <a:cubicBezTo>
                  <a:pt x="94" y="80"/>
                  <a:pt x="95" y="80"/>
                  <a:pt x="96" y="81"/>
                </a:cubicBezTo>
                <a:cubicBezTo>
                  <a:pt x="97" y="81"/>
                  <a:pt x="99" y="81"/>
                  <a:pt x="100" y="81"/>
                </a:cubicBezTo>
                <a:cubicBezTo>
                  <a:pt x="102" y="83"/>
                  <a:pt x="104" y="85"/>
                  <a:pt x="105" y="86"/>
                </a:cubicBezTo>
                <a:cubicBezTo>
                  <a:pt x="106" y="88"/>
                  <a:pt x="106" y="89"/>
                  <a:pt x="107" y="91"/>
                </a:cubicBezTo>
                <a:cubicBezTo>
                  <a:pt x="107" y="92"/>
                  <a:pt x="108" y="93"/>
                  <a:pt x="108" y="94"/>
                </a:cubicBezTo>
                <a:cubicBezTo>
                  <a:pt x="108" y="96"/>
                  <a:pt x="108" y="97"/>
                  <a:pt x="109" y="98"/>
                </a:cubicBezTo>
                <a:cubicBezTo>
                  <a:pt x="109" y="99"/>
                  <a:pt x="110" y="101"/>
                  <a:pt x="110" y="102"/>
                </a:cubicBezTo>
                <a:cubicBezTo>
                  <a:pt x="110" y="104"/>
                  <a:pt x="110" y="106"/>
                  <a:pt x="110" y="107"/>
                </a:cubicBezTo>
                <a:cubicBezTo>
                  <a:pt x="110" y="110"/>
                  <a:pt x="110" y="112"/>
                  <a:pt x="110" y="113"/>
                </a:cubicBezTo>
                <a:cubicBezTo>
                  <a:pt x="111" y="114"/>
                  <a:pt x="110" y="115"/>
                  <a:pt x="110" y="117"/>
                </a:cubicBezTo>
                <a:cubicBezTo>
                  <a:pt x="110" y="120"/>
                  <a:pt x="111" y="123"/>
                  <a:pt x="111" y="126"/>
                </a:cubicBezTo>
                <a:cubicBezTo>
                  <a:pt x="112" y="128"/>
                  <a:pt x="112" y="131"/>
                  <a:pt x="112" y="133"/>
                </a:cubicBezTo>
                <a:cubicBezTo>
                  <a:pt x="111" y="134"/>
                  <a:pt x="111" y="135"/>
                  <a:pt x="111" y="136"/>
                </a:cubicBezTo>
                <a:cubicBezTo>
                  <a:pt x="111" y="137"/>
                  <a:pt x="110" y="138"/>
                  <a:pt x="110" y="139"/>
                </a:cubicBezTo>
                <a:cubicBezTo>
                  <a:pt x="109" y="141"/>
                  <a:pt x="110" y="143"/>
                  <a:pt x="110" y="144"/>
                </a:cubicBezTo>
                <a:cubicBezTo>
                  <a:pt x="111" y="146"/>
                  <a:pt x="111" y="148"/>
                  <a:pt x="111" y="150"/>
                </a:cubicBezTo>
                <a:cubicBezTo>
                  <a:pt x="111" y="151"/>
                  <a:pt x="111" y="152"/>
                  <a:pt x="111" y="152"/>
                </a:cubicBezTo>
                <a:cubicBezTo>
                  <a:pt x="111" y="153"/>
                  <a:pt x="110" y="153"/>
                  <a:pt x="110" y="154"/>
                </a:cubicBezTo>
                <a:cubicBezTo>
                  <a:pt x="110" y="157"/>
                  <a:pt x="110" y="161"/>
                  <a:pt x="110" y="164"/>
                </a:cubicBezTo>
                <a:cubicBezTo>
                  <a:pt x="110" y="168"/>
                  <a:pt x="109" y="171"/>
                  <a:pt x="107" y="173"/>
                </a:cubicBezTo>
                <a:cubicBezTo>
                  <a:pt x="106" y="174"/>
                  <a:pt x="106" y="175"/>
                  <a:pt x="106" y="175"/>
                </a:cubicBezTo>
                <a:cubicBezTo>
                  <a:pt x="106" y="175"/>
                  <a:pt x="106" y="175"/>
                  <a:pt x="105" y="176"/>
                </a:cubicBezTo>
                <a:cubicBezTo>
                  <a:pt x="105" y="178"/>
                  <a:pt x="104" y="180"/>
                  <a:pt x="103" y="182"/>
                </a:cubicBezTo>
                <a:cubicBezTo>
                  <a:pt x="102" y="184"/>
                  <a:pt x="101" y="186"/>
                  <a:pt x="99" y="187"/>
                </a:cubicBezTo>
                <a:cubicBezTo>
                  <a:pt x="97" y="190"/>
                  <a:pt x="96" y="193"/>
                  <a:pt x="94" y="195"/>
                </a:cubicBezTo>
                <a:cubicBezTo>
                  <a:pt x="92" y="197"/>
                  <a:pt x="90" y="198"/>
                  <a:pt x="87" y="200"/>
                </a:cubicBezTo>
                <a:cubicBezTo>
                  <a:pt x="84" y="200"/>
                  <a:pt x="81" y="202"/>
                  <a:pt x="79" y="203"/>
                </a:cubicBezTo>
                <a:cubicBezTo>
                  <a:pt x="78" y="204"/>
                  <a:pt x="77" y="205"/>
                  <a:pt x="76" y="205"/>
                </a:cubicBezTo>
                <a:cubicBezTo>
                  <a:pt x="74" y="206"/>
                  <a:pt x="73" y="207"/>
                  <a:pt x="72" y="207"/>
                </a:cubicBezTo>
                <a:cubicBezTo>
                  <a:pt x="71" y="207"/>
                  <a:pt x="70" y="208"/>
                  <a:pt x="69" y="209"/>
                </a:cubicBezTo>
                <a:cubicBezTo>
                  <a:pt x="68" y="209"/>
                  <a:pt x="66" y="209"/>
                  <a:pt x="65" y="210"/>
                </a:cubicBezTo>
                <a:cubicBezTo>
                  <a:pt x="62" y="210"/>
                  <a:pt x="59" y="211"/>
                  <a:pt x="56" y="211"/>
                </a:cubicBezTo>
                <a:cubicBezTo>
                  <a:pt x="53" y="211"/>
                  <a:pt x="50" y="210"/>
                  <a:pt x="48" y="209"/>
                </a:cubicBezTo>
                <a:cubicBezTo>
                  <a:pt x="47" y="209"/>
                  <a:pt x="46" y="209"/>
                  <a:pt x="45" y="209"/>
                </a:cubicBezTo>
                <a:cubicBezTo>
                  <a:pt x="44" y="209"/>
                  <a:pt x="43" y="208"/>
                  <a:pt x="43" y="208"/>
                </a:cubicBezTo>
                <a:cubicBezTo>
                  <a:pt x="41" y="208"/>
                  <a:pt x="39" y="207"/>
                  <a:pt x="38" y="206"/>
                </a:cubicBezTo>
                <a:cubicBezTo>
                  <a:pt x="37" y="206"/>
                  <a:pt x="36" y="205"/>
                  <a:pt x="35" y="205"/>
                </a:cubicBezTo>
                <a:cubicBezTo>
                  <a:pt x="34" y="204"/>
                  <a:pt x="33" y="203"/>
                  <a:pt x="33" y="203"/>
                </a:cubicBezTo>
                <a:cubicBezTo>
                  <a:pt x="32" y="203"/>
                  <a:pt x="32" y="203"/>
                  <a:pt x="32" y="202"/>
                </a:cubicBezTo>
                <a:cubicBezTo>
                  <a:pt x="29" y="201"/>
                  <a:pt x="28" y="201"/>
                  <a:pt x="27" y="200"/>
                </a:cubicBezTo>
                <a:cubicBezTo>
                  <a:pt x="27" y="199"/>
                  <a:pt x="26" y="198"/>
                  <a:pt x="24" y="198"/>
                </a:cubicBezTo>
                <a:cubicBezTo>
                  <a:pt x="23" y="197"/>
                  <a:pt x="23" y="197"/>
                  <a:pt x="22" y="196"/>
                </a:cubicBezTo>
                <a:cubicBezTo>
                  <a:pt x="21" y="195"/>
                  <a:pt x="21" y="194"/>
                  <a:pt x="20" y="193"/>
                </a:cubicBezTo>
                <a:cubicBezTo>
                  <a:pt x="19" y="191"/>
                  <a:pt x="19" y="190"/>
                  <a:pt x="18" y="189"/>
                </a:cubicBezTo>
                <a:cubicBezTo>
                  <a:pt x="18" y="189"/>
                  <a:pt x="17" y="188"/>
                  <a:pt x="17" y="187"/>
                </a:cubicBezTo>
                <a:cubicBezTo>
                  <a:pt x="17" y="186"/>
                  <a:pt x="16" y="185"/>
                  <a:pt x="17" y="183"/>
                </a:cubicBezTo>
                <a:cubicBezTo>
                  <a:pt x="17" y="182"/>
                  <a:pt x="16" y="181"/>
                  <a:pt x="14" y="182"/>
                </a:cubicBezTo>
                <a:cubicBezTo>
                  <a:pt x="13" y="181"/>
                  <a:pt x="13" y="181"/>
                  <a:pt x="12" y="181"/>
                </a:cubicBezTo>
                <a:cubicBezTo>
                  <a:pt x="11" y="181"/>
                  <a:pt x="11" y="180"/>
                  <a:pt x="11" y="179"/>
                </a:cubicBezTo>
                <a:cubicBezTo>
                  <a:pt x="9" y="179"/>
                  <a:pt x="8" y="178"/>
                  <a:pt x="7" y="176"/>
                </a:cubicBezTo>
                <a:cubicBezTo>
                  <a:pt x="6" y="175"/>
                  <a:pt x="4" y="174"/>
                  <a:pt x="3" y="173"/>
                </a:cubicBezTo>
                <a:cubicBezTo>
                  <a:pt x="2" y="171"/>
                  <a:pt x="1" y="170"/>
                  <a:pt x="0" y="169"/>
                </a:cubicBezTo>
                <a:cubicBezTo>
                  <a:pt x="0" y="168"/>
                  <a:pt x="0" y="167"/>
                  <a:pt x="1" y="166"/>
                </a:cubicBezTo>
                <a:cubicBezTo>
                  <a:pt x="0" y="166"/>
                  <a:pt x="0" y="165"/>
                  <a:pt x="0" y="165"/>
                </a:cubicBezTo>
                <a:cubicBezTo>
                  <a:pt x="1" y="164"/>
                  <a:pt x="1" y="163"/>
                  <a:pt x="1" y="163"/>
                </a:cubicBezTo>
                <a:cubicBezTo>
                  <a:pt x="2" y="162"/>
                  <a:pt x="3" y="161"/>
                  <a:pt x="2" y="160"/>
                </a:cubicBezTo>
                <a:cubicBezTo>
                  <a:pt x="3" y="159"/>
                  <a:pt x="4" y="159"/>
                  <a:pt x="4" y="158"/>
                </a:cubicBezTo>
                <a:cubicBezTo>
                  <a:pt x="4" y="157"/>
                  <a:pt x="4" y="157"/>
                  <a:pt x="5" y="157"/>
                </a:cubicBezTo>
                <a:cubicBezTo>
                  <a:pt x="6" y="156"/>
                  <a:pt x="7" y="156"/>
                  <a:pt x="7" y="155"/>
                </a:cubicBezTo>
                <a:cubicBezTo>
                  <a:pt x="8" y="155"/>
                  <a:pt x="8" y="155"/>
                  <a:pt x="8" y="155"/>
                </a:cubicBezTo>
                <a:cubicBezTo>
                  <a:pt x="9" y="154"/>
                  <a:pt x="10" y="154"/>
                  <a:pt x="12" y="153"/>
                </a:cubicBezTo>
                <a:cubicBezTo>
                  <a:pt x="13" y="153"/>
                  <a:pt x="15" y="153"/>
                  <a:pt x="16" y="152"/>
                </a:cubicBezTo>
                <a:cubicBezTo>
                  <a:pt x="17" y="152"/>
                  <a:pt x="18" y="152"/>
                  <a:pt x="20" y="152"/>
                </a:cubicBezTo>
                <a:cubicBezTo>
                  <a:pt x="21" y="151"/>
                  <a:pt x="22" y="152"/>
                  <a:pt x="23" y="153"/>
                </a:cubicBezTo>
                <a:cubicBezTo>
                  <a:pt x="26" y="153"/>
                  <a:pt x="28" y="153"/>
                  <a:pt x="30" y="155"/>
                </a:cubicBezTo>
                <a:cubicBezTo>
                  <a:pt x="31" y="156"/>
                  <a:pt x="33" y="157"/>
                  <a:pt x="34" y="158"/>
                </a:cubicBezTo>
                <a:cubicBezTo>
                  <a:pt x="37" y="159"/>
                  <a:pt x="39" y="161"/>
                  <a:pt x="39" y="163"/>
                </a:cubicBezTo>
                <a:cubicBezTo>
                  <a:pt x="39" y="164"/>
                  <a:pt x="39" y="165"/>
                  <a:pt x="38" y="166"/>
                </a:cubicBezTo>
                <a:cubicBezTo>
                  <a:pt x="38" y="167"/>
                  <a:pt x="38" y="168"/>
                  <a:pt x="38" y="169"/>
                </a:cubicBezTo>
                <a:cubicBezTo>
                  <a:pt x="38" y="170"/>
                  <a:pt x="38" y="172"/>
                  <a:pt x="38" y="173"/>
                </a:cubicBezTo>
                <a:cubicBezTo>
                  <a:pt x="38" y="174"/>
                  <a:pt x="38" y="176"/>
                  <a:pt x="39" y="177"/>
                </a:cubicBezTo>
                <a:cubicBezTo>
                  <a:pt x="39" y="178"/>
                  <a:pt x="39" y="179"/>
                  <a:pt x="39" y="179"/>
                </a:cubicBezTo>
                <a:cubicBezTo>
                  <a:pt x="39" y="180"/>
                  <a:pt x="39" y="181"/>
                  <a:pt x="40" y="181"/>
                </a:cubicBezTo>
                <a:cubicBezTo>
                  <a:pt x="41" y="182"/>
                  <a:pt x="42" y="182"/>
                  <a:pt x="43" y="183"/>
                </a:cubicBezTo>
                <a:cubicBezTo>
                  <a:pt x="44" y="183"/>
                  <a:pt x="44" y="183"/>
                  <a:pt x="45" y="184"/>
                </a:cubicBezTo>
                <a:cubicBezTo>
                  <a:pt x="46" y="184"/>
                  <a:pt x="47" y="184"/>
                  <a:pt x="49" y="184"/>
                </a:cubicBezTo>
                <a:cubicBezTo>
                  <a:pt x="50" y="184"/>
                  <a:pt x="51" y="184"/>
                  <a:pt x="52" y="184"/>
                </a:cubicBezTo>
                <a:cubicBezTo>
                  <a:pt x="53" y="184"/>
                  <a:pt x="54" y="184"/>
                  <a:pt x="56" y="184"/>
                </a:cubicBezTo>
                <a:cubicBezTo>
                  <a:pt x="57" y="183"/>
                  <a:pt x="58" y="183"/>
                  <a:pt x="59" y="183"/>
                </a:cubicBezTo>
                <a:cubicBezTo>
                  <a:pt x="59" y="182"/>
                  <a:pt x="60" y="182"/>
                  <a:pt x="62" y="182"/>
                </a:cubicBezTo>
                <a:cubicBezTo>
                  <a:pt x="63" y="182"/>
                  <a:pt x="64" y="181"/>
                  <a:pt x="64" y="180"/>
                </a:cubicBezTo>
                <a:cubicBezTo>
                  <a:pt x="66" y="181"/>
                  <a:pt x="66" y="180"/>
                  <a:pt x="67" y="178"/>
                </a:cubicBezTo>
                <a:cubicBezTo>
                  <a:pt x="69" y="177"/>
                  <a:pt x="71" y="175"/>
                  <a:pt x="74" y="174"/>
                </a:cubicBezTo>
                <a:cubicBezTo>
                  <a:pt x="76" y="172"/>
                  <a:pt x="78" y="170"/>
                  <a:pt x="79" y="167"/>
                </a:cubicBezTo>
                <a:cubicBezTo>
                  <a:pt x="79" y="165"/>
                  <a:pt x="80" y="163"/>
                  <a:pt x="81" y="162"/>
                </a:cubicBezTo>
                <a:cubicBezTo>
                  <a:pt x="82" y="161"/>
                  <a:pt x="82" y="159"/>
                  <a:pt x="83" y="157"/>
                </a:cubicBezTo>
                <a:cubicBezTo>
                  <a:pt x="82" y="156"/>
                  <a:pt x="82" y="155"/>
                  <a:pt x="83" y="154"/>
                </a:cubicBezTo>
                <a:cubicBezTo>
                  <a:pt x="83" y="154"/>
                  <a:pt x="83" y="153"/>
                  <a:pt x="83" y="152"/>
                </a:cubicBezTo>
                <a:cubicBezTo>
                  <a:pt x="83" y="150"/>
                  <a:pt x="83" y="148"/>
                  <a:pt x="83" y="148"/>
                </a:cubicBezTo>
                <a:cubicBezTo>
                  <a:pt x="83" y="147"/>
                  <a:pt x="84" y="146"/>
                  <a:pt x="85" y="146"/>
                </a:cubicBezTo>
                <a:cubicBezTo>
                  <a:pt x="85" y="144"/>
                  <a:pt x="85" y="142"/>
                  <a:pt x="85" y="141"/>
                </a:cubicBezTo>
                <a:cubicBezTo>
                  <a:pt x="85" y="139"/>
                  <a:pt x="85" y="138"/>
                  <a:pt x="85" y="137"/>
                </a:cubicBezTo>
                <a:cubicBezTo>
                  <a:pt x="85" y="137"/>
                  <a:pt x="85" y="136"/>
                  <a:pt x="85" y="135"/>
                </a:cubicBezTo>
                <a:cubicBezTo>
                  <a:pt x="85" y="135"/>
                  <a:pt x="85" y="134"/>
                  <a:pt x="86" y="133"/>
                </a:cubicBezTo>
                <a:cubicBezTo>
                  <a:pt x="86" y="132"/>
                  <a:pt x="86" y="130"/>
                  <a:pt x="86" y="127"/>
                </a:cubicBezTo>
                <a:cubicBezTo>
                  <a:pt x="87" y="124"/>
                  <a:pt x="87" y="122"/>
                  <a:pt x="85" y="120"/>
                </a:cubicBezTo>
                <a:cubicBezTo>
                  <a:pt x="86" y="119"/>
                  <a:pt x="85" y="117"/>
                  <a:pt x="84" y="117"/>
                </a:cubicBezTo>
                <a:cubicBezTo>
                  <a:pt x="83" y="116"/>
                  <a:pt x="83" y="114"/>
                  <a:pt x="83" y="113"/>
                </a:cubicBezTo>
                <a:cubicBezTo>
                  <a:pt x="82" y="112"/>
                  <a:pt x="81" y="111"/>
                  <a:pt x="80" y="110"/>
                </a:cubicBezTo>
                <a:cubicBezTo>
                  <a:pt x="80" y="109"/>
                  <a:pt x="79" y="108"/>
                  <a:pt x="77" y="108"/>
                </a:cubicBezTo>
                <a:cubicBezTo>
                  <a:pt x="75" y="107"/>
                  <a:pt x="72" y="108"/>
                  <a:pt x="69" y="109"/>
                </a:cubicBezTo>
                <a:cubicBezTo>
                  <a:pt x="67" y="110"/>
                  <a:pt x="64" y="111"/>
                  <a:pt x="62" y="111"/>
                </a:cubicBezTo>
                <a:cubicBezTo>
                  <a:pt x="61" y="112"/>
                  <a:pt x="60" y="112"/>
                  <a:pt x="59" y="113"/>
                </a:cubicBezTo>
                <a:cubicBezTo>
                  <a:pt x="59" y="113"/>
                  <a:pt x="58" y="113"/>
                  <a:pt x="57" y="113"/>
                </a:cubicBezTo>
                <a:cubicBezTo>
                  <a:pt x="56" y="114"/>
                  <a:pt x="54" y="115"/>
                  <a:pt x="53" y="115"/>
                </a:cubicBezTo>
                <a:cubicBezTo>
                  <a:pt x="51" y="116"/>
                  <a:pt x="50" y="117"/>
                  <a:pt x="49" y="117"/>
                </a:cubicBezTo>
                <a:cubicBezTo>
                  <a:pt x="48" y="118"/>
                  <a:pt x="47" y="118"/>
                  <a:pt x="46" y="118"/>
                </a:cubicBezTo>
                <a:cubicBezTo>
                  <a:pt x="46" y="119"/>
                  <a:pt x="45" y="119"/>
                  <a:pt x="44" y="119"/>
                </a:cubicBezTo>
                <a:cubicBezTo>
                  <a:pt x="41" y="120"/>
                  <a:pt x="39" y="120"/>
                  <a:pt x="36" y="119"/>
                </a:cubicBezTo>
                <a:cubicBezTo>
                  <a:pt x="33" y="119"/>
                  <a:pt x="31" y="118"/>
                  <a:pt x="29" y="119"/>
                </a:cubicBezTo>
                <a:cubicBezTo>
                  <a:pt x="27" y="118"/>
                  <a:pt x="25" y="117"/>
                  <a:pt x="23" y="116"/>
                </a:cubicBezTo>
                <a:cubicBezTo>
                  <a:pt x="21" y="116"/>
                  <a:pt x="20" y="114"/>
                  <a:pt x="20" y="112"/>
                </a:cubicBezTo>
                <a:lnTo>
                  <a:pt x="19" y="110"/>
                </a:lnTo>
                <a:close/>
                <a:moveTo>
                  <a:pt x="62" y="36"/>
                </a:moveTo>
                <a:cubicBezTo>
                  <a:pt x="63" y="37"/>
                  <a:pt x="63" y="38"/>
                  <a:pt x="63" y="38"/>
                </a:cubicBezTo>
                <a:cubicBezTo>
                  <a:pt x="64" y="39"/>
                  <a:pt x="64" y="39"/>
                  <a:pt x="65" y="40"/>
                </a:cubicBezTo>
                <a:cubicBezTo>
                  <a:pt x="65" y="42"/>
                  <a:pt x="65" y="44"/>
                  <a:pt x="63" y="45"/>
                </a:cubicBezTo>
                <a:cubicBezTo>
                  <a:pt x="62" y="45"/>
                  <a:pt x="61" y="46"/>
                  <a:pt x="59" y="47"/>
                </a:cubicBezTo>
                <a:cubicBezTo>
                  <a:pt x="57" y="47"/>
                  <a:pt x="56" y="47"/>
                  <a:pt x="55" y="47"/>
                </a:cubicBezTo>
                <a:cubicBezTo>
                  <a:pt x="54" y="47"/>
                  <a:pt x="53" y="46"/>
                  <a:pt x="53" y="45"/>
                </a:cubicBezTo>
                <a:cubicBezTo>
                  <a:pt x="53" y="43"/>
                  <a:pt x="54" y="42"/>
                  <a:pt x="54" y="42"/>
                </a:cubicBezTo>
                <a:cubicBezTo>
                  <a:pt x="54" y="42"/>
                  <a:pt x="54" y="41"/>
                  <a:pt x="54" y="41"/>
                </a:cubicBezTo>
                <a:cubicBezTo>
                  <a:pt x="55" y="40"/>
                  <a:pt x="55" y="39"/>
                  <a:pt x="56" y="38"/>
                </a:cubicBezTo>
                <a:cubicBezTo>
                  <a:pt x="57" y="38"/>
                  <a:pt x="58" y="37"/>
                  <a:pt x="58" y="36"/>
                </a:cubicBezTo>
                <a:cubicBezTo>
                  <a:pt x="59" y="36"/>
                  <a:pt x="59" y="35"/>
                  <a:pt x="60" y="35"/>
                </a:cubicBezTo>
                <a:cubicBezTo>
                  <a:pt x="61" y="35"/>
                  <a:pt x="62" y="36"/>
                  <a:pt x="62" y="36"/>
                </a:cubicBezTo>
                <a:close/>
                <a:moveTo>
                  <a:pt x="77" y="116"/>
                </a:moveTo>
                <a:cubicBezTo>
                  <a:pt x="78" y="118"/>
                  <a:pt x="79" y="120"/>
                  <a:pt x="79" y="121"/>
                </a:cubicBezTo>
                <a:cubicBezTo>
                  <a:pt x="79" y="122"/>
                  <a:pt x="79" y="123"/>
                  <a:pt x="78" y="124"/>
                </a:cubicBezTo>
                <a:cubicBezTo>
                  <a:pt x="78" y="125"/>
                  <a:pt x="78" y="125"/>
                  <a:pt x="77" y="126"/>
                </a:cubicBezTo>
                <a:cubicBezTo>
                  <a:pt x="77" y="126"/>
                  <a:pt x="77" y="126"/>
                  <a:pt x="76" y="127"/>
                </a:cubicBezTo>
                <a:cubicBezTo>
                  <a:pt x="75" y="127"/>
                  <a:pt x="73" y="127"/>
                  <a:pt x="72" y="127"/>
                </a:cubicBezTo>
                <a:cubicBezTo>
                  <a:pt x="71" y="126"/>
                  <a:pt x="69" y="126"/>
                  <a:pt x="69" y="125"/>
                </a:cubicBezTo>
                <a:cubicBezTo>
                  <a:pt x="68" y="124"/>
                  <a:pt x="67" y="122"/>
                  <a:pt x="67" y="121"/>
                </a:cubicBezTo>
                <a:cubicBezTo>
                  <a:pt x="68" y="120"/>
                  <a:pt x="68" y="119"/>
                  <a:pt x="69" y="118"/>
                </a:cubicBezTo>
                <a:cubicBezTo>
                  <a:pt x="70" y="117"/>
                  <a:pt x="71" y="116"/>
                  <a:pt x="72" y="116"/>
                </a:cubicBezTo>
                <a:cubicBezTo>
                  <a:pt x="73" y="115"/>
                  <a:pt x="74" y="114"/>
                  <a:pt x="76" y="115"/>
                </a:cubicBezTo>
                <a:lnTo>
                  <a:pt x="77" y="116"/>
                </a:lnTo>
                <a:close/>
                <a:moveTo>
                  <a:pt x="76" y="39"/>
                </a:moveTo>
                <a:cubicBezTo>
                  <a:pt x="77" y="41"/>
                  <a:pt x="76" y="42"/>
                  <a:pt x="76" y="43"/>
                </a:cubicBezTo>
                <a:cubicBezTo>
                  <a:pt x="75" y="44"/>
                  <a:pt x="74" y="44"/>
                  <a:pt x="73" y="44"/>
                </a:cubicBezTo>
                <a:cubicBezTo>
                  <a:pt x="72" y="44"/>
                  <a:pt x="71" y="43"/>
                  <a:pt x="70" y="43"/>
                </a:cubicBezTo>
                <a:cubicBezTo>
                  <a:pt x="69" y="42"/>
                  <a:pt x="69" y="42"/>
                  <a:pt x="69" y="41"/>
                </a:cubicBezTo>
                <a:cubicBezTo>
                  <a:pt x="69" y="40"/>
                  <a:pt x="70" y="39"/>
                  <a:pt x="71" y="39"/>
                </a:cubicBezTo>
                <a:cubicBezTo>
                  <a:pt x="73" y="38"/>
                  <a:pt x="74" y="38"/>
                  <a:pt x="75" y="38"/>
                </a:cubicBezTo>
                <a:lnTo>
                  <a:pt x="76" y="39"/>
                </a:lnTo>
                <a:close/>
                <a:moveTo>
                  <a:pt x="72" y="137"/>
                </a:moveTo>
                <a:cubicBezTo>
                  <a:pt x="72" y="135"/>
                  <a:pt x="73" y="133"/>
                  <a:pt x="74" y="132"/>
                </a:cubicBezTo>
                <a:cubicBezTo>
                  <a:pt x="74" y="132"/>
                  <a:pt x="75" y="132"/>
                  <a:pt x="77" y="132"/>
                </a:cubicBezTo>
                <a:cubicBezTo>
                  <a:pt x="77" y="133"/>
                  <a:pt x="77" y="133"/>
                  <a:pt x="78" y="133"/>
                </a:cubicBezTo>
                <a:cubicBezTo>
                  <a:pt x="78" y="134"/>
                  <a:pt x="79" y="134"/>
                  <a:pt x="79" y="135"/>
                </a:cubicBezTo>
                <a:cubicBezTo>
                  <a:pt x="79" y="138"/>
                  <a:pt x="77" y="139"/>
                  <a:pt x="74" y="138"/>
                </a:cubicBezTo>
                <a:lnTo>
                  <a:pt x="72" y="137"/>
                </a:lnTo>
                <a:close/>
                <a:moveTo>
                  <a:pt x="89" y="205"/>
                </a:moveTo>
                <a:cubicBezTo>
                  <a:pt x="90" y="205"/>
                  <a:pt x="91" y="205"/>
                  <a:pt x="92" y="204"/>
                </a:cubicBezTo>
                <a:cubicBezTo>
                  <a:pt x="92" y="204"/>
                  <a:pt x="93" y="203"/>
                  <a:pt x="95" y="204"/>
                </a:cubicBezTo>
                <a:cubicBezTo>
                  <a:pt x="96" y="205"/>
                  <a:pt x="96" y="206"/>
                  <a:pt x="96" y="208"/>
                </a:cubicBezTo>
                <a:cubicBezTo>
                  <a:pt x="96" y="208"/>
                  <a:pt x="95" y="209"/>
                  <a:pt x="94" y="210"/>
                </a:cubicBezTo>
                <a:cubicBezTo>
                  <a:pt x="93" y="211"/>
                  <a:pt x="92" y="211"/>
                  <a:pt x="92" y="211"/>
                </a:cubicBezTo>
                <a:cubicBezTo>
                  <a:pt x="91" y="212"/>
                  <a:pt x="90" y="211"/>
                  <a:pt x="89" y="210"/>
                </a:cubicBezTo>
                <a:cubicBezTo>
                  <a:pt x="88" y="210"/>
                  <a:pt x="88" y="209"/>
                  <a:pt x="88" y="208"/>
                </a:cubicBezTo>
                <a:cubicBezTo>
                  <a:pt x="88" y="207"/>
                  <a:pt x="88" y="206"/>
                  <a:pt x="89" y="205"/>
                </a:cubicBezTo>
                <a:close/>
                <a:moveTo>
                  <a:pt x="106" y="208"/>
                </a:moveTo>
                <a:cubicBezTo>
                  <a:pt x="105" y="207"/>
                  <a:pt x="104" y="207"/>
                  <a:pt x="103" y="207"/>
                </a:cubicBezTo>
                <a:cubicBezTo>
                  <a:pt x="102" y="206"/>
                  <a:pt x="101" y="205"/>
                  <a:pt x="102" y="204"/>
                </a:cubicBezTo>
                <a:cubicBezTo>
                  <a:pt x="100" y="200"/>
                  <a:pt x="101" y="197"/>
                  <a:pt x="103" y="195"/>
                </a:cubicBezTo>
                <a:cubicBezTo>
                  <a:pt x="106" y="193"/>
                  <a:pt x="108" y="193"/>
                  <a:pt x="112" y="193"/>
                </a:cubicBezTo>
                <a:cubicBezTo>
                  <a:pt x="112" y="194"/>
                  <a:pt x="112" y="195"/>
                  <a:pt x="113" y="196"/>
                </a:cubicBezTo>
                <a:cubicBezTo>
                  <a:pt x="114" y="197"/>
                  <a:pt x="114" y="198"/>
                  <a:pt x="115" y="199"/>
                </a:cubicBezTo>
                <a:cubicBezTo>
                  <a:pt x="115" y="201"/>
                  <a:pt x="115" y="202"/>
                  <a:pt x="113" y="203"/>
                </a:cubicBezTo>
                <a:cubicBezTo>
                  <a:pt x="112" y="204"/>
                  <a:pt x="111" y="205"/>
                  <a:pt x="110" y="206"/>
                </a:cubicBezTo>
                <a:cubicBezTo>
                  <a:pt x="109" y="206"/>
                  <a:pt x="108" y="206"/>
                  <a:pt x="108" y="207"/>
                </a:cubicBezTo>
                <a:cubicBezTo>
                  <a:pt x="108" y="207"/>
                  <a:pt x="107" y="207"/>
                  <a:pt x="106" y="208"/>
                </a:cubicBezTo>
                <a:close/>
              </a:path>
            </a:pathLst>
          </a:custGeom>
          <a:solidFill>
            <a:schemeClr val="accent3"/>
          </a:solidFill>
          <a:ln>
            <a:noFill/>
          </a:ln>
          <a:effectLst>
            <a:outerShdw dist="28575" dir="2040000" algn="bl" rotWithShape="0">
              <a:schemeClr val="dk1"/>
            </a:outerShdw>
          </a:effectLst>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1;p17"/>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 name="Google Shape;162;p17"/>
          <p:cNvSpPr txBox="1">
            <a:spLocks noGrp="1"/>
          </p:cNvSpPr>
          <p:nvPr>
            <p:ph type="title"/>
          </p:nvPr>
        </p:nvSpPr>
        <p:spPr>
          <a:xfrm>
            <a:off x="1440000" y="890051"/>
            <a:ext cx="1542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3" name="Google Shape;163;p17"/>
          <p:cNvSpPr/>
          <p:nvPr/>
        </p:nvSpPr>
        <p:spPr>
          <a:xfrm rot="10800000">
            <a:off x="8231578" y="9767402"/>
            <a:ext cx="581027" cy="641351"/>
          </a:xfrm>
          <a:custGeom>
            <a:avLst/>
            <a:gdLst/>
            <a:ahLst/>
            <a:cxnLst/>
            <a:rect l="l" t="t" r="r" b="b"/>
            <a:pathLst>
              <a:path w="112" h="124" extrusionOk="0">
                <a:moveTo>
                  <a:pt x="43" y="93"/>
                </a:moveTo>
                <a:cubicBezTo>
                  <a:pt x="42" y="97"/>
                  <a:pt x="39" y="99"/>
                  <a:pt x="35" y="99"/>
                </a:cubicBezTo>
                <a:cubicBezTo>
                  <a:pt x="34" y="100"/>
                  <a:pt x="33" y="102"/>
                  <a:pt x="32" y="103"/>
                </a:cubicBezTo>
                <a:cubicBezTo>
                  <a:pt x="31" y="105"/>
                  <a:pt x="30" y="106"/>
                  <a:pt x="29" y="108"/>
                </a:cubicBezTo>
                <a:cubicBezTo>
                  <a:pt x="28" y="109"/>
                  <a:pt x="28" y="110"/>
                  <a:pt x="27" y="111"/>
                </a:cubicBezTo>
                <a:cubicBezTo>
                  <a:pt x="26" y="111"/>
                  <a:pt x="25" y="112"/>
                  <a:pt x="25" y="113"/>
                </a:cubicBezTo>
                <a:cubicBezTo>
                  <a:pt x="23" y="115"/>
                  <a:pt x="22" y="115"/>
                  <a:pt x="21" y="116"/>
                </a:cubicBezTo>
                <a:cubicBezTo>
                  <a:pt x="21" y="116"/>
                  <a:pt x="20" y="116"/>
                  <a:pt x="20" y="116"/>
                </a:cubicBezTo>
                <a:cubicBezTo>
                  <a:pt x="19" y="117"/>
                  <a:pt x="19" y="118"/>
                  <a:pt x="18" y="119"/>
                </a:cubicBezTo>
                <a:cubicBezTo>
                  <a:pt x="18" y="120"/>
                  <a:pt x="17" y="121"/>
                  <a:pt x="16" y="121"/>
                </a:cubicBezTo>
                <a:cubicBezTo>
                  <a:pt x="14" y="121"/>
                  <a:pt x="13" y="122"/>
                  <a:pt x="13" y="123"/>
                </a:cubicBezTo>
                <a:cubicBezTo>
                  <a:pt x="12" y="123"/>
                  <a:pt x="12" y="123"/>
                  <a:pt x="11" y="123"/>
                </a:cubicBezTo>
                <a:cubicBezTo>
                  <a:pt x="10" y="124"/>
                  <a:pt x="9" y="124"/>
                  <a:pt x="8" y="124"/>
                </a:cubicBezTo>
                <a:cubicBezTo>
                  <a:pt x="7" y="123"/>
                  <a:pt x="6" y="123"/>
                  <a:pt x="5" y="123"/>
                </a:cubicBezTo>
                <a:cubicBezTo>
                  <a:pt x="4" y="123"/>
                  <a:pt x="3" y="122"/>
                  <a:pt x="3" y="122"/>
                </a:cubicBezTo>
                <a:cubicBezTo>
                  <a:pt x="3" y="121"/>
                  <a:pt x="3" y="121"/>
                  <a:pt x="2" y="121"/>
                </a:cubicBezTo>
                <a:cubicBezTo>
                  <a:pt x="1" y="118"/>
                  <a:pt x="1" y="116"/>
                  <a:pt x="1" y="116"/>
                </a:cubicBezTo>
                <a:cubicBezTo>
                  <a:pt x="1" y="116"/>
                  <a:pt x="1" y="115"/>
                  <a:pt x="0" y="114"/>
                </a:cubicBezTo>
                <a:cubicBezTo>
                  <a:pt x="0" y="114"/>
                  <a:pt x="0" y="113"/>
                  <a:pt x="0" y="112"/>
                </a:cubicBezTo>
                <a:cubicBezTo>
                  <a:pt x="0" y="111"/>
                  <a:pt x="0" y="111"/>
                  <a:pt x="0" y="111"/>
                </a:cubicBezTo>
                <a:cubicBezTo>
                  <a:pt x="0" y="108"/>
                  <a:pt x="1" y="106"/>
                  <a:pt x="2" y="105"/>
                </a:cubicBezTo>
                <a:cubicBezTo>
                  <a:pt x="4" y="103"/>
                  <a:pt x="6" y="101"/>
                  <a:pt x="7" y="99"/>
                </a:cubicBezTo>
                <a:cubicBezTo>
                  <a:pt x="8" y="98"/>
                  <a:pt x="9" y="96"/>
                  <a:pt x="10" y="95"/>
                </a:cubicBezTo>
                <a:cubicBezTo>
                  <a:pt x="11" y="94"/>
                  <a:pt x="12" y="93"/>
                  <a:pt x="13" y="93"/>
                </a:cubicBezTo>
                <a:cubicBezTo>
                  <a:pt x="13" y="93"/>
                  <a:pt x="13" y="93"/>
                  <a:pt x="13" y="93"/>
                </a:cubicBezTo>
                <a:cubicBezTo>
                  <a:pt x="14" y="91"/>
                  <a:pt x="15" y="90"/>
                  <a:pt x="17" y="89"/>
                </a:cubicBezTo>
                <a:cubicBezTo>
                  <a:pt x="19" y="88"/>
                  <a:pt x="20" y="88"/>
                  <a:pt x="22" y="87"/>
                </a:cubicBezTo>
                <a:cubicBezTo>
                  <a:pt x="24" y="86"/>
                  <a:pt x="26" y="84"/>
                  <a:pt x="27" y="82"/>
                </a:cubicBezTo>
                <a:cubicBezTo>
                  <a:pt x="29" y="82"/>
                  <a:pt x="29" y="81"/>
                  <a:pt x="30" y="80"/>
                </a:cubicBezTo>
                <a:cubicBezTo>
                  <a:pt x="31" y="79"/>
                  <a:pt x="31" y="78"/>
                  <a:pt x="32" y="78"/>
                </a:cubicBezTo>
                <a:cubicBezTo>
                  <a:pt x="33" y="76"/>
                  <a:pt x="35" y="74"/>
                  <a:pt x="36" y="73"/>
                </a:cubicBezTo>
                <a:cubicBezTo>
                  <a:pt x="38" y="71"/>
                  <a:pt x="40" y="70"/>
                  <a:pt x="41" y="68"/>
                </a:cubicBezTo>
                <a:cubicBezTo>
                  <a:pt x="43" y="66"/>
                  <a:pt x="44" y="64"/>
                  <a:pt x="46" y="63"/>
                </a:cubicBezTo>
                <a:cubicBezTo>
                  <a:pt x="45" y="61"/>
                  <a:pt x="44" y="60"/>
                  <a:pt x="44" y="59"/>
                </a:cubicBezTo>
                <a:cubicBezTo>
                  <a:pt x="43" y="59"/>
                  <a:pt x="42" y="58"/>
                  <a:pt x="41" y="58"/>
                </a:cubicBezTo>
                <a:cubicBezTo>
                  <a:pt x="41" y="57"/>
                  <a:pt x="40" y="56"/>
                  <a:pt x="40" y="56"/>
                </a:cubicBezTo>
                <a:cubicBezTo>
                  <a:pt x="38" y="55"/>
                  <a:pt x="37" y="54"/>
                  <a:pt x="37" y="53"/>
                </a:cubicBezTo>
                <a:cubicBezTo>
                  <a:pt x="36" y="53"/>
                  <a:pt x="36" y="52"/>
                  <a:pt x="35" y="51"/>
                </a:cubicBezTo>
                <a:cubicBezTo>
                  <a:pt x="32" y="48"/>
                  <a:pt x="28" y="45"/>
                  <a:pt x="25" y="40"/>
                </a:cubicBezTo>
                <a:cubicBezTo>
                  <a:pt x="23" y="39"/>
                  <a:pt x="21" y="38"/>
                  <a:pt x="20" y="36"/>
                </a:cubicBezTo>
                <a:cubicBezTo>
                  <a:pt x="18" y="35"/>
                  <a:pt x="16" y="34"/>
                  <a:pt x="14" y="33"/>
                </a:cubicBezTo>
                <a:cubicBezTo>
                  <a:pt x="13" y="32"/>
                  <a:pt x="12" y="31"/>
                  <a:pt x="11" y="30"/>
                </a:cubicBezTo>
                <a:cubicBezTo>
                  <a:pt x="9" y="28"/>
                  <a:pt x="8" y="28"/>
                  <a:pt x="8" y="27"/>
                </a:cubicBezTo>
                <a:cubicBezTo>
                  <a:pt x="7" y="27"/>
                  <a:pt x="7" y="26"/>
                  <a:pt x="6" y="26"/>
                </a:cubicBezTo>
                <a:cubicBezTo>
                  <a:pt x="5" y="25"/>
                  <a:pt x="4" y="24"/>
                  <a:pt x="4" y="23"/>
                </a:cubicBezTo>
                <a:cubicBezTo>
                  <a:pt x="4" y="22"/>
                  <a:pt x="3" y="22"/>
                  <a:pt x="3" y="21"/>
                </a:cubicBezTo>
                <a:cubicBezTo>
                  <a:pt x="3" y="21"/>
                  <a:pt x="3" y="20"/>
                  <a:pt x="3" y="20"/>
                </a:cubicBezTo>
                <a:cubicBezTo>
                  <a:pt x="2" y="19"/>
                  <a:pt x="1" y="18"/>
                  <a:pt x="1" y="17"/>
                </a:cubicBezTo>
                <a:cubicBezTo>
                  <a:pt x="0" y="16"/>
                  <a:pt x="0" y="15"/>
                  <a:pt x="0" y="14"/>
                </a:cubicBezTo>
                <a:cubicBezTo>
                  <a:pt x="0" y="12"/>
                  <a:pt x="0" y="10"/>
                  <a:pt x="0" y="9"/>
                </a:cubicBezTo>
                <a:cubicBezTo>
                  <a:pt x="1" y="8"/>
                  <a:pt x="1" y="6"/>
                  <a:pt x="1" y="4"/>
                </a:cubicBezTo>
                <a:cubicBezTo>
                  <a:pt x="1" y="4"/>
                  <a:pt x="2" y="3"/>
                  <a:pt x="2" y="3"/>
                </a:cubicBezTo>
                <a:cubicBezTo>
                  <a:pt x="2" y="2"/>
                  <a:pt x="2" y="2"/>
                  <a:pt x="2" y="1"/>
                </a:cubicBezTo>
                <a:cubicBezTo>
                  <a:pt x="3" y="1"/>
                  <a:pt x="4" y="1"/>
                  <a:pt x="4" y="1"/>
                </a:cubicBezTo>
                <a:cubicBezTo>
                  <a:pt x="5" y="1"/>
                  <a:pt x="6" y="1"/>
                  <a:pt x="6" y="1"/>
                </a:cubicBezTo>
                <a:cubicBezTo>
                  <a:pt x="8" y="0"/>
                  <a:pt x="9" y="0"/>
                  <a:pt x="10" y="1"/>
                </a:cubicBezTo>
                <a:cubicBezTo>
                  <a:pt x="11" y="1"/>
                  <a:pt x="12" y="2"/>
                  <a:pt x="13" y="2"/>
                </a:cubicBezTo>
                <a:cubicBezTo>
                  <a:pt x="15" y="3"/>
                  <a:pt x="16" y="3"/>
                  <a:pt x="17" y="3"/>
                </a:cubicBezTo>
                <a:cubicBezTo>
                  <a:pt x="19" y="4"/>
                  <a:pt x="20" y="4"/>
                  <a:pt x="21" y="5"/>
                </a:cubicBezTo>
                <a:cubicBezTo>
                  <a:pt x="22" y="6"/>
                  <a:pt x="22" y="7"/>
                  <a:pt x="23" y="7"/>
                </a:cubicBezTo>
                <a:cubicBezTo>
                  <a:pt x="24" y="7"/>
                  <a:pt x="24" y="8"/>
                  <a:pt x="25" y="9"/>
                </a:cubicBezTo>
                <a:cubicBezTo>
                  <a:pt x="25" y="9"/>
                  <a:pt x="26" y="10"/>
                  <a:pt x="26" y="10"/>
                </a:cubicBezTo>
                <a:cubicBezTo>
                  <a:pt x="27" y="11"/>
                  <a:pt x="27" y="11"/>
                  <a:pt x="28" y="12"/>
                </a:cubicBezTo>
                <a:cubicBezTo>
                  <a:pt x="28" y="13"/>
                  <a:pt x="29" y="13"/>
                  <a:pt x="29" y="13"/>
                </a:cubicBezTo>
                <a:cubicBezTo>
                  <a:pt x="30" y="14"/>
                  <a:pt x="30" y="14"/>
                  <a:pt x="31" y="15"/>
                </a:cubicBezTo>
                <a:cubicBezTo>
                  <a:pt x="31" y="16"/>
                  <a:pt x="32" y="17"/>
                  <a:pt x="33" y="18"/>
                </a:cubicBezTo>
                <a:cubicBezTo>
                  <a:pt x="33" y="19"/>
                  <a:pt x="34" y="20"/>
                  <a:pt x="35" y="20"/>
                </a:cubicBezTo>
                <a:cubicBezTo>
                  <a:pt x="36" y="21"/>
                  <a:pt x="37" y="22"/>
                  <a:pt x="37" y="22"/>
                </a:cubicBezTo>
                <a:cubicBezTo>
                  <a:pt x="38" y="23"/>
                  <a:pt x="38" y="23"/>
                  <a:pt x="39" y="24"/>
                </a:cubicBezTo>
                <a:cubicBezTo>
                  <a:pt x="40" y="26"/>
                  <a:pt x="41" y="26"/>
                  <a:pt x="41" y="27"/>
                </a:cubicBezTo>
                <a:cubicBezTo>
                  <a:pt x="41" y="27"/>
                  <a:pt x="41" y="27"/>
                  <a:pt x="41" y="27"/>
                </a:cubicBezTo>
                <a:cubicBezTo>
                  <a:pt x="43" y="29"/>
                  <a:pt x="44" y="30"/>
                  <a:pt x="45" y="31"/>
                </a:cubicBezTo>
                <a:cubicBezTo>
                  <a:pt x="46" y="32"/>
                  <a:pt x="46" y="33"/>
                  <a:pt x="47" y="33"/>
                </a:cubicBezTo>
                <a:cubicBezTo>
                  <a:pt x="48" y="34"/>
                  <a:pt x="49" y="35"/>
                  <a:pt x="50" y="36"/>
                </a:cubicBezTo>
                <a:cubicBezTo>
                  <a:pt x="50" y="37"/>
                  <a:pt x="51" y="37"/>
                  <a:pt x="52" y="38"/>
                </a:cubicBezTo>
                <a:cubicBezTo>
                  <a:pt x="54" y="40"/>
                  <a:pt x="55" y="41"/>
                  <a:pt x="56" y="42"/>
                </a:cubicBezTo>
                <a:cubicBezTo>
                  <a:pt x="56" y="43"/>
                  <a:pt x="57" y="43"/>
                  <a:pt x="57" y="44"/>
                </a:cubicBezTo>
                <a:cubicBezTo>
                  <a:pt x="59" y="46"/>
                  <a:pt x="59" y="47"/>
                  <a:pt x="60" y="48"/>
                </a:cubicBezTo>
                <a:cubicBezTo>
                  <a:pt x="60" y="49"/>
                  <a:pt x="61" y="49"/>
                  <a:pt x="62" y="50"/>
                </a:cubicBezTo>
                <a:cubicBezTo>
                  <a:pt x="62" y="51"/>
                  <a:pt x="63" y="52"/>
                  <a:pt x="64" y="53"/>
                </a:cubicBezTo>
                <a:cubicBezTo>
                  <a:pt x="65" y="54"/>
                  <a:pt x="65" y="55"/>
                  <a:pt x="66" y="57"/>
                </a:cubicBezTo>
                <a:cubicBezTo>
                  <a:pt x="66" y="58"/>
                  <a:pt x="66" y="59"/>
                  <a:pt x="66" y="60"/>
                </a:cubicBezTo>
                <a:cubicBezTo>
                  <a:pt x="66" y="62"/>
                  <a:pt x="66" y="63"/>
                  <a:pt x="66" y="65"/>
                </a:cubicBezTo>
                <a:cubicBezTo>
                  <a:pt x="65" y="65"/>
                  <a:pt x="65" y="66"/>
                  <a:pt x="65" y="67"/>
                </a:cubicBezTo>
                <a:cubicBezTo>
                  <a:pt x="64" y="67"/>
                  <a:pt x="64" y="68"/>
                  <a:pt x="64" y="69"/>
                </a:cubicBezTo>
                <a:cubicBezTo>
                  <a:pt x="62" y="70"/>
                  <a:pt x="61" y="72"/>
                  <a:pt x="59" y="74"/>
                </a:cubicBezTo>
                <a:cubicBezTo>
                  <a:pt x="58" y="75"/>
                  <a:pt x="57" y="77"/>
                  <a:pt x="56" y="79"/>
                </a:cubicBezTo>
                <a:cubicBezTo>
                  <a:pt x="55" y="79"/>
                  <a:pt x="54" y="80"/>
                  <a:pt x="53" y="81"/>
                </a:cubicBezTo>
                <a:cubicBezTo>
                  <a:pt x="52" y="82"/>
                  <a:pt x="51" y="83"/>
                  <a:pt x="50" y="84"/>
                </a:cubicBezTo>
                <a:cubicBezTo>
                  <a:pt x="49" y="85"/>
                  <a:pt x="47" y="87"/>
                  <a:pt x="46" y="88"/>
                </a:cubicBezTo>
                <a:cubicBezTo>
                  <a:pt x="45" y="89"/>
                  <a:pt x="44" y="91"/>
                  <a:pt x="44" y="93"/>
                </a:cubicBezTo>
                <a:lnTo>
                  <a:pt x="43" y="93"/>
                </a:lnTo>
                <a:close/>
                <a:moveTo>
                  <a:pt x="9" y="78"/>
                </a:moveTo>
                <a:cubicBezTo>
                  <a:pt x="9" y="78"/>
                  <a:pt x="9" y="79"/>
                  <a:pt x="8" y="79"/>
                </a:cubicBezTo>
                <a:cubicBezTo>
                  <a:pt x="7" y="79"/>
                  <a:pt x="7" y="79"/>
                  <a:pt x="7" y="80"/>
                </a:cubicBezTo>
                <a:cubicBezTo>
                  <a:pt x="5" y="80"/>
                  <a:pt x="4" y="79"/>
                  <a:pt x="3" y="79"/>
                </a:cubicBezTo>
                <a:cubicBezTo>
                  <a:pt x="1" y="78"/>
                  <a:pt x="1" y="76"/>
                  <a:pt x="2" y="75"/>
                </a:cubicBezTo>
                <a:cubicBezTo>
                  <a:pt x="3" y="73"/>
                  <a:pt x="5" y="73"/>
                  <a:pt x="7" y="74"/>
                </a:cubicBezTo>
                <a:cubicBezTo>
                  <a:pt x="8" y="74"/>
                  <a:pt x="9" y="76"/>
                  <a:pt x="9" y="78"/>
                </a:cubicBezTo>
                <a:close/>
                <a:moveTo>
                  <a:pt x="29" y="69"/>
                </a:moveTo>
                <a:cubicBezTo>
                  <a:pt x="28" y="71"/>
                  <a:pt x="27" y="72"/>
                  <a:pt x="25" y="73"/>
                </a:cubicBezTo>
                <a:cubicBezTo>
                  <a:pt x="23" y="74"/>
                  <a:pt x="21" y="74"/>
                  <a:pt x="20" y="73"/>
                </a:cubicBezTo>
                <a:cubicBezTo>
                  <a:pt x="19" y="72"/>
                  <a:pt x="18" y="71"/>
                  <a:pt x="18" y="70"/>
                </a:cubicBezTo>
                <a:cubicBezTo>
                  <a:pt x="17" y="69"/>
                  <a:pt x="17" y="67"/>
                  <a:pt x="18" y="66"/>
                </a:cubicBezTo>
                <a:cubicBezTo>
                  <a:pt x="18" y="65"/>
                  <a:pt x="19" y="64"/>
                  <a:pt x="19" y="63"/>
                </a:cubicBezTo>
                <a:cubicBezTo>
                  <a:pt x="20" y="62"/>
                  <a:pt x="21" y="61"/>
                  <a:pt x="22" y="61"/>
                </a:cubicBezTo>
                <a:cubicBezTo>
                  <a:pt x="23" y="60"/>
                  <a:pt x="24" y="59"/>
                  <a:pt x="26" y="60"/>
                </a:cubicBezTo>
                <a:cubicBezTo>
                  <a:pt x="28" y="61"/>
                  <a:pt x="29" y="62"/>
                  <a:pt x="30" y="63"/>
                </a:cubicBezTo>
                <a:cubicBezTo>
                  <a:pt x="29" y="64"/>
                  <a:pt x="29" y="65"/>
                  <a:pt x="29" y="66"/>
                </a:cubicBezTo>
                <a:cubicBezTo>
                  <a:pt x="29" y="67"/>
                  <a:pt x="29" y="68"/>
                  <a:pt x="29" y="69"/>
                </a:cubicBezTo>
                <a:close/>
                <a:moveTo>
                  <a:pt x="88" y="93"/>
                </a:moveTo>
                <a:cubicBezTo>
                  <a:pt x="87" y="97"/>
                  <a:pt x="84" y="99"/>
                  <a:pt x="81" y="99"/>
                </a:cubicBezTo>
                <a:cubicBezTo>
                  <a:pt x="80" y="100"/>
                  <a:pt x="78" y="102"/>
                  <a:pt x="77" y="103"/>
                </a:cubicBezTo>
                <a:cubicBezTo>
                  <a:pt x="77" y="105"/>
                  <a:pt x="75" y="106"/>
                  <a:pt x="74" y="108"/>
                </a:cubicBezTo>
                <a:cubicBezTo>
                  <a:pt x="74" y="109"/>
                  <a:pt x="73" y="110"/>
                  <a:pt x="72" y="111"/>
                </a:cubicBezTo>
                <a:cubicBezTo>
                  <a:pt x="71" y="111"/>
                  <a:pt x="70" y="112"/>
                  <a:pt x="70" y="113"/>
                </a:cubicBezTo>
                <a:cubicBezTo>
                  <a:pt x="68" y="115"/>
                  <a:pt x="67" y="115"/>
                  <a:pt x="67" y="116"/>
                </a:cubicBezTo>
                <a:cubicBezTo>
                  <a:pt x="66" y="116"/>
                  <a:pt x="66" y="116"/>
                  <a:pt x="65" y="116"/>
                </a:cubicBezTo>
                <a:cubicBezTo>
                  <a:pt x="65" y="117"/>
                  <a:pt x="64" y="118"/>
                  <a:pt x="64" y="119"/>
                </a:cubicBezTo>
                <a:cubicBezTo>
                  <a:pt x="63" y="120"/>
                  <a:pt x="63" y="121"/>
                  <a:pt x="62" y="121"/>
                </a:cubicBezTo>
                <a:cubicBezTo>
                  <a:pt x="59" y="121"/>
                  <a:pt x="58" y="122"/>
                  <a:pt x="58" y="123"/>
                </a:cubicBezTo>
                <a:cubicBezTo>
                  <a:pt x="57" y="123"/>
                  <a:pt x="57" y="123"/>
                  <a:pt x="56" y="123"/>
                </a:cubicBezTo>
                <a:cubicBezTo>
                  <a:pt x="55" y="124"/>
                  <a:pt x="54" y="124"/>
                  <a:pt x="53" y="124"/>
                </a:cubicBezTo>
                <a:cubicBezTo>
                  <a:pt x="52" y="123"/>
                  <a:pt x="51" y="123"/>
                  <a:pt x="50" y="123"/>
                </a:cubicBezTo>
                <a:cubicBezTo>
                  <a:pt x="49" y="123"/>
                  <a:pt x="48" y="122"/>
                  <a:pt x="48" y="122"/>
                </a:cubicBezTo>
                <a:cubicBezTo>
                  <a:pt x="48" y="121"/>
                  <a:pt x="48" y="121"/>
                  <a:pt x="47" y="121"/>
                </a:cubicBezTo>
                <a:cubicBezTo>
                  <a:pt x="46" y="118"/>
                  <a:pt x="46" y="116"/>
                  <a:pt x="46" y="116"/>
                </a:cubicBezTo>
                <a:cubicBezTo>
                  <a:pt x="46" y="116"/>
                  <a:pt x="46" y="115"/>
                  <a:pt x="46" y="114"/>
                </a:cubicBezTo>
                <a:cubicBezTo>
                  <a:pt x="46" y="114"/>
                  <a:pt x="46" y="113"/>
                  <a:pt x="46" y="112"/>
                </a:cubicBezTo>
                <a:cubicBezTo>
                  <a:pt x="45" y="111"/>
                  <a:pt x="45" y="111"/>
                  <a:pt x="45" y="111"/>
                </a:cubicBezTo>
                <a:cubicBezTo>
                  <a:pt x="46" y="108"/>
                  <a:pt x="46" y="106"/>
                  <a:pt x="47" y="105"/>
                </a:cubicBezTo>
                <a:cubicBezTo>
                  <a:pt x="47" y="105"/>
                  <a:pt x="47" y="104"/>
                  <a:pt x="48" y="104"/>
                </a:cubicBezTo>
                <a:cubicBezTo>
                  <a:pt x="49" y="104"/>
                  <a:pt x="49" y="103"/>
                  <a:pt x="49" y="103"/>
                </a:cubicBezTo>
                <a:cubicBezTo>
                  <a:pt x="50" y="102"/>
                  <a:pt x="51" y="101"/>
                  <a:pt x="52" y="99"/>
                </a:cubicBezTo>
                <a:cubicBezTo>
                  <a:pt x="53" y="98"/>
                  <a:pt x="54" y="96"/>
                  <a:pt x="56" y="95"/>
                </a:cubicBezTo>
                <a:cubicBezTo>
                  <a:pt x="57" y="94"/>
                  <a:pt x="57" y="93"/>
                  <a:pt x="58" y="93"/>
                </a:cubicBezTo>
                <a:cubicBezTo>
                  <a:pt x="58" y="93"/>
                  <a:pt x="58" y="93"/>
                  <a:pt x="58" y="93"/>
                </a:cubicBezTo>
                <a:cubicBezTo>
                  <a:pt x="59" y="91"/>
                  <a:pt x="61" y="90"/>
                  <a:pt x="62" y="89"/>
                </a:cubicBezTo>
                <a:cubicBezTo>
                  <a:pt x="64" y="88"/>
                  <a:pt x="65" y="88"/>
                  <a:pt x="67" y="87"/>
                </a:cubicBezTo>
                <a:cubicBezTo>
                  <a:pt x="68" y="86"/>
                  <a:pt x="69" y="85"/>
                  <a:pt x="70" y="85"/>
                </a:cubicBezTo>
                <a:cubicBezTo>
                  <a:pt x="71" y="84"/>
                  <a:pt x="72" y="83"/>
                  <a:pt x="73" y="82"/>
                </a:cubicBezTo>
                <a:cubicBezTo>
                  <a:pt x="74" y="82"/>
                  <a:pt x="75" y="81"/>
                  <a:pt x="75" y="80"/>
                </a:cubicBezTo>
                <a:cubicBezTo>
                  <a:pt x="76" y="79"/>
                  <a:pt x="77" y="78"/>
                  <a:pt x="77" y="78"/>
                </a:cubicBezTo>
                <a:cubicBezTo>
                  <a:pt x="78" y="76"/>
                  <a:pt x="80" y="74"/>
                  <a:pt x="82" y="73"/>
                </a:cubicBezTo>
                <a:cubicBezTo>
                  <a:pt x="83" y="71"/>
                  <a:pt x="85" y="70"/>
                  <a:pt x="86" y="68"/>
                </a:cubicBezTo>
                <a:cubicBezTo>
                  <a:pt x="88" y="66"/>
                  <a:pt x="90" y="64"/>
                  <a:pt x="91" y="63"/>
                </a:cubicBezTo>
                <a:cubicBezTo>
                  <a:pt x="90" y="61"/>
                  <a:pt x="89" y="60"/>
                  <a:pt x="89" y="59"/>
                </a:cubicBezTo>
                <a:cubicBezTo>
                  <a:pt x="88" y="59"/>
                  <a:pt x="87" y="58"/>
                  <a:pt x="87" y="58"/>
                </a:cubicBezTo>
                <a:cubicBezTo>
                  <a:pt x="86" y="57"/>
                  <a:pt x="85" y="56"/>
                  <a:pt x="85" y="56"/>
                </a:cubicBezTo>
                <a:cubicBezTo>
                  <a:pt x="83" y="55"/>
                  <a:pt x="82" y="54"/>
                  <a:pt x="82" y="53"/>
                </a:cubicBezTo>
                <a:cubicBezTo>
                  <a:pt x="82" y="53"/>
                  <a:pt x="81" y="52"/>
                  <a:pt x="81" y="51"/>
                </a:cubicBezTo>
                <a:cubicBezTo>
                  <a:pt x="79" y="50"/>
                  <a:pt x="77" y="48"/>
                  <a:pt x="75" y="46"/>
                </a:cubicBezTo>
                <a:cubicBezTo>
                  <a:pt x="74" y="45"/>
                  <a:pt x="72" y="43"/>
                  <a:pt x="70" y="40"/>
                </a:cubicBezTo>
                <a:cubicBezTo>
                  <a:pt x="66" y="37"/>
                  <a:pt x="63" y="35"/>
                  <a:pt x="59" y="33"/>
                </a:cubicBezTo>
                <a:cubicBezTo>
                  <a:pt x="58" y="32"/>
                  <a:pt x="57" y="31"/>
                  <a:pt x="56" y="30"/>
                </a:cubicBezTo>
                <a:cubicBezTo>
                  <a:pt x="54" y="28"/>
                  <a:pt x="53" y="28"/>
                  <a:pt x="53" y="27"/>
                </a:cubicBezTo>
                <a:cubicBezTo>
                  <a:pt x="53" y="27"/>
                  <a:pt x="52" y="26"/>
                  <a:pt x="52" y="26"/>
                </a:cubicBezTo>
                <a:cubicBezTo>
                  <a:pt x="50" y="25"/>
                  <a:pt x="50" y="24"/>
                  <a:pt x="49" y="23"/>
                </a:cubicBezTo>
                <a:cubicBezTo>
                  <a:pt x="49" y="22"/>
                  <a:pt x="49" y="22"/>
                  <a:pt x="48" y="21"/>
                </a:cubicBezTo>
                <a:cubicBezTo>
                  <a:pt x="48" y="21"/>
                  <a:pt x="48" y="20"/>
                  <a:pt x="48" y="20"/>
                </a:cubicBezTo>
                <a:cubicBezTo>
                  <a:pt x="47" y="19"/>
                  <a:pt x="47" y="18"/>
                  <a:pt x="46" y="17"/>
                </a:cubicBezTo>
                <a:cubicBezTo>
                  <a:pt x="45" y="16"/>
                  <a:pt x="45" y="15"/>
                  <a:pt x="45" y="14"/>
                </a:cubicBezTo>
                <a:cubicBezTo>
                  <a:pt x="45" y="12"/>
                  <a:pt x="45" y="10"/>
                  <a:pt x="46" y="9"/>
                </a:cubicBezTo>
                <a:cubicBezTo>
                  <a:pt x="46" y="8"/>
                  <a:pt x="46" y="6"/>
                  <a:pt x="46" y="4"/>
                </a:cubicBezTo>
                <a:cubicBezTo>
                  <a:pt x="46" y="4"/>
                  <a:pt x="47" y="3"/>
                  <a:pt x="47" y="3"/>
                </a:cubicBezTo>
                <a:cubicBezTo>
                  <a:pt x="47" y="2"/>
                  <a:pt x="47" y="2"/>
                  <a:pt x="47" y="1"/>
                </a:cubicBezTo>
                <a:cubicBezTo>
                  <a:pt x="48" y="1"/>
                  <a:pt x="49" y="1"/>
                  <a:pt x="50" y="1"/>
                </a:cubicBezTo>
                <a:cubicBezTo>
                  <a:pt x="50" y="1"/>
                  <a:pt x="51" y="1"/>
                  <a:pt x="52" y="1"/>
                </a:cubicBezTo>
                <a:cubicBezTo>
                  <a:pt x="53" y="0"/>
                  <a:pt x="55" y="0"/>
                  <a:pt x="56" y="1"/>
                </a:cubicBezTo>
                <a:cubicBezTo>
                  <a:pt x="57" y="1"/>
                  <a:pt x="58" y="2"/>
                  <a:pt x="58" y="2"/>
                </a:cubicBezTo>
                <a:cubicBezTo>
                  <a:pt x="60" y="3"/>
                  <a:pt x="61" y="3"/>
                  <a:pt x="63" y="3"/>
                </a:cubicBezTo>
                <a:cubicBezTo>
                  <a:pt x="64" y="4"/>
                  <a:pt x="65" y="4"/>
                  <a:pt x="66" y="5"/>
                </a:cubicBezTo>
                <a:cubicBezTo>
                  <a:pt x="67" y="6"/>
                  <a:pt x="68" y="7"/>
                  <a:pt x="68" y="7"/>
                </a:cubicBezTo>
                <a:cubicBezTo>
                  <a:pt x="69" y="7"/>
                  <a:pt x="69" y="8"/>
                  <a:pt x="70" y="9"/>
                </a:cubicBezTo>
                <a:cubicBezTo>
                  <a:pt x="70" y="9"/>
                  <a:pt x="72" y="10"/>
                  <a:pt x="73" y="12"/>
                </a:cubicBezTo>
                <a:cubicBezTo>
                  <a:pt x="74" y="13"/>
                  <a:pt x="74" y="13"/>
                  <a:pt x="75" y="13"/>
                </a:cubicBezTo>
                <a:cubicBezTo>
                  <a:pt x="75" y="14"/>
                  <a:pt x="75" y="14"/>
                  <a:pt x="76" y="15"/>
                </a:cubicBezTo>
                <a:cubicBezTo>
                  <a:pt x="77" y="16"/>
                  <a:pt x="77" y="17"/>
                  <a:pt x="78" y="18"/>
                </a:cubicBezTo>
                <a:cubicBezTo>
                  <a:pt x="79" y="19"/>
                  <a:pt x="80" y="20"/>
                  <a:pt x="81" y="20"/>
                </a:cubicBezTo>
                <a:cubicBezTo>
                  <a:pt x="81" y="21"/>
                  <a:pt x="82" y="22"/>
                  <a:pt x="82" y="22"/>
                </a:cubicBezTo>
                <a:cubicBezTo>
                  <a:pt x="83" y="23"/>
                  <a:pt x="83" y="23"/>
                  <a:pt x="84" y="24"/>
                </a:cubicBezTo>
                <a:cubicBezTo>
                  <a:pt x="85" y="25"/>
                  <a:pt x="85" y="25"/>
                  <a:pt x="86" y="26"/>
                </a:cubicBezTo>
                <a:cubicBezTo>
                  <a:pt x="88" y="29"/>
                  <a:pt x="89" y="30"/>
                  <a:pt x="90" y="31"/>
                </a:cubicBezTo>
                <a:cubicBezTo>
                  <a:pt x="91" y="32"/>
                  <a:pt x="92" y="33"/>
                  <a:pt x="93" y="33"/>
                </a:cubicBezTo>
                <a:cubicBezTo>
                  <a:pt x="94" y="34"/>
                  <a:pt x="94" y="35"/>
                  <a:pt x="95" y="36"/>
                </a:cubicBezTo>
                <a:cubicBezTo>
                  <a:pt x="95" y="37"/>
                  <a:pt x="96" y="37"/>
                  <a:pt x="98" y="38"/>
                </a:cubicBezTo>
                <a:cubicBezTo>
                  <a:pt x="100" y="40"/>
                  <a:pt x="101" y="41"/>
                  <a:pt x="101" y="42"/>
                </a:cubicBezTo>
                <a:cubicBezTo>
                  <a:pt x="102" y="43"/>
                  <a:pt x="102" y="43"/>
                  <a:pt x="103" y="44"/>
                </a:cubicBezTo>
                <a:cubicBezTo>
                  <a:pt x="104" y="46"/>
                  <a:pt x="105" y="47"/>
                  <a:pt x="105" y="48"/>
                </a:cubicBezTo>
                <a:cubicBezTo>
                  <a:pt x="105" y="49"/>
                  <a:pt x="106" y="49"/>
                  <a:pt x="107" y="50"/>
                </a:cubicBezTo>
                <a:cubicBezTo>
                  <a:pt x="108" y="51"/>
                  <a:pt x="109" y="52"/>
                  <a:pt x="109" y="53"/>
                </a:cubicBezTo>
                <a:cubicBezTo>
                  <a:pt x="110" y="54"/>
                  <a:pt x="111" y="55"/>
                  <a:pt x="111" y="57"/>
                </a:cubicBezTo>
                <a:cubicBezTo>
                  <a:pt x="112" y="58"/>
                  <a:pt x="112" y="59"/>
                  <a:pt x="112" y="60"/>
                </a:cubicBezTo>
                <a:cubicBezTo>
                  <a:pt x="112" y="62"/>
                  <a:pt x="111" y="63"/>
                  <a:pt x="111" y="65"/>
                </a:cubicBezTo>
                <a:cubicBezTo>
                  <a:pt x="111" y="65"/>
                  <a:pt x="110" y="66"/>
                  <a:pt x="110" y="67"/>
                </a:cubicBezTo>
                <a:cubicBezTo>
                  <a:pt x="110" y="67"/>
                  <a:pt x="109" y="68"/>
                  <a:pt x="109" y="69"/>
                </a:cubicBezTo>
                <a:cubicBezTo>
                  <a:pt x="107" y="70"/>
                  <a:pt x="106" y="72"/>
                  <a:pt x="105" y="74"/>
                </a:cubicBezTo>
                <a:cubicBezTo>
                  <a:pt x="103" y="75"/>
                  <a:pt x="102" y="77"/>
                  <a:pt x="101" y="79"/>
                </a:cubicBezTo>
                <a:cubicBezTo>
                  <a:pt x="100" y="79"/>
                  <a:pt x="99" y="80"/>
                  <a:pt x="99" y="81"/>
                </a:cubicBezTo>
                <a:cubicBezTo>
                  <a:pt x="98" y="81"/>
                  <a:pt x="97" y="82"/>
                  <a:pt x="96" y="82"/>
                </a:cubicBezTo>
                <a:cubicBezTo>
                  <a:pt x="96" y="83"/>
                  <a:pt x="95" y="84"/>
                  <a:pt x="95" y="84"/>
                </a:cubicBezTo>
                <a:cubicBezTo>
                  <a:pt x="94" y="85"/>
                  <a:pt x="93" y="87"/>
                  <a:pt x="92" y="88"/>
                </a:cubicBezTo>
                <a:cubicBezTo>
                  <a:pt x="91" y="89"/>
                  <a:pt x="90" y="91"/>
                  <a:pt x="89" y="93"/>
                </a:cubicBezTo>
                <a:lnTo>
                  <a:pt x="88" y="93"/>
                </a:lnTo>
                <a:close/>
                <a:moveTo>
                  <a:pt x="98" y="19"/>
                </a:moveTo>
                <a:cubicBezTo>
                  <a:pt x="97" y="21"/>
                  <a:pt x="96" y="22"/>
                  <a:pt x="95" y="22"/>
                </a:cubicBezTo>
                <a:cubicBezTo>
                  <a:pt x="93" y="22"/>
                  <a:pt x="91" y="21"/>
                  <a:pt x="89" y="20"/>
                </a:cubicBezTo>
                <a:cubicBezTo>
                  <a:pt x="88" y="19"/>
                  <a:pt x="87" y="19"/>
                  <a:pt x="87" y="18"/>
                </a:cubicBezTo>
                <a:cubicBezTo>
                  <a:pt x="86" y="17"/>
                  <a:pt x="86" y="16"/>
                  <a:pt x="85" y="15"/>
                </a:cubicBezTo>
                <a:cubicBezTo>
                  <a:pt x="87" y="14"/>
                  <a:pt x="88" y="14"/>
                  <a:pt x="90" y="13"/>
                </a:cubicBezTo>
                <a:cubicBezTo>
                  <a:pt x="91" y="13"/>
                  <a:pt x="92" y="13"/>
                  <a:pt x="93" y="14"/>
                </a:cubicBezTo>
                <a:cubicBezTo>
                  <a:pt x="94" y="14"/>
                  <a:pt x="95" y="15"/>
                  <a:pt x="96" y="16"/>
                </a:cubicBezTo>
                <a:cubicBezTo>
                  <a:pt x="96" y="17"/>
                  <a:pt x="97" y="18"/>
                  <a:pt x="98" y="19"/>
                </a:cubicBezTo>
                <a:close/>
              </a:path>
            </a:pathLst>
          </a:custGeom>
          <a:solidFill>
            <a:schemeClr val="dk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17"/>
          <p:cNvSpPr/>
          <p:nvPr/>
        </p:nvSpPr>
        <p:spPr>
          <a:xfrm rot="-5400000">
            <a:off x="-316569" y="1394102"/>
            <a:ext cx="581027" cy="641351"/>
          </a:xfrm>
          <a:custGeom>
            <a:avLst/>
            <a:gdLst/>
            <a:ahLst/>
            <a:cxnLst/>
            <a:rect l="l" t="t" r="r" b="b"/>
            <a:pathLst>
              <a:path w="112" h="124" extrusionOk="0">
                <a:moveTo>
                  <a:pt x="43" y="93"/>
                </a:moveTo>
                <a:cubicBezTo>
                  <a:pt x="42" y="97"/>
                  <a:pt x="39" y="99"/>
                  <a:pt x="35" y="99"/>
                </a:cubicBezTo>
                <a:cubicBezTo>
                  <a:pt x="34" y="100"/>
                  <a:pt x="33" y="102"/>
                  <a:pt x="32" y="103"/>
                </a:cubicBezTo>
                <a:cubicBezTo>
                  <a:pt x="31" y="105"/>
                  <a:pt x="30" y="106"/>
                  <a:pt x="29" y="108"/>
                </a:cubicBezTo>
                <a:cubicBezTo>
                  <a:pt x="28" y="109"/>
                  <a:pt x="28" y="110"/>
                  <a:pt x="27" y="111"/>
                </a:cubicBezTo>
                <a:cubicBezTo>
                  <a:pt x="26" y="111"/>
                  <a:pt x="25" y="112"/>
                  <a:pt x="25" y="113"/>
                </a:cubicBezTo>
                <a:cubicBezTo>
                  <a:pt x="23" y="115"/>
                  <a:pt x="22" y="115"/>
                  <a:pt x="21" y="116"/>
                </a:cubicBezTo>
                <a:cubicBezTo>
                  <a:pt x="21" y="116"/>
                  <a:pt x="20" y="116"/>
                  <a:pt x="20" y="116"/>
                </a:cubicBezTo>
                <a:cubicBezTo>
                  <a:pt x="19" y="117"/>
                  <a:pt x="19" y="118"/>
                  <a:pt x="18" y="119"/>
                </a:cubicBezTo>
                <a:cubicBezTo>
                  <a:pt x="18" y="120"/>
                  <a:pt x="17" y="121"/>
                  <a:pt x="16" y="121"/>
                </a:cubicBezTo>
                <a:cubicBezTo>
                  <a:pt x="14" y="121"/>
                  <a:pt x="13" y="122"/>
                  <a:pt x="13" y="123"/>
                </a:cubicBezTo>
                <a:cubicBezTo>
                  <a:pt x="12" y="123"/>
                  <a:pt x="12" y="123"/>
                  <a:pt x="11" y="123"/>
                </a:cubicBezTo>
                <a:cubicBezTo>
                  <a:pt x="10" y="124"/>
                  <a:pt x="9" y="124"/>
                  <a:pt x="8" y="124"/>
                </a:cubicBezTo>
                <a:cubicBezTo>
                  <a:pt x="7" y="123"/>
                  <a:pt x="6" y="123"/>
                  <a:pt x="5" y="123"/>
                </a:cubicBezTo>
                <a:cubicBezTo>
                  <a:pt x="4" y="123"/>
                  <a:pt x="3" y="122"/>
                  <a:pt x="3" y="122"/>
                </a:cubicBezTo>
                <a:cubicBezTo>
                  <a:pt x="3" y="121"/>
                  <a:pt x="3" y="121"/>
                  <a:pt x="2" y="121"/>
                </a:cubicBezTo>
                <a:cubicBezTo>
                  <a:pt x="1" y="118"/>
                  <a:pt x="1" y="116"/>
                  <a:pt x="1" y="116"/>
                </a:cubicBezTo>
                <a:cubicBezTo>
                  <a:pt x="1" y="116"/>
                  <a:pt x="1" y="115"/>
                  <a:pt x="0" y="114"/>
                </a:cubicBezTo>
                <a:cubicBezTo>
                  <a:pt x="0" y="114"/>
                  <a:pt x="0" y="113"/>
                  <a:pt x="0" y="112"/>
                </a:cubicBezTo>
                <a:cubicBezTo>
                  <a:pt x="0" y="111"/>
                  <a:pt x="0" y="111"/>
                  <a:pt x="0" y="111"/>
                </a:cubicBezTo>
                <a:cubicBezTo>
                  <a:pt x="0" y="108"/>
                  <a:pt x="1" y="106"/>
                  <a:pt x="2" y="105"/>
                </a:cubicBezTo>
                <a:cubicBezTo>
                  <a:pt x="4" y="103"/>
                  <a:pt x="6" y="101"/>
                  <a:pt x="7" y="99"/>
                </a:cubicBezTo>
                <a:cubicBezTo>
                  <a:pt x="8" y="98"/>
                  <a:pt x="9" y="96"/>
                  <a:pt x="10" y="95"/>
                </a:cubicBezTo>
                <a:cubicBezTo>
                  <a:pt x="11" y="94"/>
                  <a:pt x="12" y="93"/>
                  <a:pt x="13" y="93"/>
                </a:cubicBezTo>
                <a:cubicBezTo>
                  <a:pt x="13" y="93"/>
                  <a:pt x="13" y="93"/>
                  <a:pt x="13" y="93"/>
                </a:cubicBezTo>
                <a:cubicBezTo>
                  <a:pt x="14" y="91"/>
                  <a:pt x="15" y="90"/>
                  <a:pt x="17" y="89"/>
                </a:cubicBezTo>
                <a:cubicBezTo>
                  <a:pt x="19" y="88"/>
                  <a:pt x="20" y="88"/>
                  <a:pt x="22" y="87"/>
                </a:cubicBezTo>
                <a:cubicBezTo>
                  <a:pt x="24" y="86"/>
                  <a:pt x="26" y="84"/>
                  <a:pt x="27" y="82"/>
                </a:cubicBezTo>
                <a:cubicBezTo>
                  <a:pt x="29" y="82"/>
                  <a:pt x="29" y="81"/>
                  <a:pt x="30" y="80"/>
                </a:cubicBezTo>
                <a:cubicBezTo>
                  <a:pt x="31" y="79"/>
                  <a:pt x="31" y="78"/>
                  <a:pt x="32" y="78"/>
                </a:cubicBezTo>
                <a:cubicBezTo>
                  <a:pt x="33" y="76"/>
                  <a:pt x="35" y="74"/>
                  <a:pt x="36" y="73"/>
                </a:cubicBezTo>
                <a:cubicBezTo>
                  <a:pt x="38" y="71"/>
                  <a:pt x="40" y="70"/>
                  <a:pt x="41" y="68"/>
                </a:cubicBezTo>
                <a:cubicBezTo>
                  <a:pt x="43" y="66"/>
                  <a:pt x="44" y="64"/>
                  <a:pt x="46" y="63"/>
                </a:cubicBezTo>
                <a:cubicBezTo>
                  <a:pt x="45" y="61"/>
                  <a:pt x="44" y="60"/>
                  <a:pt x="44" y="59"/>
                </a:cubicBezTo>
                <a:cubicBezTo>
                  <a:pt x="43" y="59"/>
                  <a:pt x="42" y="58"/>
                  <a:pt x="41" y="58"/>
                </a:cubicBezTo>
                <a:cubicBezTo>
                  <a:pt x="41" y="57"/>
                  <a:pt x="40" y="56"/>
                  <a:pt x="40" y="56"/>
                </a:cubicBezTo>
                <a:cubicBezTo>
                  <a:pt x="38" y="55"/>
                  <a:pt x="37" y="54"/>
                  <a:pt x="37" y="53"/>
                </a:cubicBezTo>
                <a:cubicBezTo>
                  <a:pt x="36" y="53"/>
                  <a:pt x="36" y="52"/>
                  <a:pt x="35" y="51"/>
                </a:cubicBezTo>
                <a:cubicBezTo>
                  <a:pt x="32" y="48"/>
                  <a:pt x="28" y="45"/>
                  <a:pt x="25" y="40"/>
                </a:cubicBezTo>
                <a:cubicBezTo>
                  <a:pt x="23" y="39"/>
                  <a:pt x="21" y="38"/>
                  <a:pt x="20" y="36"/>
                </a:cubicBezTo>
                <a:cubicBezTo>
                  <a:pt x="18" y="35"/>
                  <a:pt x="16" y="34"/>
                  <a:pt x="14" y="33"/>
                </a:cubicBezTo>
                <a:cubicBezTo>
                  <a:pt x="13" y="32"/>
                  <a:pt x="12" y="31"/>
                  <a:pt x="11" y="30"/>
                </a:cubicBezTo>
                <a:cubicBezTo>
                  <a:pt x="9" y="28"/>
                  <a:pt x="8" y="28"/>
                  <a:pt x="8" y="27"/>
                </a:cubicBezTo>
                <a:cubicBezTo>
                  <a:pt x="7" y="27"/>
                  <a:pt x="7" y="26"/>
                  <a:pt x="6" y="26"/>
                </a:cubicBezTo>
                <a:cubicBezTo>
                  <a:pt x="5" y="25"/>
                  <a:pt x="4" y="24"/>
                  <a:pt x="4" y="23"/>
                </a:cubicBezTo>
                <a:cubicBezTo>
                  <a:pt x="4" y="22"/>
                  <a:pt x="3" y="22"/>
                  <a:pt x="3" y="21"/>
                </a:cubicBezTo>
                <a:cubicBezTo>
                  <a:pt x="3" y="21"/>
                  <a:pt x="3" y="20"/>
                  <a:pt x="3" y="20"/>
                </a:cubicBezTo>
                <a:cubicBezTo>
                  <a:pt x="2" y="19"/>
                  <a:pt x="1" y="18"/>
                  <a:pt x="1" y="17"/>
                </a:cubicBezTo>
                <a:cubicBezTo>
                  <a:pt x="0" y="16"/>
                  <a:pt x="0" y="15"/>
                  <a:pt x="0" y="14"/>
                </a:cubicBezTo>
                <a:cubicBezTo>
                  <a:pt x="0" y="12"/>
                  <a:pt x="0" y="10"/>
                  <a:pt x="0" y="9"/>
                </a:cubicBezTo>
                <a:cubicBezTo>
                  <a:pt x="1" y="8"/>
                  <a:pt x="1" y="6"/>
                  <a:pt x="1" y="4"/>
                </a:cubicBezTo>
                <a:cubicBezTo>
                  <a:pt x="1" y="4"/>
                  <a:pt x="2" y="3"/>
                  <a:pt x="2" y="3"/>
                </a:cubicBezTo>
                <a:cubicBezTo>
                  <a:pt x="2" y="2"/>
                  <a:pt x="2" y="2"/>
                  <a:pt x="2" y="1"/>
                </a:cubicBezTo>
                <a:cubicBezTo>
                  <a:pt x="3" y="1"/>
                  <a:pt x="4" y="1"/>
                  <a:pt x="4" y="1"/>
                </a:cubicBezTo>
                <a:cubicBezTo>
                  <a:pt x="5" y="1"/>
                  <a:pt x="6" y="1"/>
                  <a:pt x="6" y="1"/>
                </a:cubicBezTo>
                <a:cubicBezTo>
                  <a:pt x="8" y="0"/>
                  <a:pt x="9" y="0"/>
                  <a:pt x="10" y="1"/>
                </a:cubicBezTo>
                <a:cubicBezTo>
                  <a:pt x="11" y="1"/>
                  <a:pt x="12" y="2"/>
                  <a:pt x="13" y="2"/>
                </a:cubicBezTo>
                <a:cubicBezTo>
                  <a:pt x="15" y="3"/>
                  <a:pt x="16" y="3"/>
                  <a:pt x="17" y="3"/>
                </a:cubicBezTo>
                <a:cubicBezTo>
                  <a:pt x="19" y="4"/>
                  <a:pt x="20" y="4"/>
                  <a:pt x="21" y="5"/>
                </a:cubicBezTo>
                <a:cubicBezTo>
                  <a:pt x="22" y="6"/>
                  <a:pt x="22" y="7"/>
                  <a:pt x="23" y="7"/>
                </a:cubicBezTo>
                <a:cubicBezTo>
                  <a:pt x="24" y="7"/>
                  <a:pt x="24" y="8"/>
                  <a:pt x="25" y="9"/>
                </a:cubicBezTo>
                <a:cubicBezTo>
                  <a:pt x="25" y="9"/>
                  <a:pt x="26" y="10"/>
                  <a:pt x="26" y="10"/>
                </a:cubicBezTo>
                <a:cubicBezTo>
                  <a:pt x="27" y="11"/>
                  <a:pt x="27" y="11"/>
                  <a:pt x="28" y="12"/>
                </a:cubicBezTo>
                <a:cubicBezTo>
                  <a:pt x="28" y="13"/>
                  <a:pt x="29" y="13"/>
                  <a:pt x="29" y="13"/>
                </a:cubicBezTo>
                <a:cubicBezTo>
                  <a:pt x="30" y="14"/>
                  <a:pt x="30" y="14"/>
                  <a:pt x="31" y="15"/>
                </a:cubicBezTo>
                <a:cubicBezTo>
                  <a:pt x="31" y="16"/>
                  <a:pt x="32" y="17"/>
                  <a:pt x="33" y="18"/>
                </a:cubicBezTo>
                <a:cubicBezTo>
                  <a:pt x="33" y="19"/>
                  <a:pt x="34" y="20"/>
                  <a:pt x="35" y="20"/>
                </a:cubicBezTo>
                <a:cubicBezTo>
                  <a:pt x="36" y="21"/>
                  <a:pt x="37" y="22"/>
                  <a:pt x="37" y="22"/>
                </a:cubicBezTo>
                <a:cubicBezTo>
                  <a:pt x="38" y="23"/>
                  <a:pt x="38" y="23"/>
                  <a:pt x="39" y="24"/>
                </a:cubicBezTo>
                <a:cubicBezTo>
                  <a:pt x="40" y="26"/>
                  <a:pt x="41" y="26"/>
                  <a:pt x="41" y="27"/>
                </a:cubicBezTo>
                <a:cubicBezTo>
                  <a:pt x="41" y="27"/>
                  <a:pt x="41" y="27"/>
                  <a:pt x="41" y="27"/>
                </a:cubicBezTo>
                <a:cubicBezTo>
                  <a:pt x="43" y="29"/>
                  <a:pt x="44" y="30"/>
                  <a:pt x="45" y="31"/>
                </a:cubicBezTo>
                <a:cubicBezTo>
                  <a:pt x="46" y="32"/>
                  <a:pt x="46" y="33"/>
                  <a:pt x="47" y="33"/>
                </a:cubicBezTo>
                <a:cubicBezTo>
                  <a:pt x="48" y="34"/>
                  <a:pt x="49" y="35"/>
                  <a:pt x="50" y="36"/>
                </a:cubicBezTo>
                <a:cubicBezTo>
                  <a:pt x="50" y="37"/>
                  <a:pt x="51" y="37"/>
                  <a:pt x="52" y="38"/>
                </a:cubicBezTo>
                <a:cubicBezTo>
                  <a:pt x="54" y="40"/>
                  <a:pt x="55" y="41"/>
                  <a:pt x="56" y="42"/>
                </a:cubicBezTo>
                <a:cubicBezTo>
                  <a:pt x="56" y="43"/>
                  <a:pt x="57" y="43"/>
                  <a:pt x="57" y="44"/>
                </a:cubicBezTo>
                <a:cubicBezTo>
                  <a:pt x="59" y="46"/>
                  <a:pt x="59" y="47"/>
                  <a:pt x="60" y="48"/>
                </a:cubicBezTo>
                <a:cubicBezTo>
                  <a:pt x="60" y="49"/>
                  <a:pt x="61" y="49"/>
                  <a:pt x="62" y="50"/>
                </a:cubicBezTo>
                <a:cubicBezTo>
                  <a:pt x="62" y="51"/>
                  <a:pt x="63" y="52"/>
                  <a:pt x="64" y="53"/>
                </a:cubicBezTo>
                <a:cubicBezTo>
                  <a:pt x="65" y="54"/>
                  <a:pt x="65" y="55"/>
                  <a:pt x="66" y="57"/>
                </a:cubicBezTo>
                <a:cubicBezTo>
                  <a:pt x="66" y="58"/>
                  <a:pt x="66" y="59"/>
                  <a:pt x="66" y="60"/>
                </a:cubicBezTo>
                <a:cubicBezTo>
                  <a:pt x="66" y="62"/>
                  <a:pt x="66" y="63"/>
                  <a:pt x="66" y="65"/>
                </a:cubicBezTo>
                <a:cubicBezTo>
                  <a:pt x="65" y="65"/>
                  <a:pt x="65" y="66"/>
                  <a:pt x="65" y="67"/>
                </a:cubicBezTo>
                <a:cubicBezTo>
                  <a:pt x="64" y="67"/>
                  <a:pt x="64" y="68"/>
                  <a:pt x="64" y="69"/>
                </a:cubicBezTo>
                <a:cubicBezTo>
                  <a:pt x="62" y="70"/>
                  <a:pt x="61" y="72"/>
                  <a:pt x="59" y="74"/>
                </a:cubicBezTo>
                <a:cubicBezTo>
                  <a:pt x="58" y="75"/>
                  <a:pt x="57" y="77"/>
                  <a:pt x="56" y="79"/>
                </a:cubicBezTo>
                <a:cubicBezTo>
                  <a:pt x="55" y="79"/>
                  <a:pt x="54" y="80"/>
                  <a:pt x="53" y="81"/>
                </a:cubicBezTo>
                <a:cubicBezTo>
                  <a:pt x="52" y="82"/>
                  <a:pt x="51" y="83"/>
                  <a:pt x="50" y="84"/>
                </a:cubicBezTo>
                <a:cubicBezTo>
                  <a:pt x="49" y="85"/>
                  <a:pt x="47" y="87"/>
                  <a:pt x="46" y="88"/>
                </a:cubicBezTo>
                <a:cubicBezTo>
                  <a:pt x="45" y="89"/>
                  <a:pt x="44" y="91"/>
                  <a:pt x="44" y="93"/>
                </a:cubicBezTo>
                <a:lnTo>
                  <a:pt x="43" y="93"/>
                </a:lnTo>
                <a:close/>
                <a:moveTo>
                  <a:pt x="9" y="78"/>
                </a:moveTo>
                <a:cubicBezTo>
                  <a:pt x="9" y="78"/>
                  <a:pt x="9" y="79"/>
                  <a:pt x="8" y="79"/>
                </a:cubicBezTo>
                <a:cubicBezTo>
                  <a:pt x="7" y="79"/>
                  <a:pt x="7" y="79"/>
                  <a:pt x="7" y="80"/>
                </a:cubicBezTo>
                <a:cubicBezTo>
                  <a:pt x="5" y="80"/>
                  <a:pt x="4" y="79"/>
                  <a:pt x="3" y="79"/>
                </a:cubicBezTo>
                <a:cubicBezTo>
                  <a:pt x="1" y="78"/>
                  <a:pt x="1" y="76"/>
                  <a:pt x="2" y="75"/>
                </a:cubicBezTo>
                <a:cubicBezTo>
                  <a:pt x="3" y="73"/>
                  <a:pt x="5" y="73"/>
                  <a:pt x="7" y="74"/>
                </a:cubicBezTo>
                <a:cubicBezTo>
                  <a:pt x="8" y="74"/>
                  <a:pt x="9" y="76"/>
                  <a:pt x="9" y="78"/>
                </a:cubicBezTo>
                <a:close/>
                <a:moveTo>
                  <a:pt x="29" y="69"/>
                </a:moveTo>
                <a:cubicBezTo>
                  <a:pt x="28" y="71"/>
                  <a:pt x="27" y="72"/>
                  <a:pt x="25" y="73"/>
                </a:cubicBezTo>
                <a:cubicBezTo>
                  <a:pt x="23" y="74"/>
                  <a:pt x="21" y="74"/>
                  <a:pt x="20" y="73"/>
                </a:cubicBezTo>
                <a:cubicBezTo>
                  <a:pt x="19" y="72"/>
                  <a:pt x="18" y="71"/>
                  <a:pt x="18" y="70"/>
                </a:cubicBezTo>
                <a:cubicBezTo>
                  <a:pt x="17" y="69"/>
                  <a:pt x="17" y="67"/>
                  <a:pt x="18" y="66"/>
                </a:cubicBezTo>
                <a:cubicBezTo>
                  <a:pt x="18" y="65"/>
                  <a:pt x="19" y="64"/>
                  <a:pt x="19" y="63"/>
                </a:cubicBezTo>
                <a:cubicBezTo>
                  <a:pt x="20" y="62"/>
                  <a:pt x="21" y="61"/>
                  <a:pt x="22" y="61"/>
                </a:cubicBezTo>
                <a:cubicBezTo>
                  <a:pt x="23" y="60"/>
                  <a:pt x="24" y="59"/>
                  <a:pt x="26" y="60"/>
                </a:cubicBezTo>
                <a:cubicBezTo>
                  <a:pt x="28" y="61"/>
                  <a:pt x="29" y="62"/>
                  <a:pt x="30" y="63"/>
                </a:cubicBezTo>
                <a:cubicBezTo>
                  <a:pt x="29" y="64"/>
                  <a:pt x="29" y="65"/>
                  <a:pt x="29" y="66"/>
                </a:cubicBezTo>
                <a:cubicBezTo>
                  <a:pt x="29" y="67"/>
                  <a:pt x="29" y="68"/>
                  <a:pt x="29" y="69"/>
                </a:cubicBezTo>
                <a:close/>
                <a:moveTo>
                  <a:pt x="88" y="93"/>
                </a:moveTo>
                <a:cubicBezTo>
                  <a:pt x="87" y="97"/>
                  <a:pt x="84" y="99"/>
                  <a:pt x="81" y="99"/>
                </a:cubicBezTo>
                <a:cubicBezTo>
                  <a:pt x="80" y="100"/>
                  <a:pt x="78" y="102"/>
                  <a:pt x="77" y="103"/>
                </a:cubicBezTo>
                <a:cubicBezTo>
                  <a:pt x="77" y="105"/>
                  <a:pt x="75" y="106"/>
                  <a:pt x="74" y="108"/>
                </a:cubicBezTo>
                <a:cubicBezTo>
                  <a:pt x="74" y="109"/>
                  <a:pt x="73" y="110"/>
                  <a:pt x="72" y="111"/>
                </a:cubicBezTo>
                <a:cubicBezTo>
                  <a:pt x="71" y="111"/>
                  <a:pt x="70" y="112"/>
                  <a:pt x="70" y="113"/>
                </a:cubicBezTo>
                <a:cubicBezTo>
                  <a:pt x="68" y="115"/>
                  <a:pt x="67" y="115"/>
                  <a:pt x="67" y="116"/>
                </a:cubicBezTo>
                <a:cubicBezTo>
                  <a:pt x="66" y="116"/>
                  <a:pt x="66" y="116"/>
                  <a:pt x="65" y="116"/>
                </a:cubicBezTo>
                <a:cubicBezTo>
                  <a:pt x="65" y="117"/>
                  <a:pt x="64" y="118"/>
                  <a:pt x="64" y="119"/>
                </a:cubicBezTo>
                <a:cubicBezTo>
                  <a:pt x="63" y="120"/>
                  <a:pt x="63" y="121"/>
                  <a:pt x="62" y="121"/>
                </a:cubicBezTo>
                <a:cubicBezTo>
                  <a:pt x="59" y="121"/>
                  <a:pt x="58" y="122"/>
                  <a:pt x="58" y="123"/>
                </a:cubicBezTo>
                <a:cubicBezTo>
                  <a:pt x="57" y="123"/>
                  <a:pt x="57" y="123"/>
                  <a:pt x="56" y="123"/>
                </a:cubicBezTo>
                <a:cubicBezTo>
                  <a:pt x="55" y="124"/>
                  <a:pt x="54" y="124"/>
                  <a:pt x="53" y="124"/>
                </a:cubicBezTo>
                <a:cubicBezTo>
                  <a:pt x="52" y="123"/>
                  <a:pt x="51" y="123"/>
                  <a:pt x="50" y="123"/>
                </a:cubicBezTo>
                <a:cubicBezTo>
                  <a:pt x="49" y="123"/>
                  <a:pt x="48" y="122"/>
                  <a:pt x="48" y="122"/>
                </a:cubicBezTo>
                <a:cubicBezTo>
                  <a:pt x="48" y="121"/>
                  <a:pt x="48" y="121"/>
                  <a:pt x="47" y="121"/>
                </a:cubicBezTo>
                <a:cubicBezTo>
                  <a:pt x="46" y="118"/>
                  <a:pt x="46" y="116"/>
                  <a:pt x="46" y="116"/>
                </a:cubicBezTo>
                <a:cubicBezTo>
                  <a:pt x="46" y="116"/>
                  <a:pt x="46" y="115"/>
                  <a:pt x="46" y="114"/>
                </a:cubicBezTo>
                <a:cubicBezTo>
                  <a:pt x="46" y="114"/>
                  <a:pt x="46" y="113"/>
                  <a:pt x="46" y="112"/>
                </a:cubicBezTo>
                <a:cubicBezTo>
                  <a:pt x="45" y="111"/>
                  <a:pt x="45" y="111"/>
                  <a:pt x="45" y="111"/>
                </a:cubicBezTo>
                <a:cubicBezTo>
                  <a:pt x="46" y="108"/>
                  <a:pt x="46" y="106"/>
                  <a:pt x="47" y="105"/>
                </a:cubicBezTo>
                <a:cubicBezTo>
                  <a:pt x="47" y="105"/>
                  <a:pt x="47" y="104"/>
                  <a:pt x="48" y="104"/>
                </a:cubicBezTo>
                <a:cubicBezTo>
                  <a:pt x="49" y="104"/>
                  <a:pt x="49" y="103"/>
                  <a:pt x="49" y="103"/>
                </a:cubicBezTo>
                <a:cubicBezTo>
                  <a:pt x="50" y="102"/>
                  <a:pt x="51" y="101"/>
                  <a:pt x="52" y="99"/>
                </a:cubicBezTo>
                <a:cubicBezTo>
                  <a:pt x="53" y="98"/>
                  <a:pt x="54" y="96"/>
                  <a:pt x="56" y="95"/>
                </a:cubicBezTo>
                <a:cubicBezTo>
                  <a:pt x="57" y="94"/>
                  <a:pt x="57" y="93"/>
                  <a:pt x="58" y="93"/>
                </a:cubicBezTo>
                <a:cubicBezTo>
                  <a:pt x="58" y="93"/>
                  <a:pt x="58" y="93"/>
                  <a:pt x="58" y="93"/>
                </a:cubicBezTo>
                <a:cubicBezTo>
                  <a:pt x="59" y="91"/>
                  <a:pt x="61" y="90"/>
                  <a:pt x="62" y="89"/>
                </a:cubicBezTo>
                <a:cubicBezTo>
                  <a:pt x="64" y="88"/>
                  <a:pt x="65" y="88"/>
                  <a:pt x="67" y="87"/>
                </a:cubicBezTo>
                <a:cubicBezTo>
                  <a:pt x="68" y="86"/>
                  <a:pt x="69" y="85"/>
                  <a:pt x="70" y="85"/>
                </a:cubicBezTo>
                <a:cubicBezTo>
                  <a:pt x="71" y="84"/>
                  <a:pt x="72" y="83"/>
                  <a:pt x="73" y="82"/>
                </a:cubicBezTo>
                <a:cubicBezTo>
                  <a:pt x="74" y="82"/>
                  <a:pt x="75" y="81"/>
                  <a:pt x="75" y="80"/>
                </a:cubicBezTo>
                <a:cubicBezTo>
                  <a:pt x="76" y="79"/>
                  <a:pt x="77" y="78"/>
                  <a:pt x="77" y="78"/>
                </a:cubicBezTo>
                <a:cubicBezTo>
                  <a:pt x="78" y="76"/>
                  <a:pt x="80" y="74"/>
                  <a:pt x="82" y="73"/>
                </a:cubicBezTo>
                <a:cubicBezTo>
                  <a:pt x="83" y="71"/>
                  <a:pt x="85" y="70"/>
                  <a:pt x="86" y="68"/>
                </a:cubicBezTo>
                <a:cubicBezTo>
                  <a:pt x="88" y="66"/>
                  <a:pt x="90" y="64"/>
                  <a:pt x="91" y="63"/>
                </a:cubicBezTo>
                <a:cubicBezTo>
                  <a:pt x="90" y="61"/>
                  <a:pt x="89" y="60"/>
                  <a:pt x="89" y="59"/>
                </a:cubicBezTo>
                <a:cubicBezTo>
                  <a:pt x="88" y="59"/>
                  <a:pt x="87" y="58"/>
                  <a:pt x="87" y="58"/>
                </a:cubicBezTo>
                <a:cubicBezTo>
                  <a:pt x="86" y="57"/>
                  <a:pt x="85" y="56"/>
                  <a:pt x="85" y="56"/>
                </a:cubicBezTo>
                <a:cubicBezTo>
                  <a:pt x="83" y="55"/>
                  <a:pt x="82" y="54"/>
                  <a:pt x="82" y="53"/>
                </a:cubicBezTo>
                <a:cubicBezTo>
                  <a:pt x="82" y="53"/>
                  <a:pt x="81" y="52"/>
                  <a:pt x="81" y="51"/>
                </a:cubicBezTo>
                <a:cubicBezTo>
                  <a:pt x="79" y="50"/>
                  <a:pt x="77" y="48"/>
                  <a:pt x="75" y="46"/>
                </a:cubicBezTo>
                <a:cubicBezTo>
                  <a:pt x="74" y="45"/>
                  <a:pt x="72" y="43"/>
                  <a:pt x="70" y="40"/>
                </a:cubicBezTo>
                <a:cubicBezTo>
                  <a:pt x="66" y="37"/>
                  <a:pt x="63" y="35"/>
                  <a:pt x="59" y="33"/>
                </a:cubicBezTo>
                <a:cubicBezTo>
                  <a:pt x="58" y="32"/>
                  <a:pt x="57" y="31"/>
                  <a:pt x="56" y="30"/>
                </a:cubicBezTo>
                <a:cubicBezTo>
                  <a:pt x="54" y="28"/>
                  <a:pt x="53" y="28"/>
                  <a:pt x="53" y="27"/>
                </a:cubicBezTo>
                <a:cubicBezTo>
                  <a:pt x="53" y="27"/>
                  <a:pt x="52" y="26"/>
                  <a:pt x="52" y="26"/>
                </a:cubicBezTo>
                <a:cubicBezTo>
                  <a:pt x="50" y="25"/>
                  <a:pt x="50" y="24"/>
                  <a:pt x="49" y="23"/>
                </a:cubicBezTo>
                <a:cubicBezTo>
                  <a:pt x="49" y="22"/>
                  <a:pt x="49" y="22"/>
                  <a:pt x="48" y="21"/>
                </a:cubicBezTo>
                <a:cubicBezTo>
                  <a:pt x="48" y="21"/>
                  <a:pt x="48" y="20"/>
                  <a:pt x="48" y="20"/>
                </a:cubicBezTo>
                <a:cubicBezTo>
                  <a:pt x="47" y="19"/>
                  <a:pt x="47" y="18"/>
                  <a:pt x="46" y="17"/>
                </a:cubicBezTo>
                <a:cubicBezTo>
                  <a:pt x="45" y="16"/>
                  <a:pt x="45" y="15"/>
                  <a:pt x="45" y="14"/>
                </a:cubicBezTo>
                <a:cubicBezTo>
                  <a:pt x="45" y="12"/>
                  <a:pt x="45" y="10"/>
                  <a:pt x="46" y="9"/>
                </a:cubicBezTo>
                <a:cubicBezTo>
                  <a:pt x="46" y="8"/>
                  <a:pt x="46" y="6"/>
                  <a:pt x="46" y="4"/>
                </a:cubicBezTo>
                <a:cubicBezTo>
                  <a:pt x="46" y="4"/>
                  <a:pt x="47" y="3"/>
                  <a:pt x="47" y="3"/>
                </a:cubicBezTo>
                <a:cubicBezTo>
                  <a:pt x="47" y="2"/>
                  <a:pt x="47" y="2"/>
                  <a:pt x="47" y="1"/>
                </a:cubicBezTo>
                <a:cubicBezTo>
                  <a:pt x="48" y="1"/>
                  <a:pt x="49" y="1"/>
                  <a:pt x="50" y="1"/>
                </a:cubicBezTo>
                <a:cubicBezTo>
                  <a:pt x="50" y="1"/>
                  <a:pt x="51" y="1"/>
                  <a:pt x="52" y="1"/>
                </a:cubicBezTo>
                <a:cubicBezTo>
                  <a:pt x="53" y="0"/>
                  <a:pt x="55" y="0"/>
                  <a:pt x="56" y="1"/>
                </a:cubicBezTo>
                <a:cubicBezTo>
                  <a:pt x="57" y="1"/>
                  <a:pt x="58" y="2"/>
                  <a:pt x="58" y="2"/>
                </a:cubicBezTo>
                <a:cubicBezTo>
                  <a:pt x="60" y="3"/>
                  <a:pt x="61" y="3"/>
                  <a:pt x="63" y="3"/>
                </a:cubicBezTo>
                <a:cubicBezTo>
                  <a:pt x="64" y="4"/>
                  <a:pt x="65" y="4"/>
                  <a:pt x="66" y="5"/>
                </a:cubicBezTo>
                <a:cubicBezTo>
                  <a:pt x="67" y="6"/>
                  <a:pt x="68" y="7"/>
                  <a:pt x="68" y="7"/>
                </a:cubicBezTo>
                <a:cubicBezTo>
                  <a:pt x="69" y="7"/>
                  <a:pt x="69" y="8"/>
                  <a:pt x="70" y="9"/>
                </a:cubicBezTo>
                <a:cubicBezTo>
                  <a:pt x="70" y="9"/>
                  <a:pt x="72" y="10"/>
                  <a:pt x="73" y="12"/>
                </a:cubicBezTo>
                <a:cubicBezTo>
                  <a:pt x="74" y="13"/>
                  <a:pt x="74" y="13"/>
                  <a:pt x="75" y="13"/>
                </a:cubicBezTo>
                <a:cubicBezTo>
                  <a:pt x="75" y="14"/>
                  <a:pt x="75" y="14"/>
                  <a:pt x="76" y="15"/>
                </a:cubicBezTo>
                <a:cubicBezTo>
                  <a:pt x="77" y="16"/>
                  <a:pt x="77" y="17"/>
                  <a:pt x="78" y="18"/>
                </a:cubicBezTo>
                <a:cubicBezTo>
                  <a:pt x="79" y="19"/>
                  <a:pt x="80" y="20"/>
                  <a:pt x="81" y="20"/>
                </a:cubicBezTo>
                <a:cubicBezTo>
                  <a:pt x="81" y="21"/>
                  <a:pt x="82" y="22"/>
                  <a:pt x="82" y="22"/>
                </a:cubicBezTo>
                <a:cubicBezTo>
                  <a:pt x="83" y="23"/>
                  <a:pt x="83" y="23"/>
                  <a:pt x="84" y="24"/>
                </a:cubicBezTo>
                <a:cubicBezTo>
                  <a:pt x="85" y="25"/>
                  <a:pt x="85" y="25"/>
                  <a:pt x="86" y="26"/>
                </a:cubicBezTo>
                <a:cubicBezTo>
                  <a:pt x="88" y="29"/>
                  <a:pt x="89" y="30"/>
                  <a:pt x="90" y="31"/>
                </a:cubicBezTo>
                <a:cubicBezTo>
                  <a:pt x="91" y="32"/>
                  <a:pt x="92" y="33"/>
                  <a:pt x="93" y="33"/>
                </a:cubicBezTo>
                <a:cubicBezTo>
                  <a:pt x="94" y="34"/>
                  <a:pt x="94" y="35"/>
                  <a:pt x="95" y="36"/>
                </a:cubicBezTo>
                <a:cubicBezTo>
                  <a:pt x="95" y="37"/>
                  <a:pt x="96" y="37"/>
                  <a:pt x="98" y="38"/>
                </a:cubicBezTo>
                <a:cubicBezTo>
                  <a:pt x="100" y="40"/>
                  <a:pt x="101" y="41"/>
                  <a:pt x="101" y="42"/>
                </a:cubicBezTo>
                <a:cubicBezTo>
                  <a:pt x="102" y="43"/>
                  <a:pt x="102" y="43"/>
                  <a:pt x="103" y="44"/>
                </a:cubicBezTo>
                <a:cubicBezTo>
                  <a:pt x="104" y="46"/>
                  <a:pt x="105" y="47"/>
                  <a:pt x="105" y="48"/>
                </a:cubicBezTo>
                <a:cubicBezTo>
                  <a:pt x="105" y="49"/>
                  <a:pt x="106" y="49"/>
                  <a:pt x="107" y="50"/>
                </a:cubicBezTo>
                <a:cubicBezTo>
                  <a:pt x="108" y="51"/>
                  <a:pt x="109" y="52"/>
                  <a:pt x="109" y="53"/>
                </a:cubicBezTo>
                <a:cubicBezTo>
                  <a:pt x="110" y="54"/>
                  <a:pt x="111" y="55"/>
                  <a:pt x="111" y="57"/>
                </a:cubicBezTo>
                <a:cubicBezTo>
                  <a:pt x="112" y="58"/>
                  <a:pt x="112" y="59"/>
                  <a:pt x="112" y="60"/>
                </a:cubicBezTo>
                <a:cubicBezTo>
                  <a:pt x="112" y="62"/>
                  <a:pt x="111" y="63"/>
                  <a:pt x="111" y="65"/>
                </a:cubicBezTo>
                <a:cubicBezTo>
                  <a:pt x="111" y="65"/>
                  <a:pt x="110" y="66"/>
                  <a:pt x="110" y="67"/>
                </a:cubicBezTo>
                <a:cubicBezTo>
                  <a:pt x="110" y="67"/>
                  <a:pt x="109" y="68"/>
                  <a:pt x="109" y="69"/>
                </a:cubicBezTo>
                <a:cubicBezTo>
                  <a:pt x="107" y="70"/>
                  <a:pt x="106" y="72"/>
                  <a:pt x="105" y="74"/>
                </a:cubicBezTo>
                <a:cubicBezTo>
                  <a:pt x="103" y="75"/>
                  <a:pt x="102" y="77"/>
                  <a:pt x="101" y="79"/>
                </a:cubicBezTo>
                <a:cubicBezTo>
                  <a:pt x="100" y="79"/>
                  <a:pt x="99" y="80"/>
                  <a:pt x="99" y="81"/>
                </a:cubicBezTo>
                <a:cubicBezTo>
                  <a:pt x="98" y="81"/>
                  <a:pt x="97" y="82"/>
                  <a:pt x="96" y="82"/>
                </a:cubicBezTo>
                <a:cubicBezTo>
                  <a:pt x="96" y="83"/>
                  <a:pt x="95" y="84"/>
                  <a:pt x="95" y="84"/>
                </a:cubicBezTo>
                <a:cubicBezTo>
                  <a:pt x="94" y="85"/>
                  <a:pt x="93" y="87"/>
                  <a:pt x="92" y="88"/>
                </a:cubicBezTo>
                <a:cubicBezTo>
                  <a:pt x="91" y="89"/>
                  <a:pt x="90" y="91"/>
                  <a:pt x="89" y="93"/>
                </a:cubicBezTo>
                <a:lnTo>
                  <a:pt x="88" y="93"/>
                </a:lnTo>
                <a:close/>
                <a:moveTo>
                  <a:pt x="98" y="19"/>
                </a:moveTo>
                <a:cubicBezTo>
                  <a:pt x="97" y="21"/>
                  <a:pt x="96" y="22"/>
                  <a:pt x="95" y="22"/>
                </a:cubicBezTo>
                <a:cubicBezTo>
                  <a:pt x="93" y="22"/>
                  <a:pt x="91" y="21"/>
                  <a:pt x="89" y="20"/>
                </a:cubicBezTo>
                <a:cubicBezTo>
                  <a:pt x="88" y="19"/>
                  <a:pt x="87" y="19"/>
                  <a:pt x="87" y="18"/>
                </a:cubicBezTo>
                <a:cubicBezTo>
                  <a:pt x="86" y="17"/>
                  <a:pt x="86" y="16"/>
                  <a:pt x="85" y="15"/>
                </a:cubicBezTo>
                <a:cubicBezTo>
                  <a:pt x="87" y="14"/>
                  <a:pt x="88" y="14"/>
                  <a:pt x="90" y="13"/>
                </a:cubicBezTo>
                <a:cubicBezTo>
                  <a:pt x="91" y="13"/>
                  <a:pt x="92" y="13"/>
                  <a:pt x="93" y="14"/>
                </a:cubicBezTo>
                <a:cubicBezTo>
                  <a:pt x="94" y="14"/>
                  <a:pt x="95" y="15"/>
                  <a:pt x="96" y="16"/>
                </a:cubicBezTo>
                <a:cubicBezTo>
                  <a:pt x="96" y="17"/>
                  <a:pt x="97" y="18"/>
                  <a:pt x="98" y="19"/>
                </a:cubicBezTo>
                <a:close/>
              </a:path>
            </a:pathLst>
          </a:custGeom>
          <a:solidFill>
            <a:schemeClr val="l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17"/>
          <p:cNvSpPr/>
          <p:nvPr/>
        </p:nvSpPr>
        <p:spPr>
          <a:xfrm rot="1070088">
            <a:off x="17436341" y="6567247"/>
            <a:ext cx="266700" cy="1054100"/>
          </a:xfrm>
          <a:custGeom>
            <a:avLst/>
            <a:gdLst/>
            <a:ahLst/>
            <a:cxnLst/>
            <a:rect l="l" t="t" r="r" b="b"/>
            <a:pathLst>
              <a:path w="51" h="203" extrusionOk="0">
                <a:moveTo>
                  <a:pt x="34" y="195"/>
                </a:moveTo>
                <a:cubicBezTo>
                  <a:pt x="34" y="196"/>
                  <a:pt x="33" y="197"/>
                  <a:pt x="33" y="198"/>
                </a:cubicBezTo>
                <a:cubicBezTo>
                  <a:pt x="32" y="199"/>
                  <a:pt x="31" y="199"/>
                  <a:pt x="30" y="199"/>
                </a:cubicBezTo>
                <a:cubicBezTo>
                  <a:pt x="29" y="200"/>
                  <a:pt x="28" y="200"/>
                  <a:pt x="28" y="200"/>
                </a:cubicBezTo>
                <a:cubicBezTo>
                  <a:pt x="27" y="200"/>
                  <a:pt x="26" y="201"/>
                  <a:pt x="25" y="201"/>
                </a:cubicBezTo>
                <a:cubicBezTo>
                  <a:pt x="22" y="202"/>
                  <a:pt x="21" y="202"/>
                  <a:pt x="20" y="201"/>
                </a:cubicBezTo>
                <a:cubicBezTo>
                  <a:pt x="20" y="201"/>
                  <a:pt x="19" y="200"/>
                  <a:pt x="17" y="199"/>
                </a:cubicBezTo>
                <a:cubicBezTo>
                  <a:pt x="16" y="198"/>
                  <a:pt x="15" y="197"/>
                  <a:pt x="14" y="197"/>
                </a:cubicBezTo>
                <a:cubicBezTo>
                  <a:pt x="14" y="197"/>
                  <a:pt x="13" y="197"/>
                  <a:pt x="13" y="196"/>
                </a:cubicBezTo>
                <a:cubicBezTo>
                  <a:pt x="12" y="195"/>
                  <a:pt x="11" y="193"/>
                  <a:pt x="10" y="192"/>
                </a:cubicBezTo>
                <a:cubicBezTo>
                  <a:pt x="9" y="191"/>
                  <a:pt x="9" y="190"/>
                  <a:pt x="8" y="189"/>
                </a:cubicBezTo>
                <a:cubicBezTo>
                  <a:pt x="7" y="188"/>
                  <a:pt x="7" y="187"/>
                  <a:pt x="6" y="186"/>
                </a:cubicBezTo>
                <a:cubicBezTo>
                  <a:pt x="5" y="186"/>
                  <a:pt x="4" y="185"/>
                  <a:pt x="3" y="185"/>
                </a:cubicBezTo>
                <a:cubicBezTo>
                  <a:pt x="2" y="184"/>
                  <a:pt x="1" y="182"/>
                  <a:pt x="1" y="180"/>
                </a:cubicBezTo>
                <a:cubicBezTo>
                  <a:pt x="1" y="178"/>
                  <a:pt x="1" y="176"/>
                  <a:pt x="0" y="175"/>
                </a:cubicBezTo>
                <a:cubicBezTo>
                  <a:pt x="0" y="173"/>
                  <a:pt x="0" y="172"/>
                  <a:pt x="2" y="171"/>
                </a:cubicBezTo>
                <a:cubicBezTo>
                  <a:pt x="1" y="170"/>
                  <a:pt x="1" y="170"/>
                  <a:pt x="2" y="169"/>
                </a:cubicBezTo>
                <a:cubicBezTo>
                  <a:pt x="2" y="169"/>
                  <a:pt x="3" y="169"/>
                  <a:pt x="3" y="168"/>
                </a:cubicBezTo>
                <a:cubicBezTo>
                  <a:pt x="3" y="167"/>
                  <a:pt x="3" y="166"/>
                  <a:pt x="3" y="165"/>
                </a:cubicBezTo>
                <a:cubicBezTo>
                  <a:pt x="4" y="163"/>
                  <a:pt x="4" y="163"/>
                  <a:pt x="4" y="162"/>
                </a:cubicBezTo>
                <a:cubicBezTo>
                  <a:pt x="4" y="160"/>
                  <a:pt x="4" y="159"/>
                  <a:pt x="5" y="158"/>
                </a:cubicBezTo>
                <a:cubicBezTo>
                  <a:pt x="5" y="157"/>
                  <a:pt x="5" y="156"/>
                  <a:pt x="5" y="155"/>
                </a:cubicBezTo>
                <a:cubicBezTo>
                  <a:pt x="6" y="153"/>
                  <a:pt x="6" y="152"/>
                  <a:pt x="6" y="151"/>
                </a:cubicBezTo>
                <a:cubicBezTo>
                  <a:pt x="6" y="150"/>
                  <a:pt x="6" y="148"/>
                  <a:pt x="7" y="146"/>
                </a:cubicBezTo>
                <a:cubicBezTo>
                  <a:pt x="7" y="144"/>
                  <a:pt x="7" y="142"/>
                  <a:pt x="8" y="141"/>
                </a:cubicBezTo>
                <a:cubicBezTo>
                  <a:pt x="8" y="140"/>
                  <a:pt x="8" y="139"/>
                  <a:pt x="8" y="138"/>
                </a:cubicBezTo>
                <a:cubicBezTo>
                  <a:pt x="7" y="137"/>
                  <a:pt x="8" y="137"/>
                  <a:pt x="9" y="136"/>
                </a:cubicBezTo>
                <a:cubicBezTo>
                  <a:pt x="9" y="135"/>
                  <a:pt x="9" y="133"/>
                  <a:pt x="9" y="132"/>
                </a:cubicBezTo>
                <a:cubicBezTo>
                  <a:pt x="9" y="131"/>
                  <a:pt x="9" y="130"/>
                  <a:pt x="9" y="128"/>
                </a:cubicBezTo>
                <a:cubicBezTo>
                  <a:pt x="9" y="127"/>
                  <a:pt x="9" y="126"/>
                  <a:pt x="10" y="125"/>
                </a:cubicBezTo>
                <a:cubicBezTo>
                  <a:pt x="9" y="125"/>
                  <a:pt x="9" y="124"/>
                  <a:pt x="10" y="123"/>
                </a:cubicBezTo>
                <a:cubicBezTo>
                  <a:pt x="10" y="123"/>
                  <a:pt x="10" y="122"/>
                  <a:pt x="10" y="122"/>
                </a:cubicBezTo>
                <a:cubicBezTo>
                  <a:pt x="11" y="119"/>
                  <a:pt x="11" y="116"/>
                  <a:pt x="11" y="113"/>
                </a:cubicBezTo>
                <a:cubicBezTo>
                  <a:pt x="11" y="111"/>
                  <a:pt x="11" y="109"/>
                  <a:pt x="12" y="106"/>
                </a:cubicBezTo>
                <a:cubicBezTo>
                  <a:pt x="12" y="104"/>
                  <a:pt x="12" y="102"/>
                  <a:pt x="13" y="101"/>
                </a:cubicBezTo>
                <a:cubicBezTo>
                  <a:pt x="13" y="100"/>
                  <a:pt x="13" y="98"/>
                  <a:pt x="13" y="97"/>
                </a:cubicBezTo>
                <a:cubicBezTo>
                  <a:pt x="13" y="96"/>
                  <a:pt x="13" y="95"/>
                  <a:pt x="13" y="94"/>
                </a:cubicBezTo>
                <a:cubicBezTo>
                  <a:pt x="13" y="93"/>
                  <a:pt x="13" y="91"/>
                  <a:pt x="14" y="90"/>
                </a:cubicBezTo>
                <a:cubicBezTo>
                  <a:pt x="14" y="89"/>
                  <a:pt x="15" y="89"/>
                  <a:pt x="15" y="88"/>
                </a:cubicBezTo>
                <a:cubicBezTo>
                  <a:pt x="15" y="87"/>
                  <a:pt x="15" y="86"/>
                  <a:pt x="15" y="85"/>
                </a:cubicBezTo>
                <a:cubicBezTo>
                  <a:pt x="16" y="85"/>
                  <a:pt x="16" y="84"/>
                  <a:pt x="16" y="84"/>
                </a:cubicBezTo>
                <a:cubicBezTo>
                  <a:pt x="16" y="83"/>
                  <a:pt x="17" y="83"/>
                  <a:pt x="17" y="82"/>
                </a:cubicBezTo>
                <a:cubicBezTo>
                  <a:pt x="17" y="81"/>
                  <a:pt x="17" y="80"/>
                  <a:pt x="17" y="78"/>
                </a:cubicBezTo>
                <a:cubicBezTo>
                  <a:pt x="17" y="76"/>
                  <a:pt x="18" y="75"/>
                  <a:pt x="18" y="74"/>
                </a:cubicBezTo>
                <a:cubicBezTo>
                  <a:pt x="18" y="72"/>
                  <a:pt x="18" y="70"/>
                  <a:pt x="18" y="68"/>
                </a:cubicBezTo>
                <a:cubicBezTo>
                  <a:pt x="18" y="65"/>
                  <a:pt x="19" y="63"/>
                  <a:pt x="19" y="61"/>
                </a:cubicBezTo>
                <a:cubicBezTo>
                  <a:pt x="19" y="59"/>
                  <a:pt x="19" y="58"/>
                  <a:pt x="20" y="56"/>
                </a:cubicBezTo>
                <a:cubicBezTo>
                  <a:pt x="21" y="54"/>
                  <a:pt x="21" y="52"/>
                  <a:pt x="21" y="50"/>
                </a:cubicBezTo>
                <a:cubicBezTo>
                  <a:pt x="21" y="49"/>
                  <a:pt x="21" y="49"/>
                  <a:pt x="21" y="48"/>
                </a:cubicBezTo>
                <a:cubicBezTo>
                  <a:pt x="21" y="47"/>
                  <a:pt x="20" y="46"/>
                  <a:pt x="19" y="45"/>
                </a:cubicBezTo>
                <a:cubicBezTo>
                  <a:pt x="18" y="46"/>
                  <a:pt x="17" y="46"/>
                  <a:pt x="16" y="47"/>
                </a:cubicBezTo>
                <a:cubicBezTo>
                  <a:pt x="16" y="48"/>
                  <a:pt x="15" y="49"/>
                  <a:pt x="14" y="50"/>
                </a:cubicBezTo>
                <a:cubicBezTo>
                  <a:pt x="13" y="51"/>
                  <a:pt x="12" y="52"/>
                  <a:pt x="11" y="53"/>
                </a:cubicBezTo>
                <a:cubicBezTo>
                  <a:pt x="10" y="54"/>
                  <a:pt x="9" y="54"/>
                  <a:pt x="7" y="54"/>
                </a:cubicBezTo>
                <a:cubicBezTo>
                  <a:pt x="5" y="53"/>
                  <a:pt x="4" y="52"/>
                  <a:pt x="3" y="51"/>
                </a:cubicBezTo>
                <a:cubicBezTo>
                  <a:pt x="2" y="50"/>
                  <a:pt x="2" y="49"/>
                  <a:pt x="1" y="48"/>
                </a:cubicBezTo>
                <a:cubicBezTo>
                  <a:pt x="0" y="47"/>
                  <a:pt x="0" y="46"/>
                  <a:pt x="0" y="44"/>
                </a:cubicBezTo>
                <a:cubicBezTo>
                  <a:pt x="0" y="43"/>
                  <a:pt x="0" y="42"/>
                  <a:pt x="0" y="41"/>
                </a:cubicBezTo>
                <a:cubicBezTo>
                  <a:pt x="0" y="41"/>
                  <a:pt x="0" y="41"/>
                  <a:pt x="0" y="41"/>
                </a:cubicBezTo>
                <a:cubicBezTo>
                  <a:pt x="1" y="37"/>
                  <a:pt x="1" y="34"/>
                  <a:pt x="2" y="32"/>
                </a:cubicBezTo>
                <a:cubicBezTo>
                  <a:pt x="2" y="29"/>
                  <a:pt x="4" y="26"/>
                  <a:pt x="7" y="25"/>
                </a:cubicBezTo>
                <a:cubicBezTo>
                  <a:pt x="8" y="24"/>
                  <a:pt x="9" y="23"/>
                  <a:pt x="9" y="22"/>
                </a:cubicBezTo>
                <a:cubicBezTo>
                  <a:pt x="11" y="19"/>
                  <a:pt x="12" y="18"/>
                  <a:pt x="13" y="17"/>
                </a:cubicBezTo>
                <a:cubicBezTo>
                  <a:pt x="13" y="17"/>
                  <a:pt x="14" y="16"/>
                  <a:pt x="14" y="15"/>
                </a:cubicBezTo>
                <a:cubicBezTo>
                  <a:pt x="16" y="13"/>
                  <a:pt x="17" y="12"/>
                  <a:pt x="17" y="12"/>
                </a:cubicBezTo>
                <a:cubicBezTo>
                  <a:pt x="18" y="12"/>
                  <a:pt x="18" y="11"/>
                  <a:pt x="18" y="11"/>
                </a:cubicBezTo>
                <a:cubicBezTo>
                  <a:pt x="19" y="10"/>
                  <a:pt x="19" y="10"/>
                  <a:pt x="19" y="9"/>
                </a:cubicBezTo>
                <a:cubicBezTo>
                  <a:pt x="19" y="8"/>
                  <a:pt x="20" y="8"/>
                  <a:pt x="21" y="7"/>
                </a:cubicBezTo>
                <a:cubicBezTo>
                  <a:pt x="20" y="6"/>
                  <a:pt x="21" y="5"/>
                  <a:pt x="21" y="4"/>
                </a:cubicBezTo>
                <a:cubicBezTo>
                  <a:pt x="22" y="3"/>
                  <a:pt x="23" y="2"/>
                  <a:pt x="23" y="2"/>
                </a:cubicBezTo>
                <a:cubicBezTo>
                  <a:pt x="24" y="1"/>
                  <a:pt x="24" y="1"/>
                  <a:pt x="25" y="1"/>
                </a:cubicBezTo>
                <a:cubicBezTo>
                  <a:pt x="25" y="0"/>
                  <a:pt x="26" y="0"/>
                  <a:pt x="27" y="0"/>
                </a:cubicBezTo>
                <a:cubicBezTo>
                  <a:pt x="27" y="1"/>
                  <a:pt x="28" y="1"/>
                  <a:pt x="29" y="1"/>
                </a:cubicBezTo>
                <a:cubicBezTo>
                  <a:pt x="30" y="2"/>
                  <a:pt x="30" y="2"/>
                  <a:pt x="32" y="2"/>
                </a:cubicBezTo>
                <a:cubicBezTo>
                  <a:pt x="33" y="3"/>
                  <a:pt x="34" y="4"/>
                  <a:pt x="36" y="4"/>
                </a:cubicBezTo>
                <a:cubicBezTo>
                  <a:pt x="37" y="5"/>
                  <a:pt x="39" y="7"/>
                  <a:pt x="40" y="8"/>
                </a:cubicBezTo>
                <a:cubicBezTo>
                  <a:pt x="42" y="9"/>
                  <a:pt x="43" y="11"/>
                  <a:pt x="44" y="12"/>
                </a:cubicBezTo>
                <a:cubicBezTo>
                  <a:pt x="45" y="14"/>
                  <a:pt x="46" y="16"/>
                  <a:pt x="47" y="17"/>
                </a:cubicBezTo>
                <a:cubicBezTo>
                  <a:pt x="48" y="19"/>
                  <a:pt x="48" y="22"/>
                  <a:pt x="47" y="24"/>
                </a:cubicBezTo>
                <a:cubicBezTo>
                  <a:pt x="48" y="25"/>
                  <a:pt x="48" y="26"/>
                  <a:pt x="48" y="27"/>
                </a:cubicBezTo>
                <a:cubicBezTo>
                  <a:pt x="47" y="29"/>
                  <a:pt x="48" y="30"/>
                  <a:pt x="48" y="31"/>
                </a:cubicBezTo>
                <a:cubicBezTo>
                  <a:pt x="48" y="32"/>
                  <a:pt x="47" y="33"/>
                  <a:pt x="47" y="34"/>
                </a:cubicBezTo>
                <a:cubicBezTo>
                  <a:pt x="47" y="35"/>
                  <a:pt x="46" y="37"/>
                  <a:pt x="46" y="38"/>
                </a:cubicBezTo>
                <a:cubicBezTo>
                  <a:pt x="46" y="38"/>
                  <a:pt x="45" y="39"/>
                  <a:pt x="46" y="40"/>
                </a:cubicBezTo>
                <a:cubicBezTo>
                  <a:pt x="46" y="41"/>
                  <a:pt x="45" y="42"/>
                  <a:pt x="45" y="43"/>
                </a:cubicBezTo>
                <a:cubicBezTo>
                  <a:pt x="45" y="43"/>
                  <a:pt x="45" y="44"/>
                  <a:pt x="45" y="45"/>
                </a:cubicBezTo>
                <a:cubicBezTo>
                  <a:pt x="45" y="46"/>
                  <a:pt x="45" y="47"/>
                  <a:pt x="44" y="48"/>
                </a:cubicBezTo>
                <a:cubicBezTo>
                  <a:pt x="45" y="49"/>
                  <a:pt x="45" y="50"/>
                  <a:pt x="44" y="51"/>
                </a:cubicBezTo>
                <a:cubicBezTo>
                  <a:pt x="44" y="51"/>
                  <a:pt x="44" y="52"/>
                  <a:pt x="44" y="53"/>
                </a:cubicBezTo>
                <a:cubicBezTo>
                  <a:pt x="43" y="55"/>
                  <a:pt x="42" y="58"/>
                  <a:pt x="42" y="61"/>
                </a:cubicBezTo>
                <a:cubicBezTo>
                  <a:pt x="42" y="65"/>
                  <a:pt x="41" y="68"/>
                  <a:pt x="40" y="70"/>
                </a:cubicBezTo>
                <a:cubicBezTo>
                  <a:pt x="40" y="71"/>
                  <a:pt x="40" y="72"/>
                  <a:pt x="40" y="74"/>
                </a:cubicBezTo>
                <a:cubicBezTo>
                  <a:pt x="40" y="75"/>
                  <a:pt x="40" y="77"/>
                  <a:pt x="40" y="78"/>
                </a:cubicBezTo>
                <a:cubicBezTo>
                  <a:pt x="40" y="80"/>
                  <a:pt x="40" y="81"/>
                  <a:pt x="39" y="82"/>
                </a:cubicBezTo>
                <a:cubicBezTo>
                  <a:pt x="39" y="83"/>
                  <a:pt x="38" y="84"/>
                  <a:pt x="38" y="85"/>
                </a:cubicBezTo>
                <a:cubicBezTo>
                  <a:pt x="37" y="87"/>
                  <a:pt x="37" y="88"/>
                  <a:pt x="37" y="88"/>
                </a:cubicBezTo>
                <a:cubicBezTo>
                  <a:pt x="37" y="89"/>
                  <a:pt x="37" y="89"/>
                  <a:pt x="36" y="90"/>
                </a:cubicBezTo>
                <a:cubicBezTo>
                  <a:pt x="36" y="91"/>
                  <a:pt x="36" y="92"/>
                  <a:pt x="36" y="93"/>
                </a:cubicBezTo>
                <a:cubicBezTo>
                  <a:pt x="35" y="95"/>
                  <a:pt x="35" y="96"/>
                  <a:pt x="35" y="97"/>
                </a:cubicBezTo>
                <a:cubicBezTo>
                  <a:pt x="36" y="98"/>
                  <a:pt x="36" y="99"/>
                  <a:pt x="36" y="99"/>
                </a:cubicBezTo>
                <a:cubicBezTo>
                  <a:pt x="36" y="100"/>
                  <a:pt x="36" y="101"/>
                  <a:pt x="36" y="102"/>
                </a:cubicBezTo>
                <a:cubicBezTo>
                  <a:pt x="36" y="104"/>
                  <a:pt x="36" y="105"/>
                  <a:pt x="36" y="107"/>
                </a:cubicBezTo>
                <a:cubicBezTo>
                  <a:pt x="35" y="108"/>
                  <a:pt x="35" y="110"/>
                  <a:pt x="35" y="111"/>
                </a:cubicBezTo>
                <a:cubicBezTo>
                  <a:pt x="35" y="112"/>
                  <a:pt x="35" y="112"/>
                  <a:pt x="36" y="113"/>
                </a:cubicBezTo>
                <a:cubicBezTo>
                  <a:pt x="36" y="113"/>
                  <a:pt x="36" y="114"/>
                  <a:pt x="36" y="115"/>
                </a:cubicBezTo>
                <a:cubicBezTo>
                  <a:pt x="36" y="118"/>
                  <a:pt x="36" y="120"/>
                  <a:pt x="37" y="122"/>
                </a:cubicBezTo>
                <a:cubicBezTo>
                  <a:pt x="37" y="124"/>
                  <a:pt x="37" y="126"/>
                  <a:pt x="38" y="129"/>
                </a:cubicBezTo>
                <a:cubicBezTo>
                  <a:pt x="37" y="131"/>
                  <a:pt x="37" y="133"/>
                  <a:pt x="37" y="134"/>
                </a:cubicBezTo>
                <a:cubicBezTo>
                  <a:pt x="37" y="136"/>
                  <a:pt x="37" y="137"/>
                  <a:pt x="38" y="138"/>
                </a:cubicBezTo>
                <a:cubicBezTo>
                  <a:pt x="37" y="139"/>
                  <a:pt x="37" y="141"/>
                  <a:pt x="36" y="142"/>
                </a:cubicBezTo>
                <a:cubicBezTo>
                  <a:pt x="35" y="143"/>
                  <a:pt x="34" y="144"/>
                  <a:pt x="34" y="145"/>
                </a:cubicBezTo>
                <a:cubicBezTo>
                  <a:pt x="33" y="148"/>
                  <a:pt x="33" y="151"/>
                  <a:pt x="34" y="152"/>
                </a:cubicBezTo>
                <a:cubicBezTo>
                  <a:pt x="35" y="153"/>
                  <a:pt x="35" y="154"/>
                  <a:pt x="36" y="154"/>
                </a:cubicBezTo>
                <a:cubicBezTo>
                  <a:pt x="36" y="155"/>
                  <a:pt x="36" y="155"/>
                  <a:pt x="36" y="156"/>
                </a:cubicBezTo>
                <a:cubicBezTo>
                  <a:pt x="37" y="157"/>
                  <a:pt x="37" y="157"/>
                  <a:pt x="37" y="158"/>
                </a:cubicBezTo>
                <a:cubicBezTo>
                  <a:pt x="37" y="158"/>
                  <a:pt x="37" y="159"/>
                  <a:pt x="37" y="160"/>
                </a:cubicBezTo>
                <a:cubicBezTo>
                  <a:pt x="37" y="160"/>
                  <a:pt x="37" y="161"/>
                  <a:pt x="37" y="162"/>
                </a:cubicBezTo>
                <a:cubicBezTo>
                  <a:pt x="36" y="162"/>
                  <a:pt x="36" y="163"/>
                  <a:pt x="36" y="163"/>
                </a:cubicBezTo>
                <a:cubicBezTo>
                  <a:pt x="36" y="165"/>
                  <a:pt x="36" y="166"/>
                  <a:pt x="37" y="166"/>
                </a:cubicBezTo>
                <a:cubicBezTo>
                  <a:pt x="38" y="167"/>
                  <a:pt x="38" y="168"/>
                  <a:pt x="38" y="169"/>
                </a:cubicBezTo>
                <a:cubicBezTo>
                  <a:pt x="38" y="170"/>
                  <a:pt x="38" y="171"/>
                  <a:pt x="38" y="172"/>
                </a:cubicBezTo>
                <a:cubicBezTo>
                  <a:pt x="37" y="172"/>
                  <a:pt x="37" y="173"/>
                  <a:pt x="37" y="174"/>
                </a:cubicBezTo>
                <a:cubicBezTo>
                  <a:pt x="38" y="176"/>
                  <a:pt x="38" y="178"/>
                  <a:pt x="38" y="180"/>
                </a:cubicBezTo>
                <a:cubicBezTo>
                  <a:pt x="38" y="182"/>
                  <a:pt x="39" y="183"/>
                  <a:pt x="40" y="185"/>
                </a:cubicBezTo>
                <a:cubicBezTo>
                  <a:pt x="40" y="185"/>
                  <a:pt x="40" y="186"/>
                  <a:pt x="40" y="186"/>
                </a:cubicBezTo>
                <a:cubicBezTo>
                  <a:pt x="40" y="187"/>
                  <a:pt x="40" y="188"/>
                  <a:pt x="40" y="188"/>
                </a:cubicBezTo>
                <a:cubicBezTo>
                  <a:pt x="39" y="190"/>
                  <a:pt x="39" y="191"/>
                  <a:pt x="38" y="192"/>
                </a:cubicBezTo>
                <a:cubicBezTo>
                  <a:pt x="37" y="193"/>
                  <a:pt x="36" y="194"/>
                  <a:pt x="35" y="194"/>
                </a:cubicBezTo>
                <a:lnTo>
                  <a:pt x="34" y="195"/>
                </a:lnTo>
                <a:close/>
                <a:moveTo>
                  <a:pt x="5" y="89"/>
                </a:moveTo>
                <a:cubicBezTo>
                  <a:pt x="4" y="89"/>
                  <a:pt x="3" y="88"/>
                  <a:pt x="2" y="88"/>
                </a:cubicBezTo>
                <a:cubicBezTo>
                  <a:pt x="1" y="87"/>
                  <a:pt x="1" y="86"/>
                  <a:pt x="1" y="85"/>
                </a:cubicBezTo>
                <a:cubicBezTo>
                  <a:pt x="1" y="84"/>
                  <a:pt x="1" y="84"/>
                  <a:pt x="2" y="83"/>
                </a:cubicBezTo>
                <a:cubicBezTo>
                  <a:pt x="3" y="82"/>
                  <a:pt x="4" y="82"/>
                  <a:pt x="4" y="82"/>
                </a:cubicBezTo>
                <a:cubicBezTo>
                  <a:pt x="6" y="83"/>
                  <a:pt x="6" y="84"/>
                  <a:pt x="7" y="85"/>
                </a:cubicBezTo>
                <a:cubicBezTo>
                  <a:pt x="7" y="87"/>
                  <a:pt x="6" y="88"/>
                  <a:pt x="5" y="89"/>
                </a:cubicBezTo>
                <a:close/>
                <a:moveTo>
                  <a:pt x="4" y="76"/>
                </a:moveTo>
                <a:cubicBezTo>
                  <a:pt x="3" y="76"/>
                  <a:pt x="2" y="75"/>
                  <a:pt x="2" y="74"/>
                </a:cubicBezTo>
                <a:cubicBezTo>
                  <a:pt x="1" y="74"/>
                  <a:pt x="1" y="73"/>
                  <a:pt x="2" y="72"/>
                </a:cubicBezTo>
                <a:cubicBezTo>
                  <a:pt x="2" y="71"/>
                  <a:pt x="2" y="70"/>
                  <a:pt x="2" y="69"/>
                </a:cubicBezTo>
                <a:cubicBezTo>
                  <a:pt x="3" y="67"/>
                  <a:pt x="3" y="67"/>
                  <a:pt x="3" y="66"/>
                </a:cubicBezTo>
                <a:cubicBezTo>
                  <a:pt x="6" y="65"/>
                  <a:pt x="7" y="65"/>
                  <a:pt x="7" y="65"/>
                </a:cubicBezTo>
                <a:cubicBezTo>
                  <a:pt x="8" y="66"/>
                  <a:pt x="8" y="66"/>
                  <a:pt x="9" y="66"/>
                </a:cubicBezTo>
                <a:cubicBezTo>
                  <a:pt x="11" y="68"/>
                  <a:pt x="11" y="70"/>
                  <a:pt x="10" y="72"/>
                </a:cubicBezTo>
                <a:cubicBezTo>
                  <a:pt x="9" y="75"/>
                  <a:pt x="7" y="76"/>
                  <a:pt x="4" y="76"/>
                </a:cubicBezTo>
                <a:close/>
                <a:moveTo>
                  <a:pt x="41" y="202"/>
                </a:moveTo>
                <a:cubicBezTo>
                  <a:pt x="40" y="199"/>
                  <a:pt x="40" y="196"/>
                  <a:pt x="41" y="194"/>
                </a:cubicBezTo>
                <a:cubicBezTo>
                  <a:pt x="42" y="192"/>
                  <a:pt x="43" y="191"/>
                  <a:pt x="45" y="191"/>
                </a:cubicBezTo>
                <a:cubicBezTo>
                  <a:pt x="45" y="191"/>
                  <a:pt x="45" y="191"/>
                  <a:pt x="46" y="191"/>
                </a:cubicBezTo>
                <a:cubicBezTo>
                  <a:pt x="47" y="191"/>
                  <a:pt x="48" y="191"/>
                  <a:pt x="48" y="192"/>
                </a:cubicBezTo>
                <a:cubicBezTo>
                  <a:pt x="50" y="192"/>
                  <a:pt x="51" y="193"/>
                  <a:pt x="51" y="196"/>
                </a:cubicBezTo>
                <a:cubicBezTo>
                  <a:pt x="51" y="198"/>
                  <a:pt x="50" y="200"/>
                  <a:pt x="49" y="202"/>
                </a:cubicBezTo>
                <a:cubicBezTo>
                  <a:pt x="48" y="202"/>
                  <a:pt x="48" y="203"/>
                  <a:pt x="47" y="203"/>
                </a:cubicBezTo>
                <a:cubicBezTo>
                  <a:pt x="47" y="203"/>
                  <a:pt x="46" y="203"/>
                  <a:pt x="45" y="203"/>
                </a:cubicBezTo>
                <a:cubicBezTo>
                  <a:pt x="44" y="203"/>
                  <a:pt x="43" y="203"/>
                  <a:pt x="43" y="203"/>
                </a:cubicBezTo>
                <a:cubicBezTo>
                  <a:pt x="42" y="202"/>
                  <a:pt x="42" y="202"/>
                  <a:pt x="41" y="202"/>
                </a:cubicBezTo>
                <a:close/>
              </a:path>
            </a:pathLst>
          </a:custGeom>
          <a:solidFill>
            <a:schemeClr val="accent3"/>
          </a:solidFill>
          <a:ln>
            <a:noFill/>
          </a:ln>
          <a:effectLst>
            <a:outerShdw dist="28575" dir="2280000" algn="bl" rotWithShape="0">
              <a:schemeClr val="dk1"/>
            </a:outerShdw>
          </a:effectLst>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 name="Google Shape;166;p17"/>
          <p:cNvSpPr/>
          <p:nvPr/>
        </p:nvSpPr>
        <p:spPr>
          <a:xfrm rot="-1239620">
            <a:off x="17710094" y="7859591"/>
            <a:ext cx="530226" cy="1095377"/>
          </a:xfrm>
          <a:custGeom>
            <a:avLst/>
            <a:gdLst/>
            <a:ahLst/>
            <a:cxnLst/>
            <a:rect l="l" t="t" r="r" b="b"/>
            <a:pathLst>
              <a:path w="102" h="211" extrusionOk="0">
                <a:moveTo>
                  <a:pt x="49" y="207"/>
                </a:moveTo>
                <a:cubicBezTo>
                  <a:pt x="48" y="207"/>
                  <a:pt x="46" y="207"/>
                  <a:pt x="45" y="208"/>
                </a:cubicBezTo>
                <a:cubicBezTo>
                  <a:pt x="43" y="208"/>
                  <a:pt x="40" y="208"/>
                  <a:pt x="38" y="208"/>
                </a:cubicBezTo>
                <a:cubicBezTo>
                  <a:pt x="36" y="208"/>
                  <a:pt x="34" y="208"/>
                  <a:pt x="32" y="208"/>
                </a:cubicBezTo>
                <a:cubicBezTo>
                  <a:pt x="30" y="208"/>
                  <a:pt x="29" y="208"/>
                  <a:pt x="28" y="208"/>
                </a:cubicBezTo>
                <a:cubicBezTo>
                  <a:pt x="26" y="207"/>
                  <a:pt x="25" y="207"/>
                  <a:pt x="24" y="207"/>
                </a:cubicBezTo>
                <a:cubicBezTo>
                  <a:pt x="22" y="207"/>
                  <a:pt x="21" y="207"/>
                  <a:pt x="20" y="207"/>
                </a:cubicBezTo>
                <a:cubicBezTo>
                  <a:pt x="19" y="207"/>
                  <a:pt x="17" y="207"/>
                  <a:pt x="16" y="206"/>
                </a:cubicBezTo>
                <a:cubicBezTo>
                  <a:pt x="15" y="206"/>
                  <a:pt x="13" y="205"/>
                  <a:pt x="12" y="205"/>
                </a:cubicBezTo>
                <a:cubicBezTo>
                  <a:pt x="10" y="205"/>
                  <a:pt x="9" y="204"/>
                  <a:pt x="8" y="203"/>
                </a:cubicBezTo>
                <a:cubicBezTo>
                  <a:pt x="8" y="201"/>
                  <a:pt x="7" y="200"/>
                  <a:pt x="5" y="199"/>
                </a:cubicBezTo>
                <a:cubicBezTo>
                  <a:pt x="5" y="199"/>
                  <a:pt x="4" y="198"/>
                  <a:pt x="4" y="197"/>
                </a:cubicBezTo>
                <a:cubicBezTo>
                  <a:pt x="4" y="196"/>
                  <a:pt x="3" y="196"/>
                  <a:pt x="3" y="196"/>
                </a:cubicBezTo>
                <a:cubicBezTo>
                  <a:pt x="2" y="193"/>
                  <a:pt x="2" y="192"/>
                  <a:pt x="2" y="192"/>
                </a:cubicBezTo>
                <a:cubicBezTo>
                  <a:pt x="1" y="192"/>
                  <a:pt x="1" y="192"/>
                  <a:pt x="1" y="192"/>
                </a:cubicBezTo>
                <a:cubicBezTo>
                  <a:pt x="1" y="191"/>
                  <a:pt x="1" y="190"/>
                  <a:pt x="1" y="189"/>
                </a:cubicBezTo>
                <a:cubicBezTo>
                  <a:pt x="1" y="188"/>
                  <a:pt x="1" y="187"/>
                  <a:pt x="0" y="186"/>
                </a:cubicBezTo>
                <a:cubicBezTo>
                  <a:pt x="1" y="184"/>
                  <a:pt x="1" y="183"/>
                  <a:pt x="1" y="182"/>
                </a:cubicBezTo>
                <a:cubicBezTo>
                  <a:pt x="0" y="181"/>
                  <a:pt x="1" y="180"/>
                  <a:pt x="2" y="178"/>
                </a:cubicBezTo>
                <a:cubicBezTo>
                  <a:pt x="2" y="177"/>
                  <a:pt x="3" y="177"/>
                  <a:pt x="3" y="176"/>
                </a:cubicBezTo>
                <a:cubicBezTo>
                  <a:pt x="3" y="175"/>
                  <a:pt x="3" y="174"/>
                  <a:pt x="4" y="173"/>
                </a:cubicBezTo>
                <a:cubicBezTo>
                  <a:pt x="3" y="172"/>
                  <a:pt x="4" y="171"/>
                  <a:pt x="4" y="170"/>
                </a:cubicBezTo>
                <a:cubicBezTo>
                  <a:pt x="4" y="169"/>
                  <a:pt x="5" y="168"/>
                  <a:pt x="5" y="167"/>
                </a:cubicBezTo>
                <a:cubicBezTo>
                  <a:pt x="6" y="165"/>
                  <a:pt x="6" y="164"/>
                  <a:pt x="6" y="162"/>
                </a:cubicBezTo>
                <a:cubicBezTo>
                  <a:pt x="6" y="160"/>
                  <a:pt x="7" y="159"/>
                  <a:pt x="8" y="157"/>
                </a:cubicBezTo>
                <a:cubicBezTo>
                  <a:pt x="8" y="155"/>
                  <a:pt x="8" y="154"/>
                  <a:pt x="8" y="154"/>
                </a:cubicBezTo>
                <a:cubicBezTo>
                  <a:pt x="8" y="153"/>
                  <a:pt x="8" y="152"/>
                  <a:pt x="9" y="152"/>
                </a:cubicBezTo>
                <a:cubicBezTo>
                  <a:pt x="9" y="150"/>
                  <a:pt x="9" y="148"/>
                  <a:pt x="9" y="146"/>
                </a:cubicBezTo>
                <a:cubicBezTo>
                  <a:pt x="10" y="144"/>
                  <a:pt x="10" y="142"/>
                  <a:pt x="9" y="140"/>
                </a:cubicBezTo>
                <a:cubicBezTo>
                  <a:pt x="10" y="139"/>
                  <a:pt x="10" y="138"/>
                  <a:pt x="10" y="137"/>
                </a:cubicBezTo>
                <a:cubicBezTo>
                  <a:pt x="10" y="137"/>
                  <a:pt x="11" y="136"/>
                  <a:pt x="11" y="136"/>
                </a:cubicBezTo>
                <a:cubicBezTo>
                  <a:pt x="11" y="134"/>
                  <a:pt x="11" y="132"/>
                  <a:pt x="12" y="131"/>
                </a:cubicBezTo>
                <a:cubicBezTo>
                  <a:pt x="13" y="130"/>
                  <a:pt x="14" y="129"/>
                  <a:pt x="14" y="127"/>
                </a:cubicBezTo>
                <a:cubicBezTo>
                  <a:pt x="14" y="126"/>
                  <a:pt x="14" y="125"/>
                  <a:pt x="15" y="125"/>
                </a:cubicBezTo>
                <a:cubicBezTo>
                  <a:pt x="15" y="124"/>
                  <a:pt x="15" y="123"/>
                  <a:pt x="15" y="122"/>
                </a:cubicBezTo>
                <a:cubicBezTo>
                  <a:pt x="16" y="122"/>
                  <a:pt x="17" y="121"/>
                  <a:pt x="17" y="120"/>
                </a:cubicBezTo>
                <a:cubicBezTo>
                  <a:pt x="18" y="120"/>
                  <a:pt x="19" y="119"/>
                  <a:pt x="20" y="119"/>
                </a:cubicBezTo>
                <a:cubicBezTo>
                  <a:pt x="21" y="117"/>
                  <a:pt x="22" y="116"/>
                  <a:pt x="24" y="114"/>
                </a:cubicBezTo>
                <a:cubicBezTo>
                  <a:pt x="25" y="113"/>
                  <a:pt x="27" y="111"/>
                  <a:pt x="29" y="111"/>
                </a:cubicBezTo>
                <a:cubicBezTo>
                  <a:pt x="29" y="111"/>
                  <a:pt x="30" y="110"/>
                  <a:pt x="30" y="110"/>
                </a:cubicBezTo>
                <a:cubicBezTo>
                  <a:pt x="31" y="109"/>
                  <a:pt x="32" y="109"/>
                  <a:pt x="33" y="109"/>
                </a:cubicBezTo>
                <a:cubicBezTo>
                  <a:pt x="33" y="108"/>
                  <a:pt x="34" y="108"/>
                  <a:pt x="35" y="107"/>
                </a:cubicBezTo>
                <a:cubicBezTo>
                  <a:pt x="36" y="107"/>
                  <a:pt x="37" y="107"/>
                  <a:pt x="37" y="106"/>
                </a:cubicBezTo>
                <a:cubicBezTo>
                  <a:pt x="39" y="104"/>
                  <a:pt x="40" y="103"/>
                  <a:pt x="42" y="103"/>
                </a:cubicBezTo>
                <a:cubicBezTo>
                  <a:pt x="42" y="102"/>
                  <a:pt x="43" y="101"/>
                  <a:pt x="44" y="101"/>
                </a:cubicBezTo>
                <a:cubicBezTo>
                  <a:pt x="45" y="100"/>
                  <a:pt x="47" y="100"/>
                  <a:pt x="47" y="99"/>
                </a:cubicBezTo>
                <a:cubicBezTo>
                  <a:pt x="50" y="98"/>
                  <a:pt x="52" y="97"/>
                  <a:pt x="53" y="96"/>
                </a:cubicBezTo>
                <a:cubicBezTo>
                  <a:pt x="54" y="96"/>
                  <a:pt x="55" y="95"/>
                  <a:pt x="56" y="95"/>
                </a:cubicBezTo>
                <a:cubicBezTo>
                  <a:pt x="57" y="93"/>
                  <a:pt x="59" y="92"/>
                  <a:pt x="61" y="91"/>
                </a:cubicBezTo>
                <a:cubicBezTo>
                  <a:pt x="61" y="90"/>
                  <a:pt x="62" y="89"/>
                  <a:pt x="64" y="88"/>
                </a:cubicBezTo>
                <a:cubicBezTo>
                  <a:pt x="65" y="87"/>
                  <a:pt x="66" y="86"/>
                  <a:pt x="66" y="84"/>
                </a:cubicBezTo>
                <a:cubicBezTo>
                  <a:pt x="67" y="83"/>
                  <a:pt x="67" y="82"/>
                  <a:pt x="67" y="81"/>
                </a:cubicBezTo>
                <a:cubicBezTo>
                  <a:pt x="69" y="80"/>
                  <a:pt x="70" y="79"/>
                  <a:pt x="70" y="78"/>
                </a:cubicBezTo>
                <a:cubicBezTo>
                  <a:pt x="70" y="77"/>
                  <a:pt x="70" y="76"/>
                  <a:pt x="71" y="75"/>
                </a:cubicBezTo>
                <a:cubicBezTo>
                  <a:pt x="71" y="74"/>
                  <a:pt x="72" y="73"/>
                  <a:pt x="72" y="72"/>
                </a:cubicBezTo>
                <a:cubicBezTo>
                  <a:pt x="72" y="70"/>
                  <a:pt x="72" y="69"/>
                  <a:pt x="72" y="68"/>
                </a:cubicBezTo>
                <a:cubicBezTo>
                  <a:pt x="72" y="67"/>
                  <a:pt x="72" y="66"/>
                  <a:pt x="72" y="65"/>
                </a:cubicBezTo>
                <a:cubicBezTo>
                  <a:pt x="72" y="65"/>
                  <a:pt x="72" y="64"/>
                  <a:pt x="73" y="63"/>
                </a:cubicBezTo>
                <a:cubicBezTo>
                  <a:pt x="73" y="61"/>
                  <a:pt x="73" y="60"/>
                  <a:pt x="74" y="58"/>
                </a:cubicBezTo>
                <a:cubicBezTo>
                  <a:pt x="74" y="57"/>
                  <a:pt x="75" y="56"/>
                  <a:pt x="75" y="54"/>
                </a:cubicBezTo>
                <a:cubicBezTo>
                  <a:pt x="75" y="53"/>
                  <a:pt x="75" y="51"/>
                  <a:pt x="75" y="50"/>
                </a:cubicBezTo>
                <a:cubicBezTo>
                  <a:pt x="75" y="49"/>
                  <a:pt x="74" y="48"/>
                  <a:pt x="74" y="47"/>
                </a:cubicBezTo>
                <a:cubicBezTo>
                  <a:pt x="73" y="43"/>
                  <a:pt x="72" y="39"/>
                  <a:pt x="71" y="36"/>
                </a:cubicBezTo>
                <a:cubicBezTo>
                  <a:pt x="70" y="33"/>
                  <a:pt x="69" y="30"/>
                  <a:pt x="69" y="27"/>
                </a:cubicBezTo>
                <a:cubicBezTo>
                  <a:pt x="66" y="24"/>
                  <a:pt x="64" y="22"/>
                  <a:pt x="62" y="21"/>
                </a:cubicBezTo>
                <a:cubicBezTo>
                  <a:pt x="60" y="21"/>
                  <a:pt x="59" y="21"/>
                  <a:pt x="57" y="21"/>
                </a:cubicBezTo>
                <a:cubicBezTo>
                  <a:pt x="55" y="20"/>
                  <a:pt x="53" y="20"/>
                  <a:pt x="51" y="20"/>
                </a:cubicBezTo>
                <a:cubicBezTo>
                  <a:pt x="50" y="20"/>
                  <a:pt x="48" y="20"/>
                  <a:pt x="46" y="20"/>
                </a:cubicBezTo>
                <a:cubicBezTo>
                  <a:pt x="44" y="20"/>
                  <a:pt x="43" y="20"/>
                  <a:pt x="41" y="21"/>
                </a:cubicBezTo>
                <a:cubicBezTo>
                  <a:pt x="40" y="21"/>
                  <a:pt x="38" y="21"/>
                  <a:pt x="37" y="22"/>
                </a:cubicBezTo>
                <a:cubicBezTo>
                  <a:pt x="36" y="22"/>
                  <a:pt x="35" y="22"/>
                  <a:pt x="33" y="23"/>
                </a:cubicBezTo>
                <a:cubicBezTo>
                  <a:pt x="31" y="24"/>
                  <a:pt x="30" y="25"/>
                  <a:pt x="28" y="26"/>
                </a:cubicBezTo>
                <a:cubicBezTo>
                  <a:pt x="26" y="27"/>
                  <a:pt x="25" y="29"/>
                  <a:pt x="24" y="30"/>
                </a:cubicBezTo>
                <a:cubicBezTo>
                  <a:pt x="23" y="32"/>
                  <a:pt x="23" y="34"/>
                  <a:pt x="22" y="35"/>
                </a:cubicBezTo>
                <a:cubicBezTo>
                  <a:pt x="21" y="36"/>
                  <a:pt x="21" y="37"/>
                  <a:pt x="21" y="37"/>
                </a:cubicBezTo>
                <a:cubicBezTo>
                  <a:pt x="21" y="38"/>
                  <a:pt x="21" y="39"/>
                  <a:pt x="21" y="40"/>
                </a:cubicBezTo>
                <a:cubicBezTo>
                  <a:pt x="21" y="42"/>
                  <a:pt x="22" y="43"/>
                  <a:pt x="22" y="44"/>
                </a:cubicBezTo>
                <a:cubicBezTo>
                  <a:pt x="22" y="45"/>
                  <a:pt x="22" y="46"/>
                  <a:pt x="23" y="46"/>
                </a:cubicBezTo>
                <a:cubicBezTo>
                  <a:pt x="24" y="47"/>
                  <a:pt x="24" y="48"/>
                  <a:pt x="25" y="48"/>
                </a:cubicBezTo>
                <a:cubicBezTo>
                  <a:pt x="28" y="48"/>
                  <a:pt x="29" y="48"/>
                  <a:pt x="31" y="47"/>
                </a:cubicBezTo>
                <a:cubicBezTo>
                  <a:pt x="32" y="46"/>
                  <a:pt x="34" y="45"/>
                  <a:pt x="35" y="45"/>
                </a:cubicBezTo>
                <a:cubicBezTo>
                  <a:pt x="38" y="43"/>
                  <a:pt x="40" y="42"/>
                  <a:pt x="41" y="42"/>
                </a:cubicBezTo>
                <a:cubicBezTo>
                  <a:pt x="42" y="42"/>
                  <a:pt x="43" y="42"/>
                  <a:pt x="44" y="43"/>
                </a:cubicBezTo>
                <a:cubicBezTo>
                  <a:pt x="45" y="43"/>
                  <a:pt x="46" y="44"/>
                  <a:pt x="47" y="44"/>
                </a:cubicBezTo>
                <a:cubicBezTo>
                  <a:pt x="48" y="45"/>
                  <a:pt x="49" y="45"/>
                  <a:pt x="50" y="45"/>
                </a:cubicBezTo>
                <a:cubicBezTo>
                  <a:pt x="51" y="46"/>
                  <a:pt x="51" y="47"/>
                  <a:pt x="51" y="47"/>
                </a:cubicBezTo>
                <a:cubicBezTo>
                  <a:pt x="51" y="48"/>
                  <a:pt x="51" y="48"/>
                  <a:pt x="52" y="49"/>
                </a:cubicBezTo>
                <a:cubicBezTo>
                  <a:pt x="52" y="51"/>
                  <a:pt x="53" y="52"/>
                  <a:pt x="53" y="54"/>
                </a:cubicBezTo>
                <a:cubicBezTo>
                  <a:pt x="54" y="55"/>
                  <a:pt x="54" y="57"/>
                  <a:pt x="54" y="59"/>
                </a:cubicBezTo>
                <a:cubicBezTo>
                  <a:pt x="53" y="60"/>
                  <a:pt x="53" y="61"/>
                  <a:pt x="51" y="63"/>
                </a:cubicBezTo>
                <a:cubicBezTo>
                  <a:pt x="51" y="64"/>
                  <a:pt x="51" y="65"/>
                  <a:pt x="50" y="65"/>
                </a:cubicBezTo>
                <a:cubicBezTo>
                  <a:pt x="50" y="66"/>
                  <a:pt x="49" y="66"/>
                  <a:pt x="49" y="67"/>
                </a:cubicBezTo>
                <a:cubicBezTo>
                  <a:pt x="47" y="69"/>
                  <a:pt x="46" y="70"/>
                  <a:pt x="46" y="70"/>
                </a:cubicBezTo>
                <a:cubicBezTo>
                  <a:pt x="45" y="71"/>
                  <a:pt x="44" y="71"/>
                  <a:pt x="44" y="71"/>
                </a:cubicBezTo>
                <a:cubicBezTo>
                  <a:pt x="42" y="72"/>
                  <a:pt x="41" y="73"/>
                  <a:pt x="39" y="74"/>
                </a:cubicBezTo>
                <a:cubicBezTo>
                  <a:pt x="37" y="75"/>
                  <a:pt x="35" y="75"/>
                  <a:pt x="33" y="76"/>
                </a:cubicBezTo>
                <a:cubicBezTo>
                  <a:pt x="31" y="76"/>
                  <a:pt x="29" y="76"/>
                  <a:pt x="27" y="76"/>
                </a:cubicBezTo>
                <a:cubicBezTo>
                  <a:pt x="25" y="76"/>
                  <a:pt x="23" y="75"/>
                  <a:pt x="22" y="75"/>
                </a:cubicBezTo>
                <a:cubicBezTo>
                  <a:pt x="21" y="74"/>
                  <a:pt x="21" y="74"/>
                  <a:pt x="20" y="74"/>
                </a:cubicBezTo>
                <a:cubicBezTo>
                  <a:pt x="17" y="73"/>
                  <a:pt x="15" y="71"/>
                  <a:pt x="13" y="70"/>
                </a:cubicBezTo>
                <a:cubicBezTo>
                  <a:pt x="11" y="68"/>
                  <a:pt x="9" y="66"/>
                  <a:pt x="8" y="63"/>
                </a:cubicBezTo>
                <a:cubicBezTo>
                  <a:pt x="6" y="62"/>
                  <a:pt x="5" y="61"/>
                  <a:pt x="4" y="60"/>
                </a:cubicBezTo>
                <a:cubicBezTo>
                  <a:pt x="4" y="59"/>
                  <a:pt x="3" y="59"/>
                  <a:pt x="2" y="58"/>
                </a:cubicBezTo>
                <a:cubicBezTo>
                  <a:pt x="3" y="57"/>
                  <a:pt x="3" y="55"/>
                  <a:pt x="2" y="54"/>
                </a:cubicBezTo>
                <a:cubicBezTo>
                  <a:pt x="1" y="53"/>
                  <a:pt x="1" y="52"/>
                  <a:pt x="1" y="51"/>
                </a:cubicBezTo>
                <a:cubicBezTo>
                  <a:pt x="0" y="49"/>
                  <a:pt x="0" y="48"/>
                  <a:pt x="0" y="46"/>
                </a:cubicBezTo>
                <a:cubicBezTo>
                  <a:pt x="0" y="45"/>
                  <a:pt x="0" y="43"/>
                  <a:pt x="0" y="42"/>
                </a:cubicBezTo>
                <a:cubicBezTo>
                  <a:pt x="0" y="39"/>
                  <a:pt x="0" y="36"/>
                  <a:pt x="1" y="34"/>
                </a:cubicBezTo>
                <a:cubicBezTo>
                  <a:pt x="1" y="31"/>
                  <a:pt x="2" y="29"/>
                  <a:pt x="3" y="28"/>
                </a:cubicBezTo>
                <a:cubicBezTo>
                  <a:pt x="4" y="27"/>
                  <a:pt x="4" y="26"/>
                  <a:pt x="4" y="25"/>
                </a:cubicBezTo>
                <a:cubicBezTo>
                  <a:pt x="4" y="24"/>
                  <a:pt x="5" y="23"/>
                  <a:pt x="6" y="22"/>
                </a:cubicBezTo>
                <a:cubicBezTo>
                  <a:pt x="5" y="21"/>
                  <a:pt x="6" y="20"/>
                  <a:pt x="6" y="19"/>
                </a:cubicBezTo>
                <a:cubicBezTo>
                  <a:pt x="7" y="18"/>
                  <a:pt x="7" y="17"/>
                  <a:pt x="8" y="17"/>
                </a:cubicBezTo>
                <a:cubicBezTo>
                  <a:pt x="9" y="15"/>
                  <a:pt x="10" y="14"/>
                  <a:pt x="11" y="14"/>
                </a:cubicBezTo>
                <a:cubicBezTo>
                  <a:pt x="13" y="13"/>
                  <a:pt x="14" y="12"/>
                  <a:pt x="15" y="11"/>
                </a:cubicBezTo>
                <a:cubicBezTo>
                  <a:pt x="17" y="9"/>
                  <a:pt x="19" y="8"/>
                  <a:pt x="20" y="7"/>
                </a:cubicBezTo>
                <a:cubicBezTo>
                  <a:pt x="21" y="7"/>
                  <a:pt x="23" y="6"/>
                  <a:pt x="24" y="7"/>
                </a:cubicBezTo>
                <a:cubicBezTo>
                  <a:pt x="25" y="6"/>
                  <a:pt x="27" y="5"/>
                  <a:pt x="28" y="5"/>
                </a:cubicBezTo>
                <a:cubicBezTo>
                  <a:pt x="29" y="5"/>
                  <a:pt x="31" y="4"/>
                  <a:pt x="32" y="4"/>
                </a:cubicBezTo>
                <a:cubicBezTo>
                  <a:pt x="35" y="3"/>
                  <a:pt x="36" y="3"/>
                  <a:pt x="37" y="2"/>
                </a:cubicBezTo>
                <a:cubicBezTo>
                  <a:pt x="38" y="2"/>
                  <a:pt x="38" y="2"/>
                  <a:pt x="39" y="1"/>
                </a:cubicBezTo>
                <a:cubicBezTo>
                  <a:pt x="40" y="1"/>
                  <a:pt x="40" y="1"/>
                  <a:pt x="41" y="1"/>
                </a:cubicBezTo>
                <a:cubicBezTo>
                  <a:pt x="42" y="1"/>
                  <a:pt x="43" y="1"/>
                  <a:pt x="43" y="1"/>
                </a:cubicBezTo>
                <a:cubicBezTo>
                  <a:pt x="44" y="0"/>
                  <a:pt x="44" y="0"/>
                  <a:pt x="45" y="0"/>
                </a:cubicBezTo>
                <a:cubicBezTo>
                  <a:pt x="46" y="1"/>
                  <a:pt x="48" y="1"/>
                  <a:pt x="49" y="0"/>
                </a:cubicBezTo>
                <a:cubicBezTo>
                  <a:pt x="50" y="0"/>
                  <a:pt x="51" y="0"/>
                  <a:pt x="52" y="0"/>
                </a:cubicBezTo>
                <a:cubicBezTo>
                  <a:pt x="54" y="0"/>
                  <a:pt x="55" y="0"/>
                  <a:pt x="57" y="0"/>
                </a:cubicBezTo>
                <a:cubicBezTo>
                  <a:pt x="61" y="1"/>
                  <a:pt x="64" y="1"/>
                  <a:pt x="67" y="1"/>
                </a:cubicBezTo>
                <a:cubicBezTo>
                  <a:pt x="69" y="1"/>
                  <a:pt x="72" y="1"/>
                  <a:pt x="74" y="2"/>
                </a:cubicBezTo>
                <a:cubicBezTo>
                  <a:pt x="76" y="3"/>
                  <a:pt x="78" y="4"/>
                  <a:pt x="80" y="5"/>
                </a:cubicBezTo>
                <a:cubicBezTo>
                  <a:pt x="82" y="6"/>
                  <a:pt x="83" y="7"/>
                  <a:pt x="85" y="9"/>
                </a:cubicBezTo>
                <a:cubicBezTo>
                  <a:pt x="86" y="9"/>
                  <a:pt x="87" y="10"/>
                  <a:pt x="87" y="10"/>
                </a:cubicBezTo>
                <a:cubicBezTo>
                  <a:pt x="88" y="11"/>
                  <a:pt x="89" y="11"/>
                  <a:pt x="89" y="12"/>
                </a:cubicBezTo>
                <a:cubicBezTo>
                  <a:pt x="92" y="15"/>
                  <a:pt x="94" y="18"/>
                  <a:pt x="95" y="21"/>
                </a:cubicBezTo>
                <a:cubicBezTo>
                  <a:pt x="96" y="23"/>
                  <a:pt x="97" y="26"/>
                  <a:pt x="98" y="29"/>
                </a:cubicBezTo>
                <a:cubicBezTo>
                  <a:pt x="99" y="31"/>
                  <a:pt x="100" y="34"/>
                  <a:pt x="100" y="36"/>
                </a:cubicBezTo>
                <a:cubicBezTo>
                  <a:pt x="99" y="37"/>
                  <a:pt x="99" y="39"/>
                  <a:pt x="100" y="41"/>
                </a:cubicBezTo>
                <a:cubicBezTo>
                  <a:pt x="100" y="42"/>
                  <a:pt x="100" y="43"/>
                  <a:pt x="101" y="44"/>
                </a:cubicBezTo>
                <a:cubicBezTo>
                  <a:pt x="101" y="45"/>
                  <a:pt x="101" y="46"/>
                  <a:pt x="101" y="47"/>
                </a:cubicBezTo>
                <a:cubicBezTo>
                  <a:pt x="102" y="49"/>
                  <a:pt x="102" y="50"/>
                  <a:pt x="102" y="50"/>
                </a:cubicBezTo>
                <a:cubicBezTo>
                  <a:pt x="102" y="50"/>
                  <a:pt x="101" y="50"/>
                  <a:pt x="101" y="50"/>
                </a:cubicBezTo>
                <a:cubicBezTo>
                  <a:pt x="102" y="52"/>
                  <a:pt x="102" y="54"/>
                  <a:pt x="101" y="55"/>
                </a:cubicBezTo>
                <a:cubicBezTo>
                  <a:pt x="101" y="57"/>
                  <a:pt x="100" y="59"/>
                  <a:pt x="100" y="60"/>
                </a:cubicBezTo>
                <a:cubicBezTo>
                  <a:pt x="100" y="62"/>
                  <a:pt x="100" y="63"/>
                  <a:pt x="99" y="65"/>
                </a:cubicBezTo>
                <a:cubicBezTo>
                  <a:pt x="99" y="66"/>
                  <a:pt x="99" y="68"/>
                  <a:pt x="98" y="70"/>
                </a:cubicBezTo>
                <a:cubicBezTo>
                  <a:pt x="98" y="71"/>
                  <a:pt x="98" y="73"/>
                  <a:pt x="98" y="74"/>
                </a:cubicBezTo>
                <a:cubicBezTo>
                  <a:pt x="97" y="75"/>
                  <a:pt x="97" y="76"/>
                  <a:pt x="97" y="77"/>
                </a:cubicBezTo>
                <a:cubicBezTo>
                  <a:pt x="97" y="79"/>
                  <a:pt x="97" y="80"/>
                  <a:pt x="97" y="81"/>
                </a:cubicBezTo>
                <a:cubicBezTo>
                  <a:pt x="96" y="83"/>
                  <a:pt x="96" y="84"/>
                  <a:pt x="96" y="86"/>
                </a:cubicBezTo>
                <a:cubicBezTo>
                  <a:pt x="96" y="88"/>
                  <a:pt x="95" y="90"/>
                  <a:pt x="94" y="92"/>
                </a:cubicBezTo>
                <a:cubicBezTo>
                  <a:pt x="93" y="94"/>
                  <a:pt x="93" y="95"/>
                  <a:pt x="92" y="96"/>
                </a:cubicBezTo>
                <a:cubicBezTo>
                  <a:pt x="91" y="97"/>
                  <a:pt x="91" y="98"/>
                  <a:pt x="90" y="99"/>
                </a:cubicBezTo>
                <a:cubicBezTo>
                  <a:pt x="89" y="100"/>
                  <a:pt x="89" y="100"/>
                  <a:pt x="89" y="101"/>
                </a:cubicBezTo>
                <a:cubicBezTo>
                  <a:pt x="89" y="102"/>
                  <a:pt x="88" y="102"/>
                  <a:pt x="88" y="102"/>
                </a:cubicBezTo>
                <a:cubicBezTo>
                  <a:pt x="87" y="103"/>
                  <a:pt x="86" y="104"/>
                  <a:pt x="86" y="105"/>
                </a:cubicBezTo>
                <a:cubicBezTo>
                  <a:pt x="85" y="105"/>
                  <a:pt x="84" y="106"/>
                  <a:pt x="83" y="107"/>
                </a:cubicBezTo>
                <a:cubicBezTo>
                  <a:pt x="81" y="108"/>
                  <a:pt x="78" y="109"/>
                  <a:pt x="77" y="111"/>
                </a:cubicBezTo>
                <a:cubicBezTo>
                  <a:pt x="75" y="113"/>
                  <a:pt x="73" y="115"/>
                  <a:pt x="70" y="116"/>
                </a:cubicBezTo>
                <a:cubicBezTo>
                  <a:pt x="69" y="117"/>
                  <a:pt x="68" y="119"/>
                  <a:pt x="67" y="119"/>
                </a:cubicBezTo>
                <a:cubicBezTo>
                  <a:pt x="66" y="120"/>
                  <a:pt x="64" y="121"/>
                  <a:pt x="63" y="122"/>
                </a:cubicBezTo>
                <a:cubicBezTo>
                  <a:pt x="61" y="124"/>
                  <a:pt x="60" y="125"/>
                  <a:pt x="59" y="126"/>
                </a:cubicBezTo>
                <a:cubicBezTo>
                  <a:pt x="58" y="126"/>
                  <a:pt x="57" y="127"/>
                  <a:pt x="56" y="127"/>
                </a:cubicBezTo>
                <a:cubicBezTo>
                  <a:pt x="54" y="129"/>
                  <a:pt x="53" y="130"/>
                  <a:pt x="51" y="131"/>
                </a:cubicBezTo>
                <a:cubicBezTo>
                  <a:pt x="49" y="132"/>
                  <a:pt x="47" y="133"/>
                  <a:pt x="45" y="134"/>
                </a:cubicBezTo>
                <a:cubicBezTo>
                  <a:pt x="44" y="136"/>
                  <a:pt x="43" y="137"/>
                  <a:pt x="42" y="138"/>
                </a:cubicBezTo>
                <a:cubicBezTo>
                  <a:pt x="41" y="139"/>
                  <a:pt x="40" y="141"/>
                  <a:pt x="39" y="143"/>
                </a:cubicBezTo>
                <a:cubicBezTo>
                  <a:pt x="39" y="144"/>
                  <a:pt x="39" y="145"/>
                  <a:pt x="39" y="147"/>
                </a:cubicBezTo>
                <a:cubicBezTo>
                  <a:pt x="39" y="149"/>
                  <a:pt x="39" y="150"/>
                  <a:pt x="38" y="151"/>
                </a:cubicBezTo>
                <a:cubicBezTo>
                  <a:pt x="38" y="152"/>
                  <a:pt x="38" y="153"/>
                  <a:pt x="38" y="153"/>
                </a:cubicBezTo>
                <a:cubicBezTo>
                  <a:pt x="38" y="154"/>
                  <a:pt x="38" y="155"/>
                  <a:pt x="38" y="156"/>
                </a:cubicBezTo>
                <a:cubicBezTo>
                  <a:pt x="39" y="158"/>
                  <a:pt x="39" y="160"/>
                  <a:pt x="38" y="162"/>
                </a:cubicBezTo>
                <a:cubicBezTo>
                  <a:pt x="37" y="163"/>
                  <a:pt x="37" y="166"/>
                  <a:pt x="38" y="168"/>
                </a:cubicBezTo>
                <a:cubicBezTo>
                  <a:pt x="38" y="170"/>
                  <a:pt x="38" y="171"/>
                  <a:pt x="38" y="172"/>
                </a:cubicBezTo>
                <a:cubicBezTo>
                  <a:pt x="39" y="172"/>
                  <a:pt x="39" y="173"/>
                  <a:pt x="40" y="174"/>
                </a:cubicBezTo>
                <a:cubicBezTo>
                  <a:pt x="41" y="176"/>
                  <a:pt x="43" y="177"/>
                  <a:pt x="44" y="178"/>
                </a:cubicBezTo>
                <a:cubicBezTo>
                  <a:pt x="45" y="179"/>
                  <a:pt x="46" y="179"/>
                  <a:pt x="47" y="179"/>
                </a:cubicBezTo>
                <a:cubicBezTo>
                  <a:pt x="47" y="179"/>
                  <a:pt x="48" y="179"/>
                  <a:pt x="49" y="179"/>
                </a:cubicBezTo>
                <a:cubicBezTo>
                  <a:pt x="51" y="179"/>
                  <a:pt x="51" y="179"/>
                  <a:pt x="52" y="179"/>
                </a:cubicBezTo>
                <a:cubicBezTo>
                  <a:pt x="56" y="179"/>
                  <a:pt x="60" y="179"/>
                  <a:pt x="64" y="179"/>
                </a:cubicBezTo>
                <a:cubicBezTo>
                  <a:pt x="67" y="178"/>
                  <a:pt x="71" y="177"/>
                  <a:pt x="74" y="175"/>
                </a:cubicBezTo>
                <a:cubicBezTo>
                  <a:pt x="75" y="174"/>
                  <a:pt x="75" y="173"/>
                  <a:pt x="76" y="173"/>
                </a:cubicBezTo>
                <a:cubicBezTo>
                  <a:pt x="77" y="172"/>
                  <a:pt x="77" y="172"/>
                  <a:pt x="78" y="171"/>
                </a:cubicBezTo>
                <a:cubicBezTo>
                  <a:pt x="81" y="171"/>
                  <a:pt x="84" y="171"/>
                  <a:pt x="86" y="171"/>
                </a:cubicBezTo>
                <a:cubicBezTo>
                  <a:pt x="88" y="172"/>
                  <a:pt x="90" y="173"/>
                  <a:pt x="92" y="174"/>
                </a:cubicBezTo>
                <a:cubicBezTo>
                  <a:pt x="93" y="176"/>
                  <a:pt x="94" y="177"/>
                  <a:pt x="95" y="177"/>
                </a:cubicBezTo>
                <a:cubicBezTo>
                  <a:pt x="96" y="177"/>
                  <a:pt x="96" y="178"/>
                  <a:pt x="96" y="178"/>
                </a:cubicBezTo>
                <a:cubicBezTo>
                  <a:pt x="98" y="180"/>
                  <a:pt x="98" y="181"/>
                  <a:pt x="98" y="181"/>
                </a:cubicBezTo>
                <a:cubicBezTo>
                  <a:pt x="99" y="182"/>
                  <a:pt x="99" y="184"/>
                  <a:pt x="99" y="186"/>
                </a:cubicBezTo>
                <a:cubicBezTo>
                  <a:pt x="100" y="188"/>
                  <a:pt x="100" y="190"/>
                  <a:pt x="99" y="191"/>
                </a:cubicBezTo>
                <a:cubicBezTo>
                  <a:pt x="99" y="192"/>
                  <a:pt x="98" y="194"/>
                  <a:pt x="98" y="195"/>
                </a:cubicBezTo>
                <a:cubicBezTo>
                  <a:pt x="98" y="196"/>
                  <a:pt x="98" y="197"/>
                  <a:pt x="98" y="198"/>
                </a:cubicBezTo>
                <a:cubicBezTo>
                  <a:pt x="98" y="199"/>
                  <a:pt x="97" y="200"/>
                  <a:pt x="97" y="201"/>
                </a:cubicBezTo>
                <a:cubicBezTo>
                  <a:pt x="96" y="201"/>
                  <a:pt x="96" y="201"/>
                  <a:pt x="95" y="202"/>
                </a:cubicBezTo>
                <a:cubicBezTo>
                  <a:pt x="94" y="203"/>
                  <a:pt x="94" y="203"/>
                  <a:pt x="93" y="204"/>
                </a:cubicBezTo>
                <a:cubicBezTo>
                  <a:pt x="92" y="205"/>
                  <a:pt x="92" y="206"/>
                  <a:pt x="91" y="207"/>
                </a:cubicBezTo>
                <a:cubicBezTo>
                  <a:pt x="91" y="208"/>
                  <a:pt x="90" y="208"/>
                  <a:pt x="89" y="208"/>
                </a:cubicBezTo>
                <a:cubicBezTo>
                  <a:pt x="87" y="210"/>
                  <a:pt x="85" y="210"/>
                  <a:pt x="84" y="211"/>
                </a:cubicBezTo>
                <a:cubicBezTo>
                  <a:pt x="83" y="211"/>
                  <a:pt x="82" y="211"/>
                  <a:pt x="80" y="211"/>
                </a:cubicBezTo>
                <a:cubicBezTo>
                  <a:pt x="79" y="211"/>
                  <a:pt x="78" y="211"/>
                  <a:pt x="77" y="210"/>
                </a:cubicBezTo>
                <a:cubicBezTo>
                  <a:pt x="76" y="210"/>
                  <a:pt x="75" y="210"/>
                  <a:pt x="74" y="210"/>
                </a:cubicBezTo>
                <a:cubicBezTo>
                  <a:pt x="73" y="210"/>
                  <a:pt x="71" y="210"/>
                  <a:pt x="69" y="210"/>
                </a:cubicBezTo>
                <a:cubicBezTo>
                  <a:pt x="67" y="210"/>
                  <a:pt x="65" y="210"/>
                  <a:pt x="64" y="210"/>
                </a:cubicBezTo>
                <a:cubicBezTo>
                  <a:pt x="61" y="210"/>
                  <a:pt x="60" y="210"/>
                  <a:pt x="59" y="210"/>
                </a:cubicBezTo>
                <a:cubicBezTo>
                  <a:pt x="58" y="209"/>
                  <a:pt x="56" y="209"/>
                  <a:pt x="55" y="208"/>
                </a:cubicBezTo>
                <a:cubicBezTo>
                  <a:pt x="54" y="208"/>
                  <a:pt x="52" y="208"/>
                  <a:pt x="51" y="207"/>
                </a:cubicBezTo>
                <a:cubicBezTo>
                  <a:pt x="50" y="207"/>
                  <a:pt x="49" y="207"/>
                  <a:pt x="49" y="207"/>
                </a:cubicBezTo>
                <a:close/>
                <a:moveTo>
                  <a:pt x="57" y="163"/>
                </a:moveTo>
                <a:cubicBezTo>
                  <a:pt x="58" y="165"/>
                  <a:pt x="58" y="166"/>
                  <a:pt x="57" y="168"/>
                </a:cubicBezTo>
                <a:cubicBezTo>
                  <a:pt x="56" y="169"/>
                  <a:pt x="55" y="171"/>
                  <a:pt x="54" y="171"/>
                </a:cubicBezTo>
                <a:cubicBezTo>
                  <a:pt x="52" y="173"/>
                  <a:pt x="50" y="173"/>
                  <a:pt x="48" y="172"/>
                </a:cubicBezTo>
                <a:cubicBezTo>
                  <a:pt x="46" y="172"/>
                  <a:pt x="45" y="171"/>
                  <a:pt x="45" y="169"/>
                </a:cubicBezTo>
                <a:cubicBezTo>
                  <a:pt x="45" y="167"/>
                  <a:pt x="45" y="166"/>
                  <a:pt x="46" y="165"/>
                </a:cubicBezTo>
                <a:cubicBezTo>
                  <a:pt x="47" y="164"/>
                  <a:pt x="48" y="163"/>
                  <a:pt x="49" y="163"/>
                </a:cubicBezTo>
                <a:cubicBezTo>
                  <a:pt x="51" y="162"/>
                  <a:pt x="52" y="162"/>
                  <a:pt x="54" y="162"/>
                </a:cubicBezTo>
                <a:cubicBezTo>
                  <a:pt x="55" y="162"/>
                  <a:pt x="56" y="163"/>
                  <a:pt x="57" y="163"/>
                </a:cubicBezTo>
                <a:close/>
                <a:moveTo>
                  <a:pt x="55" y="27"/>
                </a:moveTo>
                <a:cubicBezTo>
                  <a:pt x="56" y="28"/>
                  <a:pt x="56" y="28"/>
                  <a:pt x="57" y="29"/>
                </a:cubicBezTo>
                <a:cubicBezTo>
                  <a:pt x="57" y="29"/>
                  <a:pt x="58" y="29"/>
                  <a:pt x="59" y="30"/>
                </a:cubicBezTo>
                <a:cubicBezTo>
                  <a:pt x="59" y="30"/>
                  <a:pt x="60" y="31"/>
                  <a:pt x="60" y="32"/>
                </a:cubicBezTo>
                <a:cubicBezTo>
                  <a:pt x="60" y="33"/>
                  <a:pt x="60" y="34"/>
                  <a:pt x="60" y="35"/>
                </a:cubicBezTo>
                <a:cubicBezTo>
                  <a:pt x="58" y="36"/>
                  <a:pt x="57" y="36"/>
                  <a:pt x="56" y="37"/>
                </a:cubicBezTo>
                <a:cubicBezTo>
                  <a:pt x="55" y="37"/>
                  <a:pt x="54" y="38"/>
                  <a:pt x="53" y="38"/>
                </a:cubicBezTo>
                <a:cubicBezTo>
                  <a:pt x="51" y="39"/>
                  <a:pt x="50" y="38"/>
                  <a:pt x="49" y="38"/>
                </a:cubicBezTo>
                <a:cubicBezTo>
                  <a:pt x="48" y="37"/>
                  <a:pt x="48" y="37"/>
                  <a:pt x="47" y="36"/>
                </a:cubicBezTo>
                <a:cubicBezTo>
                  <a:pt x="47" y="34"/>
                  <a:pt x="47" y="33"/>
                  <a:pt x="47" y="33"/>
                </a:cubicBezTo>
                <a:cubicBezTo>
                  <a:pt x="47" y="32"/>
                  <a:pt x="47" y="31"/>
                  <a:pt x="47" y="30"/>
                </a:cubicBezTo>
                <a:cubicBezTo>
                  <a:pt x="49" y="28"/>
                  <a:pt x="51" y="27"/>
                  <a:pt x="55" y="28"/>
                </a:cubicBezTo>
                <a:lnTo>
                  <a:pt x="55" y="27"/>
                </a:lnTo>
                <a:close/>
                <a:moveTo>
                  <a:pt x="60" y="49"/>
                </a:moveTo>
                <a:cubicBezTo>
                  <a:pt x="59" y="47"/>
                  <a:pt x="59" y="45"/>
                  <a:pt x="60" y="44"/>
                </a:cubicBezTo>
                <a:cubicBezTo>
                  <a:pt x="63" y="42"/>
                  <a:pt x="64" y="42"/>
                  <a:pt x="65" y="44"/>
                </a:cubicBezTo>
                <a:cubicBezTo>
                  <a:pt x="66" y="47"/>
                  <a:pt x="66" y="48"/>
                  <a:pt x="65" y="50"/>
                </a:cubicBezTo>
                <a:cubicBezTo>
                  <a:pt x="64" y="50"/>
                  <a:pt x="63" y="50"/>
                  <a:pt x="62" y="50"/>
                </a:cubicBezTo>
                <a:cubicBezTo>
                  <a:pt x="61" y="49"/>
                  <a:pt x="60" y="49"/>
                  <a:pt x="60" y="49"/>
                </a:cubicBezTo>
                <a:close/>
                <a:moveTo>
                  <a:pt x="66" y="163"/>
                </a:moveTo>
                <a:cubicBezTo>
                  <a:pt x="65" y="160"/>
                  <a:pt x="66" y="158"/>
                  <a:pt x="68" y="158"/>
                </a:cubicBezTo>
                <a:cubicBezTo>
                  <a:pt x="69" y="158"/>
                  <a:pt x="71" y="158"/>
                  <a:pt x="71" y="160"/>
                </a:cubicBezTo>
                <a:cubicBezTo>
                  <a:pt x="71" y="161"/>
                  <a:pt x="71" y="162"/>
                  <a:pt x="70" y="163"/>
                </a:cubicBezTo>
                <a:cubicBezTo>
                  <a:pt x="69" y="164"/>
                  <a:pt x="67" y="164"/>
                  <a:pt x="66" y="163"/>
                </a:cubicBezTo>
                <a:close/>
              </a:path>
            </a:pathLst>
          </a:custGeom>
          <a:solidFill>
            <a:schemeClr val="lt2"/>
          </a:solidFill>
          <a:ln>
            <a:noFill/>
          </a:ln>
          <a:effectLst>
            <a:outerShdw dist="28575" dir="2280000" algn="bl" rotWithShape="0">
              <a:schemeClr val="dk1"/>
            </a:outerShdw>
          </a:effectLst>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67" name="Google Shape;167;p17"/>
          <p:cNvGrpSpPr/>
          <p:nvPr/>
        </p:nvGrpSpPr>
        <p:grpSpPr>
          <a:xfrm rot="995365">
            <a:off x="17085331" y="1040583"/>
            <a:ext cx="1310453" cy="1757250"/>
            <a:chOff x="2049537" y="2313253"/>
            <a:chExt cx="429957" cy="576561"/>
          </a:xfrm>
        </p:grpSpPr>
        <p:sp>
          <p:nvSpPr>
            <p:cNvPr id="168" name="Google Shape;168;p17"/>
            <p:cNvSpPr/>
            <p:nvPr/>
          </p:nvSpPr>
          <p:spPr>
            <a:xfrm>
              <a:off x="2164111" y="2437682"/>
              <a:ext cx="273498" cy="328936"/>
            </a:xfrm>
            <a:custGeom>
              <a:avLst/>
              <a:gdLst/>
              <a:ahLst/>
              <a:cxnLst/>
              <a:rect l="l" t="t" r="r" b="b"/>
              <a:pathLst>
                <a:path w="978" h="1178" extrusionOk="0">
                  <a:moveTo>
                    <a:pt x="270" y="72"/>
                  </a:moveTo>
                  <a:lnTo>
                    <a:pt x="270" y="72"/>
                  </a:lnTo>
                  <a:cubicBezTo>
                    <a:pt x="106" y="141"/>
                    <a:pt x="0" y="324"/>
                    <a:pt x="40" y="500"/>
                  </a:cubicBezTo>
                  <a:lnTo>
                    <a:pt x="40" y="500"/>
                  </a:lnTo>
                  <a:cubicBezTo>
                    <a:pt x="62" y="595"/>
                    <a:pt x="134" y="666"/>
                    <a:pt x="176" y="752"/>
                  </a:cubicBezTo>
                  <a:lnTo>
                    <a:pt x="176" y="752"/>
                  </a:lnTo>
                  <a:cubicBezTo>
                    <a:pt x="210" y="822"/>
                    <a:pt x="233" y="899"/>
                    <a:pt x="226" y="978"/>
                  </a:cubicBezTo>
                  <a:lnTo>
                    <a:pt x="226" y="978"/>
                  </a:lnTo>
                  <a:cubicBezTo>
                    <a:pt x="224" y="1005"/>
                    <a:pt x="218" y="1032"/>
                    <a:pt x="223" y="1059"/>
                  </a:cubicBezTo>
                  <a:lnTo>
                    <a:pt x="223" y="1059"/>
                  </a:lnTo>
                  <a:cubicBezTo>
                    <a:pt x="233" y="1112"/>
                    <a:pt x="284" y="1151"/>
                    <a:pt x="337" y="1163"/>
                  </a:cubicBezTo>
                  <a:lnTo>
                    <a:pt x="337" y="1163"/>
                  </a:lnTo>
                  <a:cubicBezTo>
                    <a:pt x="399" y="1177"/>
                    <a:pt x="476" y="1170"/>
                    <a:pt x="535" y="1147"/>
                  </a:cubicBezTo>
                  <a:lnTo>
                    <a:pt x="535" y="1147"/>
                  </a:lnTo>
                  <a:cubicBezTo>
                    <a:pt x="601" y="1122"/>
                    <a:pt x="626" y="1077"/>
                    <a:pt x="663" y="1019"/>
                  </a:cubicBezTo>
                  <a:lnTo>
                    <a:pt x="663" y="1019"/>
                  </a:lnTo>
                  <a:cubicBezTo>
                    <a:pt x="711" y="946"/>
                    <a:pt x="764" y="878"/>
                    <a:pt x="812" y="804"/>
                  </a:cubicBezTo>
                  <a:lnTo>
                    <a:pt x="812" y="804"/>
                  </a:lnTo>
                  <a:cubicBezTo>
                    <a:pt x="940" y="605"/>
                    <a:pt x="977" y="364"/>
                    <a:pt x="796" y="181"/>
                  </a:cubicBezTo>
                  <a:lnTo>
                    <a:pt x="796" y="181"/>
                  </a:lnTo>
                  <a:cubicBezTo>
                    <a:pt x="664" y="49"/>
                    <a:pt x="443" y="0"/>
                    <a:pt x="270" y="72"/>
                  </a:cubicBezTo>
                </a:path>
              </a:pathLst>
            </a:custGeom>
            <a:solidFill>
              <a:schemeClr val="accent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p17"/>
            <p:cNvSpPr/>
            <p:nvPr/>
          </p:nvSpPr>
          <p:spPr>
            <a:xfrm>
              <a:off x="2209693" y="2781401"/>
              <a:ext cx="129356" cy="108413"/>
            </a:xfrm>
            <a:custGeom>
              <a:avLst/>
              <a:gdLst/>
              <a:ahLst/>
              <a:cxnLst/>
              <a:rect l="l" t="t" r="r" b="b"/>
              <a:pathLst>
                <a:path w="463" h="387" extrusionOk="0">
                  <a:moveTo>
                    <a:pt x="419" y="35"/>
                  </a:moveTo>
                  <a:lnTo>
                    <a:pt x="419" y="35"/>
                  </a:lnTo>
                  <a:cubicBezTo>
                    <a:pt x="407" y="25"/>
                    <a:pt x="391" y="22"/>
                    <a:pt x="375" y="19"/>
                  </a:cubicBezTo>
                  <a:lnTo>
                    <a:pt x="375" y="19"/>
                  </a:lnTo>
                  <a:cubicBezTo>
                    <a:pt x="307" y="5"/>
                    <a:pt x="236" y="0"/>
                    <a:pt x="166" y="2"/>
                  </a:cubicBezTo>
                  <a:lnTo>
                    <a:pt x="166" y="2"/>
                  </a:lnTo>
                  <a:cubicBezTo>
                    <a:pt x="98" y="5"/>
                    <a:pt x="8" y="4"/>
                    <a:pt x="4" y="94"/>
                  </a:cubicBezTo>
                  <a:lnTo>
                    <a:pt x="4" y="94"/>
                  </a:lnTo>
                  <a:cubicBezTo>
                    <a:pt x="2" y="123"/>
                    <a:pt x="14" y="152"/>
                    <a:pt x="35" y="172"/>
                  </a:cubicBezTo>
                  <a:lnTo>
                    <a:pt x="35" y="172"/>
                  </a:lnTo>
                  <a:cubicBezTo>
                    <a:pt x="38" y="175"/>
                    <a:pt x="41" y="178"/>
                    <a:pt x="41" y="181"/>
                  </a:cubicBezTo>
                  <a:lnTo>
                    <a:pt x="41" y="181"/>
                  </a:lnTo>
                  <a:cubicBezTo>
                    <a:pt x="41" y="185"/>
                    <a:pt x="38" y="188"/>
                    <a:pt x="36" y="191"/>
                  </a:cubicBezTo>
                  <a:lnTo>
                    <a:pt x="36" y="191"/>
                  </a:lnTo>
                  <a:cubicBezTo>
                    <a:pt x="12" y="216"/>
                    <a:pt x="0" y="252"/>
                    <a:pt x="4" y="286"/>
                  </a:cubicBezTo>
                  <a:lnTo>
                    <a:pt x="4" y="286"/>
                  </a:lnTo>
                  <a:cubicBezTo>
                    <a:pt x="7" y="304"/>
                    <a:pt x="14" y="321"/>
                    <a:pt x="27" y="336"/>
                  </a:cubicBezTo>
                  <a:lnTo>
                    <a:pt x="27" y="336"/>
                  </a:lnTo>
                  <a:cubicBezTo>
                    <a:pt x="51" y="363"/>
                    <a:pt x="90" y="373"/>
                    <a:pt x="126" y="376"/>
                  </a:cubicBezTo>
                  <a:lnTo>
                    <a:pt x="126" y="376"/>
                  </a:lnTo>
                  <a:cubicBezTo>
                    <a:pt x="231" y="386"/>
                    <a:pt x="462" y="342"/>
                    <a:pt x="413" y="187"/>
                  </a:cubicBezTo>
                  <a:lnTo>
                    <a:pt x="413" y="187"/>
                  </a:lnTo>
                  <a:cubicBezTo>
                    <a:pt x="408" y="170"/>
                    <a:pt x="376" y="124"/>
                    <a:pt x="353" y="133"/>
                  </a:cubicBezTo>
                  <a:lnTo>
                    <a:pt x="353" y="133"/>
                  </a:lnTo>
                  <a:cubicBezTo>
                    <a:pt x="375" y="124"/>
                    <a:pt x="395" y="113"/>
                    <a:pt x="414" y="100"/>
                  </a:cubicBezTo>
                  <a:lnTo>
                    <a:pt x="414" y="100"/>
                  </a:lnTo>
                  <a:cubicBezTo>
                    <a:pt x="423" y="93"/>
                    <a:pt x="432" y="86"/>
                    <a:pt x="435" y="76"/>
                  </a:cubicBezTo>
                  <a:lnTo>
                    <a:pt x="435" y="76"/>
                  </a:lnTo>
                  <a:cubicBezTo>
                    <a:pt x="440" y="61"/>
                    <a:pt x="432" y="44"/>
                    <a:pt x="419" y="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 name="Google Shape;170;p17"/>
            <p:cNvSpPr/>
            <p:nvPr/>
          </p:nvSpPr>
          <p:spPr>
            <a:xfrm>
              <a:off x="2127152" y="2406882"/>
              <a:ext cx="284585" cy="340024"/>
            </a:xfrm>
            <a:custGeom>
              <a:avLst/>
              <a:gdLst/>
              <a:ahLst/>
              <a:cxnLst/>
              <a:rect l="l" t="t" r="r" b="b"/>
              <a:pathLst>
                <a:path w="1020" h="1217" extrusionOk="0">
                  <a:moveTo>
                    <a:pt x="428" y="1216"/>
                  </a:moveTo>
                  <a:lnTo>
                    <a:pt x="428" y="1216"/>
                  </a:lnTo>
                  <a:cubicBezTo>
                    <a:pt x="403" y="1216"/>
                    <a:pt x="378" y="1213"/>
                    <a:pt x="355" y="1208"/>
                  </a:cubicBezTo>
                  <a:lnTo>
                    <a:pt x="355" y="1208"/>
                  </a:lnTo>
                  <a:cubicBezTo>
                    <a:pt x="299" y="1195"/>
                    <a:pt x="237" y="1152"/>
                    <a:pt x="224" y="1086"/>
                  </a:cubicBezTo>
                  <a:lnTo>
                    <a:pt x="224" y="1086"/>
                  </a:lnTo>
                  <a:cubicBezTo>
                    <a:pt x="220" y="1062"/>
                    <a:pt x="222" y="1039"/>
                    <a:pt x="225" y="1017"/>
                  </a:cubicBezTo>
                  <a:lnTo>
                    <a:pt x="225" y="1017"/>
                  </a:lnTo>
                  <a:cubicBezTo>
                    <a:pt x="225" y="1011"/>
                    <a:pt x="226" y="1005"/>
                    <a:pt x="226" y="999"/>
                  </a:cubicBezTo>
                  <a:lnTo>
                    <a:pt x="226" y="999"/>
                  </a:lnTo>
                  <a:cubicBezTo>
                    <a:pt x="232" y="933"/>
                    <a:pt x="216" y="860"/>
                    <a:pt x="178" y="785"/>
                  </a:cubicBezTo>
                  <a:lnTo>
                    <a:pt x="178" y="785"/>
                  </a:lnTo>
                  <a:cubicBezTo>
                    <a:pt x="163" y="754"/>
                    <a:pt x="144" y="726"/>
                    <a:pt x="125" y="696"/>
                  </a:cubicBezTo>
                  <a:lnTo>
                    <a:pt x="125" y="696"/>
                  </a:lnTo>
                  <a:cubicBezTo>
                    <a:pt x="91" y="645"/>
                    <a:pt x="55" y="592"/>
                    <a:pt x="41" y="528"/>
                  </a:cubicBezTo>
                  <a:lnTo>
                    <a:pt x="41" y="528"/>
                  </a:lnTo>
                  <a:cubicBezTo>
                    <a:pt x="0" y="345"/>
                    <a:pt x="104" y="150"/>
                    <a:pt x="284" y="75"/>
                  </a:cubicBezTo>
                  <a:lnTo>
                    <a:pt x="284" y="75"/>
                  </a:lnTo>
                  <a:cubicBezTo>
                    <a:pt x="463" y="0"/>
                    <a:pt x="694" y="48"/>
                    <a:pt x="834" y="189"/>
                  </a:cubicBezTo>
                  <a:lnTo>
                    <a:pt x="834" y="189"/>
                  </a:lnTo>
                  <a:cubicBezTo>
                    <a:pt x="1003" y="359"/>
                    <a:pt x="1010" y="596"/>
                    <a:pt x="853" y="840"/>
                  </a:cubicBezTo>
                  <a:lnTo>
                    <a:pt x="853" y="840"/>
                  </a:lnTo>
                  <a:cubicBezTo>
                    <a:pt x="829" y="877"/>
                    <a:pt x="803" y="914"/>
                    <a:pt x="778" y="950"/>
                  </a:cubicBezTo>
                  <a:lnTo>
                    <a:pt x="778" y="950"/>
                  </a:lnTo>
                  <a:cubicBezTo>
                    <a:pt x="753" y="984"/>
                    <a:pt x="728" y="1019"/>
                    <a:pt x="705" y="1055"/>
                  </a:cubicBezTo>
                  <a:lnTo>
                    <a:pt x="698" y="1066"/>
                  </a:lnTo>
                  <a:lnTo>
                    <a:pt x="698" y="1066"/>
                  </a:lnTo>
                  <a:cubicBezTo>
                    <a:pt x="664" y="1119"/>
                    <a:pt x="635" y="1165"/>
                    <a:pt x="566" y="1191"/>
                  </a:cubicBezTo>
                  <a:lnTo>
                    <a:pt x="566" y="1191"/>
                  </a:lnTo>
                  <a:cubicBezTo>
                    <a:pt x="523" y="1207"/>
                    <a:pt x="475" y="1216"/>
                    <a:pt x="428" y="1216"/>
                  </a:cubicBezTo>
                  <a:close/>
                  <a:moveTo>
                    <a:pt x="466" y="84"/>
                  </a:moveTo>
                  <a:lnTo>
                    <a:pt x="466" y="84"/>
                  </a:lnTo>
                  <a:cubicBezTo>
                    <a:pt x="409" y="84"/>
                    <a:pt x="352" y="94"/>
                    <a:pt x="301" y="116"/>
                  </a:cubicBezTo>
                  <a:lnTo>
                    <a:pt x="301" y="116"/>
                  </a:lnTo>
                  <a:cubicBezTo>
                    <a:pt x="143" y="182"/>
                    <a:pt x="49" y="358"/>
                    <a:pt x="85" y="518"/>
                  </a:cubicBezTo>
                  <a:lnTo>
                    <a:pt x="85" y="518"/>
                  </a:lnTo>
                  <a:cubicBezTo>
                    <a:pt x="97" y="574"/>
                    <a:pt x="129" y="621"/>
                    <a:pt x="162" y="671"/>
                  </a:cubicBezTo>
                  <a:lnTo>
                    <a:pt x="162" y="671"/>
                  </a:lnTo>
                  <a:cubicBezTo>
                    <a:pt x="182" y="701"/>
                    <a:pt x="202" y="732"/>
                    <a:pt x="219" y="765"/>
                  </a:cubicBezTo>
                  <a:lnTo>
                    <a:pt x="219" y="765"/>
                  </a:lnTo>
                  <a:lnTo>
                    <a:pt x="219" y="765"/>
                  </a:lnTo>
                  <a:cubicBezTo>
                    <a:pt x="259" y="848"/>
                    <a:pt x="277" y="928"/>
                    <a:pt x="271" y="1003"/>
                  </a:cubicBezTo>
                  <a:lnTo>
                    <a:pt x="271" y="1003"/>
                  </a:lnTo>
                  <a:cubicBezTo>
                    <a:pt x="271" y="1009"/>
                    <a:pt x="270" y="1016"/>
                    <a:pt x="269" y="1022"/>
                  </a:cubicBezTo>
                  <a:lnTo>
                    <a:pt x="269" y="1022"/>
                  </a:lnTo>
                  <a:cubicBezTo>
                    <a:pt x="267" y="1042"/>
                    <a:pt x="265" y="1061"/>
                    <a:pt x="268" y="1078"/>
                  </a:cubicBezTo>
                  <a:lnTo>
                    <a:pt x="268" y="1078"/>
                  </a:lnTo>
                  <a:cubicBezTo>
                    <a:pt x="277" y="1124"/>
                    <a:pt x="323" y="1155"/>
                    <a:pt x="365" y="1164"/>
                  </a:cubicBezTo>
                  <a:lnTo>
                    <a:pt x="365" y="1164"/>
                  </a:lnTo>
                  <a:cubicBezTo>
                    <a:pt x="420" y="1177"/>
                    <a:pt x="493" y="1171"/>
                    <a:pt x="550" y="1149"/>
                  </a:cubicBezTo>
                  <a:lnTo>
                    <a:pt x="550" y="1149"/>
                  </a:lnTo>
                  <a:cubicBezTo>
                    <a:pt x="605" y="1128"/>
                    <a:pt x="628" y="1092"/>
                    <a:pt x="660" y="1042"/>
                  </a:cubicBezTo>
                  <a:lnTo>
                    <a:pt x="668" y="1030"/>
                  </a:lnTo>
                  <a:lnTo>
                    <a:pt x="668" y="1030"/>
                  </a:lnTo>
                  <a:cubicBezTo>
                    <a:pt x="691" y="994"/>
                    <a:pt x="717" y="958"/>
                    <a:pt x="741" y="923"/>
                  </a:cubicBezTo>
                  <a:lnTo>
                    <a:pt x="741" y="923"/>
                  </a:lnTo>
                  <a:cubicBezTo>
                    <a:pt x="766" y="888"/>
                    <a:pt x="792" y="852"/>
                    <a:pt x="816" y="816"/>
                  </a:cubicBezTo>
                  <a:lnTo>
                    <a:pt x="816" y="816"/>
                  </a:lnTo>
                  <a:cubicBezTo>
                    <a:pt x="884" y="709"/>
                    <a:pt x="1019" y="439"/>
                    <a:pt x="803" y="220"/>
                  </a:cubicBezTo>
                  <a:lnTo>
                    <a:pt x="803" y="220"/>
                  </a:lnTo>
                  <a:cubicBezTo>
                    <a:pt x="715" y="132"/>
                    <a:pt x="589" y="84"/>
                    <a:pt x="466" y="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 name="Google Shape;171;p17"/>
            <p:cNvSpPr/>
            <p:nvPr/>
          </p:nvSpPr>
          <p:spPr>
            <a:xfrm>
              <a:off x="2172734" y="2750602"/>
              <a:ext cx="136747" cy="118269"/>
            </a:xfrm>
            <a:custGeom>
              <a:avLst/>
              <a:gdLst/>
              <a:ahLst/>
              <a:cxnLst/>
              <a:rect l="l" t="t" r="r" b="b"/>
              <a:pathLst>
                <a:path w="488" h="424" extrusionOk="0">
                  <a:moveTo>
                    <a:pt x="180" y="423"/>
                  </a:moveTo>
                  <a:lnTo>
                    <a:pt x="180" y="423"/>
                  </a:lnTo>
                  <a:cubicBezTo>
                    <a:pt x="168" y="423"/>
                    <a:pt x="157" y="422"/>
                    <a:pt x="146" y="421"/>
                  </a:cubicBezTo>
                  <a:lnTo>
                    <a:pt x="146" y="421"/>
                  </a:lnTo>
                  <a:cubicBezTo>
                    <a:pt x="94" y="417"/>
                    <a:pt x="57" y="401"/>
                    <a:pt x="33" y="374"/>
                  </a:cubicBezTo>
                  <a:lnTo>
                    <a:pt x="33" y="374"/>
                  </a:lnTo>
                  <a:cubicBezTo>
                    <a:pt x="17" y="357"/>
                    <a:pt x="7" y="335"/>
                    <a:pt x="4" y="312"/>
                  </a:cubicBezTo>
                  <a:lnTo>
                    <a:pt x="4" y="312"/>
                  </a:lnTo>
                  <a:lnTo>
                    <a:pt x="4" y="312"/>
                  </a:lnTo>
                  <a:cubicBezTo>
                    <a:pt x="0" y="275"/>
                    <a:pt x="12" y="235"/>
                    <a:pt x="36" y="205"/>
                  </a:cubicBezTo>
                  <a:lnTo>
                    <a:pt x="36" y="205"/>
                  </a:lnTo>
                  <a:cubicBezTo>
                    <a:pt x="14" y="181"/>
                    <a:pt x="2" y="149"/>
                    <a:pt x="4" y="116"/>
                  </a:cubicBezTo>
                  <a:lnTo>
                    <a:pt x="4" y="116"/>
                  </a:lnTo>
                  <a:cubicBezTo>
                    <a:pt x="9" y="9"/>
                    <a:pt x="112" y="6"/>
                    <a:pt x="180" y="3"/>
                  </a:cubicBezTo>
                  <a:lnTo>
                    <a:pt x="188" y="3"/>
                  </a:lnTo>
                  <a:lnTo>
                    <a:pt x="188" y="3"/>
                  </a:lnTo>
                  <a:cubicBezTo>
                    <a:pt x="260" y="0"/>
                    <a:pt x="332" y="6"/>
                    <a:pt x="402" y="20"/>
                  </a:cubicBezTo>
                  <a:lnTo>
                    <a:pt x="402" y="20"/>
                  </a:lnTo>
                  <a:cubicBezTo>
                    <a:pt x="420" y="23"/>
                    <a:pt x="439" y="28"/>
                    <a:pt x="455" y="40"/>
                  </a:cubicBezTo>
                  <a:lnTo>
                    <a:pt x="455" y="40"/>
                  </a:lnTo>
                  <a:cubicBezTo>
                    <a:pt x="477" y="56"/>
                    <a:pt x="487" y="83"/>
                    <a:pt x="479" y="106"/>
                  </a:cubicBezTo>
                  <a:lnTo>
                    <a:pt x="479" y="106"/>
                  </a:lnTo>
                  <a:cubicBezTo>
                    <a:pt x="473" y="122"/>
                    <a:pt x="461" y="133"/>
                    <a:pt x="450" y="141"/>
                  </a:cubicBezTo>
                  <a:lnTo>
                    <a:pt x="450" y="141"/>
                  </a:lnTo>
                  <a:cubicBezTo>
                    <a:pt x="442" y="146"/>
                    <a:pt x="435" y="151"/>
                    <a:pt x="427" y="155"/>
                  </a:cubicBezTo>
                  <a:lnTo>
                    <a:pt x="427" y="155"/>
                  </a:lnTo>
                  <a:cubicBezTo>
                    <a:pt x="442" y="171"/>
                    <a:pt x="453" y="191"/>
                    <a:pt x="457" y="202"/>
                  </a:cubicBezTo>
                  <a:lnTo>
                    <a:pt x="457" y="202"/>
                  </a:lnTo>
                  <a:cubicBezTo>
                    <a:pt x="472" y="250"/>
                    <a:pt x="465" y="295"/>
                    <a:pt x="436" y="331"/>
                  </a:cubicBezTo>
                  <a:lnTo>
                    <a:pt x="436" y="331"/>
                  </a:lnTo>
                  <a:cubicBezTo>
                    <a:pt x="383" y="397"/>
                    <a:pt x="264" y="423"/>
                    <a:pt x="180" y="423"/>
                  </a:cubicBezTo>
                  <a:close/>
                  <a:moveTo>
                    <a:pt x="49" y="306"/>
                  </a:moveTo>
                  <a:lnTo>
                    <a:pt x="49" y="306"/>
                  </a:lnTo>
                  <a:cubicBezTo>
                    <a:pt x="51" y="321"/>
                    <a:pt x="57" y="333"/>
                    <a:pt x="66" y="344"/>
                  </a:cubicBezTo>
                  <a:lnTo>
                    <a:pt x="66" y="344"/>
                  </a:lnTo>
                  <a:cubicBezTo>
                    <a:pt x="82" y="362"/>
                    <a:pt x="110" y="373"/>
                    <a:pt x="151" y="377"/>
                  </a:cubicBezTo>
                  <a:lnTo>
                    <a:pt x="151" y="377"/>
                  </a:lnTo>
                  <a:cubicBezTo>
                    <a:pt x="225" y="383"/>
                    <a:pt x="353" y="362"/>
                    <a:pt x="401" y="303"/>
                  </a:cubicBezTo>
                  <a:lnTo>
                    <a:pt x="401" y="303"/>
                  </a:lnTo>
                  <a:cubicBezTo>
                    <a:pt x="421" y="279"/>
                    <a:pt x="425" y="250"/>
                    <a:pt x="414" y="216"/>
                  </a:cubicBezTo>
                  <a:lnTo>
                    <a:pt x="414" y="216"/>
                  </a:lnTo>
                  <a:cubicBezTo>
                    <a:pt x="410" y="204"/>
                    <a:pt x="391" y="180"/>
                    <a:pt x="382" y="177"/>
                  </a:cubicBezTo>
                  <a:lnTo>
                    <a:pt x="382" y="177"/>
                  </a:lnTo>
                  <a:cubicBezTo>
                    <a:pt x="371" y="181"/>
                    <a:pt x="359" y="175"/>
                    <a:pt x="355" y="164"/>
                  </a:cubicBezTo>
                  <a:lnTo>
                    <a:pt x="355" y="164"/>
                  </a:lnTo>
                  <a:cubicBezTo>
                    <a:pt x="350" y="152"/>
                    <a:pt x="356" y="139"/>
                    <a:pt x="367" y="135"/>
                  </a:cubicBezTo>
                  <a:lnTo>
                    <a:pt x="367" y="135"/>
                  </a:lnTo>
                  <a:lnTo>
                    <a:pt x="367" y="135"/>
                  </a:lnTo>
                  <a:lnTo>
                    <a:pt x="367" y="135"/>
                  </a:lnTo>
                  <a:lnTo>
                    <a:pt x="367" y="135"/>
                  </a:lnTo>
                  <a:cubicBezTo>
                    <a:pt x="387" y="127"/>
                    <a:pt x="406" y="117"/>
                    <a:pt x="423" y="104"/>
                  </a:cubicBezTo>
                  <a:lnTo>
                    <a:pt x="423" y="104"/>
                  </a:lnTo>
                  <a:cubicBezTo>
                    <a:pt x="427" y="102"/>
                    <a:pt x="435" y="97"/>
                    <a:pt x="436" y="92"/>
                  </a:cubicBezTo>
                  <a:lnTo>
                    <a:pt x="436" y="92"/>
                  </a:lnTo>
                  <a:cubicBezTo>
                    <a:pt x="438" y="88"/>
                    <a:pt x="434" y="80"/>
                    <a:pt x="428" y="76"/>
                  </a:cubicBezTo>
                  <a:lnTo>
                    <a:pt x="428" y="76"/>
                  </a:lnTo>
                  <a:cubicBezTo>
                    <a:pt x="420" y="69"/>
                    <a:pt x="407" y="66"/>
                    <a:pt x="393" y="64"/>
                  </a:cubicBezTo>
                  <a:lnTo>
                    <a:pt x="393" y="64"/>
                  </a:lnTo>
                  <a:cubicBezTo>
                    <a:pt x="327" y="51"/>
                    <a:pt x="258" y="46"/>
                    <a:pt x="189" y="48"/>
                  </a:cubicBezTo>
                  <a:lnTo>
                    <a:pt x="181" y="48"/>
                  </a:lnTo>
                  <a:lnTo>
                    <a:pt x="181" y="48"/>
                  </a:lnTo>
                  <a:cubicBezTo>
                    <a:pt x="103" y="51"/>
                    <a:pt x="51" y="57"/>
                    <a:pt x="48" y="119"/>
                  </a:cubicBezTo>
                  <a:lnTo>
                    <a:pt x="48" y="119"/>
                  </a:lnTo>
                  <a:cubicBezTo>
                    <a:pt x="47" y="141"/>
                    <a:pt x="56" y="164"/>
                    <a:pt x="73" y="179"/>
                  </a:cubicBezTo>
                  <a:lnTo>
                    <a:pt x="73" y="179"/>
                  </a:lnTo>
                  <a:cubicBezTo>
                    <a:pt x="77" y="183"/>
                    <a:pt x="85" y="191"/>
                    <a:pt x="86" y="203"/>
                  </a:cubicBezTo>
                  <a:lnTo>
                    <a:pt x="86" y="203"/>
                  </a:lnTo>
                  <a:cubicBezTo>
                    <a:pt x="87" y="217"/>
                    <a:pt x="78" y="226"/>
                    <a:pt x="74" y="230"/>
                  </a:cubicBezTo>
                  <a:lnTo>
                    <a:pt x="74" y="230"/>
                  </a:lnTo>
                  <a:cubicBezTo>
                    <a:pt x="56" y="250"/>
                    <a:pt x="46" y="279"/>
                    <a:pt x="49" y="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17"/>
            <p:cNvSpPr/>
            <p:nvPr/>
          </p:nvSpPr>
          <p:spPr>
            <a:xfrm>
              <a:off x="2305787" y="2313253"/>
              <a:ext cx="49279" cy="71454"/>
            </a:xfrm>
            <a:custGeom>
              <a:avLst/>
              <a:gdLst/>
              <a:ahLst/>
              <a:cxnLst/>
              <a:rect l="l" t="t" r="r" b="b"/>
              <a:pathLst>
                <a:path w="176" h="255" extrusionOk="0">
                  <a:moveTo>
                    <a:pt x="25" y="254"/>
                  </a:moveTo>
                  <a:lnTo>
                    <a:pt x="25" y="254"/>
                  </a:lnTo>
                  <a:cubicBezTo>
                    <a:pt x="21" y="254"/>
                    <a:pt x="17" y="253"/>
                    <a:pt x="13" y="251"/>
                  </a:cubicBezTo>
                  <a:lnTo>
                    <a:pt x="13" y="251"/>
                  </a:lnTo>
                  <a:cubicBezTo>
                    <a:pt x="2" y="244"/>
                    <a:pt x="0" y="230"/>
                    <a:pt x="6" y="220"/>
                  </a:cubicBezTo>
                  <a:lnTo>
                    <a:pt x="6" y="220"/>
                  </a:lnTo>
                  <a:cubicBezTo>
                    <a:pt x="12" y="211"/>
                    <a:pt x="17" y="204"/>
                    <a:pt x="23" y="195"/>
                  </a:cubicBezTo>
                  <a:lnTo>
                    <a:pt x="34" y="179"/>
                  </a:lnTo>
                  <a:lnTo>
                    <a:pt x="34" y="179"/>
                  </a:lnTo>
                  <a:cubicBezTo>
                    <a:pt x="69" y="127"/>
                    <a:pt x="101" y="72"/>
                    <a:pt x="130" y="15"/>
                  </a:cubicBezTo>
                  <a:lnTo>
                    <a:pt x="130" y="15"/>
                  </a:lnTo>
                  <a:cubicBezTo>
                    <a:pt x="136" y="4"/>
                    <a:pt x="149" y="0"/>
                    <a:pt x="160" y="6"/>
                  </a:cubicBezTo>
                  <a:lnTo>
                    <a:pt x="160" y="6"/>
                  </a:lnTo>
                  <a:cubicBezTo>
                    <a:pt x="171" y="11"/>
                    <a:pt x="175" y="25"/>
                    <a:pt x="170" y="36"/>
                  </a:cubicBezTo>
                  <a:lnTo>
                    <a:pt x="170" y="36"/>
                  </a:lnTo>
                  <a:cubicBezTo>
                    <a:pt x="140" y="94"/>
                    <a:pt x="107" y="150"/>
                    <a:pt x="71" y="204"/>
                  </a:cubicBezTo>
                  <a:lnTo>
                    <a:pt x="60" y="221"/>
                  </a:lnTo>
                  <a:lnTo>
                    <a:pt x="60" y="221"/>
                  </a:lnTo>
                  <a:cubicBezTo>
                    <a:pt x="54" y="229"/>
                    <a:pt x="49" y="237"/>
                    <a:pt x="44" y="244"/>
                  </a:cubicBezTo>
                  <a:lnTo>
                    <a:pt x="44" y="244"/>
                  </a:lnTo>
                  <a:cubicBezTo>
                    <a:pt x="40" y="251"/>
                    <a:pt x="32" y="254"/>
                    <a:pt x="25" y="254"/>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 name="Google Shape;173;p17"/>
            <p:cNvSpPr/>
            <p:nvPr/>
          </p:nvSpPr>
          <p:spPr>
            <a:xfrm>
              <a:off x="2103744" y="2328036"/>
              <a:ext cx="46815" cy="64062"/>
            </a:xfrm>
            <a:custGeom>
              <a:avLst/>
              <a:gdLst/>
              <a:ahLst/>
              <a:cxnLst/>
              <a:rect l="l" t="t" r="r" b="b"/>
              <a:pathLst>
                <a:path w="167" h="230" extrusionOk="0">
                  <a:moveTo>
                    <a:pt x="141" y="229"/>
                  </a:moveTo>
                  <a:lnTo>
                    <a:pt x="141" y="229"/>
                  </a:lnTo>
                  <a:cubicBezTo>
                    <a:pt x="134" y="229"/>
                    <a:pt x="127" y="225"/>
                    <a:pt x="122" y="219"/>
                  </a:cubicBezTo>
                  <a:lnTo>
                    <a:pt x="122" y="219"/>
                  </a:lnTo>
                  <a:cubicBezTo>
                    <a:pt x="81" y="160"/>
                    <a:pt x="42" y="99"/>
                    <a:pt x="7" y="37"/>
                  </a:cubicBezTo>
                  <a:lnTo>
                    <a:pt x="7" y="37"/>
                  </a:lnTo>
                  <a:cubicBezTo>
                    <a:pt x="0" y="26"/>
                    <a:pt x="4" y="12"/>
                    <a:pt x="15" y="6"/>
                  </a:cubicBezTo>
                  <a:lnTo>
                    <a:pt x="15" y="6"/>
                  </a:lnTo>
                  <a:cubicBezTo>
                    <a:pt x="26" y="0"/>
                    <a:pt x="39" y="4"/>
                    <a:pt x="45" y="15"/>
                  </a:cubicBezTo>
                  <a:lnTo>
                    <a:pt x="45" y="15"/>
                  </a:lnTo>
                  <a:cubicBezTo>
                    <a:pt x="81" y="75"/>
                    <a:pt x="119" y="136"/>
                    <a:pt x="159" y="194"/>
                  </a:cubicBezTo>
                  <a:lnTo>
                    <a:pt x="159" y="194"/>
                  </a:lnTo>
                  <a:cubicBezTo>
                    <a:pt x="166" y="204"/>
                    <a:pt x="164" y="218"/>
                    <a:pt x="154" y="225"/>
                  </a:cubicBezTo>
                  <a:lnTo>
                    <a:pt x="154" y="225"/>
                  </a:lnTo>
                  <a:cubicBezTo>
                    <a:pt x="149" y="227"/>
                    <a:pt x="145" y="229"/>
                    <a:pt x="141" y="229"/>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 name="Google Shape;174;p17"/>
            <p:cNvSpPr/>
            <p:nvPr/>
          </p:nvSpPr>
          <p:spPr>
            <a:xfrm>
              <a:off x="2049537" y="2504208"/>
              <a:ext cx="60366" cy="19712"/>
            </a:xfrm>
            <a:custGeom>
              <a:avLst/>
              <a:gdLst/>
              <a:ahLst/>
              <a:cxnLst/>
              <a:rect l="l" t="t" r="r" b="b"/>
              <a:pathLst>
                <a:path w="217" h="71" extrusionOk="0">
                  <a:moveTo>
                    <a:pt x="24" y="70"/>
                  </a:moveTo>
                  <a:lnTo>
                    <a:pt x="24" y="70"/>
                  </a:lnTo>
                  <a:cubicBezTo>
                    <a:pt x="13" y="70"/>
                    <a:pt x="3" y="62"/>
                    <a:pt x="1" y="51"/>
                  </a:cubicBezTo>
                  <a:lnTo>
                    <a:pt x="1" y="51"/>
                  </a:lnTo>
                  <a:cubicBezTo>
                    <a:pt x="0" y="39"/>
                    <a:pt x="8" y="27"/>
                    <a:pt x="20" y="25"/>
                  </a:cubicBezTo>
                  <a:lnTo>
                    <a:pt x="189" y="1"/>
                  </a:lnTo>
                  <a:lnTo>
                    <a:pt x="189" y="1"/>
                  </a:lnTo>
                  <a:cubicBezTo>
                    <a:pt x="201" y="0"/>
                    <a:pt x="212" y="8"/>
                    <a:pt x="214" y="20"/>
                  </a:cubicBezTo>
                  <a:lnTo>
                    <a:pt x="214" y="20"/>
                  </a:lnTo>
                  <a:cubicBezTo>
                    <a:pt x="216" y="33"/>
                    <a:pt x="208" y="44"/>
                    <a:pt x="195" y="46"/>
                  </a:cubicBezTo>
                  <a:lnTo>
                    <a:pt x="27" y="70"/>
                  </a:lnTo>
                  <a:lnTo>
                    <a:pt x="27" y="70"/>
                  </a:lnTo>
                  <a:cubicBezTo>
                    <a:pt x="26" y="70"/>
                    <a:pt x="24" y="70"/>
                    <a:pt x="24" y="7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 name="Google Shape;175;p17"/>
            <p:cNvSpPr/>
            <p:nvPr/>
          </p:nvSpPr>
          <p:spPr>
            <a:xfrm>
              <a:off x="2412968" y="2504208"/>
              <a:ext cx="66526" cy="18479"/>
            </a:xfrm>
            <a:custGeom>
              <a:avLst/>
              <a:gdLst/>
              <a:ahLst/>
              <a:cxnLst/>
              <a:rect l="l" t="t" r="r" b="b"/>
              <a:pathLst>
                <a:path w="240" h="64" extrusionOk="0">
                  <a:moveTo>
                    <a:pt x="24" y="63"/>
                  </a:moveTo>
                  <a:lnTo>
                    <a:pt x="24" y="63"/>
                  </a:lnTo>
                  <a:cubicBezTo>
                    <a:pt x="12" y="63"/>
                    <a:pt x="3" y="55"/>
                    <a:pt x="1" y="43"/>
                  </a:cubicBezTo>
                  <a:lnTo>
                    <a:pt x="1" y="43"/>
                  </a:lnTo>
                  <a:cubicBezTo>
                    <a:pt x="0" y="31"/>
                    <a:pt x="9" y="20"/>
                    <a:pt x="21" y="18"/>
                  </a:cubicBezTo>
                  <a:lnTo>
                    <a:pt x="121" y="7"/>
                  </a:lnTo>
                  <a:lnTo>
                    <a:pt x="121" y="7"/>
                  </a:lnTo>
                  <a:cubicBezTo>
                    <a:pt x="151" y="4"/>
                    <a:pt x="185" y="0"/>
                    <a:pt x="218" y="6"/>
                  </a:cubicBezTo>
                  <a:lnTo>
                    <a:pt x="218" y="6"/>
                  </a:lnTo>
                  <a:cubicBezTo>
                    <a:pt x="231" y="8"/>
                    <a:pt x="239" y="20"/>
                    <a:pt x="237" y="32"/>
                  </a:cubicBezTo>
                  <a:lnTo>
                    <a:pt x="237" y="32"/>
                  </a:lnTo>
                  <a:cubicBezTo>
                    <a:pt x="235" y="44"/>
                    <a:pt x="223" y="52"/>
                    <a:pt x="211" y="50"/>
                  </a:cubicBezTo>
                  <a:lnTo>
                    <a:pt x="211" y="50"/>
                  </a:lnTo>
                  <a:cubicBezTo>
                    <a:pt x="184" y="45"/>
                    <a:pt x="154" y="49"/>
                    <a:pt x="126" y="52"/>
                  </a:cubicBezTo>
                  <a:lnTo>
                    <a:pt x="26" y="63"/>
                  </a:lnTo>
                  <a:lnTo>
                    <a:pt x="26" y="63"/>
                  </a:lnTo>
                  <a:cubicBezTo>
                    <a:pt x="25" y="63"/>
                    <a:pt x="24" y="63"/>
                    <a:pt x="24" y="63"/>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17"/>
            <p:cNvSpPr/>
            <p:nvPr/>
          </p:nvSpPr>
          <p:spPr>
            <a:xfrm>
              <a:off x="2203534" y="2522688"/>
              <a:ext cx="108413" cy="75150"/>
            </a:xfrm>
            <a:custGeom>
              <a:avLst/>
              <a:gdLst/>
              <a:ahLst/>
              <a:cxnLst/>
              <a:rect l="l" t="t" r="r" b="b"/>
              <a:pathLst>
                <a:path w="386" h="270" extrusionOk="0">
                  <a:moveTo>
                    <a:pt x="15" y="269"/>
                  </a:moveTo>
                  <a:lnTo>
                    <a:pt x="15" y="269"/>
                  </a:lnTo>
                  <a:cubicBezTo>
                    <a:pt x="12" y="269"/>
                    <a:pt x="9" y="268"/>
                    <a:pt x="7" y="266"/>
                  </a:cubicBezTo>
                  <a:lnTo>
                    <a:pt x="7" y="266"/>
                  </a:lnTo>
                  <a:cubicBezTo>
                    <a:pt x="1" y="261"/>
                    <a:pt x="0" y="253"/>
                    <a:pt x="5" y="247"/>
                  </a:cubicBezTo>
                  <a:lnTo>
                    <a:pt x="57" y="184"/>
                  </a:lnTo>
                  <a:lnTo>
                    <a:pt x="57" y="184"/>
                  </a:lnTo>
                  <a:cubicBezTo>
                    <a:pt x="58" y="183"/>
                    <a:pt x="58" y="182"/>
                    <a:pt x="59" y="181"/>
                  </a:cubicBezTo>
                  <a:lnTo>
                    <a:pt x="59" y="181"/>
                  </a:lnTo>
                  <a:cubicBezTo>
                    <a:pt x="45" y="147"/>
                    <a:pt x="42" y="106"/>
                    <a:pt x="51" y="62"/>
                  </a:cubicBezTo>
                  <a:lnTo>
                    <a:pt x="51" y="62"/>
                  </a:lnTo>
                  <a:cubicBezTo>
                    <a:pt x="58" y="30"/>
                    <a:pt x="74" y="20"/>
                    <a:pt x="86" y="17"/>
                  </a:cubicBezTo>
                  <a:lnTo>
                    <a:pt x="86" y="17"/>
                  </a:lnTo>
                  <a:cubicBezTo>
                    <a:pt x="96" y="14"/>
                    <a:pt x="106" y="17"/>
                    <a:pt x="115" y="23"/>
                  </a:cubicBezTo>
                  <a:lnTo>
                    <a:pt x="115" y="23"/>
                  </a:lnTo>
                  <a:cubicBezTo>
                    <a:pt x="128" y="32"/>
                    <a:pt x="137" y="50"/>
                    <a:pt x="139" y="67"/>
                  </a:cubicBezTo>
                  <a:lnTo>
                    <a:pt x="139" y="67"/>
                  </a:lnTo>
                  <a:cubicBezTo>
                    <a:pt x="142" y="111"/>
                    <a:pt x="119" y="149"/>
                    <a:pt x="92" y="184"/>
                  </a:cubicBezTo>
                  <a:lnTo>
                    <a:pt x="93" y="187"/>
                  </a:lnTo>
                  <a:lnTo>
                    <a:pt x="93" y="187"/>
                  </a:lnTo>
                  <a:cubicBezTo>
                    <a:pt x="113" y="217"/>
                    <a:pt x="155" y="239"/>
                    <a:pt x="192" y="224"/>
                  </a:cubicBezTo>
                  <a:lnTo>
                    <a:pt x="192" y="224"/>
                  </a:lnTo>
                  <a:cubicBezTo>
                    <a:pt x="203" y="220"/>
                    <a:pt x="213" y="213"/>
                    <a:pt x="226" y="200"/>
                  </a:cubicBezTo>
                  <a:lnTo>
                    <a:pt x="226" y="200"/>
                  </a:lnTo>
                  <a:cubicBezTo>
                    <a:pt x="228" y="198"/>
                    <a:pt x="230" y="196"/>
                    <a:pt x="232" y="194"/>
                  </a:cubicBezTo>
                  <a:lnTo>
                    <a:pt x="232" y="194"/>
                  </a:lnTo>
                  <a:cubicBezTo>
                    <a:pt x="216" y="164"/>
                    <a:pt x="210" y="125"/>
                    <a:pt x="216" y="83"/>
                  </a:cubicBezTo>
                  <a:lnTo>
                    <a:pt x="216" y="83"/>
                  </a:lnTo>
                  <a:cubicBezTo>
                    <a:pt x="221" y="50"/>
                    <a:pt x="232" y="26"/>
                    <a:pt x="251" y="11"/>
                  </a:cubicBezTo>
                  <a:lnTo>
                    <a:pt x="251" y="11"/>
                  </a:lnTo>
                  <a:cubicBezTo>
                    <a:pt x="260" y="3"/>
                    <a:pt x="271" y="0"/>
                    <a:pt x="280" y="4"/>
                  </a:cubicBezTo>
                  <a:lnTo>
                    <a:pt x="280" y="4"/>
                  </a:lnTo>
                  <a:cubicBezTo>
                    <a:pt x="287" y="7"/>
                    <a:pt x="291" y="13"/>
                    <a:pt x="293" y="17"/>
                  </a:cubicBezTo>
                  <a:lnTo>
                    <a:pt x="293" y="17"/>
                  </a:lnTo>
                  <a:cubicBezTo>
                    <a:pt x="311" y="49"/>
                    <a:pt x="315" y="89"/>
                    <a:pt x="303" y="128"/>
                  </a:cubicBezTo>
                  <a:lnTo>
                    <a:pt x="303" y="128"/>
                  </a:lnTo>
                  <a:cubicBezTo>
                    <a:pt x="296" y="152"/>
                    <a:pt x="284" y="176"/>
                    <a:pt x="266" y="197"/>
                  </a:cubicBezTo>
                  <a:lnTo>
                    <a:pt x="266" y="197"/>
                  </a:lnTo>
                  <a:cubicBezTo>
                    <a:pt x="286" y="224"/>
                    <a:pt x="318" y="238"/>
                    <a:pt x="347" y="232"/>
                  </a:cubicBezTo>
                  <a:lnTo>
                    <a:pt x="347" y="232"/>
                  </a:lnTo>
                  <a:cubicBezTo>
                    <a:pt x="356" y="230"/>
                    <a:pt x="364" y="227"/>
                    <a:pt x="373" y="224"/>
                  </a:cubicBezTo>
                  <a:lnTo>
                    <a:pt x="380" y="236"/>
                  </a:lnTo>
                  <a:lnTo>
                    <a:pt x="385" y="248"/>
                  </a:lnTo>
                  <a:lnTo>
                    <a:pt x="385" y="248"/>
                  </a:lnTo>
                  <a:cubicBezTo>
                    <a:pt x="374" y="253"/>
                    <a:pt x="364" y="257"/>
                    <a:pt x="353" y="259"/>
                  </a:cubicBezTo>
                  <a:lnTo>
                    <a:pt x="353" y="259"/>
                  </a:lnTo>
                  <a:cubicBezTo>
                    <a:pt x="316" y="267"/>
                    <a:pt x="274" y="250"/>
                    <a:pt x="247" y="218"/>
                  </a:cubicBezTo>
                  <a:lnTo>
                    <a:pt x="245" y="220"/>
                  </a:lnTo>
                  <a:lnTo>
                    <a:pt x="245" y="220"/>
                  </a:lnTo>
                  <a:cubicBezTo>
                    <a:pt x="230" y="235"/>
                    <a:pt x="217" y="244"/>
                    <a:pt x="203" y="249"/>
                  </a:cubicBezTo>
                  <a:lnTo>
                    <a:pt x="203" y="249"/>
                  </a:lnTo>
                  <a:cubicBezTo>
                    <a:pt x="160" y="267"/>
                    <a:pt x="104" y="248"/>
                    <a:pt x="74" y="206"/>
                  </a:cubicBezTo>
                  <a:lnTo>
                    <a:pt x="26" y="264"/>
                  </a:lnTo>
                  <a:lnTo>
                    <a:pt x="26" y="264"/>
                  </a:lnTo>
                  <a:cubicBezTo>
                    <a:pt x="23" y="267"/>
                    <a:pt x="19" y="269"/>
                    <a:pt x="15" y="269"/>
                  </a:cubicBezTo>
                  <a:close/>
                  <a:moveTo>
                    <a:pt x="270" y="30"/>
                  </a:moveTo>
                  <a:lnTo>
                    <a:pt x="270" y="30"/>
                  </a:lnTo>
                  <a:cubicBezTo>
                    <a:pt x="270" y="30"/>
                    <a:pt x="269" y="31"/>
                    <a:pt x="268" y="31"/>
                  </a:cubicBezTo>
                  <a:lnTo>
                    <a:pt x="268" y="31"/>
                  </a:lnTo>
                  <a:cubicBezTo>
                    <a:pt x="255" y="42"/>
                    <a:pt x="247" y="60"/>
                    <a:pt x="243" y="87"/>
                  </a:cubicBezTo>
                  <a:lnTo>
                    <a:pt x="243" y="87"/>
                  </a:lnTo>
                  <a:cubicBezTo>
                    <a:pt x="239" y="118"/>
                    <a:pt x="241" y="147"/>
                    <a:pt x="251" y="171"/>
                  </a:cubicBezTo>
                  <a:lnTo>
                    <a:pt x="251" y="171"/>
                  </a:lnTo>
                  <a:cubicBezTo>
                    <a:pt x="263" y="155"/>
                    <a:pt x="272" y="138"/>
                    <a:pt x="278" y="120"/>
                  </a:cubicBezTo>
                  <a:lnTo>
                    <a:pt x="278" y="120"/>
                  </a:lnTo>
                  <a:cubicBezTo>
                    <a:pt x="287" y="89"/>
                    <a:pt x="284" y="56"/>
                    <a:pt x="270" y="31"/>
                  </a:cubicBezTo>
                  <a:lnTo>
                    <a:pt x="270" y="31"/>
                  </a:lnTo>
                  <a:cubicBezTo>
                    <a:pt x="270" y="30"/>
                    <a:pt x="270" y="30"/>
                    <a:pt x="270" y="30"/>
                  </a:cubicBezTo>
                  <a:close/>
                  <a:moveTo>
                    <a:pt x="94" y="43"/>
                  </a:moveTo>
                  <a:lnTo>
                    <a:pt x="94" y="43"/>
                  </a:lnTo>
                  <a:cubicBezTo>
                    <a:pt x="93" y="43"/>
                    <a:pt x="93" y="43"/>
                    <a:pt x="92" y="43"/>
                  </a:cubicBezTo>
                  <a:lnTo>
                    <a:pt x="92" y="43"/>
                  </a:lnTo>
                  <a:cubicBezTo>
                    <a:pt x="84" y="45"/>
                    <a:pt x="79" y="61"/>
                    <a:pt x="78" y="68"/>
                  </a:cubicBezTo>
                  <a:lnTo>
                    <a:pt x="78" y="68"/>
                  </a:lnTo>
                  <a:cubicBezTo>
                    <a:pt x="74" y="88"/>
                    <a:pt x="69" y="122"/>
                    <a:pt x="79" y="155"/>
                  </a:cubicBezTo>
                  <a:lnTo>
                    <a:pt x="79" y="155"/>
                  </a:lnTo>
                  <a:cubicBezTo>
                    <a:pt x="99" y="128"/>
                    <a:pt x="114" y="99"/>
                    <a:pt x="111" y="70"/>
                  </a:cubicBezTo>
                  <a:lnTo>
                    <a:pt x="111" y="70"/>
                  </a:lnTo>
                  <a:cubicBezTo>
                    <a:pt x="111" y="60"/>
                    <a:pt x="106" y="50"/>
                    <a:pt x="100" y="45"/>
                  </a:cubicBezTo>
                  <a:lnTo>
                    <a:pt x="100" y="45"/>
                  </a:lnTo>
                  <a:cubicBezTo>
                    <a:pt x="97" y="44"/>
                    <a:pt x="95" y="43"/>
                    <a:pt x="94" y="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71985369"/>
      </p:ext>
    </p:extLst>
  </p:cSld>
  <p:clrMapOvr>
    <a:masterClrMapping/>
  </p:clrMapOvr>
  <p:transition spd="med">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00"/>
        <p:cNvGrpSpPr/>
        <p:nvPr/>
      </p:nvGrpSpPr>
      <p:grpSpPr>
        <a:xfrm>
          <a:off x="0" y="0"/>
          <a:ext cx="0" cy="0"/>
          <a:chOff x="0" y="0"/>
          <a:chExt cx="0" cy="0"/>
        </a:xfrm>
      </p:grpSpPr>
      <p:sp>
        <p:nvSpPr>
          <p:cNvPr id="201" name="Google Shape;201;p22"/>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 name="Google Shape;202;p22"/>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 name="Google Shape;203;p22"/>
          <p:cNvSpPr txBox="1">
            <a:spLocks noGrp="1"/>
          </p:cNvSpPr>
          <p:nvPr>
            <p:ph type="subTitle" idx="1"/>
          </p:nvPr>
        </p:nvSpPr>
        <p:spPr>
          <a:xfrm>
            <a:off x="1440000" y="6865601"/>
            <a:ext cx="8515800" cy="234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2"/>
          <p:cNvSpPr txBox="1">
            <a:spLocks noGrp="1"/>
          </p:cNvSpPr>
          <p:nvPr>
            <p:ph type="title"/>
          </p:nvPr>
        </p:nvSpPr>
        <p:spPr>
          <a:xfrm>
            <a:off x="1440000" y="5295350"/>
            <a:ext cx="8515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5" name="Google Shape;205;p22"/>
          <p:cNvSpPr/>
          <p:nvPr/>
        </p:nvSpPr>
        <p:spPr>
          <a:xfrm>
            <a:off x="-101674" y="2833651"/>
            <a:ext cx="673100" cy="666750"/>
          </a:xfrm>
          <a:custGeom>
            <a:avLst/>
            <a:gdLst/>
            <a:ahLst/>
            <a:cxnLst/>
            <a:rect l="l" t="t" r="r" b="b"/>
            <a:pathLst>
              <a:path w="130" h="128" extrusionOk="0">
                <a:moveTo>
                  <a:pt x="75" y="48"/>
                </a:moveTo>
                <a:cubicBezTo>
                  <a:pt x="77" y="49"/>
                  <a:pt x="79" y="49"/>
                  <a:pt x="81" y="49"/>
                </a:cubicBezTo>
                <a:cubicBezTo>
                  <a:pt x="83" y="48"/>
                  <a:pt x="85" y="48"/>
                  <a:pt x="87" y="49"/>
                </a:cubicBezTo>
                <a:cubicBezTo>
                  <a:pt x="89" y="48"/>
                  <a:pt x="91" y="48"/>
                  <a:pt x="92" y="48"/>
                </a:cubicBezTo>
                <a:cubicBezTo>
                  <a:pt x="93" y="48"/>
                  <a:pt x="95" y="48"/>
                  <a:pt x="96" y="48"/>
                </a:cubicBezTo>
                <a:cubicBezTo>
                  <a:pt x="98" y="47"/>
                  <a:pt x="100" y="47"/>
                  <a:pt x="101" y="48"/>
                </a:cubicBezTo>
                <a:cubicBezTo>
                  <a:pt x="103" y="48"/>
                  <a:pt x="104" y="48"/>
                  <a:pt x="105" y="47"/>
                </a:cubicBezTo>
                <a:cubicBezTo>
                  <a:pt x="107" y="47"/>
                  <a:pt x="108" y="47"/>
                  <a:pt x="109" y="47"/>
                </a:cubicBezTo>
                <a:cubicBezTo>
                  <a:pt x="112" y="47"/>
                  <a:pt x="113" y="47"/>
                  <a:pt x="114" y="48"/>
                </a:cubicBezTo>
                <a:cubicBezTo>
                  <a:pt x="115" y="47"/>
                  <a:pt x="115" y="47"/>
                  <a:pt x="116" y="47"/>
                </a:cubicBezTo>
                <a:cubicBezTo>
                  <a:pt x="117" y="48"/>
                  <a:pt x="117" y="48"/>
                  <a:pt x="118" y="47"/>
                </a:cubicBezTo>
                <a:cubicBezTo>
                  <a:pt x="119" y="48"/>
                  <a:pt x="121" y="48"/>
                  <a:pt x="122" y="49"/>
                </a:cubicBezTo>
                <a:cubicBezTo>
                  <a:pt x="123" y="50"/>
                  <a:pt x="125" y="50"/>
                  <a:pt x="126" y="51"/>
                </a:cubicBezTo>
                <a:cubicBezTo>
                  <a:pt x="129" y="52"/>
                  <a:pt x="130" y="54"/>
                  <a:pt x="130" y="56"/>
                </a:cubicBezTo>
                <a:cubicBezTo>
                  <a:pt x="130" y="58"/>
                  <a:pt x="130" y="60"/>
                  <a:pt x="130" y="62"/>
                </a:cubicBezTo>
                <a:cubicBezTo>
                  <a:pt x="130" y="63"/>
                  <a:pt x="129" y="64"/>
                  <a:pt x="128" y="64"/>
                </a:cubicBezTo>
                <a:cubicBezTo>
                  <a:pt x="128" y="65"/>
                  <a:pt x="127" y="66"/>
                  <a:pt x="126" y="67"/>
                </a:cubicBezTo>
                <a:cubicBezTo>
                  <a:pt x="125" y="68"/>
                  <a:pt x="123" y="69"/>
                  <a:pt x="121" y="70"/>
                </a:cubicBezTo>
                <a:cubicBezTo>
                  <a:pt x="119" y="70"/>
                  <a:pt x="118" y="71"/>
                  <a:pt x="116" y="70"/>
                </a:cubicBezTo>
                <a:cubicBezTo>
                  <a:pt x="115" y="71"/>
                  <a:pt x="113" y="71"/>
                  <a:pt x="112" y="71"/>
                </a:cubicBezTo>
                <a:cubicBezTo>
                  <a:pt x="110" y="72"/>
                  <a:pt x="109" y="72"/>
                  <a:pt x="108" y="72"/>
                </a:cubicBezTo>
                <a:cubicBezTo>
                  <a:pt x="106" y="73"/>
                  <a:pt x="104" y="73"/>
                  <a:pt x="102" y="73"/>
                </a:cubicBezTo>
                <a:cubicBezTo>
                  <a:pt x="101" y="73"/>
                  <a:pt x="99" y="73"/>
                  <a:pt x="97" y="73"/>
                </a:cubicBezTo>
                <a:cubicBezTo>
                  <a:pt x="95" y="73"/>
                  <a:pt x="93" y="73"/>
                  <a:pt x="92" y="72"/>
                </a:cubicBezTo>
                <a:cubicBezTo>
                  <a:pt x="89" y="71"/>
                  <a:pt x="87" y="71"/>
                  <a:pt x="86" y="72"/>
                </a:cubicBezTo>
                <a:cubicBezTo>
                  <a:pt x="84" y="72"/>
                  <a:pt x="83" y="72"/>
                  <a:pt x="82" y="73"/>
                </a:cubicBezTo>
                <a:cubicBezTo>
                  <a:pt x="80" y="73"/>
                  <a:pt x="78" y="73"/>
                  <a:pt x="77" y="73"/>
                </a:cubicBezTo>
                <a:cubicBezTo>
                  <a:pt x="76" y="73"/>
                  <a:pt x="75" y="73"/>
                  <a:pt x="74" y="74"/>
                </a:cubicBezTo>
                <a:cubicBezTo>
                  <a:pt x="73" y="75"/>
                  <a:pt x="73" y="76"/>
                  <a:pt x="74" y="77"/>
                </a:cubicBezTo>
                <a:cubicBezTo>
                  <a:pt x="74" y="79"/>
                  <a:pt x="74" y="80"/>
                  <a:pt x="74" y="82"/>
                </a:cubicBezTo>
                <a:cubicBezTo>
                  <a:pt x="74" y="83"/>
                  <a:pt x="74" y="85"/>
                  <a:pt x="74" y="86"/>
                </a:cubicBezTo>
                <a:cubicBezTo>
                  <a:pt x="74" y="86"/>
                  <a:pt x="74" y="87"/>
                  <a:pt x="74" y="88"/>
                </a:cubicBezTo>
                <a:cubicBezTo>
                  <a:pt x="74" y="89"/>
                  <a:pt x="74" y="91"/>
                  <a:pt x="75" y="92"/>
                </a:cubicBezTo>
                <a:cubicBezTo>
                  <a:pt x="75" y="93"/>
                  <a:pt x="75" y="94"/>
                  <a:pt x="75" y="95"/>
                </a:cubicBezTo>
                <a:cubicBezTo>
                  <a:pt x="75" y="96"/>
                  <a:pt x="75" y="97"/>
                  <a:pt x="75" y="97"/>
                </a:cubicBezTo>
                <a:cubicBezTo>
                  <a:pt x="75" y="98"/>
                  <a:pt x="75" y="98"/>
                  <a:pt x="75" y="98"/>
                </a:cubicBezTo>
                <a:cubicBezTo>
                  <a:pt x="75" y="99"/>
                  <a:pt x="75" y="100"/>
                  <a:pt x="75" y="101"/>
                </a:cubicBezTo>
                <a:cubicBezTo>
                  <a:pt x="75" y="102"/>
                  <a:pt x="75" y="102"/>
                  <a:pt x="75" y="103"/>
                </a:cubicBezTo>
                <a:cubicBezTo>
                  <a:pt x="75" y="104"/>
                  <a:pt x="75" y="105"/>
                  <a:pt x="75" y="105"/>
                </a:cubicBezTo>
                <a:cubicBezTo>
                  <a:pt x="74" y="106"/>
                  <a:pt x="74" y="107"/>
                  <a:pt x="74" y="108"/>
                </a:cubicBezTo>
                <a:cubicBezTo>
                  <a:pt x="74" y="109"/>
                  <a:pt x="73" y="111"/>
                  <a:pt x="74" y="112"/>
                </a:cubicBezTo>
                <a:cubicBezTo>
                  <a:pt x="74" y="113"/>
                  <a:pt x="74" y="115"/>
                  <a:pt x="73" y="116"/>
                </a:cubicBezTo>
                <a:cubicBezTo>
                  <a:pt x="73" y="117"/>
                  <a:pt x="73" y="118"/>
                  <a:pt x="73" y="118"/>
                </a:cubicBezTo>
                <a:cubicBezTo>
                  <a:pt x="72" y="119"/>
                  <a:pt x="72" y="120"/>
                  <a:pt x="72" y="121"/>
                </a:cubicBezTo>
                <a:cubicBezTo>
                  <a:pt x="70" y="123"/>
                  <a:pt x="68" y="125"/>
                  <a:pt x="66" y="126"/>
                </a:cubicBezTo>
                <a:cubicBezTo>
                  <a:pt x="64" y="128"/>
                  <a:pt x="61" y="128"/>
                  <a:pt x="58" y="128"/>
                </a:cubicBezTo>
                <a:cubicBezTo>
                  <a:pt x="56" y="126"/>
                  <a:pt x="54" y="123"/>
                  <a:pt x="53" y="120"/>
                </a:cubicBezTo>
                <a:cubicBezTo>
                  <a:pt x="51" y="117"/>
                  <a:pt x="50" y="113"/>
                  <a:pt x="49" y="110"/>
                </a:cubicBezTo>
                <a:cubicBezTo>
                  <a:pt x="49" y="109"/>
                  <a:pt x="49" y="108"/>
                  <a:pt x="49" y="107"/>
                </a:cubicBezTo>
                <a:cubicBezTo>
                  <a:pt x="49" y="106"/>
                  <a:pt x="49" y="105"/>
                  <a:pt x="48" y="104"/>
                </a:cubicBezTo>
                <a:cubicBezTo>
                  <a:pt x="49" y="102"/>
                  <a:pt x="49" y="100"/>
                  <a:pt x="49" y="98"/>
                </a:cubicBezTo>
                <a:cubicBezTo>
                  <a:pt x="49" y="96"/>
                  <a:pt x="49" y="94"/>
                  <a:pt x="50" y="92"/>
                </a:cubicBezTo>
                <a:cubicBezTo>
                  <a:pt x="50" y="92"/>
                  <a:pt x="49" y="91"/>
                  <a:pt x="49" y="90"/>
                </a:cubicBezTo>
                <a:cubicBezTo>
                  <a:pt x="49" y="89"/>
                  <a:pt x="50" y="89"/>
                  <a:pt x="50" y="88"/>
                </a:cubicBezTo>
                <a:cubicBezTo>
                  <a:pt x="50" y="88"/>
                  <a:pt x="50" y="86"/>
                  <a:pt x="51" y="85"/>
                </a:cubicBezTo>
                <a:cubicBezTo>
                  <a:pt x="51" y="84"/>
                  <a:pt x="52" y="83"/>
                  <a:pt x="51" y="82"/>
                </a:cubicBezTo>
                <a:cubicBezTo>
                  <a:pt x="52" y="81"/>
                  <a:pt x="52" y="79"/>
                  <a:pt x="51" y="78"/>
                </a:cubicBezTo>
                <a:cubicBezTo>
                  <a:pt x="50" y="77"/>
                  <a:pt x="50" y="76"/>
                  <a:pt x="50" y="75"/>
                </a:cubicBezTo>
                <a:cubicBezTo>
                  <a:pt x="45" y="75"/>
                  <a:pt x="40" y="76"/>
                  <a:pt x="34" y="76"/>
                </a:cubicBezTo>
                <a:cubicBezTo>
                  <a:pt x="28" y="76"/>
                  <a:pt x="23" y="77"/>
                  <a:pt x="19" y="79"/>
                </a:cubicBezTo>
                <a:cubicBezTo>
                  <a:pt x="18" y="79"/>
                  <a:pt x="18" y="79"/>
                  <a:pt x="17" y="79"/>
                </a:cubicBezTo>
                <a:cubicBezTo>
                  <a:pt x="17" y="79"/>
                  <a:pt x="16" y="79"/>
                  <a:pt x="15" y="79"/>
                </a:cubicBezTo>
                <a:cubicBezTo>
                  <a:pt x="14" y="78"/>
                  <a:pt x="12" y="77"/>
                  <a:pt x="9" y="77"/>
                </a:cubicBezTo>
                <a:cubicBezTo>
                  <a:pt x="9" y="76"/>
                  <a:pt x="8" y="76"/>
                  <a:pt x="6" y="76"/>
                </a:cubicBezTo>
                <a:cubicBezTo>
                  <a:pt x="5" y="76"/>
                  <a:pt x="4" y="75"/>
                  <a:pt x="3" y="75"/>
                </a:cubicBezTo>
                <a:cubicBezTo>
                  <a:pt x="3" y="74"/>
                  <a:pt x="2" y="74"/>
                  <a:pt x="1" y="73"/>
                </a:cubicBezTo>
                <a:cubicBezTo>
                  <a:pt x="1" y="73"/>
                  <a:pt x="0" y="72"/>
                  <a:pt x="0" y="71"/>
                </a:cubicBezTo>
                <a:cubicBezTo>
                  <a:pt x="0" y="68"/>
                  <a:pt x="0" y="66"/>
                  <a:pt x="0" y="65"/>
                </a:cubicBezTo>
                <a:cubicBezTo>
                  <a:pt x="0" y="64"/>
                  <a:pt x="1" y="63"/>
                  <a:pt x="2" y="62"/>
                </a:cubicBezTo>
                <a:cubicBezTo>
                  <a:pt x="3" y="62"/>
                  <a:pt x="3" y="61"/>
                  <a:pt x="3" y="61"/>
                </a:cubicBezTo>
                <a:cubicBezTo>
                  <a:pt x="3" y="60"/>
                  <a:pt x="3" y="60"/>
                  <a:pt x="4" y="59"/>
                </a:cubicBezTo>
                <a:cubicBezTo>
                  <a:pt x="3" y="59"/>
                  <a:pt x="4" y="58"/>
                  <a:pt x="4" y="58"/>
                </a:cubicBezTo>
                <a:cubicBezTo>
                  <a:pt x="4" y="57"/>
                  <a:pt x="4" y="57"/>
                  <a:pt x="5" y="56"/>
                </a:cubicBezTo>
                <a:cubicBezTo>
                  <a:pt x="6" y="56"/>
                  <a:pt x="7" y="55"/>
                  <a:pt x="8" y="54"/>
                </a:cubicBezTo>
                <a:cubicBezTo>
                  <a:pt x="9" y="53"/>
                  <a:pt x="10" y="53"/>
                  <a:pt x="12" y="53"/>
                </a:cubicBezTo>
                <a:cubicBezTo>
                  <a:pt x="15" y="53"/>
                  <a:pt x="17" y="52"/>
                  <a:pt x="19" y="51"/>
                </a:cubicBezTo>
                <a:cubicBezTo>
                  <a:pt x="21" y="51"/>
                  <a:pt x="23" y="51"/>
                  <a:pt x="25" y="52"/>
                </a:cubicBezTo>
                <a:cubicBezTo>
                  <a:pt x="26" y="52"/>
                  <a:pt x="26" y="51"/>
                  <a:pt x="27" y="52"/>
                </a:cubicBezTo>
                <a:cubicBezTo>
                  <a:pt x="28" y="52"/>
                  <a:pt x="28" y="52"/>
                  <a:pt x="29" y="51"/>
                </a:cubicBezTo>
                <a:cubicBezTo>
                  <a:pt x="30" y="52"/>
                  <a:pt x="31" y="52"/>
                  <a:pt x="32" y="51"/>
                </a:cubicBezTo>
                <a:cubicBezTo>
                  <a:pt x="33" y="51"/>
                  <a:pt x="34" y="50"/>
                  <a:pt x="35" y="50"/>
                </a:cubicBezTo>
                <a:cubicBezTo>
                  <a:pt x="36" y="50"/>
                  <a:pt x="37" y="50"/>
                  <a:pt x="38" y="50"/>
                </a:cubicBezTo>
                <a:cubicBezTo>
                  <a:pt x="38" y="50"/>
                  <a:pt x="39" y="50"/>
                  <a:pt x="40" y="50"/>
                </a:cubicBezTo>
                <a:cubicBezTo>
                  <a:pt x="42" y="50"/>
                  <a:pt x="43" y="50"/>
                  <a:pt x="44" y="50"/>
                </a:cubicBezTo>
                <a:cubicBezTo>
                  <a:pt x="46" y="50"/>
                  <a:pt x="47" y="50"/>
                  <a:pt x="48" y="50"/>
                </a:cubicBezTo>
                <a:cubicBezTo>
                  <a:pt x="49" y="49"/>
                  <a:pt x="49" y="47"/>
                  <a:pt x="49" y="45"/>
                </a:cubicBezTo>
                <a:cubicBezTo>
                  <a:pt x="48" y="44"/>
                  <a:pt x="48" y="42"/>
                  <a:pt x="48" y="40"/>
                </a:cubicBezTo>
                <a:cubicBezTo>
                  <a:pt x="48" y="38"/>
                  <a:pt x="48" y="36"/>
                  <a:pt x="48" y="34"/>
                </a:cubicBezTo>
                <a:cubicBezTo>
                  <a:pt x="48" y="34"/>
                  <a:pt x="48" y="33"/>
                  <a:pt x="48" y="33"/>
                </a:cubicBezTo>
                <a:cubicBezTo>
                  <a:pt x="48" y="32"/>
                  <a:pt x="48" y="32"/>
                  <a:pt x="48" y="31"/>
                </a:cubicBezTo>
                <a:cubicBezTo>
                  <a:pt x="48" y="28"/>
                  <a:pt x="47" y="26"/>
                  <a:pt x="47" y="25"/>
                </a:cubicBezTo>
                <a:cubicBezTo>
                  <a:pt x="47" y="25"/>
                  <a:pt x="47" y="23"/>
                  <a:pt x="47" y="22"/>
                </a:cubicBezTo>
                <a:cubicBezTo>
                  <a:pt x="47" y="21"/>
                  <a:pt x="47" y="20"/>
                  <a:pt x="47" y="20"/>
                </a:cubicBezTo>
                <a:cubicBezTo>
                  <a:pt x="47" y="19"/>
                  <a:pt x="47" y="18"/>
                  <a:pt x="47" y="17"/>
                </a:cubicBezTo>
                <a:cubicBezTo>
                  <a:pt x="47" y="16"/>
                  <a:pt x="47" y="15"/>
                  <a:pt x="47" y="15"/>
                </a:cubicBezTo>
                <a:cubicBezTo>
                  <a:pt x="47" y="14"/>
                  <a:pt x="47" y="13"/>
                  <a:pt x="46" y="12"/>
                </a:cubicBezTo>
                <a:cubicBezTo>
                  <a:pt x="47" y="11"/>
                  <a:pt x="47" y="11"/>
                  <a:pt x="47" y="10"/>
                </a:cubicBezTo>
                <a:cubicBezTo>
                  <a:pt x="47" y="10"/>
                  <a:pt x="48" y="9"/>
                  <a:pt x="48" y="9"/>
                </a:cubicBezTo>
                <a:cubicBezTo>
                  <a:pt x="49" y="8"/>
                  <a:pt x="49" y="7"/>
                  <a:pt x="50" y="6"/>
                </a:cubicBezTo>
                <a:cubicBezTo>
                  <a:pt x="51" y="6"/>
                  <a:pt x="52" y="5"/>
                  <a:pt x="52" y="4"/>
                </a:cubicBezTo>
                <a:cubicBezTo>
                  <a:pt x="55" y="3"/>
                  <a:pt x="57" y="2"/>
                  <a:pt x="57" y="1"/>
                </a:cubicBezTo>
                <a:cubicBezTo>
                  <a:pt x="57" y="0"/>
                  <a:pt x="58" y="0"/>
                  <a:pt x="59" y="0"/>
                </a:cubicBezTo>
                <a:cubicBezTo>
                  <a:pt x="60" y="0"/>
                  <a:pt x="61" y="0"/>
                  <a:pt x="61" y="0"/>
                </a:cubicBezTo>
                <a:cubicBezTo>
                  <a:pt x="62" y="1"/>
                  <a:pt x="63" y="1"/>
                  <a:pt x="64" y="1"/>
                </a:cubicBezTo>
                <a:cubicBezTo>
                  <a:pt x="68" y="2"/>
                  <a:pt x="71" y="4"/>
                  <a:pt x="71" y="6"/>
                </a:cubicBezTo>
                <a:cubicBezTo>
                  <a:pt x="72" y="8"/>
                  <a:pt x="73" y="11"/>
                  <a:pt x="73" y="13"/>
                </a:cubicBezTo>
                <a:cubicBezTo>
                  <a:pt x="74" y="16"/>
                  <a:pt x="74" y="19"/>
                  <a:pt x="75" y="21"/>
                </a:cubicBezTo>
                <a:cubicBezTo>
                  <a:pt x="75" y="22"/>
                  <a:pt x="74" y="24"/>
                  <a:pt x="75" y="25"/>
                </a:cubicBezTo>
                <a:cubicBezTo>
                  <a:pt x="75" y="27"/>
                  <a:pt x="75" y="28"/>
                  <a:pt x="74" y="29"/>
                </a:cubicBezTo>
                <a:cubicBezTo>
                  <a:pt x="74" y="32"/>
                  <a:pt x="74" y="35"/>
                  <a:pt x="74" y="38"/>
                </a:cubicBezTo>
                <a:cubicBezTo>
                  <a:pt x="75" y="41"/>
                  <a:pt x="75" y="43"/>
                  <a:pt x="74" y="45"/>
                </a:cubicBezTo>
                <a:lnTo>
                  <a:pt x="75" y="48"/>
                </a:lnTo>
                <a:close/>
                <a:moveTo>
                  <a:pt x="43" y="82"/>
                </a:moveTo>
                <a:cubicBezTo>
                  <a:pt x="43" y="83"/>
                  <a:pt x="43" y="85"/>
                  <a:pt x="42" y="86"/>
                </a:cubicBezTo>
                <a:cubicBezTo>
                  <a:pt x="42" y="87"/>
                  <a:pt x="41" y="88"/>
                  <a:pt x="41" y="88"/>
                </a:cubicBezTo>
                <a:cubicBezTo>
                  <a:pt x="40" y="89"/>
                  <a:pt x="39" y="90"/>
                  <a:pt x="38" y="90"/>
                </a:cubicBezTo>
                <a:cubicBezTo>
                  <a:pt x="37" y="90"/>
                  <a:pt x="36" y="90"/>
                  <a:pt x="36" y="91"/>
                </a:cubicBezTo>
                <a:cubicBezTo>
                  <a:pt x="33" y="91"/>
                  <a:pt x="31" y="91"/>
                  <a:pt x="30" y="88"/>
                </a:cubicBezTo>
                <a:cubicBezTo>
                  <a:pt x="30" y="86"/>
                  <a:pt x="30" y="85"/>
                  <a:pt x="31" y="84"/>
                </a:cubicBezTo>
                <a:cubicBezTo>
                  <a:pt x="32" y="82"/>
                  <a:pt x="34" y="82"/>
                  <a:pt x="35" y="82"/>
                </a:cubicBezTo>
                <a:cubicBezTo>
                  <a:pt x="37" y="82"/>
                  <a:pt x="38" y="82"/>
                  <a:pt x="39" y="82"/>
                </a:cubicBezTo>
                <a:cubicBezTo>
                  <a:pt x="41" y="81"/>
                  <a:pt x="42" y="81"/>
                  <a:pt x="43" y="82"/>
                </a:cubicBezTo>
                <a:close/>
                <a:moveTo>
                  <a:pt x="34" y="104"/>
                </a:moveTo>
                <a:cubicBezTo>
                  <a:pt x="34" y="102"/>
                  <a:pt x="34" y="100"/>
                  <a:pt x="34" y="100"/>
                </a:cubicBezTo>
                <a:cubicBezTo>
                  <a:pt x="35" y="100"/>
                  <a:pt x="35" y="100"/>
                  <a:pt x="35" y="99"/>
                </a:cubicBezTo>
                <a:cubicBezTo>
                  <a:pt x="38" y="97"/>
                  <a:pt x="40" y="96"/>
                  <a:pt x="41" y="97"/>
                </a:cubicBezTo>
                <a:cubicBezTo>
                  <a:pt x="43" y="99"/>
                  <a:pt x="44" y="100"/>
                  <a:pt x="44" y="101"/>
                </a:cubicBezTo>
                <a:cubicBezTo>
                  <a:pt x="44" y="103"/>
                  <a:pt x="43" y="104"/>
                  <a:pt x="41" y="105"/>
                </a:cubicBezTo>
                <a:cubicBezTo>
                  <a:pt x="38" y="105"/>
                  <a:pt x="36" y="105"/>
                  <a:pt x="34" y="104"/>
                </a:cubicBezTo>
                <a:close/>
                <a:moveTo>
                  <a:pt x="99" y="25"/>
                </a:moveTo>
                <a:cubicBezTo>
                  <a:pt x="100" y="25"/>
                  <a:pt x="101" y="25"/>
                  <a:pt x="102" y="25"/>
                </a:cubicBezTo>
                <a:cubicBezTo>
                  <a:pt x="103" y="26"/>
                  <a:pt x="104" y="26"/>
                  <a:pt x="104" y="27"/>
                </a:cubicBezTo>
                <a:cubicBezTo>
                  <a:pt x="105" y="28"/>
                  <a:pt x="105" y="29"/>
                  <a:pt x="104" y="30"/>
                </a:cubicBezTo>
                <a:cubicBezTo>
                  <a:pt x="104" y="31"/>
                  <a:pt x="103" y="32"/>
                  <a:pt x="102" y="32"/>
                </a:cubicBezTo>
                <a:cubicBezTo>
                  <a:pt x="101" y="33"/>
                  <a:pt x="100" y="33"/>
                  <a:pt x="99" y="33"/>
                </a:cubicBezTo>
                <a:cubicBezTo>
                  <a:pt x="97" y="33"/>
                  <a:pt x="96" y="33"/>
                  <a:pt x="95" y="32"/>
                </a:cubicBezTo>
                <a:cubicBezTo>
                  <a:pt x="95" y="32"/>
                  <a:pt x="94" y="31"/>
                  <a:pt x="93" y="31"/>
                </a:cubicBezTo>
                <a:cubicBezTo>
                  <a:pt x="93" y="31"/>
                  <a:pt x="93" y="30"/>
                  <a:pt x="93" y="30"/>
                </a:cubicBezTo>
                <a:cubicBezTo>
                  <a:pt x="92" y="28"/>
                  <a:pt x="93" y="27"/>
                  <a:pt x="94" y="26"/>
                </a:cubicBezTo>
                <a:cubicBezTo>
                  <a:pt x="95" y="25"/>
                  <a:pt x="96" y="25"/>
                  <a:pt x="97" y="25"/>
                </a:cubicBezTo>
                <a:lnTo>
                  <a:pt x="99" y="25"/>
                </a:lnTo>
                <a:close/>
              </a:path>
            </a:pathLst>
          </a:custGeom>
          <a:solidFill>
            <a:schemeClr val="accen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259410"/>
      </p:ext>
    </p:extLst>
  </p:cSld>
  <p:clrMapOvr>
    <a:masterClrMapping/>
  </p:clrMapOvr>
  <p:transition spd="med">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8"/>
        <p:cNvGrpSpPr/>
        <p:nvPr/>
      </p:nvGrpSpPr>
      <p:grpSpPr>
        <a:xfrm>
          <a:off x="0" y="0"/>
          <a:ext cx="0" cy="0"/>
          <a:chOff x="0" y="0"/>
          <a:chExt cx="0" cy="0"/>
        </a:xfrm>
      </p:grpSpPr>
      <p:sp>
        <p:nvSpPr>
          <p:cNvPr id="329" name="Google Shape;329;p30"/>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30"/>
          <p:cNvSpPr/>
          <p:nvPr/>
        </p:nvSpPr>
        <p:spPr>
          <a:xfrm>
            <a:off x="287603" y="1602728"/>
            <a:ext cx="673100" cy="666750"/>
          </a:xfrm>
          <a:custGeom>
            <a:avLst/>
            <a:gdLst/>
            <a:ahLst/>
            <a:cxnLst/>
            <a:rect l="l" t="t" r="r" b="b"/>
            <a:pathLst>
              <a:path w="130" h="128" extrusionOk="0">
                <a:moveTo>
                  <a:pt x="75" y="48"/>
                </a:moveTo>
                <a:cubicBezTo>
                  <a:pt x="77" y="49"/>
                  <a:pt x="79" y="49"/>
                  <a:pt x="81" y="49"/>
                </a:cubicBezTo>
                <a:cubicBezTo>
                  <a:pt x="83" y="48"/>
                  <a:pt x="85" y="48"/>
                  <a:pt x="87" y="49"/>
                </a:cubicBezTo>
                <a:cubicBezTo>
                  <a:pt x="89" y="48"/>
                  <a:pt x="91" y="48"/>
                  <a:pt x="92" y="48"/>
                </a:cubicBezTo>
                <a:cubicBezTo>
                  <a:pt x="93" y="48"/>
                  <a:pt x="95" y="48"/>
                  <a:pt x="96" y="48"/>
                </a:cubicBezTo>
                <a:cubicBezTo>
                  <a:pt x="98" y="47"/>
                  <a:pt x="100" y="47"/>
                  <a:pt x="101" y="48"/>
                </a:cubicBezTo>
                <a:cubicBezTo>
                  <a:pt x="103" y="48"/>
                  <a:pt x="104" y="48"/>
                  <a:pt x="105" y="47"/>
                </a:cubicBezTo>
                <a:cubicBezTo>
                  <a:pt x="107" y="47"/>
                  <a:pt x="108" y="47"/>
                  <a:pt x="109" y="47"/>
                </a:cubicBezTo>
                <a:cubicBezTo>
                  <a:pt x="112" y="47"/>
                  <a:pt x="113" y="47"/>
                  <a:pt x="114" y="48"/>
                </a:cubicBezTo>
                <a:cubicBezTo>
                  <a:pt x="115" y="47"/>
                  <a:pt x="115" y="47"/>
                  <a:pt x="116" y="47"/>
                </a:cubicBezTo>
                <a:cubicBezTo>
                  <a:pt x="117" y="48"/>
                  <a:pt x="117" y="48"/>
                  <a:pt x="118" y="47"/>
                </a:cubicBezTo>
                <a:cubicBezTo>
                  <a:pt x="119" y="48"/>
                  <a:pt x="121" y="48"/>
                  <a:pt x="122" y="49"/>
                </a:cubicBezTo>
                <a:cubicBezTo>
                  <a:pt x="123" y="50"/>
                  <a:pt x="125" y="50"/>
                  <a:pt x="126" y="51"/>
                </a:cubicBezTo>
                <a:cubicBezTo>
                  <a:pt x="129" y="52"/>
                  <a:pt x="130" y="54"/>
                  <a:pt x="130" y="56"/>
                </a:cubicBezTo>
                <a:cubicBezTo>
                  <a:pt x="130" y="58"/>
                  <a:pt x="130" y="60"/>
                  <a:pt x="130" y="62"/>
                </a:cubicBezTo>
                <a:cubicBezTo>
                  <a:pt x="130" y="63"/>
                  <a:pt x="129" y="64"/>
                  <a:pt x="128" y="64"/>
                </a:cubicBezTo>
                <a:cubicBezTo>
                  <a:pt x="128" y="65"/>
                  <a:pt x="127" y="66"/>
                  <a:pt x="126" y="67"/>
                </a:cubicBezTo>
                <a:cubicBezTo>
                  <a:pt x="125" y="68"/>
                  <a:pt x="123" y="69"/>
                  <a:pt x="121" y="70"/>
                </a:cubicBezTo>
                <a:cubicBezTo>
                  <a:pt x="119" y="70"/>
                  <a:pt x="118" y="71"/>
                  <a:pt x="116" y="70"/>
                </a:cubicBezTo>
                <a:cubicBezTo>
                  <a:pt x="115" y="71"/>
                  <a:pt x="113" y="71"/>
                  <a:pt x="112" y="71"/>
                </a:cubicBezTo>
                <a:cubicBezTo>
                  <a:pt x="110" y="72"/>
                  <a:pt x="109" y="72"/>
                  <a:pt x="108" y="72"/>
                </a:cubicBezTo>
                <a:cubicBezTo>
                  <a:pt x="106" y="73"/>
                  <a:pt x="104" y="73"/>
                  <a:pt x="102" y="73"/>
                </a:cubicBezTo>
                <a:cubicBezTo>
                  <a:pt x="101" y="73"/>
                  <a:pt x="99" y="73"/>
                  <a:pt x="97" y="73"/>
                </a:cubicBezTo>
                <a:cubicBezTo>
                  <a:pt x="95" y="73"/>
                  <a:pt x="93" y="73"/>
                  <a:pt x="92" y="72"/>
                </a:cubicBezTo>
                <a:cubicBezTo>
                  <a:pt x="89" y="71"/>
                  <a:pt x="87" y="71"/>
                  <a:pt x="86" y="72"/>
                </a:cubicBezTo>
                <a:cubicBezTo>
                  <a:pt x="84" y="72"/>
                  <a:pt x="83" y="72"/>
                  <a:pt x="82" y="73"/>
                </a:cubicBezTo>
                <a:cubicBezTo>
                  <a:pt x="80" y="73"/>
                  <a:pt x="78" y="73"/>
                  <a:pt x="77" y="73"/>
                </a:cubicBezTo>
                <a:cubicBezTo>
                  <a:pt x="76" y="73"/>
                  <a:pt x="75" y="73"/>
                  <a:pt x="74" y="74"/>
                </a:cubicBezTo>
                <a:cubicBezTo>
                  <a:pt x="73" y="75"/>
                  <a:pt x="73" y="76"/>
                  <a:pt x="74" y="77"/>
                </a:cubicBezTo>
                <a:cubicBezTo>
                  <a:pt x="74" y="79"/>
                  <a:pt x="74" y="80"/>
                  <a:pt x="74" y="82"/>
                </a:cubicBezTo>
                <a:cubicBezTo>
                  <a:pt x="74" y="83"/>
                  <a:pt x="74" y="85"/>
                  <a:pt x="74" y="86"/>
                </a:cubicBezTo>
                <a:cubicBezTo>
                  <a:pt x="74" y="86"/>
                  <a:pt x="74" y="87"/>
                  <a:pt x="74" y="88"/>
                </a:cubicBezTo>
                <a:cubicBezTo>
                  <a:pt x="74" y="89"/>
                  <a:pt x="74" y="91"/>
                  <a:pt x="75" y="92"/>
                </a:cubicBezTo>
                <a:cubicBezTo>
                  <a:pt x="75" y="93"/>
                  <a:pt x="75" y="94"/>
                  <a:pt x="75" y="95"/>
                </a:cubicBezTo>
                <a:cubicBezTo>
                  <a:pt x="75" y="96"/>
                  <a:pt x="75" y="97"/>
                  <a:pt x="75" y="97"/>
                </a:cubicBezTo>
                <a:cubicBezTo>
                  <a:pt x="75" y="98"/>
                  <a:pt x="75" y="98"/>
                  <a:pt x="75" y="98"/>
                </a:cubicBezTo>
                <a:cubicBezTo>
                  <a:pt x="75" y="99"/>
                  <a:pt x="75" y="100"/>
                  <a:pt x="75" y="101"/>
                </a:cubicBezTo>
                <a:cubicBezTo>
                  <a:pt x="75" y="102"/>
                  <a:pt x="75" y="102"/>
                  <a:pt x="75" y="103"/>
                </a:cubicBezTo>
                <a:cubicBezTo>
                  <a:pt x="75" y="104"/>
                  <a:pt x="75" y="105"/>
                  <a:pt x="75" y="105"/>
                </a:cubicBezTo>
                <a:cubicBezTo>
                  <a:pt x="74" y="106"/>
                  <a:pt x="74" y="107"/>
                  <a:pt x="74" y="108"/>
                </a:cubicBezTo>
                <a:cubicBezTo>
                  <a:pt x="74" y="109"/>
                  <a:pt x="73" y="111"/>
                  <a:pt x="74" y="112"/>
                </a:cubicBezTo>
                <a:cubicBezTo>
                  <a:pt x="74" y="113"/>
                  <a:pt x="74" y="115"/>
                  <a:pt x="73" y="116"/>
                </a:cubicBezTo>
                <a:cubicBezTo>
                  <a:pt x="73" y="117"/>
                  <a:pt x="73" y="118"/>
                  <a:pt x="73" y="118"/>
                </a:cubicBezTo>
                <a:cubicBezTo>
                  <a:pt x="72" y="119"/>
                  <a:pt x="72" y="120"/>
                  <a:pt x="72" y="121"/>
                </a:cubicBezTo>
                <a:cubicBezTo>
                  <a:pt x="70" y="123"/>
                  <a:pt x="68" y="125"/>
                  <a:pt x="66" y="126"/>
                </a:cubicBezTo>
                <a:cubicBezTo>
                  <a:pt x="64" y="128"/>
                  <a:pt x="61" y="128"/>
                  <a:pt x="58" y="128"/>
                </a:cubicBezTo>
                <a:cubicBezTo>
                  <a:pt x="56" y="126"/>
                  <a:pt x="54" y="123"/>
                  <a:pt x="53" y="120"/>
                </a:cubicBezTo>
                <a:cubicBezTo>
                  <a:pt x="51" y="117"/>
                  <a:pt x="50" y="113"/>
                  <a:pt x="49" y="110"/>
                </a:cubicBezTo>
                <a:cubicBezTo>
                  <a:pt x="49" y="109"/>
                  <a:pt x="49" y="108"/>
                  <a:pt x="49" y="107"/>
                </a:cubicBezTo>
                <a:cubicBezTo>
                  <a:pt x="49" y="106"/>
                  <a:pt x="49" y="105"/>
                  <a:pt x="48" y="104"/>
                </a:cubicBezTo>
                <a:cubicBezTo>
                  <a:pt x="49" y="102"/>
                  <a:pt x="49" y="100"/>
                  <a:pt x="49" y="98"/>
                </a:cubicBezTo>
                <a:cubicBezTo>
                  <a:pt x="49" y="96"/>
                  <a:pt x="49" y="94"/>
                  <a:pt x="50" y="92"/>
                </a:cubicBezTo>
                <a:cubicBezTo>
                  <a:pt x="50" y="92"/>
                  <a:pt x="49" y="91"/>
                  <a:pt x="49" y="90"/>
                </a:cubicBezTo>
                <a:cubicBezTo>
                  <a:pt x="49" y="89"/>
                  <a:pt x="50" y="89"/>
                  <a:pt x="50" y="88"/>
                </a:cubicBezTo>
                <a:cubicBezTo>
                  <a:pt x="50" y="88"/>
                  <a:pt x="50" y="86"/>
                  <a:pt x="51" y="85"/>
                </a:cubicBezTo>
                <a:cubicBezTo>
                  <a:pt x="51" y="84"/>
                  <a:pt x="52" y="83"/>
                  <a:pt x="51" y="82"/>
                </a:cubicBezTo>
                <a:cubicBezTo>
                  <a:pt x="52" y="81"/>
                  <a:pt x="52" y="79"/>
                  <a:pt x="51" y="78"/>
                </a:cubicBezTo>
                <a:cubicBezTo>
                  <a:pt x="50" y="77"/>
                  <a:pt x="50" y="76"/>
                  <a:pt x="50" y="75"/>
                </a:cubicBezTo>
                <a:cubicBezTo>
                  <a:pt x="45" y="75"/>
                  <a:pt x="40" y="76"/>
                  <a:pt x="34" y="76"/>
                </a:cubicBezTo>
                <a:cubicBezTo>
                  <a:pt x="28" y="76"/>
                  <a:pt x="23" y="77"/>
                  <a:pt x="19" y="79"/>
                </a:cubicBezTo>
                <a:cubicBezTo>
                  <a:pt x="18" y="79"/>
                  <a:pt x="18" y="79"/>
                  <a:pt x="17" y="79"/>
                </a:cubicBezTo>
                <a:cubicBezTo>
                  <a:pt x="17" y="79"/>
                  <a:pt x="16" y="79"/>
                  <a:pt x="15" y="79"/>
                </a:cubicBezTo>
                <a:cubicBezTo>
                  <a:pt x="14" y="78"/>
                  <a:pt x="12" y="77"/>
                  <a:pt x="9" y="77"/>
                </a:cubicBezTo>
                <a:cubicBezTo>
                  <a:pt x="9" y="76"/>
                  <a:pt x="8" y="76"/>
                  <a:pt x="6" y="76"/>
                </a:cubicBezTo>
                <a:cubicBezTo>
                  <a:pt x="5" y="76"/>
                  <a:pt x="4" y="75"/>
                  <a:pt x="3" y="75"/>
                </a:cubicBezTo>
                <a:cubicBezTo>
                  <a:pt x="3" y="74"/>
                  <a:pt x="2" y="74"/>
                  <a:pt x="1" y="73"/>
                </a:cubicBezTo>
                <a:cubicBezTo>
                  <a:pt x="1" y="73"/>
                  <a:pt x="0" y="72"/>
                  <a:pt x="0" y="71"/>
                </a:cubicBezTo>
                <a:cubicBezTo>
                  <a:pt x="0" y="68"/>
                  <a:pt x="0" y="66"/>
                  <a:pt x="0" y="65"/>
                </a:cubicBezTo>
                <a:cubicBezTo>
                  <a:pt x="0" y="64"/>
                  <a:pt x="1" y="63"/>
                  <a:pt x="2" y="62"/>
                </a:cubicBezTo>
                <a:cubicBezTo>
                  <a:pt x="3" y="62"/>
                  <a:pt x="3" y="61"/>
                  <a:pt x="3" y="61"/>
                </a:cubicBezTo>
                <a:cubicBezTo>
                  <a:pt x="3" y="60"/>
                  <a:pt x="3" y="60"/>
                  <a:pt x="4" y="59"/>
                </a:cubicBezTo>
                <a:cubicBezTo>
                  <a:pt x="3" y="59"/>
                  <a:pt x="4" y="58"/>
                  <a:pt x="4" y="58"/>
                </a:cubicBezTo>
                <a:cubicBezTo>
                  <a:pt x="4" y="57"/>
                  <a:pt x="4" y="57"/>
                  <a:pt x="5" y="56"/>
                </a:cubicBezTo>
                <a:cubicBezTo>
                  <a:pt x="6" y="56"/>
                  <a:pt x="7" y="55"/>
                  <a:pt x="8" y="54"/>
                </a:cubicBezTo>
                <a:cubicBezTo>
                  <a:pt x="9" y="53"/>
                  <a:pt x="10" y="53"/>
                  <a:pt x="12" y="53"/>
                </a:cubicBezTo>
                <a:cubicBezTo>
                  <a:pt x="15" y="53"/>
                  <a:pt x="17" y="52"/>
                  <a:pt x="19" y="51"/>
                </a:cubicBezTo>
                <a:cubicBezTo>
                  <a:pt x="21" y="51"/>
                  <a:pt x="23" y="51"/>
                  <a:pt x="25" y="52"/>
                </a:cubicBezTo>
                <a:cubicBezTo>
                  <a:pt x="26" y="52"/>
                  <a:pt x="26" y="51"/>
                  <a:pt x="27" y="52"/>
                </a:cubicBezTo>
                <a:cubicBezTo>
                  <a:pt x="28" y="52"/>
                  <a:pt x="28" y="52"/>
                  <a:pt x="29" y="51"/>
                </a:cubicBezTo>
                <a:cubicBezTo>
                  <a:pt x="30" y="52"/>
                  <a:pt x="31" y="52"/>
                  <a:pt x="32" y="51"/>
                </a:cubicBezTo>
                <a:cubicBezTo>
                  <a:pt x="33" y="51"/>
                  <a:pt x="34" y="50"/>
                  <a:pt x="35" y="50"/>
                </a:cubicBezTo>
                <a:cubicBezTo>
                  <a:pt x="36" y="50"/>
                  <a:pt x="37" y="50"/>
                  <a:pt x="38" y="50"/>
                </a:cubicBezTo>
                <a:cubicBezTo>
                  <a:pt x="38" y="50"/>
                  <a:pt x="39" y="50"/>
                  <a:pt x="40" y="50"/>
                </a:cubicBezTo>
                <a:cubicBezTo>
                  <a:pt x="42" y="50"/>
                  <a:pt x="43" y="50"/>
                  <a:pt x="44" y="50"/>
                </a:cubicBezTo>
                <a:cubicBezTo>
                  <a:pt x="46" y="50"/>
                  <a:pt x="47" y="50"/>
                  <a:pt x="48" y="50"/>
                </a:cubicBezTo>
                <a:cubicBezTo>
                  <a:pt x="49" y="49"/>
                  <a:pt x="49" y="47"/>
                  <a:pt x="49" y="45"/>
                </a:cubicBezTo>
                <a:cubicBezTo>
                  <a:pt x="48" y="44"/>
                  <a:pt x="48" y="42"/>
                  <a:pt x="48" y="40"/>
                </a:cubicBezTo>
                <a:cubicBezTo>
                  <a:pt x="48" y="38"/>
                  <a:pt x="48" y="36"/>
                  <a:pt x="48" y="34"/>
                </a:cubicBezTo>
                <a:cubicBezTo>
                  <a:pt x="48" y="34"/>
                  <a:pt x="48" y="33"/>
                  <a:pt x="48" y="33"/>
                </a:cubicBezTo>
                <a:cubicBezTo>
                  <a:pt x="48" y="32"/>
                  <a:pt x="48" y="32"/>
                  <a:pt x="48" y="31"/>
                </a:cubicBezTo>
                <a:cubicBezTo>
                  <a:pt x="48" y="28"/>
                  <a:pt x="47" y="26"/>
                  <a:pt x="47" y="25"/>
                </a:cubicBezTo>
                <a:cubicBezTo>
                  <a:pt x="47" y="25"/>
                  <a:pt x="47" y="23"/>
                  <a:pt x="47" y="22"/>
                </a:cubicBezTo>
                <a:cubicBezTo>
                  <a:pt x="47" y="21"/>
                  <a:pt x="47" y="20"/>
                  <a:pt x="47" y="20"/>
                </a:cubicBezTo>
                <a:cubicBezTo>
                  <a:pt x="47" y="19"/>
                  <a:pt x="47" y="18"/>
                  <a:pt x="47" y="17"/>
                </a:cubicBezTo>
                <a:cubicBezTo>
                  <a:pt x="47" y="16"/>
                  <a:pt x="47" y="15"/>
                  <a:pt x="47" y="15"/>
                </a:cubicBezTo>
                <a:cubicBezTo>
                  <a:pt x="47" y="14"/>
                  <a:pt x="47" y="13"/>
                  <a:pt x="46" y="12"/>
                </a:cubicBezTo>
                <a:cubicBezTo>
                  <a:pt x="47" y="11"/>
                  <a:pt x="47" y="11"/>
                  <a:pt x="47" y="10"/>
                </a:cubicBezTo>
                <a:cubicBezTo>
                  <a:pt x="47" y="10"/>
                  <a:pt x="48" y="9"/>
                  <a:pt x="48" y="9"/>
                </a:cubicBezTo>
                <a:cubicBezTo>
                  <a:pt x="49" y="8"/>
                  <a:pt x="49" y="7"/>
                  <a:pt x="50" y="6"/>
                </a:cubicBezTo>
                <a:cubicBezTo>
                  <a:pt x="51" y="6"/>
                  <a:pt x="52" y="5"/>
                  <a:pt x="52" y="4"/>
                </a:cubicBezTo>
                <a:cubicBezTo>
                  <a:pt x="55" y="3"/>
                  <a:pt x="57" y="2"/>
                  <a:pt x="57" y="1"/>
                </a:cubicBezTo>
                <a:cubicBezTo>
                  <a:pt x="57" y="0"/>
                  <a:pt x="58" y="0"/>
                  <a:pt x="59" y="0"/>
                </a:cubicBezTo>
                <a:cubicBezTo>
                  <a:pt x="60" y="0"/>
                  <a:pt x="61" y="0"/>
                  <a:pt x="61" y="0"/>
                </a:cubicBezTo>
                <a:cubicBezTo>
                  <a:pt x="62" y="1"/>
                  <a:pt x="63" y="1"/>
                  <a:pt x="64" y="1"/>
                </a:cubicBezTo>
                <a:cubicBezTo>
                  <a:pt x="68" y="2"/>
                  <a:pt x="71" y="4"/>
                  <a:pt x="71" y="6"/>
                </a:cubicBezTo>
                <a:cubicBezTo>
                  <a:pt x="72" y="8"/>
                  <a:pt x="73" y="11"/>
                  <a:pt x="73" y="13"/>
                </a:cubicBezTo>
                <a:cubicBezTo>
                  <a:pt x="74" y="16"/>
                  <a:pt x="74" y="19"/>
                  <a:pt x="75" y="21"/>
                </a:cubicBezTo>
                <a:cubicBezTo>
                  <a:pt x="75" y="22"/>
                  <a:pt x="74" y="24"/>
                  <a:pt x="75" y="25"/>
                </a:cubicBezTo>
                <a:cubicBezTo>
                  <a:pt x="75" y="27"/>
                  <a:pt x="75" y="28"/>
                  <a:pt x="74" y="29"/>
                </a:cubicBezTo>
                <a:cubicBezTo>
                  <a:pt x="74" y="32"/>
                  <a:pt x="74" y="35"/>
                  <a:pt x="74" y="38"/>
                </a:cubicBezTo>
                <a:cubicBezTo>
                  <a:pt x="75" y="41"/>
                  <a:pt x="75" y="43"/>
                  <a:pt x="74" y="45"/>
                </a:cubicBezTo>
                <a:lnTo>
                  <a:pt x="75" y="48"/>
                </a:lnTo>
                <a:close/>
                <a:moveTo>
                  <a:pt x="43" y="82"/>
                </a:moveTo>
                <a:cubicBezTo>
                  <a:pt x="43" y="83"/>
                  <a:pt x="43" y="85"/>
                  <a:pt x="42" y="86"/>
                </a:cubicBezTo>
                <a:cubicBezTo>
                  <a:pt x="42" y="87"/>
                  <a:pt x="41" y="88"/>
                  <a:pt x="41" y="88"/>
                </a:cubicBezTo>
                <a:cubicBezTo>
                  <a:pt x="40" y="89"/>
                  <a:pt x="39" y="90"/>
                  <a:pt x="38" y="90"/>
                </a:cubicBezTo>
                <a:cubicBezTo>
                  <a:pt x="37" y="90"/>
                  <a:pt x="36" y="90"/>
                  <a:pt x="36" y="91"/>
                </a:cubicBezTo>
                <a:cubicBezTo>
                  <a:pt x="33" y="91"/>
                  <a:pt x="31" y="91"/>
                  <a:pt x="30" y="88"/>
                </a:cubicBezTo>
                <a:cubicBezTo>
                  <a:pt x="30" y="86"/>
                  <a:pt x="30" y="85"/>
                  <a:pt x="31" y="84"/>
                </a:cubicBezTo>
                <a:cubicBezTo>
                  <a:pt x="32" y="82"/>
                  <a:pt x="34" y="82"/>
                  <a:pt x="35" y="82"/>
                </a:cubicBezTo>
                <a:cubicBezTo>
                  <a:pt x="37" y="82"/>
                  <a:pt x="38" y="82"/>
                  <a:pt x="39" y="82"/>
                </a:cubicBezTo>
                <a:cubicBezTo>
                  <a:pt x="41" y="81"/>
                  <a:pt x="42" y="81"/>
                  <a:pt x="43" y="82"/>
                </a:cubicBezTo>
                <a:close/>
                <a:moveTo>
                  <a:pt x="34" y="104"/>
                </a:moveTo>
                <a:cubicBezTo>
                  <a:pt x="34" y="102"/>
                  <a:pt x="34" y="100"/>
                  <a:pt x="34" y="100"/>
                </a:cubicBezTo>
                <a:cubicBezTo>
                  <a:pt x="35" y="100"/>
                  <a:pt x="35" y="100"/>
                  <a:pt x="35" y="99"/>
                </a:cubicBezTo>
                <a:cubicBezTo>
                  <a:pt x="38" y="97"/>
                  <a:pt x="40" y="96"/>
                  <a:pt x="41" y="97"/>
                </a:cubicBezTo>
                <a:cubicBezTo>
                  <a:pt x="43" y="99"/>
                  <a:pt x="44" y="100"/>
                  <a:pt x="44" y="101"/>
                </a:cubicBezTo>
                <a:cubicBezTo>
                  <a:pt x="44" y="103"/>
                  <a:pt x="43" y="104"/>
                  <a:pt x="41" y="105"/>
                </a:cubicBezTo>
                <a:cubicBezTo>
                  <a:pt x="38" y="105"/>
                  <a:pt x="36" y="105"/>
                  <a:pt x="34" y="104"/>
                </a:cubicBezTo>
                <a:close/>
                <a:moveTo>
                  <a:pt x="99" y="25"/>
                </a:moveTo>
                <a:cubicBezTo>
                  <a:pt x="100" y="25"/>
                  <a:pt x="101" y="25"/>
                  <a:pt x="102" y="25"/>
                </a:cubicBezTo>
                <a:cubicBezTo>
                  <a:pt x="103" y="26"/>
                  <a:pt x="104" y="26"/>
                  <a:pt x="104" y="27"/>
                </a:cubicBezTo>
                <a:cubicBezTo>
                  <a:pt x="105" y="28"/>
                  <a:pt x="105" y="29"/>
                  <a:pt x="104" y="30"/>
                </a:cubicBezTo>
                <a:cubicBezTo>
                  <a:pt x="104" y="31"/>
                  <a:pt x="103" y="32"/>
                  <a:pt x="102" y="32"/>
                </a:cubicBezTo>
                <a:cubicBezTo>
                  <a:pt x="101" y="33"/>
                  <a:pt x="100" y="33"/>
                  <a:pt x="99" y="33"/>
                </a:cubicBezTo>
                <a:cubicBezTo>
                  <a:pt x="97" y="33"/>
                  <a:pt x="96" y="33"/>
                  <a:pt x="95" y="32"/>
                </a:cubicBezTo>
                <a:cubicBezTo>
                  <a:pt x="95" y="32"/>
                  <a:pt x="94" y="31"/>
                  <a:pt x="93" y="31"/>
                </a:cubicBezTo>
                <a:cubicBezTo>
                  <a:pt x="93" y="31"/>
                  <a:pt x="93" y="30"/>
                  <a:pt x="93" y="30"/>
                </a:cubicBezTo>
                <a:cubicBezTo>
                  <a:pt x="92" y="28"/>
                  <a:pt x="93" y="27"/>
                  <a:pt x="94" y="26"/>
                </a:cubicBezTo>
                <a:cubicBezTo>
                  <a:pt x="95" y="25"/>
                  <a:pt x="96" y="25"/>
                  <a:pt x="97" y="25"/>
                </a:cubicBezTo>
                <a:lnTo>
                  <a:pt x="99" y="25"/>
                </a:lnTo>
                <a:close/>
              </a:path>
            </a:pathLst>
          </a:custGeom>
          <a:solidFill>
            <a:schemeClr val="l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1" name="Google Shape;331;p30"/>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30"/>
          <p:cNvSpPr/>
          <p:nvPr/>
        </p:nvSpPr>
        <p:spPr>
          <a:xfrm rot="-6345660">
            <a:off x="16196150" y="9053753"/>
            <a:ext cx="1694694" cy="1546793"/>
          </a:xfrm>
          <a:custGeom>
            <a:avLst/>
            <a:gdLst/>
            <a:ahLst/>
            <a:cxnLst/>
            <a:rect l="l" t="t" r="r" b="b"/>
            <a:pathLst>
              <a:path w="1868" h="1706" extrusionOk="0">
                <a:moveTo>
                  <a:pt x="1862" y="836"/>
                </a:moveTo>
                <a:lnTo>
                  <a:pt x="1862" y="836"/>
                </a:lnTo>
                <a:cubicBezTo>
                  <a:pt x="1857" y="825"/>
                  <a:pt x="1844" y="819"/>
                  <a:pt x="1833" y="824"/>
                </a:cubicBezTo>
                <a:lnTo>
                  <a:pt x="1833" y="824"/>
                </a:lnTo>
                <a:cubicBezTo>
                  <a:pt x="1788" y="842"/>
                  <a:pt x="1745" y="864"/>
                  <a:pt x="1705" y="891"/>
                </a:cubicBezTo>
                <a:lnTo>
                  <a:pt x="1705" y="891"/>
                </a:lnTo>
                <a:cubicBezTo>
                  <a:pt x="1738" y="714"/>
                  <a:pt x="1687" y="512"/>
                  <a:pt x="1567" y="351"/>
                </a:cubicBezTo>
                <a:lnTo>
                  <a:pt x="1567" y="351"/>
                </a:lnTo>
                <a:cubicBezTo>
                  <a:pt x="1418" y="150"/>
                  <a:pt x="1179" y="23"/>
                  <a:pt x="927" y="11"/>
                </a:cubicBezTo>
                <a:lnTo>
                  <a:pt x="927" y="11"/>
                </a:lnTo>
                <a:cubicBezTo>
                  <a:pt x="679" y="0"/>
                  <a:pt x="428" y="102"/>
                  <a:pt x="256" y="285"/>
                </a:cubicBezTo>
                <a:lnTo>
                  <a:pt x="256" y="285"/>
                </a:lnTo>
                <a:cubicBezTo>
                  <a:pt x="86" y="466"/>
                  <a:pt x="0" y="723"/>
                  <a:pt x="23" y="972"/>
                </a:cubicBezTo>
                <a:lnTo>
                  <a:pt x="23" y="972"/>
                </a:lnTo>
                <a:cubicBezTo>
                  <a:pt x="45" y="1196"/>
                  <a:pt x="158" y="1407"/>
                  <a:pt x="327" y="1536"/>
                </a:cubicBezTo>
                <a:lnTo>
                  <a:pt x="327" y="1536"/>
                </a:lnTo>
                <a:cubicBezTo>
                  <a:pt x="471" y="1646"/>
                  <a:pt x="662" y="1705"/>
                  <a:pt x="865" y="1705"/>
                </a:cubicBezTo>
                <a:lnTo>
                  <a:pt x="865" y="1705"/>
                </a:lnTo>
                <a:cubicBezTo>
                  <a:pt x="948" y="1705"/>
                  <a:pt x="1033" y="1695"/>
                  <a:pt x="1117" y="1675"/>
                </a:cubicBezTo>
                <a:lnTo>
                  <a:pt x="1117" y="1675"/>
                </a:lnTo>
                <a:cubicBezTo>
                  <a:pt x="1224" y="1650"/>
                  <a:pt x="1575" y="1547"/>
                  <a:pt x="1594" y="1264"/>
                </a:cubicBezTo>
                <a:lnTo>
                  <a:pt x="1594" y="1264"/>
                </a:lnTo>
                <a:cubicBezTo>
                  <a:pt x="1595" y="1252"/>
                  <a:pt x="1585" y="1241"/>
                  <a:pt x="1573" y="1240"/>
                </a:cubicBezTo>
                <a:lnTo>
                  <a:pt x="1573" y="1240"/>
                </a:lnTo>
                <a:cubicBezTo>
                  <a:pt x="1561" y="1240"/>
                  <a:pt x="1550" y="1249"/>
                  <a:pt x="1549" y="1261"/>
                </a:cubicBezTo>
                <a:lnTo>
                  <a:pt x="1549" y="1261"/>
                </a:lnTo>
                <a:cubicBezTo>
                  <a:pt x="1532" y="1513"/>
                  <a:pt x="1207" y="1608"/>
                  <a:pt x="1107" y="1632"/>
                </a:cubicBezTo>
                <a:lnTo>
                  <a:pt x="1107" y="1632"/>
                </a:lnTo>
                <a:cubicBezTo>
                  <a:pt x="828" y="1697"/>
                  <a:pt x="546" y="1648"/>
                  <a:pt x="354" y="1500"/>
                </a:cubicBezTo>
                <a:lnTo>
                  <a:pt x="354" y="1500"/>
                </a:lnTo>
                <a:cubicBezTo>
                  <a:pt x="195" y="1379"/>
                  <a:pt x="89" y="1179"/>
                  <a:pt x="68" y="967"/>
                </a:cubicBezTo>
                <a:lnTo>
                  <a:pt x="68" y="967"/>
                </a:lnTo>
                <a:cubicBezTo>
                  <a:pt x="45" y="731"/>
                  <a:pt x="128" y="487"/>
                  <a:pt x="289" y="315"/>
                </a:cubicBezTo>
                <a:lnTo>
                  <a:pt x="289" y="315"/>
                </a:lnTo>
                <a:cubicBezTo>
                  <a:pt x="451" y="142"/>
                  <a:pt x="689" y="45"/>
                  <a:pt x="925" y="56"/>
                </a:cubicBezTo>
                <a:lnTo>
                  <a:pt x="925" y="56"/>
                </a:lnTo>
                <a:cubicBezTo>
                  <a:pt x="1163" y="67"/>
                  <a:pt x="1390" y="188"/>
                  <a:pt x="1531" y="377"/>
                </a:cubicBezTo>
                <a:lnTo>
                  <a:pt x="1531" y="377"/>
                </a:lnTo>
                <a:cubicBezTo>
                  <a:pt x="1643" y="527"/>
                  <a:pt x="1691" y="713"/>
                  <a:pt x="1663" y="877"/>
                </a:cubicBezTo>
                <a:lnTo>
                  <a:pt x="1663" y="877"/>
                </a:lnTo>
                <a:cubicBezTo>
                  <a:pt x="1655" y="863"/>
                  <a:pt x="1647" y="849"/>
                  <a:pt x="1639" y="835"/>
                </a:cubicBezTo>
                <a:lnTo>
                  <a:pt x="1639" y="835"/>
                </a:lnTo>
                <a:cubicBezTo>
                  <a:pt x="1629" y="816"/>
                  <a:pt x="1619" y="799"/>
                  <a:pt x="1611" y="784"/>
                </a:cubicBezTo>
                <a:lnTo>
                  <a:pt x="1611" y="784"/>
                </a:lnTo>
                <a:cubicBezTo>
                  <a:pt x="1605" y="773"/>
                  <a:pt x="1592" y="768"/>
                  <a:pt x="1581" y="774"/>
                </a:cubicBezTo>
                <a:lnTo>
                  <a:pt x="1581" y="774"/>
                </a:lnTo>
                <a:cubicBezTo>
                  <a:pt x="1570" y="779"/>
                  <a:pt x="1565" y="793"/>
                  <a:pt x="1571" y="804"/>
                </a:cubicBezTo>
                <a:lnTo>
                  <a:pt x="1571" y="804"/>
                </a:lnTo>
                <a:cubicBezTo>
                  <a:pt x="1579" y="820"/>
                  <a:pt x="1589" y="838"/>
                  <a:pt x="1600" y="857"/>
                </a:cubicBezTo>
                <a:lnTo>
                  <a:pt x="1600" y="857"/>
                </a:lnTo>
                <a:cubicBezTo>
                  <a:pt x="1619" y="889"/>
                  <a:pt x="1638" y="923"/>
                  <a:pt x="1648" y="949"/>
                </a:cubicBezTo>
                <a:lnTo>
                  <a:pt x="1648" y="949"/>
                </a:lnTo>
                <a:cubicBezTo>
                  <a:pt x="1649" y="956"/>
                  <a:pt x="1654" y="962"/>
                  <a:pt x="1661" y="965"/>
                </a:cubicBezTo>
                <a:lnTo>
                  <a:pt x="1664" y="966"/>
                </a:lnTo>
                <a:lnTo>
                  <a:pt x="1664" y="966"/>
                </a:lnTo>
                <a:cubicBezTo>
                  <a:pt x="1666" y="967"/>
                  <a:pt x="1668" y="967"/>
                  <a:pt x="1670" y="967"/>
                </a:cubicBezTo>
                <a:lnTo>
                  <a:pt x="1670" y="967"/>
                </a:lnTo>
                <a:cubicBezTo>
                  <a:pt x="1675" y="967"/>
                  <a:pt x="1680" y="965"/>
                  <a:pt x="1684" y="962"/>
                </a:cubicBezTo>
                <a:lnTo>
                  <a:pt x="1684" y="962"/>
                </a:lnTo>
                <a:cubicBezTo>
                  <a:pt x="1734" y="922"/>
                  <a:pt x="1790" y="890"/>
                  <a:pt x="1850" y="866"/>
                </a:cubicBezTo>
                <a:lnTo>
                  <a:pt x="1850" y="866"/>
                </a:lnTo>
                <a:cubicBezTo>
                  <a:pt x="1861" y="861"/>
                  <a:pt x="1867" y="848"/>
                  <a:pt x="1862" y="836"/>
                </a:cubicBezTo>
              </a:path>
            </a:pathLst>
          </a:custGeom>
          <a:solidFill>
            <a:schemeClr val="accent3"/>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30"/>
          <p:cNvSpPr/>
          <p:nvPr/>
        </p:nvSpPr>
        <p:spPr>
          <a:xfrm rot="1237129">
            <a:off x="14599352" y="8884151"/>
            <a:ext cx="571500" cy="647700"/>
          </a:xfrm>
          <a:custGeom>
            <a:avLst/>
            <a:gdLst/>
            <a:ahLst/>
            <a:cxnLst/>
            <a:rect l="l" t="t" r="r" b="b"/>
            <a:pathLst>
              <a:path w="110" h="125" extrusionOk="0">
                <a:moveTo>
                  <a:pt x="94" y="1"/>
                </a:moveTo>
                <a:cubicBezTo>
                  <a:pt x="97" y="2"/>
                  <a:pt x="99" y="4"/>
                  <a:pt x="100" y="5"/>
                </a:cubicBezTo>
                <a:cubicBezTo>
                  <a:pt x="100" y="7"/>
                  <a:pt x="101" y="9"/>
                  <a:pt x="102" y="10"/>
                </a:cubicBezTo>
                <a:cubicBezTo>
                  <a:pt x="102" y="12"/>
                  <a:pt x="102" y="13"/>
                  <a:pt x="102" y="14"/>
                </a:cubicBezTo>
                <a:cubicBezTo>
                  <a:pt x="102" y="16"/>
                  <a:pt x="102" y="17"/>
                  <a:pt x="101" y="18"/>
                </a:cubicBezTo>
                <a:cubicBezTo>
                  <a:pt x="102" y="21"/>
                  <a:pt x="102" y="22"/>
                  <a:pt x="101" y="24"/>
                </a:cubicBezTo>
                <a:cubicBezTo>
                  <a:pt x="100" y="25"/>
                  <a:pt x="99" y="26"/>
                  <a:pt x="98" y="27"/>
                </a:cubicBezTo>
                <a:cubicBezTo>
                  <a:pt x="96" y="30"/>
                  <a:pt x="94" y="32"/>
                  <a:pt x="93" y="33"/>
                </a:cubicBezTo>
                <a:cubicBezTo>
                  <a:pt x="91" y="34"/>
                  <a:pt x="90" y="35"/>
                  <a:pt x="89" y="37"/>
                </a:cubicBezTo>
                <a:cubicBezTo>
                  <a:pt x="86" y="39"/>
                  <a:pt x="84" y="40"/>
                  <a:pt x="83" y="42"/>
                </a:cubicBezTo>
                <a:cubicBezTo>
                  <a:pt x="81" y="44"/>
                  <a:pt x="79" y="46"/>
                  <a:pt x="77" y="47"/>
                </a:cubicBezTo>
                <a:cubicBezTo>
                  <a:pt x="76" y="48"/>
                  <a:pt x="75" y="49"/>
                  <a:pt x="75" y="50"/>
                </a:cubicBezTo>
                <a:cubicBezTo>
                  <a:pt x="74" y="51"/>
                  <a:pt x="73" y="51"/>
                  <a:pt x="72" y="52"/>
                </a:cubicBezTo>
                <a:cubicBezTo>
                  <a:pt x="71" y="54"/>
                  <a:pt x="70" y="55"/>
                  <a:pt x="69" y="57"/>
                </a:cubicBezTo>
                <a:cubicBezTo>
                  <a:pt x="68" y="58"/>
                  <a:pt x="67" y="60"/>
                  <a:pt x="65" y="61"/>
                </a:cubicBezTo>
                <a:cubicBezTo>
                  <a:pt x="68" y="63"/>
                  <a:pt x="70" y="65"/>
                  <a:pt x="71" y="67"/>
                </a:cubicBezTo>
                <a:cubicBezTo>
                  <a:pt x="72" y="69"/>
                  <a:pt x="74" y="71"/>
                  <a:pt x="77" y="72"/>
                </a:cubicBezTo>
                <a:cubicBezTo>
                  <a:pt x="78" y="73"/>
                  <a:pt x="80" y="74"/>
                  <a:pt x="81" y="75"/>
                </a:cubicBezTo>
                <a:cubicBezTo>
                  <a:pt x="82" y="77"/>
                  <a:pt x="84" y="78"/>
                  <a:pt x="85" y="79"/>
                </a:cubicBezTo>
                <a:cubicBezTo>
                  <a:pt x="86" y="82"/>
                  <a:pt x="88" y="84"/>
                  <a:pt x="91" y="86"/>
                </a:cubicBezTo>
                <a:cubicBezTo>
                  <a:pt x="92" y="86"/>
                  <a:pt x="93" y="87"/>
                  <a:pt x="94" y="88"/>
                </a:cubicBezTo>
                <a:cubicBezTo>
                  <a:pt x="94" y="89"/>
                  <a:pt x="95" y="90"/>
                  <a:pt x="96" y="90"/>
                </a:cubicBezTo>
                <a:cubicBezTo>
                  <a:pt x="96" y="90"/>
                  <a:pt x="97" y="91"/>
                  <a:pt x="97" y="91"/>
                </a:cubicBezTo>
                <a:cubicBezTo>
                  <a:pt x="98" y="91"/>
                  <a:pt x="98" y="92"/>
                  <a:pt x="98" y="93"/>
                </a:cubicBezTo>
                <a:cubicBezTo>
                  <a:pt x="99" y="94"/>
                  <a:pt x="99" y="94"/>
                  <a:pt x="100" y="95"/>
                </a:cubicBezTo>
                <a:cubicBezTo>
                  <a:pt x="105" y="96"/>
                  <a:pt x="108" y="99"/>
                  <a:pt x="110" y="103"/>
                </a:cubicBezTo>
                <a:cubicBezTo>
                  <a:pt x="110" y="104"/>
                  <a:pt x="110" y="105"/>
                  <a:pt x="110" y="106"/>
                </a:cubicBezTo>
                <a:cubicBezTo>
                  <a:pt x="109" y="106"/>
                  <a:pt x="109" y="107"/>
                  <a:pt x="109" y="108"/>
                </a:cubicBezTo>
                <a:cubicBezTo>
                  <a:pt x="109" y="110"/>
                  <a:pt x="109" y="111"/>
                  <a:pt x="109" y="111"/>
                </a:cubicBezTo>
                <a:cubicBezTo>
                  <a:pt x="109" y="111"/>
                  <a:pt x="109" y="111"/>
                  <a:pt x="109" y="112"/>
                </a:cubicBezTo>
                <a:cubicBezTo>
                  <a:pt x="109" y="113"/>
                  <a:pt x="109" y="114"/>
                  <a:pt x="109" y="114"/>
                </a:cubicBezTo>
                <a:cubicBezTo>
                  <a:pt x="109" y="115"/>
                  <a:pt x="109" y="115"/>
                  <a:pt x="109" y="115"/>
                </a:cubicBezTo>
                <a:cubicBezTo>
                  <a:pt x="108" y="116"/>
                  <a:pt x="108" y="116"/>
                  <a:pt x="109" y="117"/>
                </a:cubicBezTo>
                <a:cubicBezTo>
                  <a:pt x="109" y="118"/>
                  <a:pt x="109" y="119"/>
                  <a:pt x="108" y="119"/>
                </a:cubicBezTo>
                <a:cubicBezTo>
                  <a:pt x="107" y="121"/>
                  <a:pt x="106" y="122"/>
                  <a:pt x="105" y="123"/>
                </a:cubicBezTo>
                <a:cubicBezTo>
                  <a:pt x="104" y="124"/>
                  <a:pt x="103" y="124"/>
                  <a:pt x="102" y="125"/>
                </a:cubicBezTo>
                <a:cubicBezTo>
                  <a:pt x="101" y="125"/>
                  <a:pt x="99" y="125"/>
                  <a:pt x="98" y="125"/>
                </a:cubicBezTo>
                <a:cubicBezTo>
                  <a:pt x="97" y="125"/>
                  <a:pt x="96" y="125"/>
                  <a:pt x="95" y="125"/>
                </a:cubicBezTo>
                <a:cubicBezTo>
                  <a:pt x="93" y="122"/>
                  <a:pt x="91" y="121"/>
                  <a:pt x="89" y="120"/>
                </a:cubicBezTo>
                <a:cubicBezTo>
                  <a:pt x="87" y="119"/>
                  <a:pt x="86" y="117"/>
                  <a:pt x="85" y="116"/>
                </a:cubicBezTo>
                <a:cubicBezTo>
                  <a:pt x="84" y="115"/>
                  <a:pt x="83" y="115"/>
                  <a:pt x="82" y="114"/>
                </a:cubicBezTo>
                <a:cubicBezTo>
                  <a:pt x="81" y="113"/>
                  <a:pt x="80" y="113"/>
                  <a:pt x="79" y="112"/>
                </a:cubicBezTo>
                <a:cubicBezTo>
                  <a:pt x="78" y="111"/>
                  <a:pt x="77" y="110"/>
                  <a:pt x="76" y="109"/>
                </a:cubicBezTo>
                <a:cubicBezTo>
                  <a:pt x="75" y="108"/>
                  <a:pt x="74" y="107"/>
                  <a:pt x="74" y="106"/>
                </a:cubicBezTo>
                <a:cubicBezTo>
                  <a:pt x="73" y="104"/>
                  <a:pt x="72" y="103"/>
                  <a:pt x="72" y="103"/>
                </a:cubicBezTo>
                <a:cubicBezTo>
                  <a:pt x="71" y="102"/>
                  <a:pt x="70" y="101"/>
                  <a:pt x="69" y="100"/>
                </a:cubicBezTo>
                <a:cubicBezTo>
                  <a:pt x="68" y="99"/>
                  <a:pt x="68" y="99"/>
                  <a:pt x="67" y="98"/>
                </a:cubicBezTo>
                <a:cubicBezTo>
                  <a:pt x="66" y="97"/>
                  <a:pt x="65" y="96"/>
                  <a:pt x="65" y="95"/>
                </a:cubicBezTo>
                <a:cubicBezTo>
                  <a:pt x="63" y="94"/>
                  <a:pt x="62" y="92"/>
                  <a:pt x="62" y="91"/>
                </a:cubicBezTo>
                <a:cubicBezTo>
                  <a:pt x="61" y="90"/>
                  <a:pt x="60" y="90"/>
                  <a:pt x="59" y="89"/>
                </a:cubicBezTo>
                <a:cubicBezTo>
                  <a:pt x="58" y="88"/>
                  <a:pt x="56" y="86"/>
                  <a:pt x="55" y="85"/>
                </a:cubicBezTo>
                <a:cubicBezTo>
                  <a:pt x="54" y="84"/>
                  <a:pt x="53" y="83"/>
                  <a:pt x="51" y="82"/>
                </a:cubicBezTo>
                <a:cubicBezTo>
                  <a:pt x="50" y="83"/>
                  <a:pt x="49" y="85"/>
                  <a:pt x="49" y="86"/>
                </a:cubicBezTo>
                <a:cubicBezTo>
                  <a:pt x="48" y="87"/>
                  <a:pt x="47" y="88"/>
                  <a:pt x="46" y="90"/>
                </a:cubicBezTo>
                <a:cubicBezTo>
                  <a:pt x="45" y="92"/>
                  <a:pt x="44" y="94"/>
                  <a:pt x="43" y="95"/>
                </a:cubicBezTo>
                <a:cubicBezTo>
                  <a:pt x="42" y="96"/>
                  <a:pt x="40" y="98"/>
                  <a:pt x="39" y="99"/>
                </a:cubicBezTo>
                <a:cubicBezTo>
                  <a:pt x="38" y="101"/>
                  <a:pt x="37" y="102"/>
                  <a:pt x="36" y="103"/>
                </a:cubicBezTo>
                <a:cubicBezTo>
                  <a:pt x="35" y="103"/>
                  <a:pt x="34" y="104"/>
                  <a:pt x="34" y="105"/>
                </a:cubicBezTo>
                <a:cubicBezTo>
                  <a:pt x="32" y="106"/>
                  <a:pt x="31" y="107"/>
                  <a:pt x="31" y="108"/>
                </a:cubicBezTo>
                <a:cubicBezTo>
                  <a:pt x="30" y="109"/>
                  <a:pt x="29" y="110"/>
                  <a:pt x="27" y="111"/>
                </a:cubicBezTo>
                <a:cubicBezTo>
                  <a:pt x="27" y="111"/>
                  <a:pt x="26" y="112"/>
                  <a:pt x="25" y="112"/>
                </a:cubicBezTo>
                <a:cubicBezTo>
                  <a:pt x="25" y="113"/>
                  <a:pt x="24" y="113"/>
                  <a:pt x="23" y="114"/>
                </a:cubicBezTo>
                <a:cubicBezTo>
                  <a:pt x="23" y="115"/>
                  <a:pt x="22" y="116"/>
                  <a:pt x="20" y="117"/>
                </a:cubicBezTo>
                <a:cubicBezTo>
                  <a:pt x="19" y="117"/>
                  <a:pt x="18" y="118"/>
                  <a:pt x="17" y="118"/>
                </a:cubicBezTo>
                <a:cubicBezTo>
                  <a:pt x="16" y="119"/>
                  <a:pt x="15" y="120"/>
                  <a:pt x="14" y="120"/>
                </a:cubicBezTo>
                <a:cubicBezTo>
                  <a:pt x="14" y="120"/>
                  <a:pt x="13" y="120"/>
                  <a:pt x="13" y="119"/>
                </a:cubicBezTo>
                <a:cubicBezTo>
                  <a:pt x="12" y="119"/>
                  <a:pt x="12" y="119"/>
                  <a:pt x="11" y="119"/>
                </a:cubicBezTo>
                <a:cubicBezTo>
                  <a:pt x="10" y="119"/>
                  <a:pt x="9" y="119"/>
                  <a:pt x="9" y="118"/>
                </a:cubicBezTo>
                <a:cubicBezTo>
                  <a:pt x="8" y="118"/>
                  <a:pt x="8" y="117"/>
                  <a:pt x="7" y="116"/>
                </a:cubicBezTo>
                <a:cubicBezTo>
                  <a:pt x="4" y="115"/>
                  <a:pt x="3" y="114"/>
                  <a:pt x="2" y="113"/>
                </a:cubicBezTo>
                <a:cubicBezTo>
                  <a:pt x="2" y="112"/>
                  <a:pt x="2" y="111"/>
                  <a:pt x="1" y="110"/>
                </a:cubicBezTo>
                <a:cubicBezTo>
                  <a:pt x="2" y="109"/>
                  <a:pt x="2" y="108"/>
                  <a:pt x="2" y="108"/>
                </a:cubicBezTo>
                <a:cubicBezTo>
                  <a:pt x="2" y="108"/>
                  <a:pt x="2" y="107"/>
                  <a:pt x="2" y="107"/>
                </a:cubicBezTo>
                <a:cubicBezTo>
                  <a:pt x="3" y="105"/>
                  <a:pt x="3" y="104"/>
                  <a:pt x="3" y="103"/>
                </a:cubicBezTo>
                <a:cubicBezTo>
                  <a:pt x="4" y="102"/>
                  <a:pt x="4" y="102"/>
                  <a:pt x="5" y="101"/>
                </a:cubicBezTo>
                <a:cubicBezTo>
                  <a:pt x="5" y="100"/>
                  <a:pt x="5" y="99"/>
                  <a:pt x="5" y="98"/>
                </a:cubicBezTo>
                <a:cubicBezTo>
                  <a:pt x="6" y="97"/>
                  <a:pt x="6" y="97"/>
                  <a:pt x="6" y="96"/>
                </a:cubicBezTo>
                <a:cubicBezTo>
                  <a:pt x="8" y="95"/>
                  <a:pt x="8" y="95"/>
                  <a:pt x="9" y="94"/>
                </a:cubicBezTo>
                <a:cubicBezTo>
                  <a:pt x="9" y="93"/>
                  <a:pt x="9" y="93"/>
                  <a:pt x="10" y="93"/>
                </a:cubicBezTo>
                <a:cubicBezTo>
                  <a:pt x="11" y="92"/>
                  <a:pt x="12" y="91"/>
                  <a:pt x="13" y="91"/>
                </a:cubicBezTo>
                <a:cubicBezTo>
                  <a:pt x="13" y="90"/>
                  <a:pt x="14" y="89"/>
                  <a:pt x="14" y="89"/>
                </a:cubicBezTo>
                <a:cubicBezTo>
                  <a:pt x="15" y="88"/>
                  <a:pt x="16" y="88"/>
                  <a:pt x="17" y="87"/>
                </a:cubicBezTo>
                <a:cubicBezTo>
                  <a:pt x="19" y="85"/>
                  <a:pt x="20" y="83"/>
                  <a:pt x="21" y="82"/>
                </a:cubicBezTo>
                <a:cubicBezTo>
                  <a:pt x="22" y="81"/>
                  <a:pt x="23" y="80"/>
                  <a:pt x="24" y="78"/>
                </a:cubicBezTo>
                <a:cubicBezTo>
                  <a:pt x="26" y="77"/>
                  <a:pt x="27" y="77"/>
                  <a:pt x="28" y="75"/>
                </a:cubicBezTo>
                <a:cubicBezTo>
                  <a:pt x="29" y="74"/>
                  <a:pt x="30" y="73"/>
                  <a:pt x="31" y="72"/>
                </a:cubicBezTo>
                <a:cubicBezTo>
                  <a:pt x="32" y="71"/>
                  <a:pt x="32" y="70"/>
                  <a:pt x="33" y="69"/>
                </a:cubicBezTo>
                <a:cubicBezTo>
                  <a:pt x="33" y="68"/>
                  <a:pt x="34" y="67"/>
                  <a:pt x="34" y="66"/>
                </a:cubicBezTo>
                <a:cubicBezTo>
                  <a:pt x="34" y="64"/>
                  <a:pt x="34" y="63"/>
                  <a:pt x="34" y="63"/>
                </a:cubicBezTo>
                <a:cubicBezTo>
                  <a:pt x="33" y="62"/>
                  <a:pt x="33" y="61"/>
                  <a:pt x="32" y="61"/>
                </a:cubicBezTo>
                <a:cubicBezTo>
                  <a:pt x="32" y="61"/>
                  <a:pt x="32" y="60"/>
                  <a:pt x="32" y="59"/>
                </a:cubicBezTo>
                <a:cubicBezTo>
                  <a:pt x="31" y="57"/>
                  <a:pt x="31" y="56"/>
                  <a:pt x="30" y="56"/>
                </a:cubicBezTo>
                <a:cubicBezTo>
                  <a:pt x="29" y="55"/>
                  <a:pt x="29" y="55"/>
                  <a:pt x="29" y="54"/>
                </a:cubicBezTo>
                <a:cubicBezTo>
                  <a:pt x="28" y="52"/>
                  <a:pt x="28" y="50"/>
                  <a:pt x="27" y="49"/>
                </a:cubicBezTo>
                <a:cubicBezTo>
                  <a:pt x="27" y="48"/>
                  <a:pt x="26" y="47"/>
                  <a:pt x="26" y="46"/>
                </a:cubicBezTo>
                <a:cubicBezTo>
                  <a:pt x="25" y="46"/>
                  <a:pt x="25" y="45"/>
                  <a:pt x="25" y="45"/>
                </a:cubicBezTo>
                <a:cubicBezTo>
                  <a:pt x="24" y="44"/>
                  <a:pt x="24" y="44"/>
                  <a:pt x="24" y="43"/>
                </a:cubicBezTo>
                <a:cubicBezTo>
                  <a:pt x="22" y="41"/>
                  <a:pt x="20" y="40"/>
                  <a:pt x="19" y="38"/>
                </a:cubicBezTo>
                <a:cubicBezTo>
                  <a:pt x="17" y="36"/>
                  <a:pt x="15" y="34"/>
                  <a:pt x="14" y="32"/>
                </a:cubicBezTo>
                <a:cubicBezTo>
                  <a:pt x="13" y="30"/>
                  <a:pt x="13" y="29"/>
                  <a:pt x="12" y="29"/>
                </a:cubicBezTo>
                <a:cubicBezTo>
                  <a:pt x="11" y="28"/>
                  <a:pt x="11" y="27"/>
                  <a:pt x="10" y="26"/>
                </a:cubicBezTo>
                <a:cubicBezTo>
                  <a:pt x="9" y="26"/>
                  <a:pt x="9" y="25"/>
                  <a:pt x="9" y="25"/>
                </a:cubicBezTo>
                <a:cubicBezTo>
                  <a:pt x="8" y="24"/>
                  <a:pt x="8" y="24"/>
                  <a:pt x="8" y="23"/>
                </a:cubicBezTo>
                <a:cubicBezTo>
                  <a:pt x="6" y="22"/>
                  <a:pt x="5" y="20"/>
                  <a:pt x="4" y="19"/>
                </a:cubicBezTo>
                <a:cubicBezTo>
                  <a:pt x="3" y="17"/>
                  <a:pt x="3" y="16"/>
                  <a:pt x="2" y="14"/>
                </a:cubicBezTo>
                <a:cubicBezTo>
                  <a:pt x="1" y="13"/>
                  <a:pt x="1" y="13"/>
                  <a:pt x="0" y="12"/>
                </a:cubicBezTo>
                <a:cubicBezTo>
                  <a:pt x="0" y="10"/>
                  <a:pt x="0" y="10"/>
                  <a:pt x="0" y="9"/>
                </a:cubicBezTo>
                <a:cubicBezTo>
                  <a:pt x="1" y="7"/>
                  <a:pt x="2" y="5"/>
                  <a:pt x="5" y="4"/>
                </a:cubicBezTo>
                <a:cubicBezTo>
                  <a:pt x="7" y="3"/>
                  <a:pt x="9" y="2"/>
                  <a:pt x="9" y="0"/>
                </a:cubicBezTo>
                <a:cubicBezTo>
                  <a:pt x="13" y="1"/>
                  <a:pt x="16" y="1"/>
                  <a:pt x="19" y="3"/>
                </a:cubicBezTo>
                <a:cubicBezTo>
                  <a:pt x="22" y="4"/>
                  <a:pt x="24" y="5"/>
                  <a:pt x="27" y="7"/>
                </a:cubicBezTo>
                <a:cubicBezTo>
                  <a:pt x="27" y="7"/>
                  <a:pt x="27" y="8"/>
                  <a:pt x="28" y="8"/>
                </a:cubicBezTo>
                <a:cubicBezTo>
                  <a:pt x="28" y="8"/>
                  <a:pt x="29" y="9"/>
                  <a:pt x="29" y="10"/>
                </a:cubicBezTo>
                <a:cubicBezTo>
                  <a:pt x="30" y="11"/>
                  <a:pt x="31" y="12"/>
                  <a:pt x="32" y="13"/>
                </a:cubicBezTo>
                <a:cubicBezTo>
                  <a:pt x="32" y="14"/>
                  <a:pt x="33" y="15"/>
                  <a:pt x="34" y="16"/>
                </a:cubicBezTo>
                <a:cubicBezTo>
                  <a:pt x="35" y="17"/>
                  <a:pt x="36" y="18"/>
                  <a:pt x="36" y="19"/>
                </a:cubicBezTo>
                <a:cubicBezTo>
                  <a:pt x="37" y="21"/>
                  <a:pt x="37" y="22"/>
                  <a:pt x="38" y="22"/>
                </a:cubicBezTo>
                <a:cubicBezTo>
                  <a:pt x="39" y="23"/>
                  <a:pt x="39" y="23"/>
                  <a:pt x="39" y="24"/>
                </a:cubicBezTo>
                <a:cubicBezTo>
                  <a:pt x="40" y="24"/>
                  <a:pt x="40" y="24"/>
                  <a:pt x="40" y="25"/>
                </a:cubicBezTo>
                <a:cubicBezTo>
                  <a:pt x="41" y="27"/>
                  <a:pt x="42" y="28"/>
                  <a:pt x="42" y="29"/>
                </a:cubicBezTo>
                <a:cubicBezTo>
                  <a:pt x="42" y="30"/>
                  <a:pt x="42" y="30"/>
                  <a:pt x="43" y="31"/>
                </a:cubicBezTo>
                <a:cubicBezTo>
                  <a:pt x="43" y="33"/>
                  <a:pt x="44" y="34"/>
                  <a:pt x="44" y="34"/>
                </a:cubicBezTo>
                <a:cubicBezTo>
                  <a:pt x="44" y="34"/>
                  <a:pt x="44" y="35"/>
                  <a:pt x="44" y="35"/>
                </a:cubicBezTo>
                <a:cubicBezTo>
                  <a:pt x="45" y="37"/>
                  <a:pt x="45" y="38"/>
                  <a:pt x="46" y="39"/>
                </a:cubicBezTo>
                <a:cubicBezTo>
                  <a:pt x="46" y="40"/>
                  <a:pt x="47" y="40"/>
                  <a:pt x="47" y="41"/>
                </a:cubicBezTo>
                <a:cubicBezTo>
                  <a:pt x="48" y="42"/>
                  <a:pt x="48" y="42"/>
                  <a:pt x="49" y="43"/>
                </a:cubicBezTo>
                <a:cubicBezTo>
                  <a:pt x="49" y="43"/>
                  <a:pt x="50" y="44"/>
                  <a:pt x="50" y="44"/>
                </a:cubicBezTo>
                <a:cubicBezTo>
                  <a:pt x="52" y="43"/>
                  <a:pt x="52" y="42"/>
                  <a:pt x="53" y="41"/>
                </a:cubicBezTo>
                <a:cubicBezTo>
                  <a:pt x="54" y="40"/>
                  <a:pt x="54" y="39"/>
                  <a:pt x="55" y="38"/>
                </a:cubicBezTo>
                <a:cubicBezTo>
                  <a:pt x="55" y="37"/>
                  <a:pt x="56" y="36"/>
                  <a:pt x="57" y="35"/>
                </a:cubicBezTo>
                <a:cubicBezTo>
                  <a:pt x="57" y="33"/>
                  <a:pt x="58" y="31"/>
                  <a:pt x="60" y="30"/>
                </a:cubicBezTo>
                <a:cubicBezTo>
                  <a:pt x="60" y="29"/>
                  <a:pt x="61" y="28"/>
                  <a:pt x="62" y="28"/>
                </a:cubicBezTo>
                <a:cubicBezTo>
                  <a:pt x="63" y="27"/>
                  <a:pt x="63" y="26"/>
                  <a:pt x="64" y="25"/>
                </a:cubicBezTo>
                <a:cubicBezTo>
                  <a:pt x="66" y="24"/>
                  <a:pt x="66" y="23"/>
                  <a:pt x="67" y="22"/>
                </a:cubicBezTo>
                <a:cubicBezTo>
                  <a:pt x="67" y="20"/>
                  <a:pt x="68" y="19"/>
                  <a:pt x="69" y="18"/>
                </a:cubicBezTo>
                <a:cubicBezTo>
                  <a:pt x="72" y="16"/>
                  <a:pt x="74" y="13"/>
                  <a:pt x="76" y="10"/>
                </a:cubicBezTo>
                <a:cubicBezTo>
                  <a:pt x="77" y="9"/>
                  <a:pt x="78" y="8"/>
                  <a:pt x="78" y="7"/>
                </a:cubicBezTo>
                <a:cubicBezTo>
                  <a:pt x="79" y="7"/>
                  <a:pt x="79" y="6"/>
                  <a:pt x="80" y="6"/>
                </a:cubicBezTo>
                <a:cubicBezTo>
                  <a:pt x="81" y="5"/>
                  <a:pt x="82" y="5"/>
                  <a:pt x="82" y="4"/>
                </a:cubicBezTo>
                <a:cubicBezTo>
                  <a:pt x="83" y="3"/>
                  <a:pt x="84" y="3"/>
                  <a:pt x="85" y="2"/>
                </a:cubicBezTo>
                <a:cubicBezTo>
                  <a:pt x="88" y="2"/>
                  <a:pt x="89" y="1"/>
                  <a:pt x="90" y="1"/>
                </a:cubicBezTo>
                <a:cubicBezTo>
                  <a:pt x="90" y="1"/>
                  <a:pt x="91" y="1"/>
                  <a:pt x="91" y="1"/>
                </a:cubicBezTo>
                <a:lnTo>
                  <a:pt x="94" y="1"/>
                </a:lnTo>
                <a:close/>
                <a:moveTo>
                  <a:pt x="44" y="116"/>
                </a:moveTo>
                <a:cubicBezTo>
                  <a:pt x="42" y="116"/>
                  <a:pt x="41" y="116"/>
                  <a:pt x="40" y="116"/>
                </a:cubicBezTo>
                <a:cubicBezTo>
                  <a:pt x="40" y="116"/>
                  <a:pt x="39" y="116"/>
                  <a:pt x="38" y="116"/>
                </a:cubicBezTo>
                <a:cubicBezTo>
                  <a:pt x="37" y="115"/>
                  <a:pt x="37" y="113"/>
                  <a:pt x="38" y="112"/>
                </a:cubicBezTo>
                <a:cubicBezTo>
                  <a:pt x="40" y="111"/>
                  <a:pt x="42" y="112"/>
                  <a:pt x="44" y="112"/>
                </a:cubicBezTo>
                <a:cubicBezTo>
                  <a:pt x="46" y="113"/>
                  <a:pt x="46" y="114"/>
                  <a:pt x="44" y="116"/>
                </a:cubicBezTo>
                <a:close/>
                <a:moveTo>
                  <a:pt x="48" y="106"/>
                </a:moveTo>
                <a:cubicBezTo>
                  <a:pt x="48" y="105"/>
                  <a:pt x="48" y="104"/>
                  <a:pt x="47" y="104"/>
                </a:cubicBezTo>
                <a:cubicBezTo>
                  <a:pt x="47" y="103"/>
                  <a:pt x="47" y="103"/>
                  <a:pt x="47" y="102"/>
                </a:cubicBezTo>
                <a:cubicBezTo>
                  <a:pt x="47" y="101"/>
                  <a:pt x="48" y="100"/>
                  <a:pt x="49" y="99"/>
                </a:cubicBezTo>
                <a:cubicBezTo>
                  <a:pt x="49" y="97"/>
                  <a:pt x="50" y="97"/>
                  <a:pt x="52" y="96"/>
                </a:cubicBezTo>
                <a:cubicBezTo>
                  <a:pt x="53" y="96"/>
                  <a:pt x="54" y="96"/>
                  <a:pt x="55" y="96"/>
                </a:cubicBezTo>
                <a:cubicBezTo>
                  <a:pt x="57" y="96"/>
                  <a:pt x="57" y="97"/>
                  <a:pt x="58" y="98"/>
                </a:cubicBezTo>
                <a:cubicBezTo>
                  <a:pt x="58" y="99"/>
                  <a:pt x="58" y="100"/>
                  <a:pt x="57" y="101"/>
                </a:cubicBezTo>
                <a:cubicBezTo>
                  <a:pt x="57" y="103"/>
                  <a:pt x="56" y="104"/>
                  <a:pt x="56" y="104"/>
                </a:cubicBezTo>
                <a:cubicBezTo>
                  <a:pt x="55" y="105"/>
                  <a:pt x="55" y="106"/>
                  <a:pt x="54" y="106"/>
                </a:cubicBezTo>
                <a:cubicBezTo>
                  <a:pt x="53" y="107"/>
                  <a:pt x="52" y="107"/>
                  <a:pt x="51" y="107"/>
                </a:cubicBezTo>
                <a:cubicBezTo>
                  <a:pt x="50" y="107"/>
                  <a:pt x="49" y="107"/>
                  <a:pt x="48" y="106"/>
                </a:cubicBezTo>
                <a:close/>
                <a:moveTo>
                  <a:pt x="84" y="61"/>
                </a:moveTo>
                <a:cubicBezTo>
                  <a:pt x="84" y="60"/>
                  <a:pt x="83" y="60"/>
                  <a:pt x="83" y="61"/>
                </a:cubicBezTo>
                <a:cubicBezTo>
                  <a:pt x="82" y="61"/>
                  <a:pt x="82" y="61"/>
                  <a:pt x="81" y="61"/>
                </a:cubicBezTo>
                <a:cubicBezTo>
                  <a:pt x="80" y="58"/>
                  <a:pt x="79" y="57"/>
                  <a:pt x="80" y="56"/>
                </a:cubicBezTo>
                <a:cubicBezTo>
                  <a:pt x="81" y="56"/>
                  <a:pt x="81" y="56"/>
                  <a:pt x="82" y="56"/>
                </a:cubicBezTo>
                <a:cubicBezTo>
                  <a:pt x="83" y="56"/>
                  <a:pt x="83" y="56"/>
                  <a:pt x="84" y="56"/>
                </a:cubicBezTo>
                <a:cubicBezTo>
                  <a:pt x="85" y="57"/>
                  <a:pt x="85" y="58"/>
                  <a:pt x="85" y="58"/>
                </a:cubicBezTo>
                <a:lnTo>
                  <a:pt x="84" y="61"/>
                </a:lnTo>
                <a:close/>
                <a:moveTo>
                  <a:pt x="95" y="53"/>
                </a:moveTo>
                <a:cubicBezTo>
                  <a:pt x="94" y="54"/>
                  <a:pt x="92" y="54"/>
                  <a:pt x="90" y="54"/>
                </a:cubicBezTo>
                <a:cubicBezTo>
                  <a:pt x="88" y="53"/>
                  <a:pt x="87" y="53"/>
                  <a:pt x="86" y="51"/>
                </a:cubicBezTo>
                <a:cubicBezTo>
                  <a:pt x="87" y="48"/>
                  <a:pt x="88" y="46"/>
                  <a:pt x="89" y="45"/>
                </a:cubicBezTo>
                <a:cubicBezTo>
                  <a:pt x="90" y="43"/>
                  <a:pt x="91" y="43"/>
                  <a:pt x="94" y="43"/>
                </a:cubicBezTo>
                <a:cubicBezTo>
                  <a:pt x="94" y="43"/>
                  <a:pt x="95" y="44"/>
                  <a:pt x="95" y="44"/>
                </a:cubicBezTo>
                <a:cubicBezTo>
                  <a:pt x="96" y="44"/>
                  <a:pt x="96" y="44"/>
                  <a:pt x="97" y="44"/>
                </a:cubicBezTo>
                <a:cubicBezTo>
                  <a:pt x="98" y="46"/>
                  <a:pt x="99" y="48"/>
                  <a:pt x="99" y="49"/>
                </a:cubicBezTo>
                <a:cubicBezTo>
                  <a:pt x="98" y="50"/>
                  <a:pt x="98" y="51"/>
                  <a:pt x="98" y="51"/>
                </a:cubicBezTo>
                <a:cubicBezTo>
                  <a:pt x="97" y="53"/>
                  <a:pt x="97" y="54"/>
                  <a:pt x="96" y="54"/>
                </a:cubicBezTo>
                <a:cubicBezTo>
                  <a:pt x="96" y="53"/>
                  <a:pt x="96" y="53"/>
                  <a:pt x="95" y="53"/>
                </a:cubicBezTo>
                <a:close/>
              </a:path>
            </a:pathLst>
          </a:custGeom>
          <a:solidFill>
            <a:schemeClr val="l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4" name="Google Shape;334;p30"/>
          <p:cNvSpPr/>
          <p:nvPr/>
        </p:nvSpPr>
        <p:spPr>
          <a:xfrm>
            <a:off x="17243027" y="7412978"/>
            <a:ext cx="673100" cy="666750"/>
          </a:xfrm>
          <a:custGeom>
            <a:avLst/>
            <a:gdLst/>
            <a:ahLst/>
            <a:cxnLst/>
            <a:rect l="l" t="t" r="r" b="b"/>
            <a:pathLst>
              <a:path w="130" h="128" extrusionOk="0">
                <a:moveTo>
                  <a:pt x="75" y="48"/>
                </a:moveTo>
                <a:cubicBezTo>
                  <a:pt x="77" y="49"/>
                  <a:pt x="79" y="49"/>
                  <a:pt x="81" y="49"/>
                </a:cubicBezTo>
                <a:cubicBezTo>
                  <a:pt x="83" y="48"/>
                  <a:pt x="85" y="48"/>
                  <a:pt x="87" y="49"/>
                </a:cubicBezTo>
                <a:cubicBezTo>
                  <a:pt x="89" y="48"/>
                  <a:pt x="91" y="48"/>
                  <a:pt x="92" y="48"/>
                </a:cubicBezTo>
                <a:cubicBezTo>
                  <a:pt x="93" y="48"/>
                  <a:pt x="95" y="48"/>
                  <a:pt x="96" y="48"/>
                </a:cubicBezTo>
                <a:cubicBezTo>
                  <a:pt x="98" y="47"/>
                  <a:pt x="100" y="47"/>
                  <a:pt x="101" y="48"/>
                </a:cubicBezTo>
                <a:cubicBezTo>
                  <a:pt x="103" y="48"/>
                  <a:pt x="104" y="48"/>
                  <a:pt x="105" y="47"/>
                </a:cubicBezTo>
                <a:cubicBezTo>
                  <a:pt x="107" y="47"/>
                  <a:pt x="108" y="47"/>
                  <a:pt x="109" y="47"/>
                </a:cubicBezTo>
                <a:cubicBezTo>
                  <a:pt x="112" y="47"/>
                  <a:pt x="113" y="47"/>
                  <a:pt x="114" y="48"/>
                </a:cubicBezTo>
                <a:cubicBezTo>
                  <a:pt x="115" y="47"/>
                  <a:pt x="115" y="47"/>
                  <a:pt x="116" y="47"/>
                </a:cubicBezTo>
                <a:cubicBezTo>
                  <a:pt x="117" y="48"/>
                  <a:pt x="117" y="48"/>
                  <a:pt x="118" y="47"/>
                </a:cubicBezTo>
                <a:cubicBezTo>
                  <a:pt x="119" y="48"/>
                  <a:pt x="121" y="48"/>
                  <a:pt x="122" y="49"/>
                </a:cubicBezTo>
                <a:cubicBezTo>
                  <a:pt x="123" y="50"/>
                  <a:pt x="125" y="50"/>
                  <a:pt x="126" y="51"/>
                </a:cubicBezTo>
                <a:cubicBezTo>
                  <a:pt x="129" y="52"/>
                  <a:pt x="130" y="54"/>
                  <a:pt x="130" y="56"/>
                </a:cubicBezTo>
                <a:cubicBezTo>
                  <a:pt x="130" y="58"/>
                  <a:pt x="130" y="60"/>
                  <a:pt x="130" y="62"/>
                </a:cubicBezTo>
                <a:cubicBezTo>
                  <a:pt x="130" y="63"/>
                  <a:pt x="129" y="64"/>
                  <a:pt x="128" y="64"/>
                </a:cubicBezTo>
                <a:cubicBezTo>
                  <a:pt x="128" y="65"/>
                  <a:pt x="127" y="66"/>
                  <a:pt x="126" y="67"/>
                </a:cubicBezTo>
                <a:cubicBezTo>
                  <a:pt x="125" y="68"/>
                  <a:pt x="123" y="69"/>
                  <a:pt x="121" y="70"/>
                </a:cubicBezTo>
                <a:cubicBezTo>
                  <a:pt x="119" y="70"/>
                  <a:pt x="118" y="71"/>
                  <a:pt x="116" y="70"/>
                </a:cubicBezTo>
                <a:cubicBezTo>
                  <a:pt x="115" y="71"/>
                  <a:pt x="113" y="71"/>
                  <a:pt x="112" y="71"/>
                </a:cubicBezTo>
                <a:cubicBezTo>
                  <a:pt x="110" y="72"/>
                  <a:pt x="109" y="72"/>
                  <a:pt x="108" y="72"/>
                </a:cubicBezTo>
                <a:cubicBezTo>
                  <a:pt x="106" y="73"/>
                  <a:pt x="104" y="73"/>
                  <a:pt x="102" y="73"/>
                </a:cubicBezTo>
                <a:cubicBezTo>
                  <a:pt x="101" y="73"/>
                  <a:pt x="99" y="73"/>
                  <a:pt x="97" y="73"/>
                </a:cubicBezTo>
                <a:cubicBezTo>
                  <a:pt x="95" y="73"/>
                  <a:pt x="93" y="73"/>
                  <a:pt x="92" y="72"/>
                </a:cubicBezTo>
                <a:cubicBezTo>
                  <a:pt x="89" y="71"/>
                  <a:pt x="87" y="71"/>
                  <a:pt x="86" y="72"/>
                </a:cubicBezTo>
                <a:cubicBezTo>
                  <a:pt x="84" y="72"/>
                  <a:pt x="83" y="72"/>
                  <a:pt x="82" y="73"/>
                </a:cubicBezTo>
                <a:cubicBezTo>
                  <a:pt x="80" y="73"/>
                  <a:pt x="78" y="73"/>
                  <a:pt x="77" y="73"/>
                </a:cubicBezTo>
                <a:cubicBezTo>
                  <a:pt x="76" y="73"/>
                  <a:pt x="75" y="73"/>
                  <a:pt x="74" y="74"/>
                </a:cubicBezTo>
                <a:cubicBezTo>
                  <a:pt x="73" y="75"/>
                  <a:pt x="73" y="76"/>
                  <a:pt x="74" y="77"/>
                </a:cubicBezTo>
                <a:cubicBezTo>
                  <a:pt x="74" y="79"/>
                  <a:pt x="74" y="80"/>
                  <a:pt x="74" y="82"/>
                </a:cubicBezTo>
                <a:cubicBezTo>
                  <a:pt x="74" y="83"/>
                  <a:pt x="74" y="85"/>
                  <a:pt x="74" y="86"/>
                </a:cubicBezTo>
                <a:cubicBezTo>
                  <a:pt x="74" y="86"/>
                  <a:pt x="74" y="87"/>
                  <a:pt x="74" y="88"/>
                </a:cubicBezTo>
                <a:cubicBezTo>
                  <a:pt x="74" y="89"/>
                  <a:pt x="74" y="91"/>
                  <a:pt x="75" y="92"/>
                </a:cubicBezTo>
                <a:cubicBezTo>
                  <a:pt x="75" y="93"/>
                  <a:pt x="75" y="94"/>
                  <a:pt x="75" y="95"/>
                </a:cubicBezTo>
                <a:cubicBezTo>
                  <a:pt x="75" y="96"/>
                  <a:pt x="75" y="97"/>
                  <a:pt x="75" y="97"/>
                </a:cubicBezTo>
                <a:cubicBezTo>
                  <a:pt x="75" y="98"/>
                  <a:pt x="75" y="98"/>
                  <a:pt x="75" y="98"/>
                </a:cubicBezTo>
                <a:cubicBezTo>
                  <a:pt x="75" y="99"/>
                  <a:pt x="75" y="100"/>
                  <a:pt x="75" y="101"/>
                </a:cubicBezTo>
                <a:cubicBezTo>
                  <a:pt x="75" y="102"/>
                  <a:pt x="75" y="102"/>
                  <a:pt x="75" y="103"/>
                </a:cubicBezTo>
                <a:cubicBezTo>
                  <a:pt x="75" y="104"/>
                  <a:pt x="75" y="105"/>
                  <a:pt x="75" y="105"/>
                </a:cubicBezTo>
                <a:cubicBezTo>
                  <a:pt x="74" y="106"/>
                  <a:pt x="74" y="107"/>
                  <a:pt x="74" y="108"/>
                </a:cubicBezTo>
                <a:cubicBezTo>
                  <a:pt x="74" y="109"/>
                  <a:pt x="73" y="111"/>
                  <a:pt x="74" y="112"/>
                </a:cubicBezTo>
                <a:cubicBezTo>
                  <a:pt x="74" y="113"/>
                  <a:pt x="74" y="115"/>
                  <a:pt x="73" y="116"/>
                </a:cubicBezTo>
                <a:cubicBezTo>
                  <a:pt x="73" y="117"/>
                  <a:pt x="73" y="118"/>
                  <a:pt x="73" y="118"/>
                </a:cubicBezTo>
                <a:cubicBezTo>
                  <a:pt x="72" y="119"/>
                  <a:pt x="72" y="120"/>
                  <a:pt x="72" y="121"/>
                </a:cubicBezTo>
                <a:cubicBezTo>
                  <a:pt x="70" y="123"/>
                  <a:pt x="68" y="125"/>
                  <a:pt x="66" y="126"/>
                </a:cubicBezTo>
                <a:cubicBezTo>
                  <a:pt x="64" y="128"/>
                  <a:pt x="61" y="128"/>
                  <a:pt x="58" y="128"/>
                </a:cubicBezTo>
                <a:cubicBezTo>
                  <a:pt x="56" y="126"/>
                  <a:pt x="54" y="123"/>
                  <a:pt x="53" y="120"/>
                </a:cubicBezTo>
                <a:cubicBezTo>
                  <a:pt x="51" y="117"/>
                  <a:pt x="50" y="113"/>
                  <a:pt x="49" y="110"/>
                </a:cubicBezTo>
                <a:cubicBezTo>
                  <a:pt x="49" y="109"/>
                  <a:pt x="49" y="108"/>
                  <a:pt x="49" y="107"/>
                </a:cubicBezTo>
                <a:cubicBezTo>
                  <a:pt x="49" y="106"/>
                  <a:pt x="49" y="105"/>
                  <a:pt x="48" y="104"/>
                </a:cubicBezTo>
                <a:cubicBezTo>
                  <a:pt x="49" y="102"/>
                  <a:pt x="49" y="100"/>
                  <a:pt x="49" y="98"/>
                </a:cubicBezTo>
                <a:cubicBezTo>
                  <a:pt x="49" y="96"/>
                  <a:pt x="49" y="94"/>
                  <a:pt x="50" y="92"/>
                </a:cubicBezTo>
                <a:cubicBezTo>
                  <a:pt x="50" y="92"/>
                  <a:pt x="49" y="91"/>
                  <a:pt x="49" y="90"/>
                </a:cubicBezTo>
                <a:cubicBezTo>
                  <a:pt x="49" y="89"/>
                  <a:pt x="50" y="89"/>
                  <a:pt x="50" y="88"/>
                </a:cubicBezTo>
                <a:cubicBezTo>
                  <a:pt x="50" y="88"/>
                  <a:pt x="50" y="86"/>
                  <a:pt x="51" y="85"/>
                </a:cubicBezTo>
                <a:cubicBezTo>
                  <a:pt x="51" y="84"/>
                  <a:pt x="52" y="83"/>
                  <a:pt x="51" y="82"/>
                </a:cubicBezTo>
                <a:cubicBezTo>
                  <a:pt x="52" y="81"/>
                  <a:pt x="52" y="79"/>
                  <a:pt x="51" y="78"/>
                </a:cubicBezTo>
                <a:cubicBezTo>
                  <a:pt x="50" y="77"/>
                  <a:pt x="50" y="76"/>
                  <a:pt x="50" y="75"/>
                </a:cubicBezTo>
                <a:cubicBezTo>
                  <a:pt x="45" y="75"/>
                  <a:pt x="40" y="76"/>
                  <a:pt x="34" y="76"/>
                </a:cubicBezTo>
                <a:cubicBezTo>
                  <a:pt x="28" y="76"/>
                  <a:pt x="23" y="77"/>
                  <a:pt x="19" y="79"/>
                </a:cubicBezTo>
                <a:cubicBezTo>
                  <a:pt x="18" y="79"/>
                  <a:pt x="18" y="79"/>
                  <a:pt x="17" y="79"/>
                </a:cubicBezTo>
                <a:cubicBezTo>
                  <a:pt x="17" y="79"/>
                  <a:pt x="16" y="79"/>
                  <a:pt x="15" y="79"/>
                </a:cubicBezTo>
                <a:cubicBezTo>
                  <a:pt x="14" y="78"/>
                  <a:pt x="12" y="77"/>
                  <a:pt x="9" y="77"/>
                </a:cubicBezTo>
                <a:cubicBezTo>
                  <a:pt x="9" y="76"/>
                  <a:pt x="8" y="76"/>
                  <a:pt x="6" y="76"/>
                </a:cubicBezTo>
                <a:cubicBezTo>
                  <a:pt x="5" y="76"/>
                  <a:pt x="4" y="75"/>
                  <a:pt x="3" y="75"/>
                </a:cubicBezTo>
                <a:cubicBezTo>
                  <a:pt x="3" y="74"/>
                  <a:pt x="2" y="74"/>
                  <a:pt x="1" y="73"/>
                </a:cubicBezTo>
                <a:cubicBezTo>
                  <a:pt x="1" y="73"/>
                  <a:pt x="0" y="72"/>
                  <a:pt x="0" y="71"/>
                </a:cubicBezTo>
                <a:cubicBezTo>
                  <a:pt x="0" y="68"/>
                  <a:pt x="0" y="66"/>
                  <a:pt x="0" y="65"/>
                </a:cubicBezTo>
                <a:cubicBezTo>
                  <a:pt x="0" y="64"/>
                  <a:pt x="1" y="63"/>
                  <a:pt x="2" y="62"/>
                </a:cubicBezTo>
                <a:cubicBezTo>
                  <a:pt x="3" y="62"/>
                  <a:pt x="3" y="61"/>
                  <a:pt x="3" y="61"/>
                </a:cubicBezTo>
                <a:cubicBezTo>
                  <a:pt x="3" y="60"/>
                  <a:pt x="3" y="60"/>
                  <a:pt x="4" y="59"/>
                </a:cubicBezTo>
                <a:cubicBezTo>
                  <a:pt x="3" y="59"/>
                  <a:pt x="4" y="58"/>
                  <a:pt x="4" y="58"/>
                </a:cubicBezTo>
                <a:cubicBezTo>
                  <a:pt x="4" y="57"/>
                  <a:pt x="4" y="57"/>
                  <a:pt x="5" y="56"/>
                </a:cubicBezTo>
                <a:cubicBezTo>
                  <a:pt x="6" y="56"/>
                  <a:pt x="7" y="55"/>
                  <a:pt x="8" y="54"/>
                </a:cubicBezTo>
                <a:cubicBezTo>
                  <a:pt x="9" y="53"/>
                  <a:pt x="10" y="53"/>
                  <a:pt x="12" y="53"/>
                </a:cubicBezTo>
                <a:cubicBezTo>
                  <a:pt x="15" y="53"/>
                  <a:pt x="17" y="52"/>
                  <a:pt x="19" y="51"/>
                </a:cubicBezTo>
                <a:cubicBezTo>
                  <a:pt x="21" y="51"/>
                  <a:pt x="23" y="51"/>
                  <a:pt x="25" y="52"/>
                </a:cubicBezTo>
                <a:cubicBezTo>
                  <a:pt x="26" y="52"/>
                  <a:pt x="26" y="51"/>
                  <a:pt x="27" y="52"/>
                </a:cubicBezTo>
                <a:cubicBezTo>
                  <a:pt x="28" y="52"/>
                  <a:pt x="28" y="52"/>
                  <a:pt x="29" y="51"/>
                </a:cubicBezTo>
                <a:cubicBezTo>
                  <a:pt x="30" y="52"/>
                  <a:pt x="31" y="52"/>
                  <a:pt x="32" y="51"/>
                </a:cubicBezTo>
                <a:cubicBezTo>
                  <a:pt x="33" y="51"/>
                  <a:pt x="34" y="50"/>
                  <a:pt x="35" y="50"/>
                </a:cubicBezTo>
                <a:cubicBezTo>
                  <a:pt x="36" y="50"/>
                  <a:pt x="37" y="50"/>
                  <a:pt x="38" y="50"/>
                </a:cubicBezTo>
                <a:cubicBezTo>
                  <a:pt x="38" y="50"/>
                  <a:pt x="39" y="50"/>
                  <a:pt x="40" y="50"/>
                </a:cubicBezTo>
                <a:cubicBezTo>
                  <a:pt x="42" y="50"/>
                  <a:pt x="43" y="50"/>
                  <a:pt x="44" y="50"/>
                </a:cubicBezTo>
                <a:cubicBezTo>
                  <a:pt x="46" y="50"/>
                  <a:pt x="47" y="50"/>
                  <a:pt x="48" y="50"/>
                </a:cubicBezTo>
                <a:cubicBezTo>
                  <a:pt x="49" y="49"/>
                  <a:pt x="49" y="47"/>
                  <a:pt x="49" y="45"/>
                </a:cubicBezTo>
                <a:cubicBezTo>
                  <a:pt x="48" y="44"/>
                  <a:pt x="48" y="42"/>
                  <a:pt x="48" y="40"/>
                </a:cubicBezTo>
                <a:cubicBezTo>
                  <a:pt x="48" y="38"/>
                  <a:pt x="48" y="36"/>
                  <a:pt x="48" y="34"/>
                </a:cubicBezTo>
                <a:cubicBezTo>
                  <a:pt x="48" y="34"/>
                  <a:pt x="48" y="33"/>
                  <a:pt x="48" y="33"/>
                </a:cubicBezTo>
                <a:cubicBezTo>
                  <a:pt x="48" y="32"/>
                  <a:pt x="48" y="32"/>
                  <a:pt x="48" y="31"/>
                </a:cubicBezTo>
                <a:cubicBezTo>
                  <a:pt x="48" y="28"/>
                  <a:pt x="47" y="26"/>
                  <a:pt x="47" y="25"/>
                </a:cubicBezTo>
                <a:cubicBezTo>
                  <a:pt x="47" y="25"/>
                  <a:pt x="47" y="23"/>
                  <a:pt x="47" y="22"/>
                </a:cubicBezTo>
                <a:cubicBezTo>
                  <a:pt x="47" y="21"/>
                  <a:pt x="47" y="20"/>
                  <a:pt x="47" y="20"/>
                </a:cubicBezTo>
                <a:cubicBezTo>
                  <a:pt x="47" y="19"/>
                  <a:pt x="47" y="18"/>
                  <a:pt x="47" y="17"/>
                </a:cubicBezTo>
                <a:cubicBezTo>
                  <a:pt x="47" y="16"/>
                  <a:pt x="47" y="15"/>
                  <a:pt x="47" y="15"/>
                </a:cubicBezTo>
                <a:cubicBezTo>
                  <a:pt x="47" y="14"/>
                  <a:pt x="47" y="13"/>
                  <a:pt x="46" y="12"/>
                </a:cubicBezTo>
                <a:cubicBezTo>
                  <a:pt x="47" y="11"/>
                  <a:pt x="47" y="11"/>
                  <a:pt x="47" y="10"/>
                </a:cubicBezTo>
                <a:cubicBezTo>
                  <a:pt x="47" y="10"/>
                  <a:pt x="48" y="9"/>
                  <a:pt x="48" y="9"/>
                </a:cubicBezTo>
                <a:cubicBezTo>
                  <a:pt x="49" y="8"/>
                  <a:pt x="49" y="7"/>
                  <a:pt x="50" y="6"/>
                </a:cubicBezTo>
                <a:cubicBezTo>
                  <a:pt x="51" y="6"/>
                  <a:pt x="52" y="5"/>
                  <a:pt x="52" y="4"/>
                </a:cubicBezTo>
                <a:cubicBezTo>
                  <a:pt x="55" y="3"/>
                  <a:pt x="57" y="2"/>
                  <a:pt x="57" y="1"/>
                </a:cubicBezTo>
                <a:cubicBezTo>
                  <a:pt x="57" y="0"/>
                  <a:pt x="58" y="0"/>
                  <a:pt x="59" y="0"/>
                </a:cubicBezTo>
                <a:cubicBezTo>
                  <a:pt x="60" y="0"/>
                  <a:pt x="61" y="0"/>
                  <a:pt x="61" y="0"/>
                </a:cubicBezTo>
                <a:cubicBezTo>
                  <a:pt x="62" y="1"/>
                  <a:pt x="63" y="1"/>
                  <a:pt x="64" y="1"/>
                </a:cubicBezTo>
                <a:cubicBezTo>
                  <a:pt x="68" y="2"/>
                  <a:pt x="71" y="4"/>
                  <a:pt x="71" y="6"/>
                </a:cubicBezTo>
                <a:cubicBezTo>
                  <a:pt x="72" y="8"/>
                  <a:pt x="73" y="11"/>
                  <a:pt x="73" y="13"/>
                </a:cubicBezTo>
                <a:cubicBezTo>
                  <a:pt x="74" y="16"/>
                  <a:pt x="74" y="19"/>
                  <a:pt x="75" y="21"/>
                </a:cubicBezTo>
                <a:cubicBezTo>
                  <a:pt x="75" y="22"/>
                  <a:pt x="74" y="24"/>
                  <a:pt x="75" y="25"/>
                </a:cubicBezTo>
                <a:cubicBezTo>
                  <a:pt x="75" y="27"/>
                  <a:pt x="75" y="28"/>
                  <a:pt x="74" y="29"/>
                </a:cubicBezTo>
                <a:cubicBezTo>
                  <a:pt x="74" y="32"/>
                  <a:pt x="74" y="35"/>
                  <a:pt x="74" y="38"/>
                </a:cubicBezTo>
                <a:cubicBezTo>
                  <a:pt x="75" y="41"/>
                  <a:pt x="75" y="43"/>
                  <a:pt x="74" y="45"/>
                </a:cubicBezTo>
                <a:lnTo>
                  <a:pt x="75" y="48"/>
                </a:lnTo>
                <a:close/>
                <a:moveTo>
                  <a:pt x="43" y="82"/>
                </a:moveTo>
                <a:cubicBezTo>
                  <a:pt x="43" y="83"/>
                  <a:pt x="43" y="85"/>
                  <a:pt x="42" y="86"/>
                </a:cubicBezTo>
                <a:cubicBezTo>
                  <a:pt x="42" y="87"/>
                  <a:pt x="41" y="88"/>
                  <a:pt x="41" y="88"/>
                </a:cubicBezTo>
                <a:cubicBezTo>
                  <a:pt x="40" y="89"/>
                  <a:pt x="39" y="90"/>
                  <a:pt x="38" y="90"/>
                </a:cubicBezTo>
                <a:cubicBezTo>
                  <a:pt x="37" y="90"/>
                  <a:pt x="36" y="90"/>
                  <a:pt x="36" y="91"/>
                </a:cubicBezTo>
                <a:cubicBezTo>
                  <a:pt x="33" y="91"/>
                  <a:pt x="31" y="91"/>
                  <a:pt x="30" y="88"/>
                </a:cubicBezTo>
                <a:cubicBezTo>
                  <a:pt x="30" y="86"/>
                  <a:pt x="30" y="85"/>
                  <a:pt x="31" y="84"/>
                </a:cubicBezTo>
                <a:cubicBezTo>
                  <a:pt x="32" y="82"/>
                  <a:pt x="34" y="82"/>
                  <a:pt x="35" y="82"/>
                </a:cubicBezTo>
                <a:cubicBezTo>
                  <a:pt x="37" y="82"/>
                  <a:pt x="38" y="82"/>
                  <a:pt x="39" y="82"/>
                </a:cubicBezTo>
                <a:cubicBezTo>
                  <a:pt x="41" y="81"/>
                  <a:pt x="42" y="81"/>
                  <a:pt x="43" y="82"/>
                </a:cubicBezTo>
                <a:close/>
                <a:moveTo>
                  <a:pt x="34" y="104"/>
                </a:moveTo>
                <a:cubicBezTo>
                  <a:pt x="34" y="102"/>
                  <a:pt x="34" y="100"/>
                  <a:pt x="34" y="100"/>
                </a:cubicBezTo>
                <a:cubicBezTo>
                  <a:pt x="35" y="100"/>
                  <a:pt x="35" y="100"/>
                  <a:pt x="35" y="99"/>
                </a:cubicBezTo>
                <a:cubicBezTo>
                  <a:pt x="38" y="97"/>
                  <a:pt x="40" y="96"/>
                  <a:pt x="41" y="97"/>
                </a:cubicBezTo>
                <a:cubicBezTo>
                  <a:pt x="43" y="99"/>
                  <a:pt x="44" y="100"/>
                  <a:pt x="44" y="101"/>
                </a:cubicBezTo>
                <a:cubicBezTo>
                  <a:pt x="44" y="103"/>
                  <a:pt x="43" y="104"/>
                  <a:pt x="41" y="105"/>
                </a:cubicBezTo>
                <a:cubicBezTo>
                  <a:pt x="38" y="105"/>
                  <a:pt x="36" y="105"/>
                  <a:pt x="34" y="104"/>
                </a:cubicBezTo>
                <a:close/>
                <a:moveTo>
                  <a:pt x="99" y="25"/>
                </a:moveTo>
                <a:cubicBezTo>
                  <a:pt x="100" y="25"/>
                  <a:pt x="101" y="25"/>
                  <a:pt x="102" y="25"/>
                </a:cubicBezTo>
                <a:cubicBezTo>
                  <a:pt x="103" y="26"/>
                  <a:pt x="104" y="26"/>
                  <a:pt x="104" y="27"/>
                </a:cubicBezTo>
                <a:cubicBezTo>
                  <a:pt x="105" y="28"/>
                  <a:pt x="105" y="29"/>
                  <a:pt x="104" y="30"/>
                </a:cubicBezTo>
                <a:cubicBezTo>
                  <a:pt x="104" y="31"/>
                  <a:pt x="103" y="32"/>
                  <a:pt x="102" y="32"/>
                </a:cubicBezTo>
                <a:cubicBezTo>
                  <a:pt x="101" y="33"/>
                  <a:pt x="100" y="33"/>
                  <a:pt x="99" y="33"/>
                </a:cubicBezTo>
                <a:cubicBezTo>
                  <a:pt x="97" y="33"/>
                  <a:pt x="96" y="33"/>
                  <a:pt x="95" y="32"/>
                </a:cubicBezTo>
                <a:cubicBezTo>
                  <a:pt x="95" y="32"/>
                  <a:pt x="94" y="31"/>
                  <a:pt x="93" y="31"/>
                </a:cubicBezTo>
                <a:cubicBezTo>
                  <a:pt x="93" y="31"/>
                  <a:pt x="93" y="30"/>
                  <a:pt x="93" y="30"/>
                </a:cubicBezTo>
                <a:cubicBezTo>
                  <a:pt x="92" y="28"/>
                  <a:pt x="93" y="27"/>
                  <a:pt x="94" y="26"/>
                </a:cubicBezTo>
                <a:cubicBezTo>
                  <a:pt x="95" y="25"/>
                  <a:pt x="96" y="25"/>
                  <a:pt x="97" y="25"/>
                </a:cubicBezTo>
                <a:lnTo>
                  <a:pt x="99" y="25"/>
                </a:lnTo>
                <a:close/>
              </a:path>
            </a:pathLst>
          </a:custGeom>
          <a:solidFill>
            <a:schemeClr val="dk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35" name="Google Shape;335;p30"/>
          <p:cNvGrpSpPr/>
          <p:nvPr/>
        </p:nvGrpSpPr>
        <p:grpSpPr>
          <a:xfrm>
            <a:off x="159052" y="7723530"/>
            <a:ext cx="3393782" cy="2218464"/>
            <a:chOff x="246225" y="3520415"/>
            <a:chExt cx="1696891" cy="1109232"/>
          </a:xfrm>
        </p:grpSpPr>
        <p:sp>
          <p:nvSpPr>
            <p:cNvPr id="336" name="Google Shape;336;p30"/>
            <p:cNvSpPr/>
            <p:nvPr/>
          </p:nvSpPr>
          <p:spPr>
            <a:xfrm rot="-122973">
              <a:off x="256109" y="3551475"/>
              <a:ext cx="356307" cy="558958"/>
            </a:xfrm>
            <a:custGeom>
              <a:avLst/>
              <a:gdLst/>
              <a:ahLst/>
              <a:cxnLst/>
              <a:rect l="l" t="t" r="r" b="b"/>
              <a:pathLst>
                <a:path w="130" h="231" extrusionOk="0">
                  <a:moveTo>
                    <a:pt x="124" y="128"/>
                  </a:moveTo>
                  <a:cubicBezTo>
                    <a:pt x="122" y="128"/>
                    <a:pt x="120" y="129"/>
                    <a:pt x="119" y="130"/>
                  </a:cubicBezTo>
                  <a:cubicBezTo>
                    <a:pt x="117" y="131"/>
                    <a:pt x="115" y="132"/>
                    <a:pt x="113" y="131"/>
                  </a:cubicBezTo>
                  <a:cubicBezTo>
                    <a:pt x="110" y="132"/>
                    <a:pt x="109" y="132"/>
                    <a:pt x="108" y="132"/>
                  </a:cubicBezTo>
                  <a:cubicBezTo>
                    <a:pt x="107" y="131"/>
                    <a:pt x="106" y="131"/>
                    <a:pt x="106" y="131"/>
                  </a:cubicBezTo>
                  <a:cubicBezTo>
                    <a:pt x="104" y="129"/>
                    <a:pt x="103" y="128"/>
                    <a:pt x="102" y="128"/>
                  </a:cubicBezTo>
                  <a:cubicBezTo>
                    <a:pt x="101" y="127"/>
                    <a:pt x="99" y="127"/>
                    <a:pt x="98" y="127"/>
                  </a:cubicBezTo>
                  <a:cubicBezTo>
                    <a:pt x="97" y="128"/>
                    <a:pt x="96" y="130"/>
                    <a:pt x="96" y="131"/>
                  </a:cubicBezTo>
                  <a:cubicBezTo>
                    <a:pt x="96" y="133"/>
                    <a:pt x="96" y="135"/>
                    <a:pt x="96" y="136"/>
                  </a:cubicBezTo>
                  <a:cubicBezTo>
                    <a:pt x="97" y="139"/>
                    <a:pt x="97" y="141"/>
                    <a:pt x="97" y="142"/>
                  </a:cubicBezTo>
                  <a:cubicBezTo>
                    <a:pt x="98" y="144"/>
                    <a:pt x="98" y="145"/>
                    <a:pt x="97" y="147"/>
                  </a:cubicBezTo>
                  <a:cubicBezTo>
                    <a:pt x="98" y="147"/>
                    <a:pt x="98" y="148"/>
                    <a:pt x="98" y="149"/>
                  </a:cubicBezTo>
                  <a:cubicBezTo>
                    <a:pt x="98" y="150"/>
                    <a:pt x="98" y="151"/>
                    <a:pt x="98" y="151"/>
                  </a:cubicBezTo>
                  <a:cubicBezTo>
                    <a:pt x="98" y="154"/>
                    <a:pt x="99" y="156"/>
                    <a:pt x="99" y="158"/>
                  </a:cubicBezTo>
                  <a:cubicBezTo>
                    <a:pt x="99" y="161"/>
                    <a:pt x="99" y="163"/>
                    <a:pt x="100" y="165"/>
                  </a:cubicBezTo>
                  <a:cubicBezTo>
                    <a:pt x="100" y="168"/>
                    <a:pt x="100" y="171"/>
                    <a:pt x="100" y="174"/>
                  </a:cubicBezTo>
                  <a:cubicBezTo>
                    <a:pt x="100" y="176"/>
                    <a:pt x="100" y="179"/>
                    <a:pt x="100" y="182"/>
                  </a:cubicBezTo>
                  <a:cubicBezTo>
                    <a:pt x="100" y="183"/>
                    <a:pt x="100" y="185"/>
                    <a:pt x="100" y="186"/>
                  </a:cubicBezTo>
                  <a:cubicBezTo>
                    <a:pt x="101" y="187"/>
                    <a:pt x="101" y="188"/>
                    <a:pt x="101" y="189"/>
                  </a:cubicBezTo>
                  <a:cubicBezTo>
                    <a:pt x="101" y="190"/>
                    <a:pt x="101" y="191"/>
                    <a:pt x="101" y="192"/>
                  </a:cubicBezTo>
                  <a:cubicBezTo>
                    <a:pt x="101" y="193"/>
                    <a:pt x="101" y="193"/>
                    <a:pt x="101" y="194"/>
                  </a:cubicBezTo>
                  <a:cubicBezTo>
                    <a:pt x="102" y="196"/>
                    <a:pt x="102" y="198"/>
                    <a:pt x="102" y="199"/>
                  </a:cubicBezTo>
                  <a:cubicBezTo>
                    <a:pt x="103" y="201"/>
                    <a:pt x="103" y="202"/>
                    <a:pt x="103" y="204"/>
                  </a:cubicBezTo>
                  <a:cubicBezTo>
                    <a:pt x="104" y="205"/>
                    <a:pt x="104" y="207"/>
                    <a:pt x="105" y="209"/>
                  </a:cubicBezTo>
                  <a:cubicBezTo>
                    <a:pt x="106" y="211"/>
                    <a:pt x="106" y="213"/>
                    <a:pt x="105" y="216"/>
                  </a:cubicBezTo>
                  <a:cubicBezTo>
                    <a:pt x="105" y="217"/>
                    <a:pt x="104" y="218"/>
                    <a:pt x="104" y="219"/>
                  </a:cubicBezTo>
                  <a:cubicBezTo>
                    <a:pt x="103" y="219"/>
                    <a:pt x="103" y="220"/>
                    <a:pt x="102" y="220"/>
                  </a:cubicBezTo>
                  <a:cubicBezTo>
                    <a:pt x="101" y="221"/>
                    <a:pt x="101" y="222"/>
                    <a:pt x="100" y="222"/>
                  </a:cubicBezTo>
                  <a:cubicBezTo>
                    <a:pt x="99" y="223"/>
                    <a:pt x="98" y="223"/>
                    <a:pt x="97" y="224"/>
                  </a:cubicBezTo>
                  <a:cubicBezTo>
                    <a:pt x="96" y="224"/>
                    <a:pt x="95" y="225"/>
                    <a:pt x="95" y="225"/>
                  </a:cubicBezTo>
                  <a:cubicBezTo>
                    <a:pt x="94" y="225"/>
                    <a:pt x="93" y="225"/>
                    <a:pt x="93" y="226"/>
                  </a:cubicBezTo>
                  <a:cubicBezTo>
                    <a:pt x="92" y="226"/>
                    <a:pt x="92" y="226"/>
                    <a:pt x="91" y="227"/>
                  </a:cubicBezTo>
                  <a:cubicBezTo>
                    <a:pt x="90" y="227"/>
                    <a:pt x="90" y="228"/>
                    <a:pt x="89" y="228"/>
                  </a:cubicBezTo>
                  <a:cubicBezTo>
                    <a:pt x="87" y="228"/>
                    <a:pt x="86" y="228"/>
                    <a:pt x="85" y="229"/>
                  </a:cubicBezTo>
                  <a:cubicBezTo>
                    <a:pt x="85" y="229"/>
                    <a:pt x="85" y="229"/>
                    <a:pt x="84" y="229"/>
                  </a:cubicBezTo>
                  <a:cubicBezTo>
                    <a:pt x="83" y="229"/>
                    <a:pt x="82" y="229"/>
                    <a:pt x="82" y="229"/>
                  </a:cubicBezTo>
                  <a:cubicBezTo>
                    <a:pt x="81" y="230"/>
                    <a:pt x="81" y="230"/>
                    <a:pt x="81" y="230"/>
                  </a:cubicBezTo>
                  <a:cubicBezTo>
                    <a:pt x="80" y="230"/>
                    <a:pt x="79" y="230"/>
                    <a:pt x="78" y="230"/>
                  </a:cubicBezTo>
                  <a:cubicBezTo>
                    <a:pt x="77" y="230"/>
                    <a:pt x="77" y="231"/>
                    <a:pt x="76" y="231"/>
                  </a:cubicBezTo>
                  <a:cubicBezTo>
                    <a:pt x="75" y="231"/>
                    <a:pt x="73" y="230"/>
                    <a:pt x="72" y="230"/>
                  </a:cubicBezTo>
                  <a:cubicBezTo>
                    <a:pt x="71" y="229"/>
                    <a:pt x="70" y="229"/>
                    <a:pt x="68" y="229"/>
                  </a:cubicBezTo>
                  <a:cubicBezTo>
                    <a:pt x="68" y="228"/>
                    <a:pt x="67" y="228"/>
                    <a:pt x="66" y="228"/>
                  </a:cubicBezTo>
                  <a:cubicBezTo>
                    <a:pt x="65" y="227"/>
                    <a:pt x="64" y="227"/>
                    <a:pt x="64" y="226"/>
                  </a:cubicBezTo>
                  <a:cubicBezTo>
                    <a:pt x="64" y="226"/>
                    <a:pt x="63" y="225"/>
                    <a:pt x="63" y="225"/>
                  </a:cubicBezTo>
                  <a:cubicBezTo>
                    <a:pt x="62" y="224"/>
                    <a:pt x="62" y="224"/>
                    <a:pt x="62" y="223"/>
                  </a:cubicBezTo>
                  <a:cubicBezTo>
                    <a:pt x="60" y="222"/>
                    <a:pt x="59" y="221"/>
                    <a:pt x="59" y="219"/>
                  </a:cubicBezTo>
                  <a:cubicBezTo>
                    <a:pt x="59" y="217"/>
                    <a:pt x="59" y="214"/>
                    <a:pt x="60" y="212"/>
                  </a:cubicBezTo>
                  <a:cubicBezTo>
                    <a:pt x="61" y="210"/>
                    <a:pt x="61" y="209"/>
                    <a:pt x="62" y="208"/>
                  </a:cubicBezTo>
                  <a:cubicBezTo>
                    <a:pt x="62" y="207"/>
                    <a:pt x="62" y="207"/>
                    <a:pt x="63" y="206"/>
                  </a:cubicBezTo>
                  <a:cubicBezTo>
                    <a:pt x="63" y="206"/>
                    <a:pt x="63" y="205"/>
                    <a:pt x="63" y="205"/>
                  </a:cubicBezTo>
                  <a:cubicBezTo>
                    <a:pt x="63" y="204"/>
                    <a:pt x="63" y="204"/>
                    <a:pt x="64" y="203"/>
                  </a:cubicBezTo>
                  <a:cubicBezTo>
                    <a:pt x="64" y="200"/>
                    <a:pt x="65" y="197"/>
                    <a:pt x="65" y="194"/>
                  </a:cubicBezTo>
                  <a:cubicBezTo>
                    <a:pt x="66" y="192"/>
                    <a:pt x="66" y="191"/>
                    <a:pt x="66" y="190"/>
                  </a:cubicBezTo>
                  <a:cubicBezTo>
                    <a:pt x="66" y="189"/>
                    <a:pt x="66" y="189"/>
                    <a:pt x="66" y="188"/>
                  </a:cubicBezTo>
                  <a:cubicBezTo>
                    <a:pt x="66" y="188"/>
                    <a:pt x="66" y="187"/>
                    <a:pt x="66" y="187"/>
                  </a:cubicBezTo>
                  <a:cubicBezTo>
                    <a:pt x="67" y="185"/>
                    <a:pt x="67" y="184"/>
                    <a:pt x="67" y="184"/>
                  </a:cubicBezTo>
                  <a:cubicBezTo>
                    <a:pt x="68" y="184"/>
                    <a:pt x="68" y="184"/>
                    <a:pt x="68" y="184"/>
                  </a:cubicBezTo>
                  <a:cubicBezTo>
                    <a:pt x="67" y="183"/>
                    <a:pt x="67" y="182"/>
                    <a:pt x="67" y="182"/>
                  </a:cubicBezTo>
                  <a:cubicBezTo>
                    <a:pt x="68" y="181"/>
                    <a:pt x="68" y="181"/>
                    <a:pt x="68" y="180"/>
                  </a:cubicBezTo>
                  <a:cubicBezTo>
                    <a:pt x="68" y="179"/>
                    <a:pt x="68" y="178"/>
                    <a:pt x="67" y="177"/>
                  </a:cubicBezTo>
                  <a:cubicBezTo>
                    <a:pt x="67" y="176"/>
                    <a:pt x="67" y="175"/>
                    <a:pt x="68" y="175"/>
                  </a:cubicBezTo>
                  <a:cubicBezTo>
                    <a:pt x="69" y="172"/>
                    <a:pt x="71" y="169"/>
                    <a:pt x="73" y="168"/>
                  </a:cubicBezTo>
                  <a:cubicBezTo>
                    <a:pt x="73" y="166"/>
                    <a:pt x="73" y="165"/>
                    <a:pt x="73" y="164"/>
                  </a:cubicBezTo>
                  <a:cubicBezTo>
                    <a:pt x="73" y="163"/>
                    <a:pt x="73" y="163"/>
                    <a:pt x="74" y="162"/>
                  </a:cubicBezTo>
                  <a:cubicBezTo>
                    <a:pt x="73" y="160"/>
                    <a:pt x="72" y="160"/>
                    <a:pt x="72" y="159"/>
                  </a:cubicBezTo>
                  <a:cubicBezTo>
                    <a:pt x="72" y="158"/>
                    <a:pt x="72" y="158"/>
                    <a:pt x="72" y="157"/>
                  </a:cubicBezTo>
                  <a:cubicBezTo>
                    <a:pt x="71" y="157"/>
                    <a:pt x="71" y="157"/>
                    <a:pt x="70" y="156"/>
                  </a:cubicBezTo>
                  <a:cubicBezTo>
                    <a:pt x="70" y="155"/>
                    <a:pt x="70" y="154"/>
                    <a:pt x="70" y="153"/>
                  </a:cubicBezTo>
                  <a:cubicBezTo>
                    <a:pt x="70" y="152"/>
                    <a:pt x="70" y="151"/>
                    <a:pt x="69" y="150"/>
                  </a:cubicBezTo>
                  <a:cubicBezTo>
                    <a:pt x="69" y="148"/>
                    <a:pt x="69" y="147"/>
                    <a:pt x="69" y="145"/>
                  </a:cubicBezTo>
                  <a:cubicBezTo>
                    <a:pt x="69" y="143"/>
                    <a:pt x="69" y="141"/>
                    <a:pt x="69" y="139"/>
                  </a:cubicBezTo>
                  <a:cubicBezTo>
                    <a:pt x="69" y="137"/>
                    <a:pt x="69" y="136"/>
                    <a:pt x="68" y="135"/>
                  </a:cubicBezTo>
                  <a:cubicBezTo>
                    <a:pt x="68" y="133"/>
                    <a:pt x="68" y="132"/>
                    <a:pt x="68" y="131"/>
                  </a:cubicBezTo>
                  <a:cubicBezTo>
                    <a:pt x="68" y="129"/>
                    <a:pt x="68" y="127"/>
                    <a:pt x="68" y="125"/>
                  </a:cubicBezTo>
                  <a:cubicBezTo>
                    <a:pt x="68" y="123"/>
                    <a:pt x="67" y="122"/>
                    <a:pt x="65" y="121"/>
                  </a:cubicBezTo>
                  <a:cubicBezTo>
                    <a:pt x="62" y="121"/>
                    <a:pt x="61" y="121"/>
                    <a:pt x="61" y="121"/>
                  </a:cubicBezTo>
                  <a:cubicBezTo>
                    <a:pt x="60" y="121"/>
                    <a:pt x="60" y="121"/>
                    <a:pt x="59" y="121"/>
                  </a:cubicBezTo>
                  <a:cubicBezTo>
                    <a:pt x="59" y="121"/>
                    <a:pt x="58" y="121"/>
                    <a:pt x="57" y="121"/>
                  </a:cubicBezTo>
                  <a:cubicBezTo>
                    <a:pt x="57" y="121"/>
                    <a:pt x="56" y="121"/>
                    <a:pt x="55" y="121"/>
                  </a:cubicBezTo>
                  <a:cubicBezTo>
                    <a:pt x="54" y="121"/>
                    <a:pt x="53" y="121"/>
                    <a:pt x="52" y="121"/>
                  </a:cubicBezTo>
                  <a:cubicBezTo>
                    <a:pt x="51" y="121"/>
                    <a:pt x="50" y="121"/>
                    <a:pt x="49" y="121"/>
                  </a:cubicBezTo>
                  <a:cubicBezTo>
                    <a:pt x="47" y="121"/>
                    <a:pt x="46" y="121"/>
                    <a:pt x="45" y="122"/>
                  </a:cubicBezTo>
                  <a:cubicBezTo>
                    <a:pt x="44" y="122"/>
                    <a:pt x="43" y="122"/>
                    <a:pt x="42" y="122"/>
                  </a:cubicBezTo>
                  <a:cubicBezTo>
                    <a:pt x="40" y="122"/>
                    <a:pt x="38" y="122"/>
                    <a:pt x="37" y="121"/>
                  </a:cubicBezTo>
                  <a:cubicBezTo>
                    <a:pt x="36" y="121"/>
                    <a:pt x="35" y="121"/>
                    <a:pt x="34" y="122"/>
                  </a:cubicBezTo>
                  <a:cubicBezTo>
                    <a:pt x="33" y="122"/>
                    <a:pt x="31" y="122"/>
                    <a:pt x="30" y="122"/>
                  </a:cubicBezTo>
                  <a:cubicBezTo>
                    <a:pt x="28" y="122"/>
                    <a:pt x="27" y="122"/>
                    <a:pt x="26" y="123"/>
                  </a:cubicBezTo>
                  <a:cubicBezTo>
                    <a:pt x="24" y="122"/>
                    <a:pt x="23" y="122"/>
                    <a:pt x="22" y="122"/>
                  </a:cubicBezTo>
                  <a:cubicBezTo>
                    <a:pt x="20" y="122"/>
                    <a:pt x="19" y="122"/>
                    <a:pt x="18" y="122"/>
                  </a:cubicBezTo>
                  <a:cubicBezTo>
                    <a:pt x="17" y="121"/>
                    <a:pt x="15" y="120"/>
                    <a:pt x="13" y="119"/>
                  </a:cubicBezTo>
                  <a:cubicBezTo>
                    <a:pt x="12" y="118"/>
                    <a:pt x="10" y="118"/>
                    <a:pt x="9" y="118"/>
                  </a:cubicBezTo>
                  <a:cubicBezTo>
                    <a:pt x="6" y="118"/>
                    <a:pt x="4" y="117"/>
                    <a:pt x="4" y="115"/>
                  </a:cubicBezTo>
                  <a:cubicBezTo>
                    <a:pt x="3" y="114"/>
                    <a:pt x="2" y="112"/>
                    <a:pt x="1" y="111"/>
                  </a:cubicBezTo>
                  <a:cubicBezTo>
                    <a:pt x="1" y="110"/>
                    <a:pt x="0" y="109"/>
                    <a:pt x="0" y="108"/>
                  </a:cubicBezTo>
                  <a:cubicBezTo>
                    <a:pt x="0" y="106"/>
                    <a:pt x="0" y="105"/>
                    <a:pt x="1" y="104"/>
                  </a:cubicBezTo>
                  <a:cubicBezTo>
                    <a:pt x="0" y="101"/>
                    <a:pt x="0" y="99"/>
                    <a:pt x="1" y="96"/>
                  </a:cubicBezTo>
                  <a:cubicBezTo>
                    <a:pt x="2" y="93"/>
                    <a:pt x="3" y="91"/>
                    <a:pt x="4" y="90"/>
                  </a:cubicBezTo>
                  <a:cubicBezTo>
                    <a:pt x="5" y="88"/>
                    <a:pt x="6" y="88"/>
                    <a:pt x="7" y="87"/>
                  </a:cubicBezTo>
                  <a:cubicBezTo>
                    <a:pt x="8" y="87"/>
                    <a:pt x="8" y="86"/>
                    <a:pt x="9" y="86"/>
                  </a:cubicBezTo>
                  <a:cubicBezTo>
                    <a:pt x="11" y="84"/>
                    <a:pt x="12" y="83"/>
                    <a:pt x="13" y="82"/>
                  </a:cubicBezTo>
                  <a:cubicBezTo>
                    <a:pt x="14" y="82"/>
                    <a:pt x="15" y="81"/>
                    <a:pt x="16" y="81"/>
                  </a:cubicBezTo>
                  <a:cubicBezTo>
                    <a:pt x="18" y="79"/>
                    <a:pt x="20" y="77"/>
                    <a:pt x="22" y="77"/>
                  </a:cubicBezTo>
                  <a:cubicBezTo>
                    <a:pt x="23" y="77"/>
                    <a:pt x="24" y="76"/>
                    <a:pt x="25" y="75"/>
                  </a:cubicBezTo>
                  <a:cubicBezTo>
                    <a:pt x="25" y="73"/>
                    <a:pt x="26" y="71"/>
                    <a:pt x="27" y="70"/>
                  </a:cubicBezTo>
                  <a:cubicBezTo>
                    <a:pt x="28" y="69"/>
                    <a:pt x="29" y="67"/>
                    <a:pt x="29" y="65"/>
                  </a:cubicBezTo>
                  <a:cubicBezTo>
                    <a:pt x="29" y="64"/>
                    <a:pt x="30" y="63"/>
                    <a:pt x="31" y="62"/>
                  </a:cubicBezTo>
                  <a:cubicBezTo>
                    <a:pt x="31" y="62"/>
                    <a:pt x="31" y="61"/>
                    <a:pt x="32" y="60"/>
                  </a:cubicBezTo>
                  <a:cubicBezTo>
                    <a:pt x="33" y="58"/>
                    <a:pt x="34" y="57"/>
                    <a:pt x="34" y="55"/>
                  </a:cubicBezTo>
                  <a:cubicBezTo>
                    <a:pt x="34" y="54"/>
                    <a:pt x="35" y="53"/>
                    <a:pt x="36" y="53"/>
                  </a:cubicBezTo>
                  <a:cubicBezTo>
                    <a:pt x="36" y="52"/>
                    <a:pt x="36" y="51"/>
                    <a:pt x="37" y="51"/>
                  </a:cubicBezTo>
                  <a:cubicBezTo>
                    <a:pt x="38" y="50"/>
                    <a:pt x="38" y="50"/>
                    <a:pt x="38" y="49"/>
                  </a:cubicBezTo>
                  <a:cubicBezTo>
                    <a:pt x="40" y="47"/>
                    <a:pt x="41" y="45"/>
                    <a:pt x="41" y="44"/>
                  </a:cubicBezTo>
                  <a:cubicBezTo>
                    <a:pt x="42" y="43"/>
                    <a:pt x="42" y="42"/>
                    <a:pt x="43" y="41"/>
                  </a:cubicBezTo>
                  <a:cubicBezTo>
                    <a:pt x="44" y="38"/>
                    <a:pt x="45" y="36"/>
                    <a:pt x="46" y="34"/>
                  </a:cubicBezTo>
                  <a:cubicBezTo>
                    <a:pt x="47" y="33"/>
                    <a:pt x="48" y="31"/>
                    <a:pt x="50" y="30"/>
                  </a:cubicBezTo>
                  <a:cubicBezTo>
                    <a:pt x="50" y="27"/>
                    <a:pt x="51" y="26"/>
                    <a:pt x="52" y="25"/>
                  </a:cubicBezTo>
                  <a:cubicBezTo>
                    <a:pt x="52" y="23"/>
                    <a:pt x="53" y="21"/>
                    <a:pt x="55" y="20"/>
                  </a:cubicBezTo>
                  <a:cubicBezTo>
                    <a:pt x="56" y="18"/>
                    <a:pt x="56" y="17"/>
                    <a:pt x="58" y="16"/>
                  </a:cubicBezTo>
                  <a:cubicBezTo>
                    <a:pt x="59" y="15"/>
                    <a:pt x="60" y="14"/>
                    <a:pt x="61" y="13"/>
                  </a:cubicBezTo>
                  <a:cubicBezTo>
                    <a:pt x="62" y="11"/>
                    <a:pt x="63" y="10"/>
                    <a:pt x="64" y="10"/>
                  </a:cubicBezTo>
                  <a:cubicBezTo>
                    <a:pt x="64" y="10"/>
                    <a:pt x="65" y="9"/>
                    <a:pt x="65" y="8"/>
                  </a:cubicBezTo>
                  <a:cubicBezTo>
                    <a:pt x="67" y="7"/>
                    <a:pt x="69" y="7"/>
                    <a:pt x="70" y="6"/>
                  </a:cubicBezTo>
                  <a:cubicBezTo>
                    <a:pt x="71" y="5"/>
                    <a:pt x="73" y="5"/>
                    <a:pt x="74" y="5"/>
                  </a:cubicBezTo>
                  <a:cubicBezTo>
                    <a:pt x="76" y="4"/>
                    <a:pt x="77" y="4"/>
                    <a:pt x="78" y="3"/>
                  </a:cubicBezTo>
                  <a:cubicBezTo>
                    <a:pt x="78" y="3"/>
                    <a:pt x="79" y="3"/>
                    <a:pt x="79" y="2"/>
                  </a:cubicBezTo>
                  <a:cubicBezTo>
                    <a:pt x="81" y="2"/>
                    <a:pt x="82" y="2"/>
                    <a:pt x="83" y="1"/>
                  </a:cubicBezTo>
                  <a:cubicBezTo>
                    <a:pt x="85" y="1"/>
                    <a:pt x="86" y="0"/>
                    <a:pt x="87" y="1"/>
                  </a:cubicBezTo>
                  <a:cubicBezTo>
                    <a:pt x="88" y="2"/>
                    <a:pt x="89" y="3"/>
                    <a:pt x="90" y="4"/>
                  </a:cubicBezTo>
                  <a:cubicBezTo>
                    <a:pt x="91" y="5"/>
                    <a:pt x="92" y="6"/>
                    <a:pt x="92" y="7"/>
                  </a:cubicBezTo>
                  <a:cubicBezTo>
                    <a:pt x="93" y="9"/>
                    <a:pt x="93" y="11"/>
                    <a:pt x="94" y="13"/>
                  </a:cubicBezTo>
                  <a:cubicBezTo>
                    <a:pt x="94" y="14"/>
                    <a:pt x="94" y="16"/>
                    <a:pt x="94" y="18"/>
                  </a:cubicBezTo>
                  <a:cubicBezTo>
                    <a:pt x="95" y="19"/>
                    <a:pt x="95" y="20"/>
                    <a:pt x="95" y="22"/>
                  </a:cubicBezTo>
                  <a:cubicBezTo>
                    <a:pt x="95" y="23"/>
                    <a:pt x="95" y="24"/>
                    <a:pt x="95" y="24"/>
                  </a:cubicBezTo>
                  <a:cubicBezTo>
                    <a:pt x="96" y="24"/>
                    <a:pt x="96" y="25"/>
                    <a:pt x="96" y="25"/>
                  </a:cubicBezTo>
                  <a:cubicBezTo>
                    <a:pt x="96" y="27"/>
                    <a:pt x="97" y="28"/>
                    <a:pt x="97" y="29"/>
                  </a:cubicBezTo>
                  <a:cubicBezTo>
                    <a:pt x="97" y="30"/>
                    <a:pt x="97" y="32"/>
                    <a:pt x="97" y="33"/>
                  </a:cubicBezTo>
                  <a:cubicBezTo>
                    <a:pt x="98" y="35"/>
                    <a:pt x="98" y="37"/>
                    <a:pt x="98" y="39"/>
                  </a:cubicBezTo>
                  <a:cubicBezTo>
                    <a:pt x="99" y="41"/>
                    <a:pt x="99" y="42"/>
                    <a:pt x="99" y="44"/>
                  </a:cubicBezTo>
                  <a:cubicBezTo>
                    <a:pt x="99" y="45"/>
                    <a:pt x="99" y="46"/>
                    <a:pt x="98" y="48"/>
                  </a:cubicBezTo>
                  <a:cubicBezTo>
                    <a:pt x="98" y="49"/>
                    <a:pt x="98" y="51"/>
                    <a:pt x="99" y="52"/>
                  </a:cubicBezTo>
                  <a:cubicBezTo>
                    <a:pt x="99" y="53"/>
                    <a:pt x="99" y="54"/>
                    <a:pt x="98" y="55"/>
                  </a:cubicBezTo>
                  <a:cubicBezTo>
                    <a:pt x="99" y="58"/>
                    <a:pt x="99" y="60"/>
                    <a:pt x="98" y="62"/>
                  </a:cubicBezTo>
                  <a:cubicBezTo>
                    <a:pt x="98" y="64"/>
                    <a:pt x="98" y="65"/>
                    <a:pt x="98" y="67"/>
                  </a:cubicBezTo>
                  <a:cubicBezTo>
                    <a:pt x="98" y="68"/>
                    <a:pt x="97" y="69"/>
                    <a:pt x="98" y="71"/>
                  </a:cubicBezTo>
                  <a:cubicBezTo>
                    <a:pt x="98" y="73"/>
                    <a:pt x="98" y="74"/>
                    <a:pt x="97" y="76"/>
                  </a:cubicBezTo>
                  <a:cubicBezTo>
                    <a:pt x="97" y="76"/>
                    <a:pt x="97" y="77"/>
                    <a:pt x="97" y="77"/>
                  </a:cubicBezTo>
                  <a:cubicBezTo>
                    <a:pt x="97" y="78"/>
                    <a:pt x="97" y="78"/>
                    <a:pt x="97" y="79"/>
                  </a:cubicBezTo>
                  <a:cubicBezTo>
                    <a:pt x="96" y="80"/>
                    <a:pt x="96" y="81"/>
                    <a:pt x="96" y="82"/>
                  </a:cubicBezTo>
                  <a:cubicBezTo>
                    <a:pt x="95" y="82"/>
                    <a:pt x="95" y="83"/>
                    <a:pt x="95" y="85"/>
                  </a:cubicBezTo>
                  <a:cubicBezTo>
                    <a:pt x="95" y="86"/>
                    <a:pt x="94" y="87"/>
                    <a:pt x="95" y="88"/>
                  </a:cubicBezTo>
                  <a:cubicBezTo>
                    <a:pt x="95" y="90"/>
                    <a:pt x="95" y="91"/>
                    <a:pt x="95" y="92"/>
                  </a:cubicBezTo>
                  <a:cubicBezTo>
                    <a:pt x="94" y="92"/>
                    <a:pt x="94" y="93"/>
                    <a:pt x="94" y="93"/>
                  </a:cubicBezTo>
                  <a:cubicBezTo>
                    <a:pt x="94" y="94"/>
                    <a:pt x="94" y="94"/>
                    <a:pt x="94" y="95"/>
                  </a:cubicBezTo>
                  <a:cubicBezTo>
                    <a:pt x="94" y="97"/>
                    <a:pt x="95" y="98"/>
                    <a:pt x="95" y="100"/>
                  </a:cubicBezTo>
                  <a:cubicBezTo>
                    <a:pt x="96" y="101"/>
                    <a:pt x="96" y="102"/>
                    <a:pt x="98" y="103"/>
                  </a:cubicBezTo>
                  <a:cubicBezTo>
                    <a:pt x="101" y="102"/>
                    <a:pt x="104" y="101"/>
                    <a:pt x="107" y="100"/>
                  </a:cubicBezTo>
                  <a:cubicBezTo>
                    <a:pt x="109" y="100"/>
                    <a:pt x="112" y="100"/>
                    <a:pt x="115" y="102"/>
                  </a:cubicBezTo>
                  <a:cubicBezTo>
                    <a:pt x="116" y="102"/>
                    <a:pt x="117" y="102"/>
                    <a:pt x="118" y="102"/>
                  </a:cubicBezTo>
                  <a:cubicBezTo>
                    <a:pt x="118" y="102"/>
                    <a:pt x="119" y="102"/>
                    <a:pt x="120" y="102"/>
                  </a:cubicBezTo>
                  <a:cubicBezTo>
                    <a:pt x="120" y="102"/>
                    <a:pt x="121" y="102"/>
                    <a:pt x="122" y="103"/>
                  </a:cubicBezTo>
                  <a:cubicBezTo>
                    <a:pt x="123" y="103"/>
                    <a:pt x="125" y="103"/>
                    <a:pt x="126" y="104"/>
                  </a:cubicBezTo>
                  <a:cubicBezTo>
                    <a:pt x="126" y="104"/>
                    <a:pt x="127" y="105"/>
                    <a:pt x="128" y="106"/>
                  </a:cubicBezTo>
                  <a:cubicBezTo>
                    <a:pt x="129" y="107"/>
                    <a:pt x="130" y="109"/>
                    <a:pt x="130" y="111"/>
                  </a:cubicBezTo>
                  <a:cubicBezTo>
                    <a:pt x="130" y="113"/>
                    <a:pt x="129" y="115"/>
                    <a:pt x="128" y="117"/>
                  </a:cubicBezTo>
                  <a:cubicBezTo>
                    <a:pt x="129" y="119"/>
                    <a:pt x="129" y="120"/>
                    <a:pt x="128" y="121"/>
                  </a:cubicBezTo>
                  <a:cubicBezTo>
                    <a:pt x="127" y="122"/>
                    <a:pt x="127" y="124"/>
                    <a:pt x="126" y="125"/>
                  </a:cubicBezTo>
                  <a:cubicBezTo>
                    <a:pt x="126" y="125"/>
                    <a:pt x="125" y="126"/>
                    <a:pt x="125" y="126"/>
                  </a:cubicBezTo>
                  <a:cubicBezTo>
                    <a:pt x="124" y="127"/>
                    <a:pt x="124" y="127"/>
                    <a:pt x="124" y="128"/>
                  </a:cubicBezTo>
                  <a:close/>
                  <a:moveTo>
                    <a:pt x="50" y="144"/>
                  </a:moveTo>
                  <a:cubicBezTo>
                    <a:pt x="49" y="143"/>
                    <a:pt x="49" y="143"/>
                    <a:pt x="48" y="143"/>
                  </a:cubicBezTo>
                  <a:cubicBezTo>
                    <a:pt x="47" y="143"/>
                    <a:pt x="47" y="142"/>
                    <a:pt x="46" y="142"/>
                  </a:cubicBezTo>
                  <a:cubicBezTo>
                    <a:pt x="45" y="141"/>
                    <a:pt x="44" y="139"/>
                    <a:pt x="45" y="135"/>
                  </a:cubicBezTo>
                  <a:cubicBezTo>
                    <a:pt x="47" y="133"/>
                    <a:pt x="50" y="131"/>
                    <a:pt x="52" y="131"/>
                  </a:cubicBezTo>
                  <a:cubicBezTo>
                    <a:pt x="55" y="130"/>
                    <a:pt x="57" y="130"/>
                    <a:pt x="58" y="131"/>
                  </a:cubicBezTo>
                  <a:cubicBezTo>
                    <a:pt x="59" y="132"/>
                    <a:pt x="59" y="133"/>
                    <a:pt x="59" y="134"/>
                  </a:cubicBezTo>
                  <a:cubicBezTo>
                    <a:pt x="59" y="135"/>
                    <a:pt x="59" y="136"/>
                    <a:pt x="59" y="137"/>
                  </a:cubicBezTo>
                  <a:cubicBezTo>
                    <a:pt x="59" y="137"/>
                    <a:pt x="59" y="138"/>
                    <a:pt x="58" y="139"/>
                  </a:cubicBezTo>
                  <a:cubicBezTo>
                    <a:pt x="57" y="140"/>
                    <a:pt x="56" y="141"/>
                    <a:pt x="55" y="142"/>
                  </a:cubicBezTo>
                  <a:cubicBezTo>
                    <a:pt x="53" y="142"/>
                    <a:pt x="51" y="143"/>
                    <a:pt x="50" y="144"/>
                  </a:cubicBezTo>
                  <a:close/>
                  <a:moveTo>
                    <a:pt x="73" y="47"/>
                  </a:moveTo>
                  <a:cubicBezTo>
                    <a:pt x="72" y="49"/>
                    <a:pt x="71" y="50"/>
                    <a:pt x="70" y="51"/>
                  </a:cubicBezTo>
                  <a:cubicBezTo>
                    <a:pt x="69" y="52"/>
                    <a:pt x="68" y="53"/>
                    <a:pt x="67" y="54"/>
                  </a:cubicBezTo>
                  <a:cubicBezTo>
                    <a:pt x="67" y="56"/>
                    <a:pt x="66" y="58"/>
                    <a:pt x="66" y="58"/>
                  </a:cubicBezTo>
                  <a:cubicBezTo>
                    <a:pt x="66" y="59"/>
                    <a:pt x="65" y="60"/>
                    <a:pt x="65" y="60"/>
                  </a:cubicBezTo>
                  <a:cubicBezTo>
                    <a:pt x="64" y="62"/>
                    <a:pt x="63" y="64"/>
                    <a:pt x="63" y="65"/>
                  </a:cubicBezTo>
                  <a:cubicBezTo>
                    <a:pt x="62" y="66"/>
                    <a:pt x="61" y="67"/>
                    <a:pt x="61" y="68"/>
                  </a:cubicBezTo>
                  <a:cubicBezTo>
                    <a:pt x="60" y="71"/>
                    <a:pt x="59" y="73"/>
                    <a:pt x="57" y="75"/>
                  </a:cubicBezTo>
                  <a:cubicBezTo>
                    <a:pt x="55" y="77"/>
                    <a:pt x="54" y="79"/>
                    <a:pt x="52" y="81"/>
                  </a:cubicBezTo>
                  <a:cubicBezTo>
                    <a:pt x="51" y="83"/>
                    <a:pt x="50" y="84"/>
                    <a:pt x="49" y="85"/>
                  </a:cubicBezTo>
                  <a:cubicBezTo>
                    <a:pt x="47" y="86"/>
                    <a:pt x="47" y="88"/>
                    <a:pt x="46" y="89"/>
                  </a:cubicBezTo>
                  <a:cubicBezTo>
                    <a:pt x="45" y="93"/>
                    <a:pt x="45" y="96"/>
                    <a:pt x="46" y="98"/>
                  </a:cubicBezTo>
                  <a:cubicBezTo>
                    <a:pt x="50" y="99"/>
                    <a:pt x="53" y="99"/>
                    <a:pt x="56" y="100"/>
                  </a:cubicBezTo>
                  <a:cubicBezTo>
                    <a:pt x="58" y="100"/>
                    <a:pt x="61" y="99"/>
                    <a:pt x="64" y="98"/>
                  </a:cubicBezTo>
                  <a:cubicBezTo>
                    <a:pt x="66" y="97"/>
                    <a:pt x="68" y="97"/>
                    <a:pt x="69" y="97"/>
                  </a:cubicBezTo>
                  <a:cubicBezTo>
                    <a:pt x="70" y="96"/>
                    <a:pt x="70" y="95"/>
                    <a:pt x="70" y="94"/>
                  </a:cubicBezTo>
                  <a:cubicBezTo>
                    <a:pt x="70" y="93"/>
                    <a:pt x="70" y="92"/>
                    <a:pt x="70" y="91"/>
                  </a:cubicBezTo>
                  <a:cubicBezTo>
                    <a:pt x="71" y="91"/>
                    <a:pt x="71" y="90"/>
                    <a:pt x="71" y="89"/>
                  </a:cubicBezTo>
                  <a:cubicBezTo>
                    <a:pt x="71" y="88"/>
                    <a:pt x="71" y="87"/>
                    <a:pt x="71" y="86"/>
                  </a:cubicBezTo>
                  <a:cubicBezTo>
                    <a:pt x="72" y="84"/>
                    <a:pt x="72" y="82"/>
                    <a:pt x="72" y="82"/>
                  </a:cubicBezTo>
                  <a:cubicBezTo>
                    <a:pt x="72" y="81"/>
                    <a:pt x="72" y="80"/>
                    <a:pt x="73" y="79"/>
                  </a:cubicBezTo>
                  <a:cubicBezTo>
                    <a:pt x="72" y="77"/>
                    <a:pt x="72" y="76"/>
                    <a:pt x="73" y="74"/>
                  </a:cubicBezTo>
                  <a:cubicBezTo>
                    <a:pt x="73" y="72"/>
                    <a:pt x="73" y="71"/>
                    <a:pt x="73" y="69"/>
                  </a:cubicBezTo>
                  <a:cubicBezTo>
                    <a:pt x="73" y="68"/>
                    <a:pt x="73" y="68"/>
                    <a:pt x="74" y="67"/>
                  </a:cubicBezTo>
                  <a:cubicBezTo>
                    <a:pt x="74" y="66"/>
                    <a:pt x="74" y="66"/>
                    <a:pt x="74" y="65"/>
                  </a:cubicBezTo>
                  <a:cubicBezTo>
                    <a:pt x="74" y="64"/>
                    <a:pt x="74" y="64"/>
                    <a:pt x="74" y="63"/>
                  </a:cubicBezTo>
                  <a:cubicBezTo>
                    <a:pt x="74" y="62"/>
                    <a:pt x="74" y="61"/>
                    <a:pt x="74" y="61"/>
                  </a:cubicBezTo>
                  <a:cubicBezTo>
                    <a:pt x="75" y="58"/>
                    <a:pt x="75" y="56"/>
                    <a:pt x="75" y="54"/>
                  </a:cubicBezTo>
                  <a:cubicBezTo>
                    <a:pt x="75" y="52"/>
                    <a:pt x="75" y="50"/>
                    <a:pt x="74" y="47"/>
                  </a:cubicBezTo>
                  <a:lnTo>
                    <a:pt x="73" y="47"/>
                  </a:lnTo>
                  <a:close/>
                  <a:moveTo>
                    <a:pt x="52" y="151"/>
                  </a:moveTo>
                  <a:cubicBezTo>
                    <a:pt x="53" y="150"/>
                    <a:pt x="54" y="149"/>
                    <a:pt x="56" y="148"/>
                  </a:cubicBezTo>
                  <a:cubicBezTo>
                    <a:pt x="57" y="148"/>
                    <a:pt x="59" y="148"/>
                    <a:pt x="60" y="148"/>
                  </a:cubicBezTo>
                  <a:cubicBezTo>
                    <a:pt x="61" y="149"/>
                    <a:pt x="61" y="149"/>
                    <a:pt x="61" y="150"/>
                  </a:cubicBezTo>
                  <a:cubicBezTo>
                    <a:pt x="61" y="151"/>
                    <a:pt x="61" y="152"/>
                    <a:pt x="61" y="153"/>
                  </a:cubicBezTo>
                  <a:cubicBezTo>
                    <a:pt x="60" y="154"/>
                    <a:pt x="59" y="154"/>
                    <a:pt x="58" y="155"/>
                  </a:cubicBezTo>
                  <a:cubicBezTo>
                    <a:pt x="57" y="155"/>
                    <a:pt x="56" y="155"/>
                    <a:pt x="55" y="155"/>
                  </a:cubicBezTo>
                  <a:cubicBezTo>
                    <a:pt x="54" y="154"/>
                    <a:pt x="54" y="153"/>
                    <a:pt x="53" y="153"/>
                  </a:cubicBezTo>
                  <a:cubicBezTo>
                    <a:pt x="53" y="152"/>
                    <a:pt x="52" y="152"/>
                    <a:pt x="52" y="151"/>
                  </a:cubicBezTo>
                  <a:close/>
                  <a:moveTo>
                    <a:pt x="105" y="9"/>
                  </a:moveTo>
                  <a:cubicBezTo>
                    <a:pt x="107" y="9"/>
                    <a:pt x="108" y="9"/>
                    <a:pt x="110" y="10"/>
                  </a:cubicBezTo>
                  <a:cubicBezTo>
                    <a:pt x="111" y="11"/>
                    <a:pt x="111" y="13"/>
                    <a:pt x="110" y="15"/>
                  </a:cubicBezTo>
                  <a:cubicBezTo>
                    <a:pt x="110" y="16"/>
                    <a:pt x="110" y="17"/>
                    <a:pt x="109" y="17"/>
                  </a:cubicBezTo>
                  <a:cubicBezTo>
                    <a:pt x="109" y="18"/>
                    <a:pt x="108" y="19"/>
                    <a:pt x="108" y="19"/>
                  </a:cubicBezTo>
                  <a:cubicBezTo>
                    <a:pt x="107" y="20"/>
                    <a:pt x="106" y="20"/>
                    <a:pt x="105" y="19"/>
                  </a:cubicBezTo>
                  <a:cubicBezTo>
                    <a:pt x="104" y="18"/>
                    <a:pt x="103" y="17"/>
                    <a:pt x="103" y="16"/>
                  </a:cubicBezTo>
                  <a:cubicBezTo>
                    <a:pt x="102" y="15"/>
                    <a:pt x="102" y="13"/>
                    <a:pt x="103" y="12"/>
                  </a:cubicBezTo>
                  <a:cubicBezTo>
                    <a:pt x="103" y="11"/>
                    <a:pt x="104" y="10"/>
                    <a:pt x="105" y="9"/>
                  </a:cubicBezTo>
                  <a:close/>
                  <a:moveTo>
                    <a:pt x="107" y="37"/>
                  </a:moveTo>
                  <a:cubicBezTo>
                    <a:pt x="106" y="36"/>
                    <a:pt x="106" y="36"/>
                    <a:pt x="106" y="35"/>
                  </a:cubicBezTo>
                  <a:cubicBezTo>
                    <a:pt x="106" y="35"/>
                    <a:pt x="105" y="34"/>
                    <a:pt x="105" y="34"/>
                  </a:cubicBezTo>
                  <a:cubicBezTo>
                    <a:pt x="105" y="33"/>
                    <a:pt x="105" y="32"/>
                    <a:pt x="105" y="32"/>
                  </a:cubicBezTo>
                  <a:cubicBezTo>
                    <a:pt x="105" y="31"/>
                    <a:pt x="105" y="30"/>
                    <a:pt x="106" y="29"/>
                  </a:cubicBezTo>
                  <a:cubicBezTo>
                    <a:pt x="106" y="29"/>
                    <a:pt x="107" y="29"/>
                    <a:pt x="107" y="28"/>
                  </a:cubicBezTo>
                  <a:cubicBezTo>
                    <a:pt x="108" y="28"/>
                    <a:pt x="108" y="28"/>
                    <a:pt x="108" y="27"/>
                  </a:cubicBezTo>
                  <a:cubicBezTo>
                    <a:pt x="109" y="26"/>
                    <a:pt x="110" y="26"/>
                    <a:pt x="112" y="26"/>
                  </a:cubicBezTo>
                  <a:cubicBezTo>
                    <a:pt x="113" y="26"/>
                    <a:pt x="114" y="27"/>
                    <a:pt x="115" y="27"/>
                  </a:cubicBezTo>
                  <a:cubicBezTo>
                    <a:pt x="117" y="31"/>
                    <a:pt x="117" y="34"/>
                    <a:pt x="115" y="36"/>
                  </a:cubicBezTo>
                  <a:cubicBezTo>
                    <a:pt x="113" y="38"/>
                    <a:pt x="111" y="39"/>
                    <a:pt x="109" y="39"/>
                  </a:cubicBezTo>
                  <a:lnTo>
                    <a:pt x="107" y="37"/>
                  </a:lnTo>
                  <a:close/>
                  <a:moveTo>
                    <a:pt x="115" y="218"/>
                  </a:moveTo>
                  <a:cubicBezTo>
                    <a:pt x="117" y="220"/>
                    <a:pt x="117" y="222"/>
                    <a:pt x="115" y="224"/>
                  </a:cubicBezTo>
                  <a:cubicBezTo>
                    <a:pt x="113" y="226"/>
                    <a:pt x="111" y="227"/>
                    <a:pt x="110" y="227"/>
                  </a:cubicBezTo>
                  <a:cubicBezTo>
                    <a:pt x="108" y="227"/>
                    <a:pt x="107" y="225"/>
                    <a:pt x="107" y="223"/>
                  </a:cubicBezTo>
                  <a:cubicBezTo>
                    <a:pt x="108" y="221"/>
                    <a:pt x="108" y="220"/>
                    <a:pt x="109" y="219"/>
                  </a:cubicBezTo>
                  <a:cubicBezTo>
                    <a:pt x="110" y="217"/>
                    <a:pt x="111" y="217"/>
                    <a:pt x="113" y="217"/>
                  </a:cubicBezTo>
                  <a:lnTo>
                    <a:pt x="115" y="218"/>
                  </a:lnTo>
                  <a:close/>
                </a:path>
              </a:pathLst>
            </a:custGeom>
            <a:solidFill>
              <a:schemeClr val="accent3"/>
            </a:solidFill>
            <a:ln>
              <a:noFill/>
            </a:ln>
            <a:effectLst>
              <a:outerShdw dist="28575" dir="204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30"/>
            <p:cNvSpPr/>
            <p:nvPr/>
          </p:nvSpPr>
          <p:spPr>
            <a:xfrm rot="318348">
              <a:off x="682604" y="3534917"/>
              <a:ext cx="339102" cy="549228"/>
            </a:xfrm>
            <a:custGeom>
              <a:avLst/>
              <a:gdLst/>
              <a:ahLst/>
              <a:cxnLst/>
              <a:rect l="l" t="t" r="r" b="b"/>
              <a:pathLst>
                <a:path w="130" h="211" extrusionOk="0">
                  <a:moveTo>
                    <a:pt x="63" y="2"/>
                  </a:moveTo>
                  <a:cubicBezTo>
                    <a:pt x="64" y="1"/>
                    <a:pt x="65" y="1"/>
                    <a:pt x="66" y="1"/>
                  </a:cubicBezTo>
                  <a:cubicBezTo>
                    <a:pt x="67" y="1"/>
                    <a:pt x="68" y="2"/>
                    <a:pt x="69" y="2"/>
                  </a:cubicBezTo>
                  <a:cubicBezTo>
                    <a:pt x="69" y="2"/>
                    <a:pt x="70" y="3"/>
                    <a:pt x="70" y="3"/>
                  </a:cubicBezTo>
                  <a:cubicBezTo>
                    <a:pt x="71" y="4"/>
                    <a:pt x="72" y="4"/>
                    <a:pt x="72" y="4"/>
                  </a:cubicBezTo>
                  <a:cubicBezTo>
                    <a:pt x="73" y="4"/>
                    <a:pt x="73" y="4"/>
                    <a:pt x="74" y="4"/>
                  </a:cubicBezTo>
                  <a:cubicBezTo>
                    <a:pt x="75" y="4"/>
                    <a:pt x="75" y="4"/>
                    <a:pt x="76" y="4"/>
                  </a:cubicBezTo>
                  <a:cubicBezTo>
                    <a:pt x="78" y="4"/>
                    <a:pt x="79" y="4"/>
                    <a:pt x="80" y="4"/>
                  </a:cubicBezTo>
                  <a:cubicBezTo>
                    <a:pt x="81" y="4"/>
                    <a:pt x="81" y="4"/>
                    <a:pt x="82" y="5"/>
                  </a:cubicBezTo>
                  <a:cubicBezTo>
                    <a:pt x="83" y="5"/>
                    <a:pt x="84" y="6"/>
                    <a:pt x="85" y="6"/>
                  </a:cubicBezTo>
                  <a:cubicBezTo>
                    <a:pt x="85" y="6"/>
                    <a:pt x="85" y="6"/>
                    <a:pt x="86" y="6"/>
                  </a:cubicBezTo>
                  <a:cubicBezTo>
                    <a:pt x="87" y="6"/>
                    <a:pt x="88" y="7"/>
                    <a:pt x="88" y="7"/>
                  </a:cubicBezTo>
                  <a:cubicBezTo>
                    <a:pt x="89" y="7"/>
                    <a:pt x="89" y="8"/>
                    <a:pt x="90" y="8"/>
                  </a:cubicBezTo>
                  <a:cubicBezTo>
                    <a:pt x="91" y="9"/>
                    <a:pt x="92" y="10"/>
                    <a:pt x="93" y="10"/>
                  </a:cubicBezTo>
                  <a:cubicBezTo>
                    <a:pt x="94" y="11"/>
                    <a:pt x="95" y="11"/>
                    <a:pt x="96" y="12"/>
                  </a:cubicBezTo>
                  <a:cubicBezTo>
                    <a:pt x="97" y="12"/>
                    <a:pt x="98" y="13"/>
                    <a:pt x="99" y="13"/>
                  </a:cubicBezTo>
                  <a:cubicBezTo>
                    <a:pt x="100" y="14"/>
                    <a:pt x="101" y="14"/>
                    <a:pt x="102" y="15"/>
                  </a:cubicBezTo>
                  <a:cubicBezTo>
                    <a:pt x="104" y="16"/>
                    <a:pt x="106" y="17"/>
                    <a:pt x="107" y="19"/>
                  </a:cubicBezTo>
                  <a:cubicBezTo>
                    <a:pt x="108" y="19"/>
                    <a:pt x="110" y="20"/>
                    <a:pt x="111" y="22"/>
                  </a:cubicBezTo>
                  <a:cubicBezTo>
                    <a:pt x="113" y="23"/>
                    <a:pt x="114" y="24"/>
                    <a:pt x="115" y="25"/>
                  </a:cubicBezTo>
                  <a:cubicBezTo>
                    <a:pt x="116" y="26"/>
                    <a:pt x="116" y="27"/>
                    <a:pt x="117" y="28"/>
                  </a:cubicBezTo>
                  <a:cubicBezTo>
                    <a:pt x="118" y="29"/>
                    <a:pt x="118" y="30"/>
                    <a:pt x="118" y="31"/>
                  </a:cubicBezTo>
                  <a:cubicBezTo>
                    <a:pt x="119" y="34"/>
                    <a:pt x="121" y="37"/>
                    <a:pt x="122" y="38"/>
                  </a:cubicBezTo>
                  <a:cubicBezTo>
                    <a:pt x="124" y="40"/>
                    <a:pt x="125" y="42"/>
                    <a:pt x="125" y="44"/>
                  </a:cubicBezTo>
                  <a:cubicBezTo>
                    <a:pt x="125" y="44"/>
                    <a:pt x="125" y="45"/>
                    <a:pt x="125" y="46"/>
                  </a:cubicBezTo>
                  <a:cubicBezTo>
                    <a:pt x="125" y="48"/>
                    <a:pt x="126" y="49"/>
                    <a:pt x="126" y="50"/>
                  </a:cubicBezTo>
                  <a:cubicBezTo>
                    <a:pt x="126" y="52"/>
                    <a:pt x="127" y="54"/>
                    <a:pt x="127" y="56"/>
                  </a:cubicBezTo>
                  <a:cubicBezTo>
                    <a:pt x="128" y="58"/>
                    <a:pt x="127" y="60"/>
                    <a:pt x="126" y="62"/>
                  </a:cubicBezTo>
                  <a:cubicBezTo>
                    <a:pt x="128" y="64"/>
                    <a:pt x="128" y="67"/>
                    <a:pt x="127" y="70"/>
                  </a:cubicBezTo>
                  <a:cubicBezTo>
                    <a:pt x="127" y="72"/>
                    <a:pt x="127" y="75"/>
                    <a:pt x="128" y="77"/>
                  </a:cubicBezTo>
                  <a:cubicBezTo>
                    <a:pt x="128" y="79"/>
                    <a:pt x="128" y="80"/>
                    <a:pt x="129" y="82"/>
                  </a:cubicBezTo>
                  <a:cubicBezTo>
                    <a:pt x="130" y="83"/>
                    <a:pt x="130" y="84"/>
                    <a:pt x="129" y="86"/>
                  </a:cubicBezTo>
                  <a:cubicBezTo>
                    <a:pt x="129" y="87"/>
                    <a:pt x="129" y="88"/>
                    <a:pt x="128" y="90"/>
                  </a:cubicBezTo>
                  <a:cubicBezTo>
                    <a:pt x="128" y="91"/>
                    <a:pt x="127" y="92"/>
                    <a:pt x="127" y="94"/>
                  </a:cubicBezTo>
                  <a:cubicBezTo>
                    <a:pt x="127" y="95"/>
                    <a:pt x="127" y="96"/>
                    <a:pt x="127" y="97"/>
                  </a:cubicBezTo>
                  <a:cubicBezTo>
                    <a:pt x="127" y="98"/>
                    <a:pt x="127" y="100"/>
                    <a:pt x="126" y="101"/>
                  </a:cubicBezTo>
                  <a:cubicBezTo>
                    <a:pt x="126" y="103"/>
                    <a:pt x="126" y="105"/>
                    <a:pt x="125" y="106"/>
                  </a:cubicBezTo>
                  <a:cubicBezTo>
                    <a:pt x="125" y="108"/>
                    <a:pt x="125" y="109"/>
                    <a:pt x="124" y="111"/>
                  </a:cubicBezTo>
                  <a:cubicBezTo>
                    <a:pt x="124" y="113"/>
                    <a:pt x="124" y="115"/>
                    <a:pt x="123" y="116"/>
                  </a:cubicBezTo>
                  <a:cubicBezTo>
                    <a:pt x="123" y="118"/>
                    <a:pt x="122" y="120"/>
                    <a:pt x="122" y="121"/>
                  </a:cubicBezTo>
                  <a:cubicBezTo>
                    <a:pt x="120" y="125"/>
                    <a:pt x="119" y="127"/>
                    <a:pt x="119" y="129"/>
                  </a:cubicBezTo>
                  <a:cubicBezTo>
                    <a:pt x="118" y="130"/>
                    <a:pt x="117" y="132"/>
                    <a:pt x="117" y="134"/>
                  </a:cubicBezTo>
                  <a:cubicBezTo>
                    <a:pt x="116" y="136"/>
                    <a:pt x="115" y="138"/>
                    <a:pt x="114" y="140"/>
                  </a:cubicBezTo>
                  <a:cubicBezTo>
                    <a:pt x="113" y="142"/>
                    <a:pt x="112" y="144"/>
                    <a:pt x="112" y="146"/>
                  </a:cubicBezTo>
                  <a:cubicBezTo>
                    <a:pt x="111" y="147"/>
                    <a:pt x="111" y="148"/>
                    <a:pt x="111" y="149"/>
                  </a:cubicBezTo>
                  <a:cubicBezTo>
                    <a:pt x="110" y="150"/>
                    <a:pt x="110" y="152"/>
                    <a:pt x="110" y="152"/>
                  </a:cubicBezTo>
                  <a:cubicBezTo>
                    <a:pt x="109" y="153"/>
                    <a:pt x="108" y="154"/>
                    <a:pt x="108" y="155"/>
                  </a:cubicBezTo>
                  <a:cubicBezTo>
                    <a:pt x="108" y="156"/>
                    <a:pt x="108" y="157"/>
                    <a:pt x="107" y="158"/>
                  </a:cubicBezTo>
                  <a:cubicBezTo>
                    <a:pt x="107" y="159"/>
                    <a:pt x="106" y="161"/>
                    <a:pt x="105" y="163"/>
                  </a:cubicBezTo>
                  <a:cubicBezTo>
                    <a:pt x="105" y="165"/>
                    <a:pt x="104" y="166"/>
                    <a:pt x="103" y="168"/>
                  </a:cubicBezTo>
                  <a:cubicBezTo>
                    <a:pt x="102" y="168"/>
                    <a:pt x="102" y="169"/>
                    <a:pt x="101" y="170"/>
                  </a:cubicBezTo>
                  <a:cubicBezTo>
                    <a:pt x="101" y="171"/>
                    <a:pt x="100" y="172"/>
                    <a:pt x="100" y="173"/>
                  </a:cubicBezTo>
                  <a:cubicBezTo>
                    <a:pt x="98" y="173"/>
                    <a:pt x="97" y="174"/>
                    <a:pt x="97" y="175"/>
                  </a:cubicBezTo>
                  <a:cubicBezTo>
                    <a:pt x="96" y="176"/>
                    <a:pt x="95" y="177"/>
                    <a:pt x="94" y="178"/>
                  </a:cubicBezTo>
                  <a:cubicBezTo>
                    <a:pt x="94" y="180"/>
                    <a:pt x="93" y="181"/>
                    <a:pt x="92" y="181"/>
                  </a:cubicBezTo>
                  <a:cubicBezTo>
                    <a:pt x="90" y="183"/>
                    <a:pt x="88" y="185"/>
                    <a:pt x="85" y="187"/>
                  </a:cubicBezTo>
                  <a:cubicBezTo>
                    <a:pt x="85" y="188"/>
                    <a:pt x="84" y="188"/>
                    <a:pt x="84" y="189"/>
                  </a:cubicBezTo>
                  <a:cubicBezTo>
                    <a:pt x="83" y="190"/>
                    <a:pt x="83" y="190"/>
                    <a:pt x="82" y="190"/>
                  </a:cubicBezTo>
                  <a:cubicBezTo>
                    <a:pt x="80" y="192"/>
                    <a:pt x="79" y="194"/>
                    <a:pt x="77" y="196"/>
                  </a:cubicBezTo>
                  <a:cubicBezTo>
                    <a:pt x="75" y="198"/>
                    <a:pt x="73" y="200"/>
                    <a:pt x="72" y="202"/>
                  </a:cubicBezTo>
                  <a:cubicBezTo>
                    <a:pt x="71" y="202"/>
                    <a:pt x="71" y="202"/>
                    <a:pt x="70" y="203"/>
                  </a:cubicBezTo>
                  <a:cubicBezTo>
                    <a:pt x="70" y="203"/>
                    <a:pt x="69" y="203"/>
                    <a:pt x="69" y="204"/>
                  </a:cubicBezTo>
                  <a:cubicBezTo>
                    <a:pt x="68" y="205"/>
                    <a:pt x="68" y="205"/>
                    <a:pt x="67" y="206"/>
                  </a:cubicBezTo>
                  <a:cubicBezTo>
                    <a:pt x="67" y="206"/>
                    <a:pt x="66" y="207"/>
                    <a:pt x="65" y="208"/>
                  </a:cubicBezTo>
                  <a:cubicBezTo>
                    <a:pt x="64" y="209"/>
                    <a:pt x="62" y="209"/>
                    <a:pt x="61" y="210"/>
                  </a:cubicBezTo>
                  <a:cubicBezTo>
                    <a:pt x="60" y="211"/>
                    <a:pt x="59" y="211"/>
                    <a:pt x="59" y="210"/>
                  </a:cubicBezTo>
                  <a:cubicBezTo>
                    <a:pt x="56" y="210"/>
                    <a:pt x="54" y="210"/>
                    <a:pt x="51" y="210"/>
                  </a:cubicBezTo>
                  <a:cubicBezTo>
                    <a:pt x="49" y="210"/>
                    <a:pt x="47" y="210"/>
                    <a:pt x="44" y="210"/>
                  </a:cubicBezTo>
                  <a:cubicBezTo>
                    <a:pt x="42" y="210"/>
                    <a:pt x="40" y="210"/>
                    <a:pt x="38" y="210"/>
                  </a:cubicBezTo>
                  <a:cubicBezTo>
                    <a:pt x="36" y="209"/>
                    <a:pt x="34" y="209"/>
                    <a:pt x="31" y="208"/>
                  </a:cubicBezTo>
                  <a:cubicBezTo>
                    <a:pt x="30" y="207"/>
                    <a:pt x="29" y="206"/>
                    <a:pt x="28" y="203"/>
                  </a:cubicBezTo>
                  <a:cubicBezTo>
                    <a:pt x="28" y="201"/>
                    <a:pt x="28" y="198"/>
                    <a:pt x="27" y="197"/>
                  </a:cubicBezTo>
                  <a:cubicBezTo>
                    <a:pt x="28" y="196"/>
                    <a:pt x="28" y="195"/>
                    <a:pt x="28" y="195"/>
                  </a:cubicBezTo>
                  <a:cubicBezTo>
                    <a:pt x="28" y="194"/>
                    <a:pt x="28" y="194"/>
                    <a:pt x="29" y="193"/>
                  </a:cubicBezTo>
                  <a:cubicBezTo>
                    <a:pt x="28" y="192"/>
                    <a:pt x="28" y="192"/>
                    <a:pt x="29" y="191"/>
                  </a:cubicBezTo>
                  <a:cubicBezTo>
                    <a:pt x="30" y="190"/>
                    <a:pt x="30" y="190"/>
                    <a:pt x="30" y="189"/>
                  </a:cubicBezTo>
                  <a:cubicBezTo>
                    <a:pt x="33" y="187"/>
                    <a:pt x="35" y="185"/>
                    <a:pt x="37" y="184"/>
                  </a:cubicBezTo>
                  <a:cubicBezTo>
                    <a:pt x="39" y="184"/>
                    <a:pt x="40" y="183"/>
                    <a:pt x="42" y="181"/>
                  </a:cubicBezTo>
                  <a:cubicBezTo>
                    <a:pt x="43" y="181"/>
                    <a:pt x="44" y="180"/>
                    <a:pt x="45" y="180"/>
                  </a:cubicBezTo>
                  <a:cubicBezTo>
                    <a:pt x="46" y="179"/>
                    <a:pt x="47" y="179"/>
                    <a:pt x="48" y="178"/>
                  </a:cubicBezTo>
                  <a:cubicBezTo>
                    <a:pt x="49" y="177"/>
                    <a:pt x="50" y="177"/>
                    <a:pt x="52" y="177"/>
                  </a:cubicBezTo>
                  <a:cubicBezTo>
                    <a:pt x="53" y="176"/>
                    <a:pt x="54" y="176"/>
                    <a:pt x="54" y="175"/>
                  </a:cubicBezTo>
                  <a:cubicBezTo>
                    <a:pt x="57" y="173"/>
                    <a:pt x="59" y="172"/>
                    <a:pt x="61" y="171"/>
                  </a:cubicBezTo>
                  <a:cubicBezTo>
                    <a:pt x="62" y="170"/>
                    <a:pt x="64" y="169"/>
                    <a:pt x="66" y="168"/>
                  </a:cubicBezTo>
                  <a:cubicBezTo>
                    <a:pt x="66" y="167"/>
                    <a:pt x="66" y="167"/>
                    <a:pt x="67" y="166"/>
                  </a:cubicBezTo>
                  <a:cubicBezTo>
                    <a:pt x="67" y="166"/>
                    <a:pt x="68" y="166"/>
                    <a:pt x="68" y="165"/>
                  </a:cubicBezTo>
                  <a:cubicBezTo>
                    <a:pt x="69" y="164"/>
                    <a:pt x="69" y="163"/>
                    <a:pt x="70" y="163"/>
                  </a:cubicBezTo>
                  <a:cubicBezTo>
                    <a:pt x="72" y="161"/>
                    <a:pt x="74" y="160"/>
                    <a:pt x="75" y="158"/>
                  </a:cubicBezTo>
                  <a:cubicBezTo>
                    <a:pt x="76" y="156"/>
                    <a:pt x="77" y="155"/>
                    <a:pt x="79" y="154"/>
                  </a:cubicBezTo>
                  <a:cubicBezTo>
                    <a:pt x="80" y="153"/>
                    <a:pt x="80" y="151"/>
                    <a:pt x="81" y="150"/>
                  </a:cubicBezTo>
                  <a:cubicBezTo>
                    <a:pt x="81" y="149"/>
                    <a:pt x="82" y="147"/>
                    <a:pt x="83" y="146"/>
                  </a:cubicBezTo>
                  <a:cubicBezTo>
                    <a:pt x="84" y="143"/>
                    <a:pt x="84" y="142"/>
                    <a:pt x="85" y="140"/>
                  </a:cubicBezTo>
                  <a:cubicBezTo>
                    <a:pt x="86" y="139"/>
                    <a:pt x="86" y="138"/>
                    <a:pt x="86" y="137"/>
                  </a:cubicBezTo>
                  <a:cubicBezTo>
                    <a:pt x="87" y="136"/>
                    <a:pt x="88" y="136"/>
                    <a:pt x="88" y="134"/>
                  </a:cubicBezTo>
                  <a:cubicBezTo>
                    <a:pt x="88" y="133"/>
                    <a:pt x="88" y="133"/>
                    <a:pt x="89" y="132"/>
                  </a:cubicBezTo>
                  <a:cubicBezTo>
                    <a:pt x="89" y="131"/>
                    <a:pt x="90" y="130"/>
                    <a:pt x="90" y="129"/>
                  </a:cubicBezTo>
                  <a:cubicBezTo>
                    <a:pt x="90" y="128"/>
                    <a:pt x="90" y="128"/>
                    <a:pt x="91" y="128"/>
                  </a:cubicBezTo>
                  <a:cubicBezTo>
                    <a:pt x="91" y="127"/>
                    <a:pt x="92" y="126"/>
                    <a:pt x="92" y="126"/>
                  </a:cubicBezTo>
                  <a:cubicBezTo>
                    <a:pt x="92" y="125"/>
                    <a:pt x="93" y="124"/>
                    <a:pt x="93" y="124"/>
                  </a:cubicBezTo>
                  <a:cubicBezTo>
                    <a:pt x="93" y="123"/>
                    <a:pt x="93" y="123"/>
                    <a:pt x="93" y="122"/>
                  </a:cubicBezTo>
                  <a:cubicBezTo>
                    <a:pt x="93" y="122"/>
                    <a:pt x="93" y="121"/>
                    <a:pt x="93" y="121"/>
                  </a:cubicBezTo>
                  <a:cubicBezTo>
                    <a:pt x="93" y="120"/>
                    <a:pt x="93" y="118"/>
                    <a:pt x="93" y="117"/>
                  </a:cubicBezTo>
                  <a:cubicBezTo>
                    <a:pt x="92" y="115"/>
                    <a:pt x="93" y="114"/>
                    <a:pt x="94" y="113"/>
                  </a:cubicBezTo>
                  <a:cubicBezTo>
                    <a:pt x="93" y="111"/>
                    <a:pt x="93" y="109"/>
                    <a:pt x="94" y="107"/>
                  </a:cubicBezTo>
                  <a:cubicBezTo>
                    <a:pt x="94" y="105"/>
                    <a:pt x="94" y="103"/>
                    <a:pt x="93" y="101"/>
                  </a:cubicBezTo>
                  <a:cubicBezTo>
                    <a:pt x="92" y="102"/>
                    <a:pt x="91" y="102"/>
                    <a:pt x="90" y="103"/>
                  </a:cubicBezTo>
                  <a:cubicBezTo>
                    <a:pt x="89" y="103"/>
                    <a:pt x="88" y="103"/>
                    <a:pt x="87" y="104"/>
                  </a:cubicBezTo>
                  <a:cubicBezTo>
                    <a:pt x="86" y="104"/>
                    <a:pt x="85" y="105"/>
                    <a:pt x="84" y="105"/>
                  </a:cubicBezTo>
                  <a:cubicBezTo>
                    <a:pt x="83" y="106"/>
                    <a:pt x="82" y="106"/>
                    <a:pt x="81" y="107"/>
                  </a:cubicBezTo>
                  <a:cubicBezTo>
                    <a:pt x="79" y="108"/>
                    <a:pt x="78" y="108"/>
                    <a:pt x="77" y="109"/>
                  </a:cubicBezTo>
                  <a:cubicBezTo>
                    <a:pt x="77" y="109"/>
                    <a:pt x="76" y="110"/>
                    <a:pt x="76" y="110"/>
                  </a:cubicBezTo>
                  <a:cubicBezTo>
                    <a:pt x="74" y="111"/>
                    <a:pt x="72" y="112"/>
                    <a:pt x="70" y="113"/>
                  </a:cubicBezTo>
                  <a:cubicBezTo>
                    <a:pt x="69" y="114"/>
                    <a:pt x="67" y="115"/>
                    <a:pt x="64" y="115"/>
                  </a:cubicBezTo>
                  <a:cubicBezTo>
                    <a:pt x="62" y="115"/>
                    <a:pt x="61" y="116"/>
                    <a:pt x="61" y="116"/>
                  </a:cubicBezTo>
                  <a:cubicBezTo>
                    <a:pt x="61" y="116"/>
                    <a:pt x="60" y="116"/>
                    <a:pt x="60" y="115"/>
                  </a:cubicBezTo>
                  <a:cubicBezTo>
                    <a:pt x="58" y="116"/>
                    <a:pt x="55" y="117"/>
                    <a:pt x="52" y="117"/>
                  </a:cubicBezTo>
                  <a:cubicBezTo>
                    <a:pt x="50" y="117"/>
                    <a:pt x="47" y="118"/>
                    <a:pt x="44" y="118"/>
                  </a:cubicBezTo>
                  <a:cubicBezTo>
                    <a:pt x="43" y="118"/>
                    <a:pt x="42" y="118"/>
                    <a:pt x="42" y="118"/>
                  </a:cubicBezTo>
                  <a:cubicBezTo>
                    <a:pt x="41" y="118"/>
                    <a:pt x="41" y="118"/>
                    <a:pt x="40" y="118"/>
                  </a:cubicBezTo>
                  <a:cubicBezTo>
                    <a:pt x="39" y="118"/>
                    <a:pt x="38" y="117"/>
                    <a:pt x="36" y="116"/>
                  </a:cubicBezTo>
                  <a:cubicBezTo>
                    <a:pt x="34" y="117"/>
                    <a:pt x="32" y="116"/>
                    <a:pt x="31" y="115"/>
                  </a:cubicBezTo>
                  <a:cubicBezTo>
                    <a:pt x="29" y="115"/>
                    <a:pt x="27" y="114"/>
                    <a:pt x="25" y="113"/>
                  </a:cubicBezTo>
                  <a:cubicBezTo>
                    <a:pt x="23" y="113"/>
                    <a:pt x="22" y="112"/>
                    <a:pt x="21" y="111"/>
                  </a:cubicBezTo>
                  <a:cubicBezTo>
                    <a:pt x="21" y="110"/>
                    <a:pt x="20" y="109"/>
                    <a:pt x="19" y="109"/>
                  </a:cubicBezTo>
                  <a:cubicBezTo>
                    <a:pt x="18" y="108"/>
                    <a:pt x="18" y="108"/>
                    <a:pt x="18" y="107"/>
                  </a:cubicBezTo>
                  <a:cubicBezTo>
                    <a:pt x="17" y="107"/>
                    <a:pt x="16" y="106"/>
                    <a:pt x="15" y="105"/>
                  </a:cubicBezTo>
                  <a:cubicBezTo>
                    <a:pt x="14" y="104"/>
                    <a:pt x="13" y="103"/>
                    <a:pt x="12" y="103"/>
                  </a:cubicBezTo>
                  <a:cubicBezTo>
                    <a:pt x="12" y="101"/>
                    <a:pt x="11" y="100"/>
                    <a:pt x="10" y="98"/>
                  </a:cubicBezTo>
                  <a:cubicBezTo>
                    <a:pt x="9" y="96"/>
                    <a:pt x="9" y="95"/>
                    <a:pt x="8" y="93"/>
                  </a:cubicBezTo>
                  <a:cubicBezTo>
                    <a:pt x="8" y="91"/>
                    <a:pt x="7" y="89"/>
                    <a:pt x="7" y="87"/>
                  </a:cubicBezTo>
                  <a:cubicBezTo>
                    <a:pt x="6" y="86"/>
                    <a:pt x="6" y="84"/>
                    <a:pt x="5" y="82"/>
                  </a:cubicBezTo>
                  <a:cubicBezTo>
                    <a:pt x="5" y="80"/>
                    <a:pt x="4" y="78"/>
                    <a:pt x="4" y="77"/>
                  </a:cubicBezTo>
                  <a:cubicBezTo>
                    <a:pt x="3" y="76"/>
                    <a:pt x="3" y="74"/>
                    <a:pt x="3" y="73"/>
                  </a:cubicBezTo>
                  <a:cubicBezTo>
                    <a:pt x="2" y="72"/>
                    <a:pt x="2" y="71"/>
                    <a:pt x="3" y="70"/>
                  </a:cubicBezTo>
                  <a:cubicBezTo>
                    <a:pt x="2" y="69"/>
                    <a:pt x="1" y="68"/>
                    <a:pt x="1" y="67"/>
                  </a:cubicBezTo>
                  <a:cubicBezTo>
                    <a:pt x="1" y="66"/>
                    <a:pt x="1" y="65"/>
                    <a:pt x="1" y="64"/>
                  </a:cubicBezTo>
                  <a:cubicBezTo>
                    <a:pt x="1" y="63"/>
                    <a:pt x="1" y="63"/>
                    <a:pt x="1" y="61"/>
                  </a:cubicBezTo>
                  <a:cubicBezTo>
                    <a:pt x="0" y="60"/>
                    <a:pt x="0" y="59"/>
                    <a:pt x="1" y="58"/>
                  </a:cubicBezTo>
                  <a:cubicBezTo>
                    <a:pt x="0" y="57"/>
                    <a:pt x="0" y="57"/>
                    <a:pt x="0" y="56"/>
                  </a:cubicBezTo>
                  <a:cubicBezTo>
                    <a:pt x="0" y="55"/>
                    <a:pt x="1" y="54"/>
                    <a:pt x="1" y="53"/>
                  </a:cubicBezTo>
                  <a:cubicBezTo>
                    <a:pt x="1" y="51"/>
                    <a:pt x="2" y="49"/>
                    <a:pt x="2" y="48"/>
                  </a:cubicBezTo>
                  <a:cubicBezTo>
                    <a:pt x="2" y="46"/>
                    <a:pt x="3" y="45"/>
                    <a:pt x="4" y="45"/>
                  </a:cubicBezTo>
                  <a:cubicBezTo>
                    <a:pt x="4" y="44"/>
                    <a:pt x="4" y="43"/>
                    <a:pt x="4" y="42"/>
                  </a:cubicBezTo>
                  <a:cubicBezTo>
                    <a:pt x="5" y="41"/>
                    <a:pt x="5" y="41"/>
                    <a:pt x="6" y="40"/>
                  </a:cubicBezTo>
                  <a:cubicBezTo>
                    <a:pt x="8" y="37"/>
                    <a:pt x="9" y="35"/>
                    <a:pt x="10" y="33"/>
                  </a:cubicBezTo>
                  <a:cubicBezTo>
                    <a:pt x="10" y="32"/>
                    <a:pt x="11" y="31"/>
                    <a:pt x="12" y="30"/>
                  </a:cubicBezTo>
                  <a:cubicBezTo>
                    <a:pt x="12" y="29"/>
                    <a:pt x="12" y="28"/>
                    <a:pt x="13" y="28"/>
                  </a:cubicBezTo>
                  <a:cubicBezTo>
                    <a:pt x="14" y="27"/>
                    <a:pt x="14" y="27"/>
                    <a:pt x="14" y="26"/>
                  </a:cubicBezTo>
                  <a:cubicBezTo>
                    <a:pt x="17" y="24"/>
                    <a:pt x="18" y="22"/>
                    <a:pt x="19" y="21"/>
                  </a:cubicBezTo>
                  <a:cubicBezTo>
                    <a:pt x="20" y="20"/>
                    <a:pt x="21" y="19"/>
                    <a:pt x="22" y="18"/>
                  </a:cubicBezTo>
                  <a:cubicBezTo>
                    <a:pt x="23" y="18"/>
                    <a:pt x="23" y="17"/>
                    <a:pt x="24" y="17"/>
                  </a:cubicBezTo>
                  <a:cubicBezTo>
                    <a:pt x="25" y="16"/>
                    <a:pt x="25" y="16"/>
                    <a:pt x="26" y="15"/>
                  </a:cubicBezTo>
                  <a:cubicBezTo>
                    <a:pt x="28" y="14"/>
                    <a:pt x="29" y="13"/>
                    <a:pt x="29" y="13"/>
                  </a:cubicBezTo>
                  <a:cubicBezTo>
                    <a:pt x="29" y="12"/>
                    <a:pt x="30" y="12"/>
                    <a:pt x="30" y="12"/>
                  </a:cubicBezTo>
                  <a:cubicBezTo>
                    <a:pt x="32" y="11"/>
                    <a:pt x="33" y="10"/>
                    <a:pt x="33" y="9"/>
                  </a:cubicBezTo>
                  <a:cubicBezTo>
                    <a:pt x="34" y="9"/>
                    <a:pt x="35" y="8"/>
                    <a:pt x="35" y="8"/>
                  </a:cubicBezTo>
                  <a:cubicBezTo>
                    <a:pt x="36" y="7"/>
                    <a:pt x="37" y="7"/>
                    <a:pt x="38" y="6"/>
                  </a:cubicBezTo>
                  <a:cubicBezTo>
                    <a:pt x="40" y="6"/>
                    <a:pt x="41" y="5"/>
                    <a:pt x="42" y="5"/>
                  </a:cubicBezTo>
                  <a:cubicBezTo>
                    <a:pt x="43" y="4"/>
                    <a:pt x="44" y="4"/>
                    <a:pt x="46" y="4"/>
                  </a:cubicBezTo>
                  <a:cubicBezTo>
                    <a:pt x="47" y="4"/>
                    <a:pt x="48" y="3"/>
                    <a:pt x="49" y="3"/>
                  </a:cubicBezTo>
                  <a:cubicBezTo>
                    <a:pt x="50" y="3"/>
                    <a:pt x="50" y="2"/>
                    <a:pt x="51" y="2"/>
                  </a:cubicBezTo>
                  <a:cubicBezTo>
                    <a:pt x="51" y="2"/>
                    <a:pt x="52" y="1"/>
                    <a:pt x="53" y="1"/>
                  </a:cubicBezTo>
                  <a:cubicBezTo>
                    <a:pt x="55" y="1"/>
                    <a:pt x="57" y="1"/>
                    <a:pt x="58" y="1"/>
                  </a:cubicBezTo>
                  <a:cubicBezTo>
                    <a:pt x="60" y="0"/>
                    <a:pt x="61" y="1"/>
                    <a:pt x="63" y="2"/>
                  </a:cubicBezTo>
                  <a:close/>
                  <a:moveTo>
                    <a:pt x="91" y="32"/>
                  </a:moveTo>
                  <a:cubicBezTo>
                    <a:pt x="90" y="31"/>
                    <a:pt x="89" y="31"/>
                    <a:pt x="88" y="31"/>
                  </a:cubicBezTo>
                  <a:cubicBezTo>
                    <a:pt x="87" y="31"/>
                    <a:pt x="86" y="31"/>
                    <a:pt x="85" y="31"/>
                  </a:cubicBezTo>
                  <a:cubicBezTo>
                    <a:pt x="84" y="30"/>
                    <a:pt x="82" y="30"/>
                    <a:pt x="81" y="29"/>
                  </a:cubicBezTo>
                  <a:cubicBezTo>
                    <a:pt x="80" y="28"/>
                    <a:pt x="78" y="28"/>
                    <a:pt x="77" y="27"/>
                  </a:cubicBezTo>
                  <a:cubicBezTo>
                    <a:pt x="75" y="26"/>
                    <a:pt x="74" y="26"/>
                    <a:pt x="73" y="25"/>
                  </a:cubicBezTo>
                  <a:cubicBezTo>
                    <a:pt x="71" y="24"/>
                    <a:pt x="68" y="24"/>
                    <a:pt x="65" y="24"/>
                  </a:cubicBezTo>
                  <a:cubicBezTo>
                    <a:pt x="63" y="23"/>
                    <a:pt x="60" y="24"/>
                    <a:pt x="58" y="24"/>
                  </a:cubicBezTo>
                  <a:cubicBezTo>
                    <a:pt x="56" y="24"/>
                    <a:pt x="55" y="24"/>
                    <a:pt x="54" y="25"/>
                  </a:cubicBezTo>
                  <a:cubicBezTo>
                    <a:pt x="53" y="25"/>
                    <a:pt x="52" y="26"/>
                    <a:pt x="52" y="26"/>
                  </a:cubicBezTo>
                  <a:cubicBezTo>
                    <a:pt x="51" y="27"/>
                    <a:pt x="50" y="28"/>
                    <a:pt x="49" y="29"/>
                  </a:cubicBezTo>
                  <a:cubicBezTo>
                    <a:pt x="48" y="29"/>
                    <a:pt x="47" y="30"/>
                    <a:pt x="46" y="30"/>
                  </a:cubicBezTo>
                  <a:cubicBezTo>
                    <a:pt x="45" y="31"/>
                    <a:pt x="44" y="32"/>
                    <a:pt x="42" y="34"/>
                  </a:cubicBezTo>
                  <a:cubicBezTo>
                    <a:pt x="41" y="35"/>
                    <a:pt x="40" y="36"/>
                    <a:pt x="38" y="38"/>
                  </a:cubicBezTo>
                  <a:cubicBezTo>
                    <a:pt x="38" y="38"/>
                    <a:pt x="38" y="39"/>
                    <a:pt x="38" y="39"/>
                  </a:cubicBezTo>
                  <a:cubicBezTo>
                    <a:pt x="37" y="40"/>
                    <a:pt x="37" y="41"/>
                    <a:pt x="37" y="41"/>
                  </a:cubicBezTo>
                  <a:cubicBezTo>
                    <a:pt x="36" y="42"/>
                    <a:pt x="35" y="43"/>
                    <a:pt x="35" y="44"/>
                  </a:cubicBezTo>
                  <a:cubicBezTo>
                    <a:pt x="34" y="45"/>
                    <a:pt x="34" y="46"/>
                    <a:pt x="34" y="47"/>
                  </a:cubicBezTo>
                  <a:cubicBezTo>
                    <a:pt x="33" y="48"/>
                    <a:pt x="32" y="50"/>
                    <a:pt x="32" y="52"/>
                  </a:cubicBezTo>
                  <a:cubicBezTo>
                    <a:pt x="32" y="54"/>
                    <a:pt x="32" y="56"/>
                    <a:pt x="32" y="58"/>
                  </a:cubicBezTo>
                  <a:cubicBezTo>
                    <a:pt x="32" y="59"/>
                    <a:pt x="33" y="60"/>
                    <a:pt x="33" y="62"/>
                  </a:cubicBezTo>
                  <a:cubicBezTo>
                    <a:pt x="34" y="63"/>
                    <a:pt x="34" y="64"/>
                    <a:pt x="34" y="65"/>
                  </a:cubicBezTo>
                  <a:cubicBezTo>
                    <a:pt x="34" y="66"/>
                    <a:pt x="35" y="68"/>
                    <a:pt x="34" y="70"/>
                  </a:cubicBezTo>
                  <a:cubicBezTo>
                    <a:pt x="34" y="71"/>
                    <a:pt x="35" y="73"/>
                    <a:pt x="35" y="74"/>
                  </a:cubicBezTo>
                  <a:cubicBezTo>
                    <a:pt x="37" y="77"/>
                    <a:pt x="39" y="79"/>
                    <a:pt x="40" y="80"/>
                  </a:cubicBezTo>
                  <a:cubicBezTo>
                    <a:pt x="41" y="82"/>
                    <a:pt x="41" y="84"/>
                    <a:pt x="42" y="86"/>
                  </a:cubicBezTo>
                  <a:cubicBezTo>
                    <a:pt x="44" y="87"/>
                    <a:pt x="45" y="89"/>
                    <a:pt x="48" y="90"/>
                  </a:cubicBezTo>
                  <a:cubicBezTo>
                    <a:pt x="50" y="91"/>
                    <a:pt x="52" y="92"/>
                    <a:pt x="54" y="93"/>
                  </a:cubicBezTo>
                  <a:cubicBezTo>
                    <a:pt x="55" y="92"/>
                    <a:pt x="56" y="92"/>
                    <a:pt x="57" y="92"/>
                  </a:cubicBezTo>
                  <a:cubicBezTo>
                    <a:pt x="58" y="92"/>
                    <a:pt x="59" y="93"/>
                    <a:pt x="60" y="93"/>
                  </a:cubicBezTo>
                  <a:cubicBezTo>
                    <a:pt x="61" y="93"/>
                    <a:pt x="63" y="92"/>
                    <a:pt x="64" y="92"/>
                  </a:cubicBezTo>
                  <a:cubicBezTo>
                    <a:pt x="65" y="91"/>
                    <a:pt x="66" y="91"/>
                    <a:pt x="67" y="92"/>
                  </a:cubicBezTo>
                  <a:cubicBezTo>
                    <a:pt x="69" y="91"/>
                    <a:pt x="70" y="90"/>
                    <a:pt x="71" y="90"/>
                  </a:cubicBezTo>
                  <a:cubicBezTo>
                    <a:pt x="71" y="90"/>
                    <a:pt x="72" y="90"/>
                    <a:pt x="72" y="90"/>
                  </a:cubicBezTo>
                  <a:cubicBezTo>
                    <a:pt x="73" y="90"/>
                    <a:pt x="73" y="89"/>
                    <a:pt x="74" y="89"/>
                  </a:cubicBezTo>
                  <a:cubicBezTo>
                    <a:pt x="75" y="89"/>
                    <a:pt x="75" y="89"/>
                    <a:pt x="76" y="89"/>
                  </a:cubicBezTo>
                  <a:cubicBezTo>
                    <a:pt x="78" y="87"/>
                    <a:pt x="80" y="86"/>
                    <a:pt x="80" y="86"/>
                  </a:cubicBezTo>
                  <a:cubicBezTo>
                    <a:pt x="81" y="85"/>
                    <a:pt x="82" y="84"/>
                    <a:pt x="83" y="85"/>
                  </a:cubicBezTo>
                  <a:cubicBezTo>
                    <a:pt x="84" y="83"/>
                    <a:pt x="85" y="82"/>
                    <a:pt x="86" y="81"/>
                  </a:cubicBezTo>
                  <a:cubicBezTo>
                    <a:pt x="87" y="80"/>
                    <a:pt x="88" y="79"/>
                    <a:pt x="90" y="79"/>
                  </a:cubicBezTo>
                  <a:cubicBezTo>
                    <a:pt x="91" y="77"/>
                    <a:pt x="92" y="76"/>
                    <a:pt x="93" y="75"/>
                  </a:cubicBezTo>
                  <a:cubicBezTo>
                    <a:pt x="93" y="74"/>
                    <a:pt x="94" y="74"/>
                    <a:pt x="94" y="73"/>
                  </a:cubicBezTo>
                  <a:cubicBezTo>
                    <a:pt x="94" y="72"/>
                    <a:pt x="95" y="71"/>
                    <a:pt x="95" y="71"/>
                  </a:cubicBezTo>
                  <a:cubicBezTo>
                    <a:pt x="96" y="69"/>
                    <a:pt x="97" y="68"/>
                    <a:pt x="97" y="68"/>
                  </a:cubicBezTo>
                  <a:cubicBezTo>
                    <a:pt x="97" y="68"/>
                    <a:pt x="98" y="67"/>
                    <a:pt x="98" y="67"/>
                  </a:cubicBezTo>
                  <a:cubicBezTo>
                    <a:pt x="100" y="66"/>
                    <a:pt x="101" y="65"/>
                    <a:pt x="101" y="65"/>
                  </a:cubicBezTo>
                  <a:cubicBezTo>
                    <a:pt x="103" y="62"/>
                    <a:pt x="103" y="60"/>
                    <a:pt x="103" y="59"/>
                  </a:cubicBezTo>
                  <a:cubicBezTo>
                    <a:pt x="103" y="58"/>
                    <a:pt x="103" y="57"/>
                    <a:pt x="103" y="55"/>
                  </a:cubicBezTo>
                  <a:cubicBezTo>
                    <a:pt x="102" y="55"/>
                    <a:pt x="102" y="54"/>
                    <a:pt x="102" y="53"/>
                  </a:cubicBezTo>
                  <a:cubicBezTo>
                    <a:pt x="102" y="52"/>
                    <a:pt x="102" y="51"/>
                    <a:pt x="101" y="50"/>
                  </a:cubicBezTo>
                  <a:cubicBezTo>
                    <a:pt x="101" y="48"/>
                    <a:pt x="100" y="46"/>
                    <a:pt x="100" y="45"/>
                  </a:cubicBezTo>
                  <a:cubicBezTo>
                    <a:pt x="99" y="43"/>
                    <a:pt x="99" y="42"/>
                    <a:pt x="98" y="40"/>
                  </a:cubicBezTo>
                  <a:cubicBezTo>
                    <a:pt x="98" y="40"/>
                    <a:pt x="97" y="39"/>
                    <a:pt x="97" y="38"/>
                  </a:cubicBezTo>
                  <a:cubicBezTo>
                    <a:pt x="96" y="38"/>
                    <a:pt x="96" y="37"/>
                    <a:pt x="95" y="36"/>
                  </a:cubicBezTo>
                  <a:cubicBezTo>
                    <a:pt x="95" y="36"/>
                    <a:pt x="94" y="35"/>
                    <a:pt x="93" y="34"/>
                  </a:cubicBezTo>
                  <a:cubicBezTo>
                    <a:pt x="92" y="34"/>
                    <a:pt x="92" y="33"/>
                    <a:pt x="91" y="32"/>
                  </a:cubicBezTo>
                  <a:close/>
                  <a:moveTo>
                    <a:pt x="55" y="30"/>
                  </a:moveTo>
                  <a:cubicBezTo>
                    <a:pt x="57" y="30"/>
                    <a:pt x="58" y="30"/>
                    <a:pt x="59" y="31"/>
                  </a:cubicBezTo>
                  <a:cubicBezTo>
                    <a:pt x="60" y="32"/>
                    <a:pt x="60" y="33"/>
                    <a:pt x="60" y="34"/>
                  </a:cubicBezTo>
                  <a:cubicBezTo>
                    <a:pt x="61" y="36"/>
                    <a:pt x="60" y="38"/>
                    <a:pt x="58" y="40"/>
                  </a:cubicBezTo>
                  <a:cubicBezTo>
                    <a:pt x="57" y="42"/>
                    <a:pt x="55" y="43"/>
                    <a:pt x="53" y="43"/>
                  </a:cubicBezTo>
                  <a:cubicBezTo>
                    <a:pt x="51" y="42"/>
                    <a:pt x="50" y="42"/>
                    <a:pt x="49" y="42"/>
                  </a:cubicBezTo>
                  <a:cubicBezTo>
                    <a:pt x="49" y="40"/>
                    <a:pt x="49" y="39"/>
                    <a:pt x="49" y="38"/>
                  </a:cubicBezTo>
                  <a:cubicBezTo>
                    <a:pt x="48" y="37"/>
                    <a:pt x="49" y="36"/>
                    <a:pt x="49" y="35"/>
                  </a:cubicBezTo>
                  <a:cubicBezTo>
                    <a:pt x="50" y="35"/>
                    <a:pt x="50" y="34"/>
                    <a:pt x="51" y="33"/>
                  </a:cubicBezTo>
                  <a:cubicBezTo>
                    <a:pt x="52" y="32"/>
                    <a:pt x="53" y="32"/>
                    <a:pt x="54" y="32"/>
                  </a:cubicBezTo>
                  <a:lnTo>
                    <a:pt x="55" y="30"/>
                  </a:lnTo>
                  <a:close/>
                  <a:moveTo>
                    <a:pt x="57" y="126"/>
                  </a:moveTo>
                  <a:cubicBezTo>
                    <a:pt x="59" y="122"/>
                    <a:pt x="59" y="122"/>
                    <a:pt x="59" y="122"/>
                  </a:cubicBezTo>
                  <a:cubicBezTo>
                    <a:pt x="59" y="122"/>
                    <a:pt x="60" y="121"/>
                    <a:pt x="61" y="120"/>
                  </a:cubicBezTo>
                  <a:cubicBezTo>
                    <a:pt x="62" y="119"/>
                    <a:pt x="62" y="119"/>
                    <a:pt x="63" y="119"/>
                  </a:cubicBezTo>
                  <a:cubicBezTo>
                    <a:pt x="65" y="120"/>
                    <a:pt x="65" y="121"/>
                    <a:pt x="65" y="123"/>
                  </a:cubicBezTo>
                  <a:cubicBezTo>
                    <a:pt x="64" y="125"/>
                    <a:pt x="64" y="126"/>
                    <a:pt x="63" y="127"/>
                  </a:cubicBezTo>
                  <a:cubicBezTo>
                    <a:pt x="62" y="128"/>
                    <a:pt x="61" y="128"/>
                    <a:pt x="60" y="128"/>
                  </a:cubicBezTo>
                  <a:cubicBezTo>
                    <a:pt x="58" y="128"/>
                    <a:pt x="58" y="127"/>
                    <a:pt x="57" y="126"/>
                  </a:cubicBezTo>
                  <a:close/>
                  <a:moveTo>
                    <a:pt x="81" y="115"/>
                  </a:moveTo>
                  <a:cubicBezTo>
                    <a:pt x="82" y="116"/>
                    <a:pt x="83" y="116"/>
                    <a:pt x="84" y="117"/>
                  </a:cubicBezTo>
                  <a:cubicBezTo>
                    <a:pt x="84" y="118"/>
                    <a:pt x="85" y="118"/>
                    <a:pt x="85" y="119"/>
                  </a:cubicBezTo>
                  <a:cubicBezTo>
                    <a:pt x="85" y="120"/>
                    <a:pt x="85" y="121"/>
                    <a:pt x="84" y="122"/>
                  </a:cubicBezTo>
                  <a:cubicBezTo>
                    <a:pt x="84" y="122"/>
                    <a:pt x="83" y="123"/>
                    <a:pt x="83" y="124"/>
                  </a:cubicBezTo>
                  <a:cubicBezTo>
                    <a:pt x="82" y="125"/>
                    <a:pt x="81" y="126"/>
                    <a:pt x="79" y="127"/>
                  </a:cubicBezTo>
                  <a:cubicBezTo>
                    <a:pt x="78" y="127"/>
                    <a:pt x="77" y="128"/>
                    <a:pt x="75" y="128"/>
                  </a:cubicBezTo>
                  <a:cubicBezTo>
                    <a:pt x="73" y="128"/>
                    <a:pt x="73" y="127"/>
                    <a:pt x="73" y="126"/>
                  </a:cubicBezTo>
                  <a:cubicBezTo>
                    <a:pt x="73" y="124"/>
                    <a:pt x="72" y="123"/>
                    <a:pt x="72" y="121"/>
                  </a:cubicBezTo>
                  <a:cubicBezTo>
                    <a:pt x="72" y="119"/>
                    <a:pt x="74" y="117"/>
                    <a:pt x="77" y="115"/>
                  </a:cubicBezTo>
                  <a:cubicBezTo>
                    <a:pt x="77" y="115"/>
                    <a:pt x="78" y="115"/>
                    <a:pt x="79" y="115"/>
                  </a:cubicBezTo>
                  <a:cubicBezTo>
                    <a:pt x="80" y="115"/>
                    <a:pt x="80" y="115"/>
                    <a:pt x="81" y="115"/>
                  </a:cubicBezTo>
                  <a:close/>
                  <a:moveTo>
                    <a:pt x="97" y="205"/>
                  </a:moveTo>
                  <a:cubicBezTo>
                    <a:pt x="96" y="207"/>
                    <a:pt x="95" y="208"/>
                    <a:pt x="93" y="209"/>
                  </a:cubicBezTo>
                  <a:cubicBezTo>
                    <a:pt x="91" y="210"/>
                    <a:pt x="89" y="210"/>
                    <a:pt x="86" y="209"/>
                  </a:cubicBezTo>
                  <a:cubicBezTo>
                    <a:pt x="85" y="208"/>
                    <a:pt x="84" y="207"/>
                    <a:pt x="84" y="205"/>
                  </a:cubicBezTo>
                  <a:cubicBezTo>
                    <a:pt x="83" y="203"/>
                    <a:pt x="84" y="201"/>
                    <a:pt x="85" y="200"/>
                  </a:cubicBezTo>
                  <a:cubicBezTo>
                    <a:pt x="86" y="199"/>
                    <a:pt x="87" y="198"/>
                    <a:pt x="88" y="198"/>
                  </a:cubicBezTo>
                  <a:cubicBezTo>
                    <a:pt x="89" y="197"/>
                    <a:pt x="90" y="197"/>
                    <a:pt x="92" y="197"/>
                  </a:cubicBezTo>
                  <a:cubicBezTo>
                    <a:pt x="93" y="196"/>
                    <a:pt x="95" y="197"/>
                    <a:pt x="96" y="197"/>
                  </a:cubicBezTo>
                  <a:cubicBezTo>
                    <a:pt x="97" y="197"/>
                    <a:pt x="98" y="199"/>
                    <a:pt x="98" y="200"/>
                  </a:cubicBezTo>
                  <a:cubicBezTo>
                    <a:pt x="98" y="201"/>
                    <a:pt x="98" y="202"/>
                    <a:pt x="97" y="203"/>
                  </a:cubicBezTo>
                  <a:cubicBezTo>
                    <a:pt x="97" y="203"/>
                    <a:pt x="97" y="204"/>
                    <a:pt x="97" y="205"/>
                  </a:cubicBezTo>
                  <a:close/>
                </a:path>
              </a:pathLst>
            </a:custGeom>
            <a:solidFill>
              <a:schemeClr val="dk2"/>
            </a:solidFill>
            <a:ln>
              <a:noFill/>
            </a:ln>
            <a:effectLst>
              <a:outerShdw dist="28575" dir="228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38" name="Google Shape;338;p30"/>
            <p:cNvGrpSpPr/>
            <p:nvPr/>
          </p:nvGrpSpPr>
          <p:grpSpPr>
            <a:xfrm>
              <a:off x="970182" y="3706510"/>
              <a:ext cx="972935" cy="923137"/>
              <a:chOff x="762506" y="4482853"/>
              <a:chExt cx="972935" cy="923137"/>
            </a:xfrm>
          </p:grpSpPr>
          <p:sp>
            <p:nvSpPr>
              <p:cNvPr id="339" name="Google Shape;339;p30"/>
              <p:cNvSpPr/>
              <p:nvPr/>
            </p:nvSpPr>
            <p:spPr>
              <a:xfrm>
                <a:off x="1482633" y="4883690"/>
                <a:ext cx="252808" cy="522300"/>
              </a:xfrm>
              <a:custGeom>
                <a:avLst/>
                <a:gdLst/>
                <a:ahLst/>
                <a:cxnLst/>
                <a:rect l="l" t="t" r="r" b="b"/>
                <a:pathLst>
                  <a:path w="102" h="211" extrusionOk="0">
                    <a:moveTo>
                      <a:pt x="49" y="207"/>
                    </a:moveTo>
                    <a:cubicBezTo>
                      <a:pt x="48" y="207"/>
                      <a:pt x="46" y="207"/>
                      <a:pt x="45" y="208"/>
                    </a:cubicBezTo>
                    <a:cubicBezTo>
                      <a:pt x="43" y="208"/>
                      <a:pt x="40" y="208"/>
                      <a:pt x="38" y="208"/>
                    </a:cubicBezTo>
                    <a:cubicBezTo>
                      <a:pt x="36" y="208"/>
                      <a:pt x="34" y="208"/>
                      <a:pt x="32" y="208"/>
                    </a:cubicBezTo>
                    <a:cubicBezTo>
                      <a:pt x="30" y="208"/>
                      <a:pt x="29" y="208"/>
                      <a:pt x="28" y="208"/>
                    </a:cubicBezTo>
                    <a:cubicBezTo>
                      <a:pt x="26" y="207"/>
                      <a:pt x="25" y="207"/>
                      <a:pt x="24" y="207"/>
                    </a:cubicBezTo>
                    <a:cubicBezTo>
                      <a:pt x="22" y="207"/>
                      <a:pt x="21" y="207"/>
                      <a:pt x="20" y="207"/>
                    </a:cubicBezTo>
                    <a:cubicBezTo>
                      <a:pt x="19" y="207"/>
                      <a:pt x="17" y="207"/>
                      <a:pt x="16" y="206"/>
                    </a:cubicBezTo>
                    <a:cubicBezTo>
                      <a:pt x="15" y="206"/>
                      <a:pt x="13" y="205"/>
                      <a:pt x="12" y="205"/>
                    </a:cubicBezTo>
                    <a:cubicBezTo>
                      <a:pt x="10" y="205"/>
                      <a:pt x="9" y="204"/>
                      <a:pt x="8" y="203"/>
                    </a:cubicBezTo>
                    <a:cubicBezTo>
                      <a:pt x="8" y="201"/>
                      <a:pt x="7" y="200"/>
                      <a:pt x="5" y="199"/>
                    </a:cubicBezTo>
                    <a:cubicBezTo>
                      <a:pt x="5" y="199"/>
                      <a:pt x="4" y="198"/>
                      <a:pt x="4" y="197"/>
                    </a:cubicBezTo>
                    <a:cubicBezTo>
                      <a:pt x="4" y="196"/>
                      <a:pt x="3" y="196"/>
                      <a:pt x="3" y="196"/>
                    </a:cubicBezTo>
                    <a:cubicBezTo>
                      <a:pt x="2" y="193"/>
                      <a:pt x="2" y="192"/>
                      <a:pt x="2" y="192"/>
                    </a:cubicBezTo>
                    <a:cubicBezTo>
                      <a:pt x="1" y="192"/>
                      <a:pt x="1" y="192"/>
                      <a:pt x="1" y="192"/>
                    </a:cubicBezTo>
                    <a:cubicBezTo>
                      <a:pt x="1" y="191"/>
                      <a:pt x="1" y="190"/>
                      <a:pt x="1" y="189"/>
                    </a:cubicBezTo>
                    <a:cubicBezTo>
                      <a:pt x="1" y="188"/>
                      <a:pt x="1" y="187"/>
                      <a:pt x="0" y="186"/>
                    </a:cubicBezTo>
                    <a:cubicBezTo>
                      <a:pt x="1" y="184"/>
                      <a:pt x="1" y="183"/>
                      <a:pt x="1" y="182"/>
                    </a:cubicBezTo>
                    <a:cubicBezTo>
                      <a:pt x="0" y="181"/>
                      <a:pt x="1" y="180"/>
                      <a:pt x="2" y="178"/>
                    </a:cubicBezTo>
                    <a:cubicBezTo>
                      <a:pt x="2" y="177"/>
                      <a:pt x="3" y="177"/>
                      <a:pt x="3" y="176"/>
                    </a:cubicBezTo>
                    <a:cubicBezTo>
                      <a:pt x="3" y="175"/>
                      <a:pt x="3" y="174"/>
                      <a:pt x="4" y="173"/>
                    </a:cubicBezTo>
                    <a:cubicBezTo>
                      <a:pt x="3" y="172"/>
                      <a:pt x="4" y="171"/>
                      <a:pt x="4" y="170"/>
                    </a:cubicBezTo>
                    <a:cubicBezTo>
                      <a:pt x="4" y="169"/>
                      <a:pt x="5" y="168"/>
                      <a:pt x="5" y="167"/>
                    </a:cubicBezTo>
                    <a:cubicBezTo>
                      <a:pt x="6" y="165"/>
                      <a:pt x="6" y="164"/>
                      <a:pt x="6" y="162"/>
                    </a:cubicBezTo>
                    <a:cubicBezTo>
                      <a:pt x="6" y="160"/>
                      <a:pt x="7" y="159"/>
                      <a:pt x="8" y="157"/>
                    </a:cubicBezTo>
                    <a:cubicBezTo>
                      <a:pt x="8" y="155"/>
                      <a:pt x="8" y="154"/>
                      <a:pt x="8" y="154"/>
                    </a:cubicBezTo>
                    <a:cubicBezTo>
                      <a:pt x="8" y="153"/>
                      <a:pt x="8" y="152"/>
                      <a:pt x="9" y="152"/>
                    </a:cubicBezTo>
                    <a:cubicBezTo>
                      <a:pt x="9" y="150"/>
                      <a:pt x="9" y="148"/>
                      <a:pt x="9" y="146"/>
                    </a:cubicBezTo>
                    <a:cubicBezTo>
                      <a:pt x="10" y="144"/>
                      <a:pt x="10" y="142"/>
                      <a:pt x="9" y="140"/>
                    </a:cubicBezTo>
                    <a:cubicBezTo>
                      <a:pt x="10" y="139"/>
                      <a:pt x="10" y="138"/>
                      <a:pt x="10" y="137"/>
                    </a:cubicBezTo>
                    <a:cubicBezTo>
                      <a:pt x="10" y="137"/>
                      <a:pt x="11" y="136"/>
                      <a:pt x="11" y="136"/>
                    </a:cubicBezTo>
                    <a:cubicBezTo>
                      <a:pt x="11" y="134"/>
                      <a:pt x="11" y="132"/>
                      <a:pt x="12" y="131"/>
                    </a:cubicBezTo>
                    <a:cubicBezTo>
                      <a:pt x="13" y="130"/>
                      <a:pt x="14" y="129"/>
                      <a:pt x="14" y="127"/>
                    </a:cubicBezTo>
                    <a:cubicBezTo>
                      <a:pt x="14" y="126"/>
                      <a:pt x="14" y="125"/>
                      <a:pt x="15" y="125"/>
                    </a:cubicBezTo>
                    <a:cubicBezTo>
                      <a:pt x="15" y="124"/>
                      <a:pt x="15" y="123"/>
                      <a:pt x="15" y="122"/>
                    </a:cubicBezTo>
                    <a:cubicBezTo>
                      <a:pt x="16" y="122"/>
                      <a:pt x="17" y="121"/>
                      <a:pt x="17" y="120"/>
                    </a:cubicBezTo>
                    <a:cubicBezTo>
                      <a:pt x="18" y="120"/>
                      <a:pt x="19" y="119"/>
                      <a:pt x="20" y="119"/>
                    </a:cubicBezTo>
                    <a:cubicBezTo>
                      <a:pt x="21" y="117"/>
                      <a:pt x="22" y="116"/>
                      <a:pt x="24" y="114"/>
                    </a:cubicBezTo>
                    <a:cubicBezTo>
                      <a:pt x="25" y="113"/>
                      <a:pt x="27" y="111"/>
                      <a:pt x="29" y="111"/>
                    </a:cubicBezTo>
                    <a:cubicBezTo>
                      <a:pt x="29" y="111"/>
                      <a:pt x="30" y="110"/>
                      <a:pt x="30" y="110"/>
                    </a:cubicBezTo>
                    <a:cubicBezTo>
                      <a:pt x="31" y="109"/>
                      <a:pt x="32" y="109"/>
                      <a:pt x="33" y="109"/>
                    </a:cubicBezTo>
                    <a:cubicBezTo>
                      <a:pt x="33" y="108"/>
                      <a:pt x="34" y="108"/>
                      <a:pt x="35" y="107"/>
                    </a:cubicBezTo>
                    <a:cubicBezTo>
                      <a:pt x="36" y="107"/>
                      <a:pt x="37" y="107"/>
                      <a:pt x="37" y="106"/>
                    </a:cubicBezTo>
                    <a:cubicBezTo>
                      <a:pt x="39" y="104"/>
                      <a:pt x="40" y="103"/>
                      <a:pt x="42" y="103"/>
                    </a:cubicBezTo>
                    <a:cubicBezTo>
                      <a:pt x="42" y="102"/>
                      <a:pt x="43" y="101"/>
                      <a:pt x="44" y="101"/>
                    </a:cubicBezTo>
                    <a:cubicBezTo>
                      <a:pt x="45" y="100"/>
                      <a:pt x="47" y="100"/>
                      <a:pt x="47" y="99"/>
                    </a:cubicBezTo>
                    <a:cubicBezTo>
                      <a:pt x="50" y="98"/>
                      <a:pt x="52" y="97"/>
                      <a:pt x="53" y="96"/>
                    </a:cubicBezTo>
                    <a:cubicBezTo>
                      <a:pt x="54" y="96"/>
                      <a:pt x="55" y="95"/>
                      <a:pt x="56" y="95"/>
                    </a:cubicBezTo>
                    <a:cubicBezTo>
                      <a:pt x="57" y="93"/>
                      <a:pt x="59" y="92"/>
                      <a:pt x="61" y="91"/>
                    </a:cubicBezTo>
                    <a:cubicBezTo>
                      <a:pt x="61" y="90"/>
                      <a:pt x="62" y="89"/>
                      <a:pt x="64" y="88"/>
                    </a:cubicBezTo>
                    <a:cubicBezTo>
                      <a:pt x="65" y="87"/>
                      <a:pt x="66" y="86"/>
                      <a:pt x="66" y="84"/>
                    </a:cubicBezTo>
                    <a:cubicBezTo>
                      <a:pt x="67" y="83"/>
                      <a:pt x="67" y="82"/>
                      <a:pt x="67" y="81"/>
                    </a:cubicBezTo>
                    <a:cubicBezTo>
                      <a:pt x="69" y="80"/>
                      <a:pt x="70" y="79"/>
                      <a:pt x="70" y="78"/>
                    </a:cubicBezTo>
                    <a:cubicBezTo>
                      <a:pt x="70" y="77"/>
                      <a:pt x="70" y="76"/>
                      <a:pt x="71" y="75"/>
                    </a:cubicBezTo>
                    <a:cubicBezTo>
                      <a:pt x="71" y="74"/>
                      <a:pt x="72" y="73"/>
                      <a:pt x="72" y="72"/>
                    </a:cubicBezTo>
                    <a:cubicBezTo>
                      <a:pt x="72" y="70"/>
                      <a:pt x="72" y="69"/>
                      <a:pt x="72" y="68"/>
                    </a:cubicBezTo>
                    <a:cubicBezTo>
                      <a:pt x="72" y="67"/>
                      <a:pt x="72" y="66"/>
                      <a:pt x="72" y="65"/>
                    </a:cubicBezTo>
                    <a:cubicBezTo>
                      <a:pt x="72" y="65"/>
                      <a:pt x="72" y="64"/>
                      <a:pt x="73" y="63"/>
                    </a:cubicBezTo>
                    <a:cubicBezTo>
                      <a:pt x="73" y="61"/>
                      <a:pt x="73" y="60"/>
                      <a:pt x="74" y="58"/>
                    </a:cubicBezTo>
                    <a:cubicBezTo>
                      <a:pt x="74" y="57"/>
                      <a:pt x="75" y="56"/>
                      <a:pt x="75" y="54"/>
                    </a:cubicBezTo>
                    <a:cubicBezTo>
                      <a:pt x="75" y="53"/>
                      <a:pt x="75" y="51"/>
                      <a:pt x="75" y="50"/>
                    </a:cubicBezTo>
                    <a:cubicBezTo>
                      <a:pt x="75" y="49"/>
                      <a:pt x="74" y="48"/>
                      <a:pt x="74" y="47"/>
                    </a:cubicBezTo>
                    <a:cubicBezTo>
                      <a:pt x="73" y="43"/>
                      <a:pt x="72" y="39"/>
                      <a:pt x="71" y="36"/>
                    </a:cubicBezTo>
                    <a:cubicBezTo>
                      <a:pt x="70" y="33"/>
                      <a:pt x="69" y="30"/>
                      <a:pt x="69" y="27"/>
                    </a:cubicBezTo>
                    <a:cubicBezTo>
                      <a:pt x="66" y="24"/>
                      <a:pt x="64" y="22"/>
                      <a:pt x="62" y="21"/>
                    </a:cubicBezTo>
                    <a:cubicBezTo>
                      <a:pt x="60" y="21"/>
                      <a:pt x="59" y="21"/>
                      <a:pt x="57" y="21"/>
                    </a:cubicBezTo>
                    <a:cubicBezTo>
                      <a:pt x="55" y="20"/>
                      <a:pt x="53" y="20"/>
                      <a:pt x="51" y="20"/>
                    </a:cubicBezTo>
                    <a:cubicBezTo>
                      <a:pt x="50" y="20"/>
                      <a:pt x="48" y="20"/>
                      <a:pt x="46" y="20"/>
                    </a:cubicBezTo>
                    <a:cubicBezTo>
                      <a:pt x="44" y="20"/>
                      <a:pt x="43" y="20"/>
                      <a:pt x="41" y="21"/>
                    </a:cubicBezTo>
                    <a:cubicBezTo>
                      <a:pt x="40" y="21"/>
                      <a:pt x="38" y="21"/>
                      <a:pt x="37" y="22"/>
                    </a:cubicBezTo>
                    <a:cubicBezTo>
                      <a:pt x="36" y="22"/>
                      <a:pt x="35" y="22"/>
                      <a:pt x="33" y="23"/>
                    </a:cubicBezTo>
                    <a:cubicBezTo>
                      <a:pt x="31" y="24"/>
                      <a:pt x="30" y="25"/>
                      <a:pt x="28" y="26"/>
                    </a:cubicBezTo>
                    <a:cubicBezTo>
                      <a:pt x="26" y="27"/>
                      <a:pt x="25" y="29"/>
                      <a:pt x="24" y="30"/>
                    </a:cubicBezTo>
                    <a:cubicBezTo>
                      <a:pt x="23" y="32"/>
                      <a:pt x="23" y="34"/>
                      <a:pt x="22" y="35"/>
                    </a:cubicBezTo>
                    <a:cubicBezTo>
                      <a:pt x="21" y="36"/>
                      <a:pt x="21" y="37"/>
                      <a:pt x="21" y="37"/>
                    </a:cubicBezTo>
                    <a:cubicBezTo>
                      <a:pt x="21" y="38"/>
                      <a:pt x="21" y="39"/>
                      <a:pt x="21" y="40"/>
                    </a:cubicBezTo>
                    <a:cubicBezTo>
                      <a:pt x="21" y="42"/>
                      <a:pt x="22" y="43"/>
                      <a:pt x="22" y="44"/>
                    </a:cubicBezTo>
                    <a:cubicBezTo>
                      <a:pt x="22" y="45"/>
                      <a:pt x="22" y="46"/>
                      <a:pt x="23" y="46"/>
                    </a:cubicBezTo>
                    <a:cubicBezTo>
                      <a:pt x="24" y="47"/>
                      <a:pt x="24" y="48"/>
                      <a:pt x="25" y="48"/>
                    </a:cubicBezTo>
                    <a:cubicBezTo>
                      <a:pt x="28" y="48"/>
                      <a:pt x="29" y="48"/>
                      <a:pt x="31" y="47"/>
                    </a:cubicBezTo>
                    <a:cubicBezTo>
                      <a:pt x="32" y="46"/>
                      <a:pt x="34" y="45"/>
                      <a:pt x="35" y="45"/>
                    </a:cubicBezTo>
                    <a:cubicBezTo>
                      <a:pt x="38" y="43"/>
                      <a:pt x="40" y="42"/>
                      <a:pt x="41" y="42"/>
                    </a:cubicBezTo>
                    <a:cubicBezTo>
                      <a:pt x="42" y="42"/>
                      <a:pt x="43" y="42"/>
                      <a:pt x="44" y="43"/>
                    </a:cubicBezTo>
                    <a:cubicBezTo>
                      <a:pt x="45" y="43"/>
                      <a:pt x="46" y="44"/>
                      <a:pt x="47" y="44"/>
                    </a:cubicBezTo>
                    <a:cubicBezTo>
                      <a:pt x="48" y="45"/>
                      <a:pt x="49" y="45"/>
                      <a:pt x="50" y="45"/>
                    </a:cubicBezTo>
                    <a:cubicBezTo>
                      <a:pt x="51" y="46"/>
                      <a:pt x="51" y="47"/>
                      <a:pt x="51" y="47"/>
                    </a:cubicBezTo>
                    <a:cubicBezTo>
                      <a:pt x="51" y="48"/>
                      <a:pt x="51" y="48"/>
                      <a:pt x="52" y="49"/>
                    </a:cubicBezTo>
                    <a:cubicBezTo>
                      <a:pt x="52" y="51"/>
                      <a:pt x="53" y="52"/>
                      <a:pt x="53" y="54"/>
                    </a:cubicBezTo>
                    <a:cubicBezTo>
                      <a:pt x="54" y="55"/>
                      <a:pt x="54" y="57"/>
                      <a:pt x="54" y="59"/>
                    </a:cubicBezTo>
                    <a:cubicBezTo>
                      <a:pt x="53" y="60"/>
                      <a:pt x="53" y="61"/>
                      <a:pt x="51" y="63"/>
                    </a:cubicBezTo>
                    <a:cubicBezTo>
                      <a:pt x="51" y="64"/>
                      <a:pt x="51" y="65"/>
                      <a:pt x="50" y="65"/>
                    </a:cubicBezTo>
                    <a:cubicBezTo>
                      <a:pt x="50" y="66"/>
                      <a:pt x="49" y="66"/>
                      <a:pt x="49" y="67"/>
                    </a:cubicBezTo>
                    <a:cubicBezTo>
                      <a:pt x="47" y="69"/>
                      <a:pt x="46" y="70"/>
                      <a:pt x="46" y="70"/>
                    </a:cubicBezTo>
                    <a:cubicBezTo>
                      <a:pt x="45" y="71"/>
                      <a:pt x="44" y="71"/>
                      <a:pt x="44" y="71"/>
                    </a:cubicBezTo>
                    <a:cubicBezTo>
                      <a:pt x="42" y="72"/>
                      <a:pt x="41" y="73"/>
                      <a:pt x="39" y="74"/>
                    </a:cubicBezTo>
                    <a:cubicBezTo>
                      <a:pt x="37" y="75"/>
                      <a:pt x="35" y="75"/>
                      <a:pt x="33" y="76"/>
                    </a:cubicBezTo>
                    <a:cubicBezTo>
                      <a:pt x="31" y="76"/>
                      <a:pt x="29" y="76"/>
                      <a:pt x="27" y="76"/>
                    </a:cubicBezTo>
                    <a:cubicBezTo>
                      <a:pt x="25" y="76"/>
                      <a:pt x="23" y="75"/>
                      <a:pt x="22" y="75"/>
                    </a:cubicBezTo>
                    <a:cubicBezTo>
                      <a:pt x="21" y="74"/>
                      <a:pt x="21" y="74"/>
                      <a:pt x="20" y="74"/>
                    </a:cubicBezTo>
                    <a:cubicBezTo>
                      <a:pt x="17" y="73"/>
                      <a:pt x="15" y="71"/>
                      <a:pt x="13" y="70"/>
                    </a:cubicBezTo>
                    <a:cubicBezTo>
                      <a:pt x="11" y="68"/>
                      <a:pt x="9" y="66"/>
                      <a:pt x="8" y="63"/>
                    </a:cubicBezTo>
                    <a:cubicBezTo>
                      <a:pt x="6" y="62"/>
                      <a:pt x="5" y="61"/>
                      <a:pt x="4" y="60"/>
                    </a:cubicBezTo>
                    <a:cubicBezTo>
                      <a:pt x="4" y="59"/>
                      <a:pt x="3" y="59"/>
                      <a:pt x="2" y="58"/>
                    </a:cubicBezTo>
                    <a:cubicBezTo>
                      <a:pt x="3" y="57"/>
                      <a:pt x="3" y="55"/>
                      <a:pt x="2" y="54"/>
                    </a:cubicBezTo>
                    <a:cubicBezTo>
                      <a:pt x="1" y="53"/>
                      <a:pt x="1" y="52"/>
                      <a:pt x="1" y="51"/>
                    </a:cubicBezTo>
                    <a:cubicBezTo>
                      <a:pt x="0" y="49"/>
                      <a:pt x="0" y="48"/>
                      <a:pt x="0" y="46"/>
                    </a:cubicBezTo>
                    <a:cubicBezTo>
                      <a:pt x="0" y="45"/>
                      <a:pt x="0" y="43"/>
                      <a:pt x="0" y="42"/>
                    </a:cubicBezTo>
                    <a:cubicBezTo>
                      <a:pt x="0" y="39"/>
                      <a:pt x="0" y="36"/>
                      <a:pt x="1" y="34"/>
                    </a:cubicBezTo>
                    <a:cubicBezTo>
                      <a:pt x="1" y="31"/>
                      <a:pt x="2" y="29"/>
                      <a:pt x="3" y="28"/>
                    </a:cubicBezTo>
                    <a:cubicBezTo>
                      <a:pt x="4" y="27"/>
                      <a:pt x="4" y="26"/>
                      <a:pt x="4" y="25"/>
                    </a:cubicBezTo>
                    <a:cubicBezTo>
                      <a:pt x="4" y="24"/>
                      <a:pt x="5" y="23"/>
                      <a:pt x="6" y="22"/>
                    </a:cubicBezTo>
                    <a:cubicBezTo>
                      <a:pt x="5" y="21"/>
                      <a:pt x="6" y="20"/>
                      <a:pt x="6" y="19"/>
                    </a:cubicBezTo>
                    <a:cubicBezTo>
                      <a:pt x="7" y="18"/>
                      <a:pt x="7" y="17"/>
                      <a:pt x="8" y="17"/>
                    </a:cubicBezTo>
                    <a:cubicBezTo>
                      <a:pt x="9" y="15"/>
                      <a:pt x="10" y="14"/>
                      <a:pt x="11" y="14"/>
                    </a:cubicBezTo>
                    <a:cubicBezTo>
                      <a:pt x="13" y="13"/>
                      <a:pt x="14" y="12"/>
                      <a:pt x="15" y="11"/>
                    </a:cubicBezTo>
                    <a:cubicBezTo>
                      <a:pt x="17" y="9"/>
                      <a:pt x="19" y="8"/>
                      <a:pt x="20" y="7"/>
                    </a:cubicBezTo>
                    <a:cubicBezTo>
                      <a:pt x="21" y="7"/>
                      <a:pt x="23" y="6"/>
                      <a:pt x="24" y="7"/>
                    </a:cubicBezTo>
                    <a:cubicBezTo>
                      <a:pt x="25" y="6"/>
                      <a:pt x="27" y="5"/>
                      <a:pt x="28" y="5"/>
                    </a:cubicBezTo>
                    <a:cubicBezTo>
                      <a:pt x="29" y="5"/>
                      <a:pt x="31" y="4"/>
                      <a:pt x="32" y="4"/>
                    </a:cubicBezTo>
                    <a:cubicBezTo>
                      <a:pt x="35" y="3"/>
                      <a:pt x="36" y="3"/>
                      <a:pt x="37" y="2"/>
                    </a:cubicBezTo>
                    <a:cubicBezTo>
                      <a:pt x="38" y="2"/>
                      <a:pt x="38" y="2"/>
                      <a:pt x="39" y="1"/>
                    </a:cubicBezTo>
                    <a:cubicBezTo>
                      <a:pt x="40" y="1"/>
                      <a:pt x="40" y="1"/>
                      <a:pt x="41" y="1"/>
                    </a:cubicBezTo>
                    <a:cubicBezTo>
                      <a:pt x="42" y="1"/>
                      <a:pt x="43" y="1"/>
                      <a:pt x="43" y="1"/>
                    </a:cubicBezTo>
                    <a:cubicBezTo>
                      <a:pt x="44" y="0"/>
                      <a:pt x="44" y="0"/>
                      <a:pt x="45" y="0"/>
                    </a:cubicBezTo>
                    <a:cubicBezTo>
                      <a:pt x="46" y="1"/>
                      <a:pt x="48" y="1"/>
                      <a:pt x="49" y="0"/>
                    </a:cubicBezTo>
                    <a:cubicBezTo>
                      <a:pt x="50" y="0"/>
                      <a:pt x="51" y="0"/>
                      <a:pt x="52" y="0"/>
                    </a:cubicBezTo>
                    <a:cubicBezTo>
                      <a:pt x="54" y="0"/>
                      <a:pt x="55" y="0"/>
                      <a:pt x="57" y="0"/>
                    </a:cubicBezTo>
                    <a:cubicBezTo>
                      <a:pt x="61" y="1"/>
                      <a:pt x="64" y="1"/>
                      <a:pt x="67" y="1"/>
                    </a:cubicBezTo>
                    <a:cubicBezTo>
                      <a:pt x="69" y="1"/>
                      <a:pt x="72" y="1"/>
                      <a:pt x="74" y="2"/>
                    </a:cubicBezTo>
                    <a:cubicBezTo>
                      <a:pt x="76" y="3"/>
                      <a:pt x="78" y="4"/>
                      <a:pt x="80" y="5"/>
                    </a:cubicBezTo>
                    <a:cubicBezTo>
                      <a:pt x="82" y="6"/>
                      <a:pt x="83" y="7"/>
                      <a:pt x="85" y="9"/>
                    </a:cubicBezTo>
                    <a:cubicBezTo>
                      <a:pt x="86" y="9"/>
                      <a:pt x="87" y="10"/>
                      <a:pt x="87" y="10"/>
                    </a:cubicBezTo>
                    <a:cubicBezTo>
                      <a:pt x="88" y="11"/>
                      <a:pt x="89" y="11"/>
                      <a:pt x="89" y="12"/>
                    </a:cubicBezTo>
                    <a:cubicBezTo>
                      <a:pt x="92" y="15"/>
                      <a:pt x="94" y="18"/>
                      <a:pt x="95" y="21"/>
                    </a:cubicBezTo>
                    <a:cubicBezTo>
                      <a:pt x="96" y="23"/>
                      <a:pt x="97" y="26"/>
                      <a:pt x="98" y="29"/>
                    </a:cubicBezTo>
                    <a:cubicBezTo>
                      <a:pt x="99" y="31"/>
                      <a:pt x="100" y="34"/>
                      <a:pt x="100" y="36"/>
                    </a:cubicBezTo>
                    <a:cubicBezTo>
                      <a:pt x="99" y="37"/>
                      <a:pt x="99" y="39"/>
                      <a:pt x="100" y="41"/>
                    </a:cubicBezTo>
                    <a:cubicBezTo>
                      <a:pt x="100" y="42"/>
                      <a:pt x="100" y="43"/>
                      <a:pt x="101" y="44"/>
                    </a:cubicBezTo>
                    <a:cubicBezTo>
                      <a:pt x="101" y="45"/>
                      <a:pt x="101" y="46"/>
                      <a:pt x="101" y="47"/>
                    </a:cubicBezTo>
                    <a:cubicBezTo>
                      <a:pt x="102" y="49"/>
                      <a:pt x="102" y="50"/>
                      <a:pt x="102" y="50"/>
                    </a:cubicBezTo>
                    <a:cubicBezTo>
                      <a:pt x="102" y="50"/>
                      <a:pt x="101" y="50"/>
                      <a:pt x="101" y="50"/>
                    </a:cubicBezTo>
                    <a:cubicBezTo>
                      <a:pt x="102" y="52"/>
                      <a:pt x="102" y="54"/>
                      <a:pt x="101" y="55"/>
                    </a:cubicBezTo>
                    <a:cubicBezTo>
                      <a:pt x="101" y="57"/>
                      <a:pt x="100" y="59"/>
                      <a:pt x="100" y="60"/>
                    </a:cubicBezTo>
                    <a:cubicBezTo>
                      <a:pt x="100" y="62"/>
                      <a:pt x="100" y="63"/>
                      <a:pt x="99" y="65"/>
                    </a:cubicBezTo>
                    <a:cubicBezTo>
                      <a:pt x="99" y="66"/>
                      <a:pt x="99" y="68"/>
                      <a:pt x="98" y="70"/>
                    </a:cubicBezTo>
                    <a:cubicBezTo>
                      <a:pt x="98" y="71"/>
                      <a:pt x="98" y="73"/>
                      <a:pt x="98" y="74"/>
                    </a:cubicBezTo>
                    <a:cubicBezTo>
                      <a:pt x="97" y="75"/>
                      <a:pt x="97" y="76"/>
                      <a:pt x="97" y="77"/>
                    </a:cubicBezTo>
                    <a:cubicBezTo>
                      <a:pt x="97" y="79"/>
                      <a:pt x="97" y="80"/>
                      <a:pt x="97" y="81"/>
                    </a:cubicBezTo>
                    <a:cubicBezTo>
                      <a:pt x="96" y="83"/>
                      <a:pt x="96" y="84"/>
                      <a:pt x="96" y="86"/>
                    </a:cubicBezTo>
                    <a:cubicBezTo>
                      <a:pt x="96" y="88"/>
                      <a:pt x="95" y="90"/>
                      <a:pt x="94" y="92"/>
                    </a:cubicBezTo>
                    <a:cubicBezTo>
                      <a:pt x="93" y="94"/>
                      <a:pt x="93" y="95"/>
                      <a:pt x="92" y="96"/>
                    </a:cubicBezTo>
                    <a:cubicBezTo>
                      <a:pt x="91" y="97"/>
                      <a:pt x="91" y="98"/>
                      <a:pt x="90" y="99"/>
                    </a:cubicBezTo>
                    <a:cubicBezTo>
                      <a:pt x="89" y="100"/>
                      <a:pt x="89" y="100"/>
                      <a:pt x="89" y="101"/>
                    </a:cubicBezTo>
                    <a:cubicBezTo>
                      <a:pt x="89" y="102"/>
                      <a:pt x="88" y="102"/>
                      <a:pt x="88" y="102"/>
                    </a:cubicBezTo>
                    <a:cubicBezTo>
                      <a:pt x="87" y="103"/>
                      <a:pt x="86" y="104"/>
                      <a:pt x="86" y="105"/>
                    </a:cubicBezTo>
                    <a:cubicBezTo>
                      <a:pt x="85" y="105"/>
                      <a:pt x="84" y="106"/>
                      <a:pt x="83" y="107"/>
                    </a:cubicBezTo>
                    <a:cubicBezTo>
                      <a:pt x="81" y="108"/>
                      <a:pt x="78" y="109"/>
                      <a:pt x="77" y="111"/>
                    </a:cubicBezTo>
                    <a:cubicBezTo>
                      <a:pt x="75" y="113"/>
                      <a:pt x="73" y="115"/>
                      <a:pt x="70" y="116"/>
                    </a:cubicBezTo>
                    <a:cubicBezTo>
                      <a:pt x="69" y="117"/>
                      <a:pt x="68" y="119"/>
                      <a:pt x="67" y="119"/>
                    </a:cubicBezTo>
                    <a:cubicBezTo>
                      <a:pt x="66" y="120"/>
                      <a:pt x="64" y="121"/>
                      <a:pt x="63" y="122"/>
                    </a:cubicBezTo>
                    <a:cubicBezTo>
                      <a:pt x="61" y="124"/>
                      <a:pt x="60" y="125"/>
                      <a:pt x="59" y="126"/>
                    </a:cubicBezTo>
                    <a:cubicBezTo>
                      <a:pt x="58" y="126"/>
                      <a:pt x="57" y="127"/>
                      <a:pt x="56" y="127"/>
                    </a:cubicBezTo>
                    <a:cubicBezTo>
                      <a:pt x="54" y="129"/>
                      <a:pt x="53" y="130"/>
                      <a:pt x="51" y="131"/>
                    </a:cubicBezTo>
                    <a:cubicBezTo>
                      <a:pt x="49" y="132"/>
                      <a:pt x="47" y="133"/>
                      <a:pt x="45" y="134"/>
                    </a:cubicBezTo>
                    <a:cubicBezTo>
                      <a:pt x="44" y="136"/>
                      <a:pt x="43" y="137"/>
                      <a:pt x="42" y="138"/>
                    </a:cubicBezTo>
                    <a:cubicBezTo>
                      <a:pt x="41" y="139"/>
                      <a:pt x="40" y="141"/>
                      <a:pt x="39" y="143"/>
                    </a:cubicBezTo>
                    <a:cubicBezTo>
                      <a:pt x="39" y="144"/>
                      <a:pt x="39" y="145"/>
                      <a:pt x="39" y="147"/>
                    </a:cubicBezTo>
                    <a:cubicBezTo>
                      <a:pt x="39" y="149"/>
                      <a:pt x="39" y="150"/>
                      <a:pt x="38" y="151"/>
                    </a:cubicBezTo>
                    <a:cubicBezTo>
                      <a:pt x="38" y="152"/>
                      <a:pt x="38" y="153"/>
                      <a:pt x="38" y="153"/>
                    </a:cubicBezTo>
                    <a:cubicBezTo>
                      <a:pt x="38" y="154"/>
                      <a:pt x="38" y="155"/>
                      <a:pt x="38" y="156"/>
                    </a:cubicBezTo>
                    <a:cubicBezTo>
                      <a:pt x="39" y="158"/>
                      <a:pt x="39" y="160"/>
                      <a:pt x="38" y="162"/>
                    </a:cubicBezTo>
                    <a:cubicBezTo>
                      <a:pt x="37" y="163"/>
                      <a:pt x="37" y="166"/>
                      <a:pt x="38" y="168"/>
                    </a:cubicBezTo>
                    <a:cubicBezTo>
                      <a:pt x="38" y="170"/>
                      <a:pt x="38" y="171"/>
                      <a:pt x="38" y="172"/>
                    </a:cubicBezTo>
                    <a:cubicBezTo>
                      <a:pt x="39" y="172"/>
                      <a:pt x="39" y="173"/>
                      <a:pt x="40" y="174"/>
                    </a:cubicBezTo>
                    <a:cubicBezTo>
                      <a:pt x="41" y="176"/>
                      <a:pt x="43" y="177"/>
                      <a:pt x="44" y="178"/>
                    </a:cubicBezTo>
                    <a:cubicBezTo>
                      <a:pt x="45" y="179"/>
                      <a:pt x="46" y="179"/>
                      <a:pt x="47" y="179"/>
                    </a:cubicBezTo>
                    <a:cubicBezTo>
                      <a:pt x="47" y="179"/>
                      <a:pt x="48" y="179"/>
                      <a:pt x="49" y="179"/>
                    </a:cubicBezTo>
                    <a:cubicBezTo>
                      <a:pt x="51" y="179"/>
                      <a:pt x="51" y="179"/>
                      <a:pt x="52" y="179"/>
                    </a:cubicBezTo>
                    <a:cubicBezTo>
                      <a:pt x="56" y="179"/>
                      <a:pt x="60" y="179"/>
                      <a:pt x="64" y="179"/>
                    </a:cubicBezTo>
                    <a:cubicBezTo>
                      <a:pt x="67" y="178"/>
                      <a:pt x="71" y="177"/>
                      <a:pt x="74" y="175"/>
                    </a:cubicBezTo>
                    <a:cubicBezTo>
                      <a:pt x="75" y="174"/>
                      <a:pt x="75" y="173"/>
                      <a:pt x="76" y="173"/>
                    </a:cubicBezTo>
                    <a:cubicBezTo>
                      <a:pt x="77" y="172"/>
                      <a:pt x="77" y="172"/>
                      <a:pt x="78" y="171"/>
                    </a:cubicBezTo>
                    <a:cubicBezTo>
                      <a:pt x="81" y="171"/>
                      <a:pt x="84" y="171"/>
                      <a:pt x="86" y="171"/>
                    </a:cubicBezTo>
                    <a:cubicBezTo>
                      <a:pt x="88" y="172"/>
                      <a:pt x="90" y="173"/>
                      <a:pt x="92" y="174"/>
                    </a:cubicBezTo>
                    <a:cubicBezTo>
                      <a:pt x="93" y="176"/>
                      <a:pt x="94" y="177"/>
                      <a:pt x="95" y="177"/>
                    </a:cubicBezTo>
                    <a:cubicBezTo>
                      <a:pt x="96" y="177"/>
                      <a:pt x="96" y="178"/>
                      <a:pt x="96" y="178"/>
                    </a:cubicBezTo>
                    <a:cubicBezTo>
                      <a:pt x="98" y="180"/>
                      <a:pt x="98" y="181"/>
                      <a:pt x="98" y="181"/>
                    </a:cubicBezTo>
                    <a:cubicBezTo>
                      <a:pt x="99" y="182"/>
                      <a:pt x="99" y="184"/>
                      <a:pt x="99" y="186"/>
                    </a:cubicBezTo>
                    <a:cubicBezTo>
                      <a:pt x="100" y="188"/>
                      <a:pt x="100" y="190"/>
                      <a:pt x="99" y="191"/>
                    </a:cubicBezTo>
                    <a:cubicBezTo>
                      <a:pt x="99" y="192"/>
                      <a:pt x="98" y="194"/>
                      <a:pt x="98" y="195"/>
                    </a:cubicBezTo>
                    <a:cubicBezTo>
                      <a:pt x="98" y="196"/>
                      <a:pt x="98" y="197"/>
                      <a:pt x="98" y="198"/>
                    </a:cubicBezTo>
                    <a:cubicBezTo>
                      <a:pt x="98" y="199"/>
                      <a:pt x="97" y="200"/>
                      <a:pt x="97" y="201"/>
                    </a:cubicBezTo>
                    <a:cubicBezTo>
                      <a:pt x="96" y="201"/>
                      <a:pt x="96" y="201"/>
                      <a:pt x="95" y="202"/>
                    </a:cubicBezTo>
                    <a:cubicBezTo>
                      <a:pt x="94" y="203"/>
                      <a:pt x="94" y="203"/>
                      <a:pt x="93" y="204"/>
                    </a:cubicBezTo>
                    <a:cubicBezTo>
                      <a:pt x="92" y="205"/>
                      <a:pt x="92" y="206"/>
                      <a:pt x="91" y="207"/>
                    </a:cubicBezTo>
                    <a:cubicBezTo>
                      <a:pt x="91" y="208"/>
                      <a:pt x="90" y="208"/>
                      <a:pt x="89" y="208"/>
                    </a:cubicBezTo>
                    <a:cubicBezTo>
                      <a:pt x="87" y="210"/>
                      <a:pt x="85" y="210"/>
                      <a:pt x="84" y="211"/>
                    </a:cubicBezTo>
                    <a:cubicBezTo>
                      <a:pt x="83" y="211"/>
                      <a:pt x="82" y="211"/>
                      <a:pt x="80" y="211"/>
                    </a:cubicBezTo>
                    <a:cubicBezTo>
                      <a:pt x="79" y="211"/>
                      <a:pt x="78" y="211"/>
                      <a:pt x="77" y="210"/>
                    </a:cubicBezTo>
                    <a:cubicBezTo>
                      <a:pt x="76" y="210"/>
                      <a:pt x="75" y="210"/>
                      <a:pt x="74" y="210"/>
                    </a:cubicBezTo>
                    <a:cubicBezTo>
                      <a:pt x="73" y="210"/>
                      <a:pt x="71" y="210"/>
                      <a:pt x="69" y="210"/>
                    </a:cubicBezTo>
                    <a:cubicBezTo>
                      <a:pt x="67" y="210"/>
                      <a:pt x="65" y="210"/>
                      <a:pt x="64" y="210"/>
                    </a:cubicBezTo>
                    <a:cubicBezTo>
                      <a:pt x="61" y="210"/>
                      <a:pt x="60" y="210"/>
                      <a:pt x="59" y="210"/>
                    </a:cubicBezTo>
                    <a:cubicBezTo>
                      <a:pt x="58" y="209"/>
                      <a:pt x="56" y="209"/>
                      <a:pt x="55" y="208"/>
                    </a:cubicBezTo>
                    <a:cubicBezTo>
                      <a:pt x="54" y="208"/>
                      <a:pt x="52" y="208"/>
                      <a:pt x="51" y="207"/>
                    </a:cubicBezTo>
                    <a:cubicBezTo>
                      <a:pt x="50" y="207"/>
                      <a:pt x="49" y="207"/>
                      <a:pt x="49" y="207"/>
                    </a:cubicBezTo>
                    <a:close/>
                    <a:moveTo>
                      <a:pt x="57" y="163"/>
                    </a:moveTo>
                    <a:cubicBezTo>
                      <a:pt x="58" y="165"/>
                      <a:pt x="58" y="166"/>
                      <a:pt x="57" y="168"/>
                    </a:cubicBezTo>
                    <a:cubicBezTo>
                      <a:pt x="56" y="169"/>
                      <a:pt x="55" y="171"/>
                      <a:pt x="54" y="171"/>
                    </a:cubicBezTo>
                    <a:cubicBezTo>
                      <a:pt x="52" y="173"/>
                      <a:pt x="50" y="173"/>
                      <a:pt x="48" y="172"/>
                    </a:cubicBezTo>
                    <a:cubicBezTo>
                      <a:pt x="46" y="172"/>
                      <a:pt x="45" y="171"/>
                      <a:pt x="45" y="169"/>
                    </a:cubicBezTo>
                    <a:cubicBezTo>
                      <a:pt x="45" y="167"/>
                      <a:pt x="45" y="166"/>
                      <a:pt x="46" y="165"/>
                    </a:cubicBezTo>
                    <a:cubicBezTo>
                      <a:pt x="47" y="164"/>
                      <a:pt x="48" y="163"/>
                      <a:pt x="49" y="163"/>
                    </a:cubicBezTo>
                    <a:cubicBezTo>
                      <a:pt x="51" y="162"/>
                      <a:pt x="52" y="162"/>
                      <a:pt x="54" y="162"/>
                    </a:cubicBezTo>
                    <a:cubicBezTo>
                      <a:pt x="55" y="162"/>
                      <a:pt x="56" y="163"/>
                      <a:pt x="57" y="163"/>
                    </a:cubicBezTo>
                    <a:close/>
                    <a:moveTo>
                      <a:pt x="55" y="27"/>
                    </a:moveTo>
                    <a:cubicBezTo>
                      <a:pt x="56" y="28"/>
                      <a:pt x="56" y="28"/>
                      <a:pt x="57" y="29"/>
                    </a:cubicBezTo>
                    <a:cubicBezTo>
                      <a:pt x="57" y="29"/>
                      <a:pt x="58" y="29"/>
                      <a:pt x="59" y="30"/>
                    </a:cubicBezTo>
                    <a:cubicBezTo>
                      <a:pt x="59" y="30"/>
                      <a:pt x="60" y="31"/>
                      <a:pt x="60" y="32"/>
                    </a:cubicBezTo>
                    <a:cubicBezTo>
                      <a:pt x="60" y="33"/>
                      <a:pt x="60" y="34"/>
                      <a:pt x="60" y="35"/>
                    </a:cubicBezTo>
                    <a:cubicBezTo>
                      <a:pt x="58" y="36"/>
                      <a:pt x="57" y="36"/>
                      <a:pt x="56" y="37"/>
                    </a:cubicBezTo>
                    <a:cubicBezTo>
                      <a:pt x="55" y="37"/>
                      <a:pt x="54" y="38"/>
                      <a:pt x="53" y="38"/>
                    </a:cubicBezTo>
                    <a:cubicBezTo>
                      <a:pt x="51" y="39"/>
                      <a:pt x="50" y="38"/>
                      <a:pt x="49" y="38"/>
                    </a:cubicBezTo>
                    <a:cubicBezTo>
                      <a:pt x="48" y="37"/>
                      <a:pt x="48" y="37"/>
                      <a:pt x="47" y="36"/>
                    </a:cubicBezTo>
                    <a:cubicBezTo>
                      <a:pt x="47" y="34"/>
                      <a:pt x="47" y="33"/>
                      <a:pt x="47" y="33"/>
                    </a:cubicBezTo>
                    <a:cubicBezTo>
                      <a:pt x="47" y="32"/>
                      <a:pt x="47" y="31"/>
                      <a:pt x="47" y="30"/>
                    </a:cubicBezTo>
                    <a:cubicBezTo>
                      <a:pt x="49" y="28"/>
                      <a:pt x="51" y="27"/>
                      <a:pt x="55" y="28"/>
                    </a:cubicBezTo>
                    <a:lnTo>
                      <a:pt x="55" y="27"/>
                    </a:lnTo>
                    <a:close/>
                    <a:moveTo>
                      <a:pt x="60" y="49"/>
                    </a:moveTo>
                    <a:cubicBezTo>
                      <a:pt x="59" y="47"/>
                      <a:pt x="59" y="45"/>
                      <a:pt x="60" y="44"/>
                    </a:cubicBezTo>
                    <a:cubicBezTo>
                      <a:pt x="63" y="42"/>
                      <a:pt x="64" y="42"/>
                      <a:pt x="65" y="44"/>
                    </a:cubicBezTo>
                    <a:cubicBezTo>
                      <a:pt x="66" y="47"/>
                      <a:pt x="66" y="48"/>
                      <a:pt x="65" y="50"/>
                    </a:cubicBezTo>
                    <a:cubicBezTo>
                      <a:pt x="64" y="50"/>
                      <a:pt x="63" y="50"/>
                      <a:pt x="62" y="50"/>
                    </a:cubicBezTo>
                    <a:cubicBezTo>
                      <a:pt x="61" y="49"/>
                      <a:pt x="60" y="49"/>
                      <a:pt x="60" y="49"/>
                    </a:cubicBezTo>
                    <a:close/>
                    <a:moveTo>
                      <a:pt x="66" y="163"/>
                    </a:moveTo>
                    <a:cubicBezTo>
                      <a:pt x="65" y="160"/>
                      <a:pt x="66" y="158"/>
                      <a:pt x="68" y="158"/>
                    </a:cubicBezTo>
                    <a:cubicBezTo>
                      <a:pt x="69" y="158"/>
                      <a:pt x="71" y="158"/>
                      <a:pt x="71" y="160"/>
                    </a:cubicBezTo>
                    <a:cubicBezTo>
                      <a:pt x="71" y="161"/>
                      <a:pt x="71" y="162"/>
                      <a:pt x="70" y="163"/>
                    </a:cubicBezTo>
                    <a:cubicBezTo>
                      <a:pt x="69" y="164"/>
                      <a:pt x="67" y="164"/>
                      <a:pt x="66" y="163"/>
                    </a:cubicBezTo>
                    <a:close/>
                  </a:path>
                </a:pathLst>
              </a:custGeom>
              <a:solidFill>
                <a:schemeClr val="dk2"/>
              </a:solidFill>
              <a:ln>
                <a:noFill/>
              </a:ln>
              <a:effectLst>
                <a:outerShdw dist="28575" dir="204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 name="Google Shape;340;p30"/>
              <p:cNvSpPr/>
              <p:nvPr/>
            </p:nvSpPr>
            <p:spPr>
              <a:xfrm>
                <a:off x="762506" y="4482853"/>
                <a:ext cx="375663" cy="759960"/>
              </a:xfrm>
              <a:custGeom>
                <a:avLst/>
                <a:gdLst/>
                <a:ahLst/>
                <a:cxnLst/>
                <a:rect l="l" t="t" r="r" b="b"/>
                <a:pathLst>
                  <a:path w="107" h="217" extrusionOk="0">
                    <a:moveTo>
                      <a:pt x="80" y="67"/>
                    </a:moveTo>
                    <a:cubicBezTo>
                      <a:pt x="79" y="68"/>
                      <a:pt x="79" y="69"/>
                      <a:pt x="78" y="69"/>
                    </a:cubicBezTo>
                    <a:cubicBezTo>
                      <a:pt x="78" y="69"/>
                      <a:pt x="78" y="69"/>
                      <a:pt x="78" y="69"/>
                    </a:cubicBezTo>
                    <a:cubicBezTo>
                      <a:pt x="75" y="71"/>
                      <a:pt x="74" y="73"/>
                      <a:pt x="73" y="74"/>
                    </a:cubicBezTo>
                    <a:cubicBezTo>
                      <a:pt x="73" y="76"/>
                      <a:pt x="72" y="78"/>
                      <a:pt x="72" y="80"/>
                    </a:cubicBezTo>
                    <a:cubicBezTo>
                      <a:pt x="72" y="81"/>
                      <a:pt x="72" y="82"/>
                      <a:pt x="72" y="83"/>
                    </a:cubicBezTo>
                    <a:cubicBezTo>
                      <a:pt x="72" y="84"/>
                      <a:pt x="72" y="85"/>
                      <a:pt x="72" y="86"/>
                    </a:cubicBezTo>
                    <a:cubicBezTo>
                      <a:pt x="71" y="87"/>
                      <a:pt x="70" y="88"/>
                      <a:pt x="70" y="88"/>
                    </a:cubicBezTo>
                    <a:cubicBezTo>
                      <a:pt x="70" y="89"/>
                      <a:pt x="70" y="90"/>
                      <a:pt x="70" y="90"/>
                    </a:cubicBezTo>
                    <a:cubicBezTo>
                      <a:pt x="69" y="91"/>
                      <a:pt x="69" y="92"/>
                      <a:pt x="69" y="92"/>
                    </a:cubicBezTo>
                    <a:cubicBezTo>
                      <a:pt x="68" y="93"/>
                      <a:pt x="68" y="93"/>
                      <a:pt x="67" y="94"/>
                    </a:cubicBezTo>
                    <a:cubicBezTo>
                      <a:pt x="67" y="95"/>
                      <a:pt x="67" y="95"/>
                      <a:pt x="67" y="96"/>
                    </a:cubicBezTo>
                    <a:cubicBezTo>
                      <a:pt x="67" y="96"/>
                      <a:pt x="66" y="97"/>
                      <a:pt x="66" y="97"/>
                    </a:cubicBezTo>
                    <a:cubicBezTo>
                      <a:pt x="66" y="99"/>
                      <a:pt x="65" y="101"/>
                      <a:pt x="65" y="104"/>
                    </a:cubicBezTo>
                    <a:cubicBezTo>
                      <a:pt x="65" y="106"/>
                      <a:pt x="65" y="109"/>
                      <a:pt x="64" y="111"/>
                    </a:cubicBezTo>
                    <a:cubicBezTo>
                      <a:pt x="63" y="113"/>
                      <a:pt x="62" y="115"/>
                      <a:pt x="61" y="116"/>
                    </a:cubicBezTo>
                    <a:cubicBezTo>
                      <a:pt x="61" y="118"/>
                      <a:pt x="60" y="119"/>
                      <a:pt x="59" y="121"/>
                    </a:cubicBezTo>
                    <a:cubicBezTo>
                      <a:pt x="59" y="123"/>
                      <a:pt x="58" y="124"/>
                      <a:pt x="57" y="126"/>
                    </a:cubicBezTo>
                    <a:cubicBezTo>
                      <a:pt x="56" y="127"/>
                      <a:pt x="55" y="129"/>
                      <a:pt x="55" y="131"/>
                    </a:cubicBezTo>
                    <a:cubicBezTo>
                      <a:pt x="53" y="133"/>
                      <a:pt x="52" y="135"/>
                      <a:pt x="52" y="137"/>
                    </a:cubicBezTo>
                    <a:cubicBezTo>
                      <a:pt x="52" y="139"/>
                      <a:pt x="51" y="140"/>
                      <a:pt x="50" y="142"/>
                    </a:cubicBezTo>
                    <a:cubicBezTo>
                      <a:pt x="51" y="143"/>
                      <a:pt x="51" y="143"/>
                      <a:pt x="50" y="143"/>
                    </a:cubicBezTo>
                    <a:cubicBezTo>
                      <a:pt x="50" y="144"/>
                      <a:pt x="50" y="144"/>
                      <a:pt x="50" y="145"/>
                    </a:cubicBezTo>
                    <a:cubicBezTo>
                      <a:pt x="48" y="148"/>
                      <a:pt x="47" y="151"/>
                      <a:pt x="45" y="154"/>
                    </a:cubicBezTo>
                    <a:cubicBezTo>
                      <a:pt x="44" y="157"/>
                      <a:pt x="43" y="160"/>
                      <a:pt x="42" y="163"/>
                    </a:cubicBezTo>
                    <a:cubicBezTo>
                      <a:pt x="40" y="166"/>
                      <a:pt x="39" y="168"/>
                      <a:pt x="37" y="170"/>
                    </a:cubicBezTo>
                    <a:cubicBezTo>
                      <a:pt x="36" y="173"/>
                      <a:pt x="35" y="175"/>
                      <a:pt x="34" y="177"/>
                    </a:cubicBezTo>
                    <a:cubicBezTo>
                      <a:pt x="33" y="179"/>
                      <a:pt x="33" y="180"/>
                      <a:pt x="33" y="180"/>
                    </a:cubicBezTo>
                    <a:cubicBezTo>
                      <a:pt x="33" y="180"/>
                      <a:pt x="33" y="181"/>
                      <a:pt x="33" y="181"/>
                    </a:cubicBezTo>
                    <a:cubicBezTo>
                      <a:pt x="33" y="183"/>
                      <a:pt x="32" y="183"/>
                      <a:pt x="32" y="183"/>
                    </a:cubicBezTo>
                    <a:cubicBezTo>
                      <a:pt x="32" y="183"/>
                      <a:pt x="32" y="184"/>
                      <a:pt x="32" y="184"/>
                    </a:cubicBezTo>
                    <a:cubicBezTo>
                      <a:pt x="31" y="185"/>
                      <a:pt x="31" y="187"/>
                      <a:pt x="31" y="187"/>
                    </a:cubicBezTo>
                    <a:cubicBezTo>
                      <a:pt x="29" y="189"/>
                      <a:pt x="29" y="190"/>
                      <a:pt x="29" y="191"/>
                    </a:cubicBezTo>
                    <a:cubicBezTo>
                      <a:pt x="29" y="192"/>
                      <a:pt x="29" y="193"/>
                      <a:pt x="28" y="194"/>
                    </a:cubicBezTo>
                    <a:cubicBezTo>
                      <a:pt x="28" y="195"/>
                      <a:pt x="28" y="196"/>
                      <a:pt x="28" y="196"/>
                    </a:cubicBezTo>
                    <a:cubicBezTo>
                      <a:pt x="28" y="197"/>
                      <a:pt x="28" y="198"/>
                      <a:pt x="27" y="198"/>
                    </a:cubicBezTo>
                    <a:cubicBezTo>
                      <a:pt x="28" y="201"/>
                      <a:pt x="27" y="203"/>
                      <a:pt x="26" y="205"/>
                    </a:cubicBezTo>
                    <a:cubicBezTo>
                      <a:pt x="26" y="206"/>
                      <a:pt x="25" y="209"/>
                      <a:pt x="26" y="211"/>
                    </a:cubicBezTo>
                    <a:cubicBezTo>
                      <a:pt x="25" y="212"/>
                      <a:pt x="25" y="213"/>
                      <a:pt x="25" y="214"/>
                    </a:cubicBezTo>
                    <a:cubicBezTo>
                      <a:pt x="24" y="214"/>
                      <a:pt x="24" y="215"/>
                      <a:pt x="24" y="216"/>
                    </a:cubicBezTo>
                    <a:cubicBezTo>
                      <a:pt x="23" y="217"/>
                      <a:pt x="22" y="217"/>
                      <a:pt x="21" y="217"/>
                    </a:cubicBezTo>
                    <a:cubicBezTo>
                      <a:pt x="20" y="216"/>
                      <a:pt x="20" y="216"/>
                      <a:pt x="19" y="216"/>
                    </a:cubicBezTo>
                    <a:cubicBezTo>
                      <a:pt x="18" y="216"/>
                      <a:pt x="17" y="216"/>
                      <a:pt x="15" y="216"/>
                    </a:cubicBezTo>
                    <a:cubicBezTo>
                      <a:pt x="14" y="217"/>
                      <a:pt x="13" y="216"/>
                      <a:pt x="12" y="215"/>
                    </a:cubicBezTo>
                    <a:cubicBezTo>
                      <a:pt x="10" y="215"/>
                      <a:pt x="9" y="215"/>
                      <a:pt x="8" y="215"/>
                    </a:cubicBezTo>
                    <a:cubicBezTo>
                      <a:pt x="7" y="215"/>
                      <a:pt x="6" y="214"/>
                      <a:pt x="6" y="214"/>
                    </a:cubicBezTo>
                    <a:cubicBezTo>
                      <a:pt x="4" y="213"/>
                      <a:pt x="3" y="212"/>
                      <a:pt x="3" y="212"/>
                    </a:cubicBezTo>
                    <a:cubicBezTo>
                      <a:pt x="3" y="211"/>
                      <a:pt x="3" y="210"/>
                      <a:pt x="3" y="209"/>
                    </a:cubicBezTo>
                    <a:cubicBezTo>
                      <a:pt x="3" y="208"/>
                      <a:pt x="2" y="207"/>
                      <a:pt x="2" y="206"/>
                    </a:cubicBezTo>
                    <a:cubicBezTo>
                      <a:pt x="1" y="205"/>
                      <a:pt x="1" y="204"/>
                      <a:pt x="1" y="203"/>
                    </a:cubicBezTo>
                    <a:cubicBezTo>
                      <a:pt x="1" y="202"/>
                      <a:pt x="1" y="201"/>
                      <a:pt x="1" y="200"/>
                    </a:cubicBezTo>
                    <a:cubicBezTo>
                      <a:pt x="1" y="200"/>
                      <a:pt x="1" y="199"/>
                      <a:pt x="0" y="198"/>
                    </a:cubicBezTo>
                    <a:cubicBezTo>
                      <a:pt x="1" y="197"/>
                      <a:pt x="1" y="197"/>
                      <a:pt x="1" y="196"/>
                    </a:cubicBezTo>
                    <a:cubicBezTo>
                      <a:pt x="1" y="196"/>
                      <a:pt x="1" y="196"/>
                      <a:pt x="2" y="195"/>
                    </a:cubicBezTo>
                    <a:cubicBezTo>
                      <a:pt x="1" y="194"/>
                      <a:pt x="2" y="193"/>
                      <a:pt x="3" y="193"/>
                    </a:cubicBezTo>
                    <a:cubicBezTo>
                      <a:pt x="4" y="192"/>
                      <a:pt x="4" y="191"/>
                      <a:pt x="4" y="190"/>
                    </a:cubicBezTo>
                    <a:cubicBezTo>
                      <a:pt x="5" y="190"/>
                      <a:pt x="5" y="189"/>
                      <a:pt x="5" y="188"/>
                    </a:cubicBezTo>
                    <a:cubicBezTo>
                      <a:pt x="5" y="188"/>
                      <a:pt x="6" y="187"/>
                      <a:pt x="7" y="186"/>
                    </a:cubicBezTo>
                    <a:cubicBezTo>
                      <a:pt x="8" y="184"/>
                      <a:pt x="9" y="182"/>
                      <a:pt x="10" y="179"/>
                    </a:cubicBezTo>
                    <a:cubicBezTo>
                      <a:pt x="11" y="177"/>
                      <a:pt x="13" y="176"/>
                      <a:pt x="15" y="174"/>
                    </a:cubicBezTo>
                    <a:cubicBezTo>
                      <a:pt x="15" y="173"/>
                      <a:pt x="15" y="172"/>
                      <a:pt x="16" y="172"/>
                    </a:cubicBezTo>
                    <a:cubicBezTo>
                      <a:pt x="16" y="172"/>
                      <a:pt x="16" y="171"/>
                      <a:pt x="17" y="170"/>
                    </a:cubicBezTo>
                    <a:cubicBezTo>
                      <a:pt x="17" y="168"/>
                      <a:pt x="18" y="166"/>
                      <a:pt x="18" y="165"/>
                    </a:cubicBezTo>
                    <a:cubicBezTo>
                      <a:pt x="18" y="165"/>
                      <a:pt x="19" y="164"/>
                      <a:pt x="19" y="163"/>
                    </a:cubicBezTo>
                    <a:cubicBezTo>
                      <a:pt x="19" y="162"/>
                      <a:pt x="19" y="161"/>
                      <a:pt x="19" y="160"/>
                    </a:cubicBezTo>
                    <a:cubicBezTo>
                      <a:pt x="19" y="160"/>
                      <a:pt x="19" y="159"/>
                      <a:pt x="20" y="158"/>
                    </a:cubicBezTo>
                    <a:cubicBezTo>
                      <a:pt x="19" y="155"/>
                      <a:pt x="19" y="153"/>
                      <a:pt x="20" y="152"/>
                    </a:cubicBezTo>
                    <a:cubicBezTo>
                      <a:pt x="20" y="151"/>
                      <a:pt x="20" y="150"/>
                      <a:pt x="21" y="149"/>
                    </a:cubicBezTo>
                    <a:cubicBezTo>
                      <a:pt x="21" y="149"/>
                      <a:pt x="21" y="148"/>
                      <a:pt x="21" y="148"/>
                    </a:cubicBezTo>
                    <a:cubicBezTo>
                      <a:pt x="21" y="147"/>
                      <a:pt x="21" y="146"/>
                      <a:pt x="22" y="145"/>
                    </a:cubicBezTo>
                    <a:cubicBezTo>
                      <a:pt x="22" y="144"/>
                      <a:pt x="23" y="143"/>
                      <a:pt x="23" y="143"/>
                    </a:cubicBezTo>
                    <a:cubicBezTo>
                      <a:pt x="23" y="143"/>
                      <a:pt x="23" y="143"/>
                      <a:pt x="23" y="142"/>
                    </a:cubicBezTo>
                    <a:cubicBezTo>
                      <a:pt x="24" y="141"/>
                      <a:pt x="24" y="140"/>
                      <a:pt x="25" y="139"/>
                    </a:cubicBezTo>
                    <a:cubicBezTo>
                      <a:pt x="25" y="139"/>
                      <a:pt x="25" y="138"/>
                      <a:pt x="25" y="137"/>
                    </a:cubicBezTo>
                    <a:cubicBezTo>
                      <a:pt x="26" y="136"/>
                      <a:pt x="27" y="134"/>
                      <a:pt x="27" y="132"/>
                    </a:cubicBezTo>
                    <a:cubicBezTo>
                      <a:pt x="27" y="130"/>
                      <a:pt x="28" y="128"/>
                      <a:pt x="30" y="127"/>
                    </a:cubicBezTo>
                    <a:cubicBezTo>
                      <a:pt x="30" y="126"/>
                      <a:pt x="31" y="125"/>
                      <a:pt x="31" y="124"/>
                    </a:cubicBezTo>
                    <a:cubicBezTo>
                      <a:pt x="31" y="124"/>
                      <a:pt x="32" y="123"/>
                      <a:pt x="32" y="123"/>
                    </a:cubicBezTo>
                    <a:cubicBezTo>
                      <a:pt x="32" y="121"/>
                      <a:pt x="32" y="120"/>
                      <a:pt x="33" y="119"/>
                    </a:cubicBezTo>
                    <a:cubicBezTo>
                      <a:pt x="34" y="119"/>
                      <a:pt x="34" y="117"/>
                      <a:pt x="35" y="116"/>
                    </a:cubicBezTo>
                    <a:cubicBezTo>
                      <a:pt x="36" y="114"/>
                      <a:pt x="37" y="112"/>
                      <a:pt x="37" y="111"/>
                    </a:cubicBezTo>
                    <a:cubicBezTo>
                      <a:pt x="37" y="109"/>
                      <a:pt x="38" y="108"/>
                      <a:pt x="39" y="108"/>
                    </a:cubicBezTo>
                    <a:cubicBezTo>
                      <a:pt x="40" y="106"/>
                      <a:pt x="40" y="105"/>
                      <a:pt x="41" y="105"/>
                    </a:cubicBezTo>
                    <a:cubicBezTo>
                      <a:pt x="41" y="104"/>
                      <a:pt x="41" y="103"/>
                      <a:pt x="42" y="102"/>
                    </a:cubicBezTo>
                    <a:cubicBezTo>
                      <a:pt x="41" y="100"/>
                      <a:pt x="41" y="98"/>
                      <a:pt x="42" y="96"/>
                    </a:cubicBezTo>
                    <a:cubicBezTo>
                      <a:pt x="42" y="94"/>
                      <a:pt x="43" y="92"/>
                      <a:pt x="42" y="90"/>
                    </a:cubicBezTo>
                    <a:cubicBezTo>
                      <a:pt x="43" y="88"/>
                      <a:pt x="43" y="87"/>
                      <a:pt x="43" y="87"/>
                    </a:cubicBezTo>
                    <a:cubicBezTo>
                      <a:pt x="43" y="87"/>
                      <a:pt x="43" y="87"/>
                      <a:pt x="43" y="86"/>
                    </a:cubicBezTo>
                    <a:cubicBezTo>
                      <a:pt x="44" y="85"/>
                      <a:pt x="45" y="84"/>
                      <a:pt x="45" y="83"/>
                    </a:cubicBezTo>
                    <a:cubicBezTo>
                      <a:pt x="45" y="82"/>
                      <a:pt x="45" y="81"/>
                      <a:pt x="46" y="80"/>
                    </a:cubicBezTo>
                    <a:cubicBezTo>
                      <a:pt x="47" y="79"/>
                      <a:pt x="47" y="78"/>
                      <a:pt x="47" y="78"/>
                    </a:cubicBezTo>
                    <a:cubicBezTo>
                      <a:pt x="47" y="77"/>
                      <a:pt x="48" y="77"/>
                      <a:pt x="49" y="77"/>
                    </a:cubicBezTo>
                    <a:cubicBezTo>
                      <a:pt x="49" y="76"/>
                      <a:pt x="50" y="74"/>
                      <a:pt x="50" y="73"/>
                    </a:cubicBezTo>
                    <a:cubicBezTo>
                      <a:pt x="51" y="72"/>
                      <a:pt x="52" y="71"/>
                      <a:pt x="52" y="69"/>
                    </a:cubicBezTo>
                    <a:cubicBezTo>
                      <a:pt x="53" y="68"/>
                      <a:pt x="54" y="66"/>
                      <a:pt x="54" y="65"/>
                    </a:cubicBezTo>
                    <a:cubicBezTo>
                      <a:pt x="55" y="64"/>
                      <a:pt x="55" y="63"/>
                      <a:pt x="56" y="62"/>
                    </a:cubicBezTo>
                    <a:cubicBezTo>
                      <a:pt x="57" y="61"/>
                      <a:pt x="58" y="60"/>
                      <a:pt x="58" y="59"/>
                    </a:cubicBezTo>
                    <a:cubicBezTo>
                      <a:pt x="59" y="57"/>
                      <a:pt x="59" y="56"/>
                      <a:pt x="60" y="55"/>
                    </a:cubicBezTo>
                    <a:cubicBezTo>
                      <a:pt x="61" y="54"/>
                      <a:pt x="62" y="52"/>
                      <a:pt x="63" y="51"/>
                    </a:cubicBezTo>
                    <a:cubicBezTo>
                      <a:pt x="64" y="49"/>
                      <a:pt x="65" y="48"/>
                      <a:pt x="65" y="46"/>
                    </a:cubicBezTo>
                    <a:cubicBezTo>
                      <a:pt x="66" y="45"/>
                      <a:pt x="67" y="44"/>
                      <a:pt x="67" y="42"/>
                    </a:cubicBezTo>
                    <a:cubicBezTo>
                      <a:pt x="67" y="41"/>
                      <a:pt x="67" y="39"/>
                      <a:pt x="68" y="38"/>
                    </a:cubicBezTo>
                    <a:cubicBezTo>
                      <a:pt x="69" y="37"/>
                      <a:pt x="70" y="36"/>
                      <a:pt x="70" y="35"/>
                    </a:cubicBezTo>
                    <a:cubicBezTo>
                      <a:pt x="71" y="32"/>
                      <a:pt x="72" y="31"/>
                      <a:pt x="72" y="31"/>
                    </a:cubicBezTo>
                    <a:cubicBezTo>
                      <a:pt x="73" y="30"/>
                      <a:pt x="73" y="28"/>
                      <a:pt x="74" y="27"/>
                    </a:cubicBezTo>
                    <a:cubicBezTo>
                      <a:pt x="74" y="26"/>
                      <a:pt x="74" y="25"/>
                      <a:pt x="74" y="24"/>
                    </a:cubicBezTo>
                    <a:cubicBezTo>
                      <a:pt x="75" y="23"/>
                      <a:pt x="76" y="22"/>
                      <a:pt x="76" y="21"/>
                    </a:cubicBezTo>
                    <a:cubicBezTo>
                      <a:pt x="76" y="20"/>
                      <a:pt x="77" y="19"/>
                      <a:pt x="77" y="18"/>
                    </a:cubicBezTo>
                    <a:cubicBezTo>
                      <a:pt x="77" y="16"/>
                      <a:pt x="78" y="15"/>
                      <a:pt x="80" y="13"/>
                    </a:cubicBezTo>
                    <a:cubicBezTo>
                      <a:pt x="80" y="12"/>
                      <a:pt x="81" y="11"/>
                      <a:pt x="82" y="10"/>
                    </a:cubicBezTo>
                    <a:cubicBezTo>
                      <a:pt x="83" y="8"/>
                      <a:pt x="84" y="7"/>
                      <a:pt x="85" y="6"/>
                    </a:cubicBezTo>
                    <a:cubicBezTo>
                      <a:pt x="85" y="6"/>
                      <a:pt x="86" y="5"/>
                      <a:pt x="86" y="5"/>
                    </a:cubicBezTo>
                    <a:cubicBezTo>
                      <a:pt x="88" y="4"/>
                      <a:pt x="89" y="3"/>
                      <a:pt x="90" y="2"/>
                    </a:cubicBezTo>
                    <a:cubicBezTo>
                      <a:pt x="90" y="1"/>
                      <a:pt x="92" y="0"/>
                      <a:pt x="94" y="0"/>
                    </a:cubicBezTo>
                    <a:cubicBezTo>
                      <a:pt x="95" y="0"/>
                      <a:pt x="96" y="0"/>
                      <a:pt x="98" y="0"/>
                    </a:cubicBezTo>
                    <a:cubicBezTo>
                      <a:pt x="99" y="0"/>
                      <a:pt x="100" y="0"/>
                      <a:pt x="101" y="0"/>
                    </a:cubicBezTo>
                    <a:cubicBezTo>
                      <a:pt x="103" y="3"/>
                      <a:pt x="104" y="5"/>
                      <a:pt x="105" y="6"/>
                    </a:cubicBezTo>
                    <a:cubicBezTo>
                      <a:pt x="106" y="7"/>
                      <a:pt x="107" y="8"/>
                      <a:pt x="107" y="9"/>
                    </a:cubicBezTo>
                    <a:cubicBezTo>
                      <a:pt x="107" y="11"/>
                      <a:pt x="107" y="12"/>
                      <a:pt x="107" y="13"/>
                    </a:cubicBezTo>
                    <a:cubicBezTo>
                      <a:pt x="106" y="14"/>
                      <a:pt x="106" y="16"/>
                      <a:pt x="106" y="17"/>
                    </a:cubicBezTo>
                    <a:cubicBezTo>
                      <a:pt x="104" y="19"/>
                      <a:pt x="103" y="21"/>
                      <a:pt x="103" y="23"/>
                    </a:cubicBezTo>
                    <a:cubicBezTo>
                      <a:pt x="102" y="25"/>
                      <a:pt x="101" y="26"/>
                      <a:pt x="100" y="28"/>
                    </a:cubicBezTo>
                    <a:cubicBezTo>
                      <a:pt x="100" y="31"/>
                      <a:pt x="99" y="34"/>
                      <a:pt x="98" y="35"/>
                    </a:cubicBezTo>
                    <a:cubicBezTo>
                      <a:pt x="97" y="36"/>
                      <a:pt x="96" y="37"/>
                      <a:pt x="96" y="38"/>
                    </a:cubicBezTo>
                    <a:cubicBezTo>
                      <a:pt x="95" y="40"/>
                      <a:pt x="94" y="41"/>
                      <a:pt x="94" y="42"/>
                    </a:cubicBezTo>
                    <a:cubicBezTo>
                      <a:pt x="93" y="43"/>
                      <a:pt x="91" y="44"/>
                      <a:pt x="91" y="46"/>
                    </a:cubicBezTo>
                    <a:cubicBezTo>
                      <a:pt x="90" y="47"/>
                      <a:pt x="89" y="49"/>
                      <a:pt x="88" y="50"/>
                    </a:cubicBezTo>
                    <a:cubicBezTo>
                      <a:pt x="87" y="51"/>
                      <a:pt x="87" y="53"/>
                      <a:pt x="86" y="53"/>
                    </a:cubicBezTo>
                    <a:cubicBezTo>
                      <a:pt x="86" y="54"/>
                      <a:pt x="86" y="55"/>
                      <a:pt x="85" y="56"/>
                    </a:cubicBezTo>
                    <a:cubicBezTo>
                      <a:pt x="85" y="57"/>
                      <a:pt x="85" y="57"/>
                      <a:pt x="84" y="58"/>
                    </a:cubicBezTo>
                    <a:cubicBezTo>
                      <a:pt x="84" y="59"/>
                      <a:pt x="84" y="59"/>
                      <a:pt x="84" y="60"/>
                    </a:cubicBezTo>
                    <a:cubicBezTo>
                      <a:pt x="83" y="62"/>
                      <a:pt x="83" y="63"/>
                      <a:pt x="82" y="64"/>
                    </a:cubicBezTo>
                    <a:cubicBezTo>
                      <a:pt x="81" y="65"/>
                      <a:pt x="81" y="66"/>
                      <a:pt x="80" y="67"/>
                    </a:cubicBezTo>
                    <a:close/>
                  </a:path>
                </a:pathLst>
              </a:custGeom>
              <a:solidFill>
                <a:schemeClr val="accent2"/>
              </a:solidFill>
              <a:ln>
                <a:noFill/>
              </a:ln>
              <a:effectLst>
                <a:outerShdw dist="28575" dir="204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30"/>
              <p:cNvSpPr/>
              <p:nvPr/>
            </p:nvSpPr>
            <p:spPr>
              <a:xfrm>
                <a:off x="1096019" y="4866129"/>
                <a:ext cx="306388" cy="519113"/>
              </a:xfrm>
              <a:custGeom>
                <a:avLst/>
                <a:gdLst/>
                <a:ahLst/>
                <a:cxnLst/>
                <a:rect l="l" t="t" r="r" b="b"/>
                <a:pathLst>
                  <a:path w="118" h="200" extrusionOk="0">
                    <a:moveTo>
                      <a:pt x="76" y="86"/>
                    </a:moveTo>
                    <a:cubicBezTo>
                      <a:pt x="78" y="87"/>
                      <a:pt x="80" y="87"/>
                      <a:pt x="82" y="88"/>
                    </a:cubicBezTo>
                    <a:cubicBezTo>
                      <a:pt x="84" y="88"/>
                      <a:pt x="86" y="89"/>
                      <a:pt x="87" y="91"/>
                    </a:cubicBezTo>
                    <a:cubicBezTo>
                      <a:pt x="89" y="92"/>
                      <a:pt x="91" y="93"/>
                      <a:pt x="92" y="94"/>
                    </a:cubicBezTo>
                    <a:cubicBezTo>
                      <a:pt x="93" y="95"/>
                      <a:pt x="94" y="96"/>
                      <a:pt x="95" y="98"/>
                    </a:cubicBezTo>
                    <a:cubicBezTo>
                      <a:pt x="96" y="100"/>
                      <a:pt x="97" y="101"/>
                      <a:pt x="98" y="102"/>
                    </a:cubicBezTo>
                    <a:cubicBezTo>
                      <a:pt x="98" y="104"/>
                      <a:pt x="99" y="105"/>
                      <a:pt x="98" y="106"/>
                    </a:cubicBezTo>
                    <a:cubicBezTo>
                      <a:pt x="99" y="109"/>
                      <a:pt x="99" y="111"/>
                      <a:pt x="100" y="114"/>
                    </a:cubicBezTo>
                    <a:cubicBezTo>
                      <a:pt x="100" y="116"/>
                      <a:pt x="101" y="118"/>
                      <a:pt x="102" y="120"/>
                    </a:cubicBezTo>
                    <a:cubicBezTo>
                      <a:pt x="102" y="122"/>
                      <a:pt x="103" y="124"/>
                      <a:pt x="103" y="125"/>
                    </a:cubicBezTo>
                    <a:cubicBezTo>
                      <a:pt x="104" y="127"/>
                      <a:pt x="105" y="129"/>
                      <a:pt x="105" y="131"/>
                    </a:cubicBezTo>
                    <a:cubicBezTo>
                      <a:pt x="105" y="132"/>
                      <a:pt x="105" y="133"/>
                      <a:pt x="105" y="134"/>
                    </a:cubicBezTo>
                    <a:cubicBezTo>
                      <a:pt x="105" y="135"/>
                      <a:pt x="105" y="136"/>
                      <a:pt x="105" y="137"/>
                    </a:cubicBezTo>
                    <a:cubicBezTo>
                      <a:pt x="105" y="139"/>
                      <a:pt x="106" y="141"/>
                      <a:pt x="106" y="142"/>
                    </a:cubicBezTo>
                    <a:cubicBezTo>
                      <a:pt x="106" y="144"/>
                      <a:pt x="107" y="145"/>
                      <a:pt x="107" y="147"/>
                    </a:cubicBezTo>
                    <a:cubicBezTo>
                      <a:pt x="107" y="148"/>
                      <a:pt x="107" y="148"/>
                      <a:pt x="107" y="149"/>
                    </a:cubicBezTo>
                    <a:cubicBezTo>
                      <a:pt x="107" y="149"/>
                      <a:pt x="107" y="150"/>
                      <a:pt x="107" y="151"/>
                    </a:cubicBezTo>
                    <a:cubicBezTo>
                      <a:pt x="107" y="153"/>
                      <a:pt x="107" y="156"/>
                      <a:pt x="107" y="159"/>
                    </a:cubicBezTo>
                    <a:cubicBezTo>
                      <a:pt x="108" y="162"/>
                      <a:pt x="108" y="165"/>
                      <a:pt x="107" y="167"/>
                    </a:cubicBezTo>
                    <a:cubicBezTo>
                      <a:pt x="107" y="168"/>
                      <a:pt x="107" y="168"/>
                      <a:pt x="107" y="169"/>
                    </a:cubicBezTo>
                    <a:cubicBezTo>
                      <a:pt x="107" y="170"/>
                      <a:pt x="107" y="171"/>
                      <a:pt x="107" y="171"/>
                    </a:cubicBezTo>
                    <a:cubicBezTo>
                      <a:pt x="107" y="171"/>
                      <a:pt x="107" y="172"/>
                      <a:pt x="107" y="173"/>
                    </a:cubicBezTo>
                    <a:cubicBezTo>
                      <a:pt x="107" y="174"/>
                      <a:pt x="106" y="174"/>
                      <a:pt x="106" y="175"/>
                    </a:cubicBezTo>
                    <a:cubicBezTo>
                      <a:pt x="105" y="178"/>
                      <a:pt x="104" y="180"/>
                      <a:pt x="103" y="182"/>
                    </a:cubicBezTo>
                    <a:cubicBezTo>
                      <a:pt x="102" y="183"/>
                      <a:pt x="101" y="185"/>
                      <a:pt x="100" y="187"/>
                    </a:cubicBezTo>
                    <a:cubicBezTo>
                      <a:pt x="100" y="187"/>
                      <a:pt x="99" y="187"/>
                      <a:pt x="99" y="188"/>
                    </a:cubicBezTo>
                    <a:cubicBezTo>
                      <a:pt x="98" y="188"/>
                      <a:pt x="98" y="189"/>
                      <a:pt x="98" y="189"/>
                    </a:cubicBezTo>
                    <a:cubicBezTo>
                      <a:pt x="95" y="190"/>
                      <a:pt x="93" y="192"/>
                      <a:pt x="91" y="194"/>
                    </a:cubicBezTo>
                    <a:cubicBezTo>
                      <a:pt x="89" y="195"/>
                      <a:pt x="87" y="196"/>
                      <a:pt x="84" y="196"/>
                    </a:cubicBezTo>
                    <a:cubicBezTo>
                      <a:pt x="83" y="196"/>
                      <a:pt x="82" y="196"/>
                      <a:pt x="82" y="197"/>
                    </a:cubicBezTo>
                    <a:cubicBezTo>
                      <a:pt x="81" y="197"/>
                      <a:pt x="81" y="197"/>
                      <a:pt x="80" y="197"/>
                    </a:cubicBezTo>
                    <a:cubicBezTo>
                      <a:pt x="79" y="197"/>
                      <a:pt x="78" y="197"/>
                      <a:pt x="76" y="197"/>
                    </a:cubicBezTo>
                    <a:cubicBezTo>
                      <a:pt x="75" y="197"/>
                      <a:pt x="74" y="198"/>
                      <a:pt x="73" y="198"/>
                    </a:cubicBezTo>
                    <a:cubicBezTo>
                      <a:pt x="71" y="198"/>
                      <a:pt x="69" y="199"/>
                      <a:pt x="67" y="199"/>
                    </a:cubicBezTo>
                    <a:cubicBezTo>
                      <a:pt x="66" y="199"/>
                      <a:pt x="64" y="199"/>
                      <a:pt x="61" y="199"/>
                    </a:cubicBezTo>
                    <a:cubicBezTo>
                      <a:pt x="61" y="199"/>
                      <a:pt x="60" y="199"/>
                      <a:pt x="59" y="199"/>
                    </a:cubicBezTo>
                    <a:cubicBezTo>
                      <a:pt x="58" y="200"/>
                      <a:pt x="58" y="200"/>
                      <a:pt x="57" y="199"/>
                    </a:cubicBezTo>
                    <a:cubicBezTo>
                      <a:pt x="54" y="199"/>
                      <a:pt x="52" y="200"/>
                      <a:pt x="50" y="200"/>
                    </a:cubicBezTo>
                    <a:cubicBezTo>
                      <a:pt x="48" y="200"/>
                      <a:pt x="46" y="200"/>
                      <a:pt x="44" y="199"/>
                    </a:cubicBezTo>
                    <a:cubicBezTo>
                      <a:pt x="42" y="199"/>
                      <a:pt x="41" y="198"/>
                      <a:pt x="40" y="198"/>
                    </a:cubicBezTo>
                    <a:cubicBezTo>
                      <a:pt x="39" y="198"/>
                      <a:pt x="38" y="198"/>
                      <a:pt x="37" y="198"/>
                    </a:cubicBezTo>
                    <a:cubicBezTo>
                      <a:pt x="36" y="198"/>
                      <a:pt x="36" y="197"/>
                      <a:pt x="35" y="197"/>
                    </a:cubicBezTo>
                    <a:cubicBezTo>
                      <a:pt x="34" y="196"/>
                      <a:pt x="33" y="196"/>
                      <a:pt x="32" y="196"/>
                    </a:cubicBezTo>
                    <a:cubicBezTo>
                      <a:pt x="31" y="195"/>
                      <a:pt x="29" y="195"/>
                      <a:pt x="28" y="194"/>
                    </a:cubicBezTo>
                    <a:cubicBezTo>
                      <a:pt x="26" y="194"/>
                      <a:pt x="25" y="193"/>
                      <a:pt x="24" y="192"/>
                    </a:cubicBezTo>
                    <a:cubicBezTo>
                      <a:pt x="22" y="189"/>
                      <a:pt x="20" y="187"/>
                      <a:pt x="19" y="186"/>
                    </a:cubicBezTo>
                    <a:cubicBezTo>
                      <a:pt x="18" y="185"/>
                      <a:pt x="17" y="183"/>
                      <a:pt x="16" y="181"/>
                    </a:cubicBezTo>
                    <a:cubicBezTo>
                      <a:pt x="15" y="178"/>
                      <a:pt x="13" y="176"/>
                      <a:pt x="12" y="175"/>
                    </a:cubicBezTo>
                    <a:cubicBezTo>
                      <a:pt x="11" y="174"/>
                      <a:pt x="10" y="173"/>
                      <a:pt x="9" y="171"/>
                    </a:cubicBezTo>
                    <a:cubicBezTo>
                      <a:pt x="7" y="170"/>
                      <a:pt x="6" y="169"/>
                      <a:pt x="5" y="167"/>
                    </a:cubicBezTo>
                    <a:cubicBezTo>
                      <a:pt x="4" y="167"/>
                      <a:pt x="3" y="166"/>
                      <a:pt x="3" y="165"/>
                    </a:cubicBezTo>
                    <a:cubicBezTo>
                      <a:pt x="3" y="164"/>
                      <a:pt x="2" y="163"/>
                      <a:pt x="2" y="163"/>
                    </a:cubicBezTo>
                    <a:cubicBezTo>
                      <a:pt x="2" y="161"/>
                      <a:pt x="2" y="160"/>
                      <a:pt x="1" y="160"/>
                    </a:cubicBezTo>
                    <a:cubicBezTo>
                      <a:pt x="1" y="159"/>
                      <a:pt x="1" y="158"/>
                      <a:pt x="1" y="156"/>
                    </a:cubicBezTo>
                    <a:cubicBezTo>
                      <a:pt x="1" y="155"/>
                      <a:pt x="1" y="154"/>
                      <a:pt x="1" y="153"/>
                    </a:cubicBezTo>
                    <a:cubicBezTo>
                      <a:pt x="1" y="152"/>
                      <a:pt x="0" y="151"/>
                      <a:pt x="1" y="150"/>
                    </a:cubicBezTo>
                    <a:cubicBezTo>
                      <a:pt x="2" y="149"/>
                      <a:pt x="2" y="148"/>
                      <a:pt x="2" y="147"/>
                    </a:cubicBezTo>
                    <a:cubicBezTo>
                      <a:pt x="2" y="147"/>
                      <a:pt x="2" y="146"/>
                      <a:pt x="3" y="146"/>
                    </a:cubicBezTo>
                    <a:cubicBezTo>
                      <a:pt x="3" y="145"/>
                      <a:pt x="3" y="144"/>
                      <a:pt x="4" y="143"/>
                    </a:cubicBezTo>
                    <a:cubicBezTo>
                      <a:pt x="4" y="143"/>
                      <a:pt x="5" y="142"/>
                      <a:pt x="5" y="141"/>
                    </a:cubicBezTo>
                    <a:cubicBezTo>
                      <a:pt x="7" y="139"/>
                      <a:pt x="7" y="138"/>
                      <a:pt x="7" y="137"/>
                    </a:cubicBezTo>
                    <a:cubicBezTo>
                      <a:pt x="10" y="136"/>
                      <a:pt x="12" y="135"/>
                      <a:pt x="14" y="134"/>
                    </a:cubicBezTo>
                    <a:cubicBezTo>
                      <a:pt x="16" y="134"/>
                      <a:pt x="17" y="133"/>
                      <a:pt x="19" y="132"/>
                    </a:cubicBezTo>
                    <a:cubicBezTo>
                      <a:pt x="20" y="133"/>
                      <a:pt x="20" y="133"/>
                      <a:pt x="21" y="133"/>
                    </a:cubicBezTo>
                    <a:cubicBezTo>
                      <a:pt x="21" y="133"/>
                      <a:pt x="22" y="133"/>
                      <a:pt x="23" y="133"/>
                    </a:cubicBezTo>
                    <a:cubicBezTo>
                      <a:pt x="24" y="133"/>
                      <a:pt x="25" y="133"/>
                      <a:pt x="27" y="133"/>
                    </a:cubicBezTo>
                    <a:cubicBezTo>
                      <a:pt x="28" y="133"/>
                      <a:pt x="30" y="133"/>
                      <a:pt x="31" y="134"/>
                    </a:cubicBezTo>
                    <a:cubicBezTo>
                      <a:pt x="34" y="134"/>
                      <a:pt x="35" y="135"/>
                      <a:pt x="35" y="137"/>
                    </a:cubicBezTo>
                    <a:cubicBezTo>
                      <a:pt x="37" y="139"/>
                      <a:pt x="38" y="140"/>
                      <a:pt x="39" y="142"/>
                    </a:cubicBezTo>
                    <a:cubicBezTo>
                      <a:pt x="40" y="143"/>
                      <a:pt x="40" y="143"/>
                      <a:pt x="40" y="143"/>
                    </a:cubicBezTo>
                    <a:cubicBezTo>
                      <a:pt x="41" y="144"/>
                      <a:pt x="41" y="144"/>
                      <a:pt x="42" y="145"/>
                    </a:cubicBezTo>
                    <a:cubicBezTo>
                      <a:pt x="41" y="146"/>
                      <a:pt x="41" y="148"/>
                      <a:pt x="41" y="149"/>
                    </a:cubicBezTo>
                    <a:cubicBezTo>
                      <a:pt x="40" y="150"/>
                      <a:pt x="40" y="152"/>
                      <a:pt x="39" y="153"/>
                    </a:cubicBezTo>
                    <a:cubicBezTo>
                      <a:pt x="39" y="153"/>
                      <a:pt x="39" y="154"/>
                      <a:pt x="38" y="154"/>
                    </a:cubicBezTo>
                    <a:cubicBezTo>
                      <a:pt x="38" y="155"/>
                      <a:pt x="37" y="155"/>
                      <a:pt x="37" y="156"/>
                    </a:cubicBezTo>
                    <a:cubicBezTo>
                      <a:pt x="37" y="156"/>
                      <a:pt x="36" y="157"/>
                      <a:pt x="36" y="158"/>
                    </a:cubicBezTo>
                    <a:cubicBezTo>
                      <a:pt x="35" y="159"/>
                      <a:pt x="35" y="159"/>
                      <a:pt x="35" y="160"/>
                    </a:cubicBezTo>
                    <a:cubicBezTo>
                      <a:pt x="35" y="161"/>
                      <a:pt x="36" y="162"/>
                      <a:pt x="36" y="163"/>
                    </a:cubicBezTo>
                    <a:cubicBezTo>
                      <a:pt x="36" y="164"/>
                      <a:pt x="36" y="166"/>
                      <a:pt x="36" y="167"/>
                    </a:cubicBezTo>
                    <a:cubicBezTo>
                      <a:pt x="38" y="168"/>
                      <a:pt x="39" y="169"/>
                      <a:pt x="41" y="170"/>
                    </a:cubicBezTo>
                    <a:cubicBezTo>
                      <a:pt x="43" y="171"/>
                      <a:pt x="44" y="172"/>
                      <a:pt x="46" y="173"/>
                    </a:cubicBezTo>
                    <a:cubicBezTo>
                      <a:pt x="47" y="174"/>
                      <a:pt x="49" y="174"/>
                      <a:pt x="50" y="174"/>
                    </a:cubicBezTo>
                    <a:cubicBezTo>
                      <a:pt x="52" y="174"/>
                      <a:pt x="53" y="173"/>
                      <a:pt x="54" y="172"/>
                    </a:cubicBezTo>
                    <a:cubicBezTo>
                      <a:pt x="57" y="172"/>
                      <a:pt x="58" y="171"/>
                      <a:pt x="60" y="170"/>
                    </a:cubicBezTo>
                    <a:cubicBezTo>
                      <a:pt x="61" y="169"/>
                      <a:pt x="63" y="167"/>
                      <a:pt x="65" y="167"/>
                    </a:cubicBezTo>
                    <a:cubicBezTo>
                      <a:pt x="66" y="166"/>
                      <a:pt x="66" y="165"/>
                      <a:pt x="67" y="164"/>
                    </a:cubicBezTo>
                    <a:cubicBezTo>
                      <a:pt x="68" y="164"/>
                      <a:pt x="69" y="163"/>
                      <a:pt x="70" y="162"/>
                    </a:cubicBezTo>
                    <a:cubicBezTo>
                      <a:pt x="72" y="161"/>
                      <a:pt x="73" y="159"/>
                      <a:pt x="73" y="156"/>
                    </a:cubicBezTo>
                    <a:cubicBezTo>
                      <a:pt x="73" y="154"/>
                      <a:pt x="74" y="152"/>
                      <a:pt x="74" y="150"/>
                    </a:cubicBezTo>
                    <a:cubicBezTo>
                      <a:pt x="74" y="149"/>
                      <a:pt x="74" y="148"/>
                      <a:pt x="74" y="147"/>
                    </a:cubicBezTo>
                    <a:cubicBezTo>
                      <a:pt x="74" y="145"/>
                      <a:pt x="74" y="144"/>
                      <a:pt x="74" y="143"/>
                    </a:cubicBezTo>
                    <a:cubicBezTo>
                      <a:pt x="75" y="142"/>
                      <a:pt x="75" y="142"/>
                      <a:pt x="75" y="141"/>
                    </a:cubicBezTo>
                    <a:cubicBezTo>
                      <a:pt x="75" y="140"/>
                      <a:pt x="76" y="140"/>
                      <a:pt x="76" y="139"/>
                    </a:cubicBezTo>
                    <a:cubicBezTo>
                      <a:pt x="76" y="138"/>
                      <a:pt x="76" y="137"/>
                      <a:pt x="76" y="135"/>
                    </a:cubicBezTo>
                    <a:cubicBezTo>
                      <a:pt x="77" y="134"/>
                      <a:pt x="77" y="133"/>
                      <a:pt x="77" y="131"/>
                    </a:cubicBezTo>
                    <a:cubicBezTo>
                      <a:pt x="77" y="129"/>
                      <a:pt x="77" y="128"/>
                      <a:pt x="77" y="127"/>
                    </a:cubicBezTo>
                    <a:cubicBezTo>
                      <a:pt x="78" y="127"/>
                      <a:pt x="78" y="126"/>
                      <a:pt x="77" y="126"/>
                    </a:cubicBezTo>
                    <a:cubicBezTo>
                      <a:pt x="77" y="124"/>
                      <a:pt x="77" y="123"/>
                      <a:pt x="76" y="121"/>
                    </a:cubicBezTo>
                    <a:cubicBezTo>
                      <a:pt x="76" y="120"/>
                      <a:pt x="76" y="118"/>
                      <a:pt x="76" y="117"/>
                    </a:cubicBezTo>
                    <a:cubicBezTo>
                      <a:pt x="75" y="116"/>
                      <a:pt x="74" y="115"/>
                      <a:pt x="74" y="114"/>
                    </a:cubicBezTo>
                    <a:cubicBezTo>
                      <a:pt x="73" y="112"/>
                      <a:pt x="73" y="111"/>
                      <a:pt x="72" y="110"/>
                    </a:cubicBezTo>
                    <a:cubicBezTo>
                      <a:pt x="72" y="109"/>
                      <a:pt x="71" y="109"/>
                      <a:pt x="71" y="108"/>
                    </a:cubicBezTo>
                    <a:cubicBezTo>
                      <a:pt x="70" y="108"/>
                      <a:pt x="70" y="108"/>
                      <a:pt x="70" y="107"/>
                    </a:cubicBezTo>
                    <a:cubicBezTo>
                      <a:pt x="69" y="107"/>
                      <a:pt x="69" y="107"/>
                      <a:pt x="68" y="107"/>
                    </a:cubicBezTo>
                    <a:cubicBezTo>
                      <a:pt x="68" y="107"/>
                      <a:pt x="67" y="107"/>
                      <a:pt x="67" y="106"/>
                    </a:cubicBezTo>
                    <a:cubicBezTo>
                      <a:pt x="66" y="107"/>
                      <a:pt x="65" y="106"/>
                      <a:pt x="64" y="106"/>
                    </a:cubicBezTo>
                    <a:cubicBezTo>
                      <a:pt x="63" y="106"/>
                      <a:pt x="62" y="106"/>
                      <a:pt x="61" y="105"/>
                    </a:cubicBezTo>
                    <a:cubicBezTo>
                      <a:pt x="60" y="106"/>
                      <a:pt x="59" y="106"/>
                      <a:pt x="58" y="106"/>
                    </a:cubicBezTo>
                    <a:cubicBezTo>
                      <a:pt x="57" y="107"/>
                      <a:pt x="56" y="107"/>
                      <a:pt x="55" y="108"/>
                    </a:cubicBezTo>
                    <a:cubicBezTo>
                      <a:pt x="54" y="108"/>
                      <a:pt x="54" y="109"/>
                      <a:pt x="53" y="109"/>
                    </a:cubicBezTo>
                    <a:cubicBezTo>
                      <a:pt x="52" y="109"/>
                      <a:pt x="51" y="110"/>
                      <a:pt x="51" y="111"/>
                    </a:cubicBezTo>
                    <a:cubicBezTo>
                      <a:pt x="48" y="113"/>
                      <a:pt x="45" y="115"/>
                      <a:pt x="41" y="116"/>
                    </a:cubicBezTo>
                    <a:cubicBezTo>
                      <a:pt x="38" y="117"/>
                      <a:pt x="37" y="117"/>
                      <a:pt x="37" y="117"/>
                    </a:cubicBezTo>
                    <a:cubicBezTo>
                      <a:pt x="35" y="117"/>
                      <a:pt x="33" y="117"/>
                      <a:pt x="32" y="116"/>
                    </a:cubicBezTo>
                    <a:cubicBezTo>
                      <a:pt x="31" y="116"/>
                      <a:pt x="30" y="116"/>
                      <a:pt x="29" y="116"/>
                    </a:cubicBezTo>
                    <a:cubicBezTo>
                      <a:pt x="27" y="115"/>
                      <a:pt x="26" y="115"/>
                      <a:pt x="26" y="115"/>
                    </a:cubicBezTo>
                    <a:cubicBezTo>
                      <a:pt x="25" y="114"/>
                      <a:pt x="24" y="114"/>
                      <a:pt x="24" y="114"/>
                    </a:cubicBezTo>
                    <a:cubicBezTo>
                      <a:pt x="24" y="112"/>
                      <a:pt x="23" y="111"/>
                      <a:pt x="23" y="111"/>
                    </a:cubicBezTo>
                    <a:cubicBezTo>
                      <a:pt x="23" y="110"/>
                      <a:pt x="23" y="110"/>
                      <a:pt x="23" y="109"/>
                    </a:cubicBezTo>
                    <a:cubicBezTo>
                      <a:pt x="22" y="109"/>
                      <a:pt x="22" y="107"/>
                      <a:pt x="22" y="104"/>
                    </a:cubicBezTo>
                    <a:cubicBezTo>
                      <a:pt x="22" y="104"/>
                      <a:pt x="23" y="103"/>
                      <a:pt x="22" y="103"/>
                    </a:cubicBezTo>
                    <a:cubicBezTo>
                      <a:pt x="22" y="102"/>
                      <a:pt x="23" y="101"/>
                      <a:pt x="23" y="101"/>
                    </a:cubicBezTo>
                    <a:cubicBezTo>
                      <a:pt x="23" y="99"/>
                      <a:pt x="23" y="98"/>
                      <a:pt x="23" y="98"/>
                    </a:cubicBezTo>
                    <a:cubicBezTo>
                      <a:pt x="23" y="98"/>
                      <a:pt x="23" y="98"/>
                      <a:pt x="23" y="97"/>
                    </a:cubicBezTo>
                    <a:cubicBezTo>
                      <a:pt x="24" y="96"/>
                      <a:pt x="25" y="95"/>
                      <a:pt x="26" y="94"/>
                    </a:cubicBezTo>
                    <a:cubicBezTo>
                      <a:pt x="27" y="93"/>
                      <a:pt x="28" y="92"/>
                      <a:pt x="29" y="91"/>
                    </a:cubicBezTo>
                    <a:cubicBezTo>
                      <a:pt x="29" y="91"/>
                      <a:pt x="30" y="90"/>
                      <a:pt x="31" y="90"/>
                    </a:cubicBezTo>
                    <a:cubicBezTo>
                      <a:pt x="31" y="90"/>
                      <a:pt x="32" y="90"/>
                      <a:pt x="32" y="89"/>
                    </a:cubicBezTo>
                    <a:cubicBezTo>
                      <a:pt x="35" y="89"/>
                      <a:pt x="37" y="88"/>
                      <a:pt x="39" y="87"/>
                    </a:cubicBezTo>
                    <a:cubicBezTo>
                      <a:pt x="40" y="87"/>
                      <a:pt x="42" y="86"/>
                      <a:pt x="45" y="86"/>
                    </a:cubicBezTo>
                    <a:cubicBezTo>
                      <a:pt x="45" y="86"/>
                      <a:pt x="45" y="85"/>
                      <a:pt x="46" y="85"/>
                    </a:cubicBezTo>
                    <a:cubicBezTo>
                      <a:pt x="46" y="85"/>
                      <a:pt x="47" y="85"/>
                      <a:pt x="48" y="85"/>
                    </a:cubicBezTo>
                    <a:cubicBezTo>
                      <a:pt x="50" y="84"/>
                      <a:pt x="52" y="83"/>
                      <a:pt x="53" y="82"/>
                    </a:cubicBezTo>
                    <a:cubicBezTo>
                      <a:pt x="55" y="82"/>
                      <a:pt x="56" y="81"/>
                      <a:pt x="57" y="80"/>
                    </a:cubicBezTo>
                    <a:cubicBezTo>
                      <a:pt x="58" y="79"/>
                      <a:pt x="58" y="78"/>
                      <a:pt x="59" y="78"/>
                    </a:cubicBezTo>
                    <a:cubicBezTo>
                      <a:pt x="61" y="76"/>
                      <a:pt x="63" y="74"/>
                      <a:pt x="63" y="74"/>
                    </a:cubicBezTo>
                    <a:cubicBezTo>
                      <a:pt x="66" y="72"/>
                      <a:pt x="68" y="70"/>
                      <a:pt x="68" y="68"/>
                    </a:cubicBezTo>
                    <a:cubicBezTo>
                      <a:pt x="69" y="67"/>
                      <a:pt x="70" y="65"/>
                      <a:pt x="72" y="65"/>
                    </a:cubicBezTo>
                    <a:cubicBezTo>
                      <a:pt x="72" y="64"/>
                      <a:pt x="72" y="63"/>
                      <a:pt x="72" y="63"/>
                    </a:cubicBezTo>
                    <a:cubicBezTo>
                      <a:pt x="73" y="62"/>
                      <a:pt x="73" y="62"/>
                      <a:pt x="74" y="61"/>
                    </a:cubicBezTo>
                    <a:cubicBezTo>
                      <a:pt x="74" y="59"/>
                      <a:pt x="74" y="58"/>
                      <a:pt x="74" y="57"/>
                    </a:cubicBezTo>
                    <a:cubicBezTo>
                      <a:pt x="75" y="56"/>
                      <a:pt x="75" y="55"/>
                      <a:pt x="75" y="54"/>
                    </a:cubicBezTo>
                    <a:cubicBezTo>
                      <a:pt x="75" y="52"/>
                      <a:pt x="75" y="51"/>
                      <a:pt x="74" y="49"/>
                    </a:cubicBezTo>
                    <a:cubicBezTo>
                      <a:pt x="73" y="45"/>
                      <a:pt x="73" y="42"/>
                      <a:pt x="73" y="41"/>
                    </a:cubicBezTo>
                    <a:cubicBezTo>
                      <a:pt x="73" y="39"/>
                      <a:pt x="73" y="37"/>
                      <a:pt x="73" y="35"/>
                    </a:cubicBezTo>
                    <a:cubicBezTo>
                      <a:pt x="72" y="35"/>
                      <a:pt x="72" y="34"/>
                      <a:pt x="71" y="34"/>
                    </a:cubicBezTo>
                    <a:cubicBezTo>
                      <a:pt x="70" y="34"/>
                      <a:pt x="70" y="34"/>
                      <a:pt x="70" y="33"/>
                    </a:cubicBezTo>
                    <a:cubicBezTo>
                      <a:pt x="69" y="33"/>
                      <a:pt x="68" y="33"/>
                      <a:pt x="68" y="32"/>
                    </a:cubicBezTo>
                    <a:cubicBezTo>
                      <a:pt x="67" y="31"/>
                      <a:pt x="67" y="31"/>
                      <a:pt x="66" y="30"/>
                    </a:cubicBezTo>
                    <a:cubicBezTo>
                      <a:pt x="66" y="30"/>
                      <a:pt x="65" y="29"/>
                      <a:pt x="64" y="29"/>
                    </a:cubicBezTo>
                    <a:cubicBezTo>
                      <a:pt x="64" y="29"/>
                      <a:pt x="63" y="29"/>
                      <a:pt x="62" y="29"/>
                    </a:cubicBezTo>
                    <a:cubicBezTo>
                      <a:pt x="61" y="27"/>
                      <a:pt x="59" y="26"/>
                      <a:pt x="57" y="27"/>
                    </a:cubicBezTo>
                    <a:cubicBezTo>
                      <a:pt x="54" y="27"/>
                      <a:pt x="52" y="27"/>
                      <a:pt x="49" y="27"/>
                    </a:cubicBezTo>
                    <a:cubicBezTo>
                      <a:pt x="48" y="27"/>
                      <a:pt x="47" y="28"/>
                      <a:pt x="46" y="28"/>
                    </a:cubicBezTo>
                    <a:cubicBezTo>
                      <a:pt x="44" y="28"/>
                      <a:pt x="43" y="28"/>
                      <a:pt x="42" y="28"/>
                    </a:cubicBezTo>
                    <a:cubicBezTo>
                      <a:pt x="41" y="29"/>
                      <a:pt x="40" y="29"/>
                      <a:pt x="38" y="30"/>
                    </a:cubicBezTo>
                    <a:cubicBezTo>
                      <a:pt x="37" y="31"/>
                      <a:pt x="36" y="32"/>
                      <a:pt x="35" y="32"/>
                    </a:cubicBezTo>
                    <a:cubicBezTo>
                      <a:pt x="34" y="33"/>
                      <a:pt x="33" y="34"/>
                      <a:pt x="32" y="35"/>
                    </a:cubicBezTo>
                    <a:cubicBezTo>
                      <a:pt x="32" y="37"/>
                      <a:pt x="31" y="39"/>
                      <a:pt x="31" y="40"/>
                    </a:cubicBezTo>
                    <a:cubicBezTo>
                      <a:pt x="31" y="42"/>
                      <a:pt x="31" y="43"/>
                      <a:pt x="32" y="44"/>
                    </a:cubicBezTo>
                    <a:cubicBezTo>
                      <a:pt x="32" y="46"/>
                      <a:pt x="34" y="46"/>
                      <a:pt x="36" y="46"/>
                    </a:cubicBezTo>
                    <a:cubicBezTo>
                      <a:pt x="40" y="45"/>
                      <a:pt x="43" y="44"/>
                      <a:pt x="44" y="43"/>
                    </a:cubicBezTo>
                    <a:cubicBezTo>
                      <a:pt x="46" y="41"/>
                      <a:pt x="48" y="41"/>
                      <a:pt x="51" y="42"/>
                    </a:cubicBezTo>
                    <a:cubicBezTo>
                      <a:pt x="53" y="42"/>
                      <a:pt x="55" y="42"/>
                      <a:pt x="56" y="42"/>
                    </a:cubicBezTo>
                    <a:cubicBezTo>
                      <a:pt x="58" y="42"/>
                      <a:pt x="58" y="43"/>
                      <a:pt x="59" y="45"/>
                    </a:cubicBezTo>
                    <a:cubicBezTo>
                      <a:pt x="61" y="46"/>
                      <a:pt x="61" y="48"/>
                      <a:pt x="60" y="51"/>
                    </a:cubicBezTo>
                    <a:cubicBezTo>
                      <a:pt x="60" y="53"/>
                      <a:pt x="59" y="56"/>
                      <a:pt x="58" y="58"/>
                    </a:cubicBezTo>
                    <a:cubicBezTo>
                      <a:pt x="57" y="61"/>
                      <a:pt x="55" y="64"/>
                      <a:pt x="54" y="66"/>
                    </a:cubicBezTo>
                    <a:cubicBezTo>
                      <a:pt x="52" y="69"/>
                      <a:pt x="51" y="71"/>
                      <a:pt x="49" y="73"/>
                    </a:cubicBezTo>
                    <a:cubicBezTo>
                      <a:pt x="48" y="74"/>
                      <a:pt x="47" y="75"/>
                      <a:pt x="46" y="75"/>
                    </a:cubicBezTo>
                    <a:cubicBezTo>
                      <a:pt x="46" y="75"/>
                      <a:pt x="45" y="75"/>
                      <a:pt x="45" y="75"/>
                    </a:cubicBezTo>
                    <a:cubicBezTo>
                      <a:pt x="44" y="75"/>
                      <a:pt x="43" y="76"/>
                      <a:pt x="42" y="76"/>
                    </a:cubicBezTo>
                    <a:cubicBezTo>
                      <a:pt x="41" y="77"/>
                      <a:pt x="39" y="77"/>
                      <a:pt x="38" y="77"/>
                    </a:cubicBezTo>
                    <a:cubicBezTo>
                      <a:pt x="37" y="77"/>
                      <a:pt x="35" y="76"/>
                      <a:pt x="34" y="76"/>
                    </a:cubicBezTo>
                    <a:cubicBezTo>
                      <a:pt x="33" y="76"/>
                      <a:pt x="32" y="75"/>
                      <a:pt x="30" y="75"/>
                    </a:cubicBezTo>
                    <a:cubicBezTo>
                      <a:pt x="27" y="75"/>
                      <a:pt x="23" y="74"/>
                      <a:pt x="20" y="72"/>
                    </a:cubicBezTo>
                    <a:cubicBezTo>
                      <a:pt x="16" y="71"/>
                      <a:pt x="14" y="69"/>
                      <a:pt x="12" y="66"/>
                    </a:cubicBezTo>
                    <a:cubicBezTo>
                      <a:pt x="12" y="65"/>
                      <a:pt x="12" y="64"/>
                      <a:pt x="11" y="63"/>
                    </a:cubicBezTo>
                    <a:cubicBezTo>
                      <a:pt x="11" y="62"/>
                      <a:pt x="10" y="60"/>
                      <a:pt x="10" y="59"/>
                    </a:cubicBezTo>
                    <a:cubicBezTo>
                      <a:pt x="10" y="58"/>
                      <a:pt x="10" y="57"/>
                      <a:pt x="10" y="56"/>
                    </a:cubicBezTo>
                    <a:cubicBezTo>
                      <a:pt x="9" y="55"/>
                      <a:pt x="8" y="53"/>
                      <a:pt x="9" y="52"/>
                    </a:cubicBezTo>
                    <a:cubicBezTo>
                      <a:pt x="9" y="50"/>
                      <a:pt x="9" y="49"/>
                      <a:pt x="8" y="48"/>
                    </a:cubicBezTo>
                    <a:cubicBezTo>
                      <a:pt x="9" y="45"/>
                      <a:pt x="10" y="43"/>
                      <a:pt x="10" y="40"/>
                    </a:cubicBezTo>
                    <a:cubicBezTo>
                      <a:pt x="11" y="38"/>
                      <a:pt x="12" y="36"/>
                      <a:pt x="13" y="35"/>
                    </a:cubicBezTo>
                    <a:cubicBezTo>
                      <a:pt x="14" y="32"/>
                      <a:pt x="14" y="31"/>
                      <a:pt x="15" y="29"/>
                    </a:cubicBezTo>
                    <a:cubicBezTo>
                      <a:pt x="16" y="28"/>
                      <a:pt x="16" y="27"/>
                      <a:pt x="18" y="26"/>
                    </a:cubicBezTo>
                    <a:cubicBezTo>
                      <a:pt x="19" y="25"/>
                      <a:pt x="19" y="24"/>
                      <a:pt x="19" y="23"/>
                    </a:cubicBezTo>
                    <a:cubicBezTo>
                      <a:pt x="20" y="22"/>
                      <a:pt x="20" y="22"/>
                      <a:pt x="21" y="22"/>
                    </a:cubicBezTo>
                    <a:cubicBezTo>
                      <a:pt x="21" y="20"/>
                      <a:pt x="22" y="20"/>
                      <a:pt x="23" y="19"/>
                    </a:cubicBezTo>
                    <a:cubicBezTo>
                      <a:pt x="24" y="18"/>
                      <a:pt x="25" y="17"/>
                      <a:pt x="27" y="16"/>
                    </a:cubicBezTo>
                    <a:cubicBezTo>
                      <a:pt x="27" y="16"/>
                      <a:pt x="27" y="15"/>
                      <a:pt x="28" y="15"/>
                    </a:cubicBezTo>
                    <a:cubicBezTo>
                      <a:pt x="28" y="14"/>
                      <a:pt x="29" y="14"/>
                      <a:pt x="30" y="14"/>
                    </a:cubicBezTo>
                    <a:cubicBezTo>
                      <a:pt x="32" y="13"/>
                      <a:pt x="34" y="11"/>
                      <a:pt x="35" y="11"/>
                    </a:cubicBezTo>
                    <a:cubicBezTo>
                      <a:pt x="37" y="10"/>
                      <a:pt x="38" y="9"/>
                      <a:pt x="39" y="8"/>
                    </a:cubicBezTo>
                    <a:cubicBezTo>
                      <a:pt x="42" y="7"/>
                      <a:pt x="44" y="6"/>
                      <a:pt x="46" y="5"/>
                    </a:cubicBezTo>
                    <a:cubicBezTo>
                      <a:pt x="47" y="5"/>
                      <a:pt x="48" y="4"/>
                      <a:pt x="50" y="3"/>
                    </a:cubicBezTo>
                    <a:cubicBezTo>
                      <a:pt x="53" y="2"/>
                      <a:pt x="57" y="1"/>
                      <a:pt x="59" y="0"/>
                    </a:cubicBezTo>
                    <a:cubicBezTo>
                      <a:pt x="62" y="0"/>
                      <a:pt x="65" y="0"/>
                      <a:pt x="67" y="1"/>
                    </a:cubicBezTo>
                    <a:cubicBezTo>
                      <a:pt x="69" y="1"/>
                      <a:pt x="70" y="2"/>
                      <a:pt x="70" y="1"/>
                    </a:cubicBezTo>
                    <a:cubicBezTo>
                      <a:pt x="70" y="1"/>
                      <a:pt x="70" y="1"/>
                      <a:pt x="70" y="1"/>
                    </a:cubicBezTo>
                    <a:cubicBezTo>
                      <a:pt x="71" y="2"/>
                      <a:pt x="72" y="2"/>
                      <a:pt x="74" y="1"/>
                    </a:cubicBezTo>
                    <a:cubicBezTo>
                      <a:pt x="75" y="1"/>
                      <a:pt x="76" y="2"/>
                      <a:pt x="76" y="2"/>
                    </a:cubicBezTo>
                    <a:cubicBezTo>
                      <a:pt x="77" y="2"/>
                      <a:pt x="78" y="2"/>
                      <a:pt x="79" y="2"/>
                    </a:cubicBezTo>
                    <a:cubicBezTo>
                      <a:pt x="79" y="2"/>
                      <a:pt x="80" y="2"/>
                      <a:pt x="80" y="2"/>
                    </a:cubicBezTo>
                    <a:cubicBezTo>
                      <a:pt x="82" y="2"/>
                      <a:pt x="84" y="3"/>
                      <a:pt x="85" y="4"/>
                    </a:cubicBezTo>
                    <a:cubicBezTo>
                      <a:pt x="86" y="5"/>
                      <a:pt x="88" y="5"/>
                      <a:pt x="89" y="6"/>
                    </a:cubicBezTo>
                    <a:cubicBezTo>
                      <a:pt x="90" y="6"/>
                      <a:pt x="91" y="6"/>
                      <a:pt x="91" y="7"/>
                    </a:cubicBezTo>
                    <a:cubicBezTo>
                      <a:pt x="91" y="7"/>
                      <a:pt x="92" y="7"/>
                      <a:pt x="92" y="7"/>
                    </a:cubicBezTo>
                    <a:cubicBezTo>
                      <a:pt x="93" y="8"/>
                      <a:pt x="94" y="9"/>
                      <a:pt x="95" y="10"/>
                    </a:cubicBezTo>
                    <a:cubicBezTo>
                      <a:pt x="96" y="11"/>
                      <a:pt x="96" y="12"/>
                      <a:pt x="96" y="12"/>
                    </a:cubicBezTo>
                    <a:cubicBezTo>
                      <a:pt x="96" y="15"/>
                      <a:pt x="97" y="17"/>
                      <a:pt x="97" y="18"/>
                    </a:cubicBezTo>
                    <a:cubicBezTo>
                      <a:pt x="97" y="19"/>
                      <a:pt x="97" y="19"/>
                      <a:pt x="98" y="20"/>
                    </a:cubicBezTo>
                    <a:cubicBezTo>
                      <a:pt x="98" y="21"/>
                      <a:pt x="98" y="22"/>
                      <a:pt x="98" y="23"/>
                    </a:cubicBezTo>
                    <a:cubicBezTo>
                      <a:pt x="99" y="24"/>
                      <a:pt x="99" y="26"/>
                      <a:pt x="99" y="28"/>
                    </a:cubicBezTo>
                    <a:cubicBezTo>
                      <a:pt x="100" y="30"/>
                      <a:pt x="100" y="32"/>
                      <a:pt x="101" y="34"/>
                    </a:cubicBezTo>
                    <a:cubicBezTo>
                      <a:pt x="101" y="35"/>
                      <a:pt x="101" y="37"/>
                      <a:pt x="100" y="38"/>
                    </a:cubicBezTo>
                    <a:cubicBezTo>
                      <a:pt x="99" y="39"/>
                      <a:pt x="99" y="40"/>
                      <a:pt x="99" y="41"/>
                    </a:cubicBezTo>
                    <a:cubicBezTo>
                      <a:pt x="98" y="42"/>
                      <a:pt x="98" y="44"/>
                      <a:pt x="98" y="45"/>
                    </a:cubicBezTo>
                    <a:cubicBezTo>
                      <a:pt x="99" y="47"/>
                      <a:pt x="99" y="48"/>
                      <a:pt x="98" y="50"/>
                    </a:cubicBezTo>
                    <a:cubicBezTo>
                      <a:pt x="98" y="52"/>
                      <a:pt x="97" y="54"/>
                      <a:pt x="97" y="56"/>
                    </a:cubicBezTo>
                    <a:cubicBezTo>
                      <a:pt x="96" y="58"/>
                      <a:pt x="96" y="60"/>
                      <a:pt x="95" y="62"/>
                    </a:cubicBezTo>
                    <a:cubicBezTo>
                      <a:pt x="95" y="62"/>
                      <a:pt x="95" y="62"/>
                      <a:pt x="95" y="63"/>
                    </a:cubicBezTo>
                    <a:cubicBezTo>
                      <a:pt x="94" y="63"/>
                      <a:pt x="94" y="64"/>
                      <a:pt x="94" y="64"/>
                    </a:cubicBezTo>
                    <a:cubicBezTo>
                      <a:pt x="93" y="66"/>
                      <a:pt x="93" y="68"/>
                      <a:pt x="92" y="69"/>
                    </a:cubicBezTo>
                    <a:cubicBezTo>
                      <a:pt x="92" y="70"/>
                      <a:pt x="90" y="71"/>
                      <a:pt x="89" y="72"/>
                    </a:cubicBezTo>
                    <a:cubicBezTo>
                      <a:pt x="87" y="75"/>
                      <a:pt x="85" y="77"/>
                      <a:pt x="82" y="79"/>
                    </a:cubicBezTo>
                    <a:cubicBezTo>
                      <a:pt x="81" y="80"/>
                      <a:pt x="80" y="81"/>
                      <a:pt x="79" y="82"/>
                    </a:cubicBezTo>
                    <a:cubicBezTo>
                      <a:pt x="78" y="83"/>
                      <a:pt x="77" y="84"/>
                      <a:pt x="76" y="86"/>
                    </a:cubicBezTo>
                    <a:close/>
                    <a:moveTo>
                      <a:pt x="24" y="3"/>
                    </a:moveTo>
                    <a:cubicBezTo>
                      <a:pt x="24" y="4"/>
                      <a:pt x="24" y="5"/>
                      <a:pt x="24" y="6"/>
                    </a:cubicBezTo>
                    <a:cubicBezTo>
                      <a:pt x="23" y="6"/>
                      <a:pt x="23" y="7"/>
                      <a:pt x="23" y="9"/>
                    </a:cubicBezTo>
                    <a:cubicBezTo>
                      <a:pt x="22" y="10"/>
                      <a:pt x="21" y="10"/>
                      <a:pt x="20" y="11"/>
                    </a:cubicBezTo>
                    <a:cubicBezTo>
                      <a:pt x="19" y="12"/>
                      <a:pt x="17" y="12"/>
                      <a:pt x="16" y="11"/>
                    </a:cubicBezTo>
                    <a:cubicBezTo>
                      <a:pt x="15" y="11"/>
                      <a:pt x="14" y="10"/>
                      <a:pt x="14" y="10"/>
                    </a:cubicBezTo>
                    <a:cubicBezTo>
                      <a:pt x="14" y="9"/>
                      <a:pt x="14" y="8"/>
                      <a:pt x="14" y="8"/>
                    </a:cubicBezTo>
                    <a:cubicBezTo>
                      <a:pt x="14" y="7"/>
                      <a:pt x="15" y="6"/>
                      <a:pt x="16" y="5"/>
                    </a:cubicBezTo>
                    <a:cubicBezTo>
                      <a:pt x="17" y="4"/>
                      <a:pt x="17" y="4"/>
                      <a:pt x="18" y="3"/>
                    </a:cubicBezTo>
                    <a:cubicBezTo>
                      <a:pt x="19" y="3"/>
                      <a:pt x="20" y="2"/>
                      <a:pt x="21" y="2"/>
                    </a:cubicBezTo>
                    <a:cubicBezTo>
                      <a:pt x="22" y="2"/>
                      <a:pt x="23" y="2"/>
                      <a:pt x="24" y="3"/>
                    </a:cubicBezTo>
                    <a:close/>
                    <a:moveTo>
                      <a:pt x="58" y="160"/>
                    </a:moveTo>
                    <a:cubicBezTo>
                      <a:pt x="58" y="160"/>
                      <a:pt x="58" y="161"/>
                      <a:pt x="57" y="161"/>
                    </a:cubicBezTo>
                    <a:cubicBezTo>
                      <a:pt x="56" y="162"/>
                      <a:pt x="56" y="162"/>
                      <a:pt x="57" y="163"/>
                    </a:cubicBezTo>
                    <a:cubicBezTo>
                      <a:pt x="54" y="164"/>
                      <a:pt x="53" y="165"/>
                      <a:pt x="53" y="165"/>
                    </a:cubicBezTo>
                    <a:cubicBezTo>
                      <a:pt x="52" y="165"/>
                      <a:pt x="52" y="165"/>
                      <a:pt x="51" y="165"/>
                    </a:cubicBezTo>
                    <a:cubicBezTo>
                      <a:pt x="50" y="166"/>
                      <a:pt x="49" y="165"/>
                      <a:pt x="48" y="164"/>
                    </a:cubicBezTo>
                    <a:cubicBezTo>
                      <a:pt x="47" y="163"/>
                      <a:pt x="47" y="163"/>
                      <a:pt x="46" y="162"/>
                    </a:cubicBezTo>
                    <a:cubicBezTo>
                      <a:pt x="46" y="160"/>
                      <a:pt x="46" y="159"/>
                      <a:pt x="47" y="159"/>
                    </a:cubicBezTo>
                    <a:cubicBezTo>
                      <a:pt x="49" y="158"/>
                      <a:pt x="50" y="157"/>
                      <a:pt x="51" y="157"/>
                    </a:cubicBezTo>
                    <a:cubicBezTo>
                      <a:pt x="52" y="157"/>
                      <a:pt x="54" y="157"/>
                      <a:pt x="55" y="158"/>
                    </a:cubicBezTo>
                    <a:cubicBezTo>
                      <a:pt x="56" y="158"/>
                      <a:pt x="57" y="159"/>
                      <a:pt x="58" y="160"/>
                    </a:cubicBezTo>
                    <a:close/>
                    <a:moveTo>
                      <a:pt x="56" y="145"/>
                    </a:moveTo>
                    <a:cubicBezTo>
                      <a:pt x="56" y="146"/>
                      <a:pt x="55" y="148"/>
                      <a:pt x="54" y="148"/>
                    </a:cubicBezTo>
                    <a:cubicBezTo>
                      <a:pt x="52" y="148"/>
                      <a:pt x="51" y="148"/>
                      <a:pt x="50" y="147"/>
                    </a:cubicBezTo>
                    <a:cubicBezTo>
                      <a:pt x="49" y="145"/>
                      <a:pt x="49" y="144"/>
                      <a:pt x="50" y="143"/>
                    </a:cubicBezTo>
                    <a:cubicBezTo>
                      <a:pt x="51" y="143"/>
                      <a:pt x="52" y="143"/>
                      <a:pt x="54" y="143"/>
                    </a:cubicBezTo>
                    <a:cubicBezTo>
                      <a:pt x="55" y="143"/>
                      <a:pt x="56" y="143"/>
                      <a:pt x="56" y="145"/>
                    </a:cubicBezTo>
                    <a:close/>
                    <a:moveTo>
                      <a:pt x="112" y="184"/>
                    </a:moveTo>
                    <a:cubicBezTo>
                      <a:pt x="113" y="184"/>
                      <a:pt x="114" y="184"/>
                      <a:pt x="115" y="184"/>
                    </a:cubicBezTo>
                    <a:cubicBezTo>
                      <a:pt x="115" y="184"/>
                      <a:pt x="116" y="184"/>
                      <a:pt x="117" y="185"/>
                    </a:cubicBezTo>
                    <a:cubicBezTo>
                      <a:pt x="118" y="185"/>
                      <a:pt x="118" y="187"/>
                      <a:pt x="118" y="188"/>
                    </a:cubicBezTo>
                    <a:cubicBezTo>
                      <a:pt x="118" y="189"/>
                      <a:pt x="117" y="191"/>
                      <a:pt x="116" y="191"/>
                    </a:cubicBezTo>
                    <a:cubicBezTo>
                      <a:pt x="113" y="193"/>
                      <a:pt x="110" y="193"/>
                      <a:pt x="109" y="193"/>
                    </a:cubicBezTo>
                    <a:cubicBezTo>
                      <a:pt x="108" y="193"/>
                      <a:pt x="107" y="192"/>
                      <a:pt x="107" y="191"/>
                    </a:cubicBezTo>
                    <a:cubicBezTo>
                      <a:pt x="107" y="190"/>
                      <a:pt x="107" y="189"/>
                      <a:pt x="107" y="188"/>
                    </a:cubicBezTo>
                    <a:cubicBezTo>
                      <a:pt x="108" y="187"/>
                      <a:pt x="109" y="186"/>
                      <a:pt x="109" y="186"/>
                    </a:cubicBezTo>
                    <a:cubicBezTo>
                      <a:pt x="110" y="185"/>
                      <a:pt x="111" y="184"/>
                      <a:pt x="112" y="184"/>
                    </a:cubicBezTo>
                    <a:close/>
                  </a:path>
                </a:pathLst>
              </a:custGeom>
              <a:solidFill>
                <a:schemeClr val="lt2"/>
              </a:solidFill>
              <a:ln>
                <a:noFill/>
              </a:ln>
              <a:effectLst>
                <a:outerShdw dist="28575" dir="2280000" algn="bl" rotWithShape="0">
                  <a:schemeClr val="dk1"/>
                </a:outerShdw>
              </a:effectLst>
            </p:spPr>
            <p:txBody>
              <a:bodyPr spcFirstLastPara="1" wrap="square" lIns="91425" tIns="45700" rIns="91425" bIns="457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342" name="Google Shape;342;p30"/>
          <p:cNvSpPr/>
          <p:nvPr/>
        </p:nvSpPr>
        <p:spPr>
          <a:xfrm rot="-3">
            <a:off x="476528" y="6070577"/>
            <a:ext cx="581027" cy="644526"/>
          </a:xfrm>
          <a:custGeom>
            <a:avLst/>
            <a:gdLst/>
            <a:ahLst/>
            <a:cxnLst/>
            <a:rect l="l" t="t" r="r" b="b"/>
            <a:pathLst>
              <a:path w="112" h="124" extrusionOk="0">
                <a:moveTo>
                  <a:pt x="24" y="32"/>
                </a:moveTo>
                <a:cubicBezTo>
                  <a:pt x="25" y="28"/>
                  <a:pt x="28" y="26"/>
                  <a:pt x="32" y="25"/>
                </a:cubicBezTo>
                <a:cubicBezTo>
                  <a:pt x="33" y="24"/>
                  <a:pt x="34" y="23"/>
                  <a:pt x="35" y="21"/>
                </a:cubicBezTo>
                <a:cubicBezTo>
                  <a:pt x="36" y="19"/>
                  <a:pt x="37" y="18"/>
                  <a:pt x="38" y="16"/>
                </a:cubicBezTo>
                <a:cubicBezTo>
                  <a:pt x="38" y="15"/>
                  <a:pt x="39" y="14"/>
                  <a:pt x="40" y="14"/>
                </a:cubicBezTo>
                <a:cubicBezTo>
                  <a:pt x="41" y="13"/>
                  <a:pt x="42" y="12"/>
                  <a:pt x="42" y="11"/>
                </a:cubicBezTo>
                <a:cubicBezTo>
                  <a:pt x="47" y="8"/>
                  <a:pt x="47" y="8"/>
                  <a:pt x="47" y="8"/>
                </a:cubicBezTo>
                <a:cubicBezTo>
                  <a:pt x="48" y="7"/>
                  <a:pt x="48" y="6"/>
                  <a:pt x="49" y="5"/>
                </a:cubicBezTo>
                <a:cubicBezTo>
                  <a:pt x="49" y="4"/>
                  <a:pt x="50" y="4"/>
                  <a:pt x="51" y="3"/>
                </a:cubicBezTo>
                <a:cubicBezTo>
                  <a:pt x="53" y="3"/>
                  <a:pt x="54" y="2"/>
                  <a:pt x="54" y="2"/>
                </a:cubicBezTo>
                <a:cubicBezTo>
                  <a:pt x="55" y="1"/>
                  <a:pt x="55" y="1"/>
                  <a:pt x="56" y="1"/>
                </a:cubicBezTo>
                <a:cubicBezTo>
                  <a:pt x="57" y="0"/>
                  <a:pt x="58" y="0"/>
                  <a:pt x="59" y="0"/>
                </a:cubicBezTo>
                <a:cubicBezTo>
                  <a:pt x="60" y="1"/>
                  <a:pt x="61" y="1"/>
                  <a:pt x="62" y="1"/>
                </a:cubicBezTo>
                <a:cubicBezTo>
                  <a:pt x="63" y="2"/>
                  <a:pt x="64" y="2"/>
                  <a:pt x="64" y="2"/>
                </a:cubicBezTo>
                <a:cubicBezTo>
                  <a:pt x="64" y="3"/>
                  <a:pt x="64" y="3"/>
                  <a:pt x="65" y="3"/>
                </a:cubicBezTo>
                <a:cubicBezTo>
                  <a:pt x="65" y="4"/>
                  <a:pt x="66" y="5"/>
                  <a:pt x="66" y="6"/>
                </a:cubicBezTo>
                <a:cubicBezTo>
                  <a:pt x="66" y="8"/>
                  <a:pt x="66" y="9"/>
                  <a:pt x="66" y="10"/>
                </a:cubicBezTo>
                <a:cubicBezTo>
                  <a:pt x="66" y="11"/>
                  <a:pt x="67" y="11"/>
                  <a:pt x="67" y="12"/>
                </a:cubicBezTo>
                <a:cubicBezTo>
                  <a:pt x="67" y="13"/>
                  <a:pt x="67" y="13"/>
                  <a:pt x="67" y="14"/>
                </a:cubicBezTo>
                <a:cubicBezTo>
                  <a:pt x="66" y="17"/>
                  <a:pt x="66" y="18"/>
                  <a:pt x="65" y="19"/>
                </a:cubicBezTo>
                <a:cubicBezTo>
                  <a:pt x="63" y="22"/>
                  <a:pt x="61" y="24"/>
                  <a:pt x="60" y="25"/>
                </a:cubicBezTo>
                <a:cubicBezTo>
                  <a:pt x="59" y="27"/>
                  <a:pt x="58" y="28"/>
                  <a:pt x="57" y="30"/>
                </a:cubicBezTo>
                <a:cubicBezTo>
                  <a:pt x="55" y="30"/>
                  <a:pt x="55" y="31"/>
                  <a:pt x="54" y="32"/>
                </a:cubicBezTo>
                <a:cubicBezTo>
                  <a:pt x="54" y="32"/>
                  <a:pt x="54" y="32"/>
                  <a:pt x="54" y="32"/>
                </a:cubicBezTo>
                <a:cubicBezTo>
                  <a:pt x="53" y="34"/>
                  <a:pt x="52" y="35"/>
                  <a:pt x="50" y="35"/>
                </a:cubicBezTo>
                <a:cubicBezTo>
                  <a:pt x="48" y="36"/>
                  <a:pt x="47" y="37"/>
                  <a:pt x="45" y="37"/>
                </a:cubicBezTo>
                <a:cubicBezTo>
                  <a:pt x="43" y="39"/>
                  <a:pt x="41" y="40"/>
                  <a:pt x="39" y="42"/>
                </a:cubicBezTo>
                <a:cubicBezTo>
                  <a:pt x="38" y="43"/>
                  <a:pt x="38" y="43"/>
                  <a:pt x="37" y="44"/>
                </a:cubicBezTo>
                <a:cubicBezTo>
                  <a:pt x="36" y="45"/>
                  <a:pt x="36" y="46"/>
                  <a:pt x="35" y="47"/>
                </a:cubicBezTo>
                <a:cubicBezTo>
                  <a:pt x="34" y="49"/>
                  <a:pt x="33" y="50"/>
                  <a:pt x="31" y="51"/>
                </a:cubicBezTo>
                <a:cubicBezTo>
                  <a:pt x="29" y="53"/>
                  <a:pt x="27" y="54"/>
                  <a:pt x="26" y="56"/>
                </a:cubicBezTo>
                <a:cubicBezTo>
                  <a:pt x="24" y="58"/>
                  <a:pt x="22" y="60"/>
                  <a:pt x="21" y="61"/>
                </a:cubicBezTo>
                <a:cubicBezTo>
                  <a:pt x="22" y="63"/>
                  <a:pt x="23" y="65"/>
                  <a:pt x="23" y="65"/>
                </a:cubicBezTo>
                <a:cubicBezTo>
                  <a:pt x="24" y="65"/>
                  <a:pt x="25" y="66"/>
                  <a:pt x="26" y="67"/>
                </a:cubicBezTo>
                <a:cubicBezTo>
                  <a:pt x="26" y="67"/>
                  <a:pt x="27" y="68"/>
                  <a:pt x="27" y="69"/>
                </a:cubicBezTo>
                <a:cubicBezTo>
                  <a:pt x="29" y="70"/>
                  <a:pt x="30" y="71"/>
                  <a:pt x="30" y="71"/>
                </a:cubicBezTo>
                <a:cubicBezTo>
                  <a:pt x="30" y="72"/>
                  <a:pt x="31" y="72"/>
                  <a:pt x="32" y="73"/>
                </a:cubicBezTo>
                <a:cubicBezTo>
                  <a:pt x="34" y="74"/>
                  <a:pt x="36" y="76"/>
                  <a:pt x="37" y="78"/>
                </a:cubicBezTo>
                <a:cubicBezTo>
                  <a:pt x="39" y="80"/>
                  <a:pt x="41" y="82"/>
                  <a:pt x="42" y="84"/>
                </a:cubicBezTo>
                <a:cubicBezTo>
                  <a:pt x="44" y="85"/>
                  <a:pt x="46" y="87"/>
                  <a:pt x="47" y="88"/>
                </a:cubicBezTo>
                <a:cubicBezTo>
                  <a:pt x="49" y="89"/>
                  <a:pt x="51" y="90"/>
                  <a:pt x="53" y="92"/>
                </a:cubicBezTo>
                <a:cubicBezTo>
                  <a:pt x="54" y="92"/>
                  <a:pt x="55" y="93"/>
                  <a:pt x="56" y="95"/>
                </a:cubicBezTo>
                <a:cubicBezTo>
                  <a:pt x="58" y="96"/>
                  <a:pt x="59" y="97"/>
                  <a:pt x="59" y="97"/>
                </a:cubicBezTo>
                <a:cubicBezTo>
                  <a:pt x="60" y="98"/>
                  <a:pt x="60" y="98"/>
                  <a:pt x="61" y="98"/>
                </a:cubicBezTo>
                <a:cubicBezTo>
                  <a:pt x="62" y="99"/>
                  <a:pt x="63" y="100"/>
                  <a:pt x="63" y="101"/>
                </a:cubicBezTo>
                <a:cubicBezTo>
                  <a:pt x="63" y="102"/>
                  <a:pt x="64" y="103"/>
                  <a:pt x="64" y="103"/>
                </a:cubicBezTo>
                <a:cubicBezTo>
                  <a:pt x="64" y="104"/>
                  <a:pt x="64" y="104"/>
                  <a:pt x="64" y="105"/>
                </a:cubicBezTo>
                <a:cubicBezTo>
                  <a:pt x="65" y="106"/>
                  <a:pt x="66" y="106"/>
                  <a:pt x="66" y="107"/>
                </a:cubicBezTo>
                <a:cubicBezTo>
                  <a:pt x="67" y="108"/>
                  <a:pt x="67" y="109"/>
                  <a:pt x="67" y="110"/>
                </a:cubicBezTo>
                <a:cubicBezTo>
                  <a:pt x="67" y="113"/>
                  <a:pt x="67" y="115"/>
                  <a:pt x="67" y="116"/>
                </a:cubicBezTo>
                <a:cubicBezTo>
                  <a:pt x="66" y="117"/>
                  <a:pt x="66" y="118"/>
                  <a:pt x="66" y="120"/>
                </a:cubicBezTo>
                <a:cubicBezTo>
                  <a:pt x="64" y="122"/>
                  <a:pt x="63" y="123"/>
                  <a:pt x="63" y="123"/>
                </a:cubicBezTo>
                <a:cubicBezTo>
                  <a:pt x="62" y="123"/>
                  <a:pt x="61" y="123"/>
                  <a:pt x="61" y="123"/>
                </a:cubicBezTo>
                <a:cubicBezTo>
                  <a:pt x="59" y="124"/>
                  <a:pt x="57" y="124"/>
                  <a:pt x="56" y="124"/>
                </a:cubicBezTo>
                <a:cubicBezTo>
                  <a:pt x="55" y="123"/>
                  <a:pt x="55" y="123"/>
                  <a:pt x="54" y="122"/>
                </a:cubicBezTo>
                <a:cubicBezTo>
                  <a:pt x="52" y="122"/>
                  <a:pt x="51" y="121"/>
                  <a:pt x="50" y="121"/>
                </a:cubicBezTo>
                <a:cubicBezTo>
                  <a:pt x="48" y="121"/>
                  <a:pt x="47" y="120"/>
                  <a:pt x="46" y="119"/>
                </a:cubicBezTo>
                <a:cubicBezTo>
                  <a:pt x="45" y="119"/>
                  <a:pt x="44" y="118"/>
                  <a:pt x="44" y="118"/>
                </a:cubicBezTo>
                <a:cubicBezTo>
                  <a:pt x="43" y="117"/>
                  <a:pt x="43" y="117"/>
                  <a:pt x="42" y="116"/>
                </a:cubicBezTo>
                <a:cubicBezTo>
                  <a:pt x="42" y="115"/>
                  <a:pt x="41" y="114"/>
                  <a:pt x="41" y="114"/>
                </a:cubicBezTo>
                <a:cubicBezTo>
                  <a:pt x="40" y="113"/>
                  <a:pt x="40" y="113"/>
                  <a:pt x="39" y="113"/>
                </a:cubicBezTo>
                <a:cubicBezTo>
                  <a:pt x="39" y="112"/>
                  <a:pt x="38" y="111"/>
                  <a:pt x="38" y="111"/>
                </a:cubicBezTo>
                <a:cubicBezTo>
                  <a:pt x="37" y="111"/>
                  <a:pt x="37" y="110"/>
                  <a:pt x="36" y="110"/>
                </a:cubicBezTo>
                <a:cubicBezTo>
                  <a:pt x="36" y="109"/>
                  <a:pt x="35" y="108"/>
                  <a:pt x="34" y="106"/>
                </a:cubicBezTo>
                <a:cubicBezTo>
                  <a:pt x="34" y="105"/>
                  <a:pt x="33" y="104"/>
                  <a:pt x="32" y="104"/>
                </a:cubicBezTo>
                <a:cubicBezTo>
                  <a:pt x="31" y="103"/>
                  <a:pt x="31" y="103"/>
                  <a:pt x="30" y="102"/>
                </a:cubicBezTo>
                <a:cubicBezTo>
                  <a:pt x="29" y="102"/>
                  <a:pt x="28" y="101"/>
                  <a:pt x="28" y="100"/>
                </a:cubicBezTo>
                <a:cubicBezTo>
                  <a:pt x="27" y="99"/>
                  <a:pt x="26" y="98"/>
                  <a:pt x="26" y="98"/>
                </a:cubicBezTo>
                <a:cubicBezTo>
                  <a:pt x="26" y="97"/>
                  <a:pt x="26" y="97"/>
                  <a:pt x="25" y="97"/>
                </a:cubicBezTo>
                <a:cubicBezTo>
                  <a:pt x="24" y="95"/>
                  <a:pt x="23" y="94"/>
                  <a:pt x="22" y="93"/>
                </a:cubicBezTo>
                <a:cubicBezTo>
                  <a:pt x="21" y="93"/>
                  <a:pt x="20" y="92"/>
                  <a:pt x="19" y="91"/>
                </a:cubicBezTo>
                <a:cubicBezTo>
                  <a:pt x="19" y="90"/>
                  <a:pt x="18" y="89"/>
                  <a:pt x="17" y="88"/>
                </a:cubicBezTo>
                <a:cubicBezTo>
                  <a:pt x="17" y="87"/>
                  <a:pt x="16" y="87"/>
                  <a:pt x="14" y="86"/>
                </a:cubicBezTo>
                <a:cubicBezTo>
                  <a:pt x="13" y="85"/>
                  <a:pt x="11" y="83"/>
                  <a:pt x="11" y="83"/>
                </a:cubicBezTo>
                <a:cubicBezTo>
                  <a:pt x="11" y="82"/>
                  <a:pt x="10" y="81"/>
                  <a:pt x="10" y="80"/>
                </a:cubicBezTo>
                <a:cubicBezTo>
                  <a:pt x="8" y="79"/>
                  <a:pt x="7" y="77"/>
                  <a:pt x="7" y="77"/>
                </a:cubicBezTo>
                <a:cubicBezTo>
                  <a:pt x="7" y="76"/>
                  <a:pt x="6" y="75"/>
                  <a:pt x="5" y="74"/>
                </a:cubicBezTo>
                <a:cubicBezTo>
                  <a:pt x="4" y="73"/>
                  <a:pt x="4" y="72"/>
                  <a:pt x="3" y="71"/>
                </a:cubicBezTo>
                <a:cubicBezTo>
                  <a:pt x="2" y="70"/>
                  <a:pt x="2" y="69"/>
                  <a:pt x="1" y="68"/>
                </a:cubicBezTo>
                <a:cubicBezTo>
                  <a:pt x="1" y="67"/>
                  <a:pt x="0" y="65"/>
                  <a:pt x="1" y="64"/>
                </a:cubicBezTo>
                <a:cubicBezTo>
                  <a:pt x="1" y="62"/>
                  <a:pt x="1" y="61"/>
                  <a:pt x="1" y="59"/>
                </a:cubicBezTo>
                <a:cubicBezTo>
                  <a:pt x="2" y="59"/>
                  <a:pt x="2" y="58"/>
                  <a:pt x="2" y="58"/>
                </a:cubicBezTo>
                <a:cubicBezTo>
                  <a:pt x="3" y="57"/>
                  <a:pt x="3" y="56"/>
                  <a:pt x="3" y="56"/>
                </a:cubicBezTo>
                <a:cubicBezTo>
                  <a:pt x="5" y="54"/>
                  <a:pt x="6" y="52"/>
                  <a:pt x="8" y="51"/>
                </a:cubicBezTo>
                <a:cubicBezTo>
                  <a:pt x="9" y="49"/>
                  <a:pt x="10" y="47"/>
                  <a:pt x="11" y="46"/>
                </a:cubicBezTo>
                <a:cubicBezTo>
                  <a:pt x="12" y="45"/>
                  <a:pt x="13" y="44"/>
                  <a:pt x="14" y="43"/>
                </a:cubicBezTo>
                <a:cubicBezTo>
                  <a:pt x="15" y="43"/>
                  <a:pt x="15" y="42"/>
                  <a:pt x="16" y="42"/>
                </a:cubicBezTo>
                <a:cubicBezTo>
                  <a:pt x="16" y="41"/>
                  <a:pt x="17" y="41"/>
                  <a:pt x="17" y="40"/>
                </a:cubicBezTo>
                <a:cubicBezTo>
                  <a:pt x="18" y="39"/>
                  <a:pt x="19" y="37"/>
                  <a:pt x="20" y="36"/>
                </a:cubicBezTo>
                <a:cubicBezTo>
                  <a:pt x="21" y="35"/>
                  <a:pt x="22" y="34"/>
                  <a:pt x="23" y="32"/>
                </a:cubicBezTo>
                <a:lnTo>
                  <a:pt x="24" y="32"/>
                </a:lnTo>
                <a:close/>
                <a:moveTo>
                  <a:pt x="15" y="105"/>
                </a:moveTo>
                <a:cubicBezTo>
                  <a:pt x="15" y="104"/>
                  <a:pt x="16" y="102"/>
                  <a:pt x="17" y="102"/>
                </a:cubicBezTo>
                <a:cubicBezTo>
                  <a:pt x="19" y="103"/>
                  <a:pt x="21" y="103"/>
                  <a:pt x="23" y="104"/>
                </a:cubicBezTo>
                <a:cubicBezTo>
                  <a:pt x="24" y="105"/>
                  <a:pt x="25" y="106"/>
                  <a:pt x="26" y="106"/>
                </a:cubicBezTo>
                <a:cubicBezTo>
                  <a:pt x="26" y="107"/>
                  <a:pt x="27" y="108"/>
                  <a:pt x="27" y="109"/>
                </a:cubicBezTo>
                <a:cubicBezTo>
                  <a:pt x="25" y="110"/>
                  <a:pt x="24" y="111"/>
                  <a:pt x="22" y="111"/>
                </a:cubicBezTo>
                <a:cubicBezTo>
                  <a:pt x="21" y="111"/>
                  <a:pt x="20" y="111"/>
                  <a:pt x="19" y="110"/>
                </a:cubicBezTo>
                <a:cubicBezTo>
                  <a:pt x="18" y="110"/>
                  <a:pt x="17" y="109"/>
                  <a:pt x="16" y="108"/>
                </a:cubicBezTo>
                <a:cubicBezTo>
                  <a:pt x="16" y="107"/>
                  <a:pt x="15" y="106"/>
                  <a:pt x="15" y="105"/>
                </a:cubicBezTo>
                <a:close/>
                <a:moveTo>
                  <a:pt x="69" y="32"/>
                </a:moveTo>
                <a:cubicBezTo>
                  <a:pt x="71" y="28"/>
                  <a:pt x="73" y="26"/>
                  <a:pt x="77" y="25"/>
                </a:cubicBezTo>
                <a:cubicBezTo>
                  <a:pt x="78" y="24"/>
                  <a:pt x="79" y="23"/>
                  <a:pt x="80" y="21"/>
                </a:cubicBezTo>
                <a:cubicBezTo>
                  <a:pt x="81" y="19"/>
                  <a:pt x="82" y="18"/>
                  <a:pt x="83" y="16"/>
                </a:cubicBezTo>
                <a:cubicBezTo>
                  <a:pt x="84" y="15"/>
                  <a:pt x="85" y="14"/>
                  <a:pt x="85" y="14"/>
                </a:cubicBezTo>
                <a:cubicBezTo>
                  <a:pt x="86" y="13"/>
                  <a:pt x="87" y="12"/>
                  <a:pt x="88" y="11"/>
                </a:cubicBezTo>
                <a:cubicBezTo>
                  <a:pt x="89" y="10"/>
                  <a:pt x="90" y="9"/>
                  <a:pt x="91" y="9"/>
                </a:cubicBezTo>
                <a:cubicBezTo>
                  <a:pt x="91" y="9"/>
                  <a:pt x="92" y="9"/>
                  <a:pt x="92" y="8"/>
                </a:cubicBezTo>
                <a:cubicBezTo>
                  <a:pt x="93" y="7"/>
                  <a:pt x="94" y="6"/>
                  <a:pt x="94" y="5"/>
                </a:cubicBezTo>
                <a:cubicBezTo>
                  <a:pt x="94" y="4"/>
                  <a:pt x="95" y="4"/>
                  <a:pt x="96" y="3"/>
                </a:cubicBezTo>
                <a:cubicBezTo>
                  <a:pt x="98" y="3"/>
                  <a:pt x="99" y="2"/>
                  <a:pt x="100" y="2"/>
                </a:cubicBezTo>
                <a:cubicBezTo>
                  <a:pt x="100" y="1"/>
                  <a:pt x="100" y="1"/>
                  <a:pt x="101" y="1"/>
                </a:cubicBezTo>
                <a:cubicBezTo>
                  <a:pt x="102" y="0"/>
                  <a:pt x="103" y="0"/>
                  <a:pt x="104" y="0"/>
                </a:cubicBezTo>
                <a:cubicBezTo>
                  <a:pt x="105" y="1"/>
                  <a:pt x="106" y="1"/>
                  <a:pt x="107" y="1"/>
                </a:cubicBezTo>
                <a:cubicBezTo>
                  <a:pt x="109" y="2"/>
                  <a:pt x="109" y="2"/>
                  <a:pt x="110" y="3"/>
                </a:cubicBezTo>
                <a:cubicBezTo>
                  <a:pt x="111" y="4"/>
                  <a:pt x="111" y="4"/>
                  <a:pt x="111" y="5"/>
                </a:cubicBezTo>
                <a:cubicBezTo>
                  <a:pt x="111" y="5"/>
                  <a:pt x="111" y="6"/>
                  <a:pt x="111" y="6"/>
                </a:cubicBezTo>
                <a:cubicBezTo>
                  <a:pt x="111" y="7"/>
                  <a:pt x="111" y="8"/>
                  <a:pt x="112" y="9"/>
                </a:cubicBezTo>
                <a:cubicBezTo>
                  <a:pt x="112" y="9"/>
                  <a:pt x="112" y="10"/>
                  <a:pt x="112" y="10"/>
                </a:cubicBezTo>
                <a:cubicBezTo>
                  <a:pt x="112" y="11"/>
                  <a:pt x="112" y="11"/>
                  <a:pt x="112" y="12"/>
                </a:cubicBezTo>
                <a:cubicBezTo>
                  <a:pt x="112" y="13"/>
                  <a:pt x="112" y="13"/>
                  <a:pt x="112" y="14"/>
                </a:cubicBezTo>
                <a:cubicBezTo>
                  <a:pt x="112" y="15"/>
                  <a:pt x="111" y="16"/>
                  <a:pt x="111" y="17"/>
                </a:cubicBezTo>
                <a:cubicBezTo>
                  <a:pt x="111" y="18"/>
                  <a:pt x="111" y="18"/>
                  <a:pt x="110" y="19"/>
                </a:cubicBezTo>
                <a:cubicBezTo>
                  <a:pt x="108" y="22"/>
                  <a:pt x="106" y="24"/>
                  <a:pt x="105" y="25"/>
                </a:cubicBezTo>
                <a:cubicBezTo>
                  <a:pt x="104" y="27"/>
                  <a:pt x="103" y="28"/>
                  <a:pt x="102" y="30"/>
                </a:cubicBezTo>
                <a:cubicBezTo>
                  <a:pt x="101" y="30"/>
                  <a:pt x="100" y="31"/>
                  <a:pt x="100" y="32"/>
                </a:cubicBezTo>
                <a:cubicBezTo>
                  <a:pt x="100" y="32"/>
                  <a:pt x="99" y="32"/>
                  <a:pt x="99" y="32"/>
                </a:cubicBezTo>
                <a:cubicBezTo>
                  <a:pt x="98" y="34"/>
                  <a:pt x="97" y="35"/>
                  <a:pt x="95" y="35"/>
                </a:cubicBezTo>
                <a:cubicBezTo>
                  <a:pt x="94" y="36"/>
                  <a:pt x="92" y="37"/>
                  <a:pt x="90" y="37"/>
                </a:cubicBezTo>
                <a:cubicBezTo>
                  <a:pt x="89" y="38"/>
                  <a:pt x="89" y="39"/>
                  <a:pt x="88" y="40"/>
                </a:cubicBezTo>
                <a:cubicBezTo>
                  <a:pt x="87" y="41"/>
                  <a:pt x="86" y="42"/>
                  <a:pt x="85" y="42"/>
                </a:cubicBezTo>
                <a:cubicBezTo>
                  <a:pt x="84" y="43"/>
                  <a:pt x="83" y="43"/>
                  <a:pt x="82" y="44"/>
                </a:cubicBezTo>
                <a:cubicBezTo>
                  <a:pt x="82" y="45"/>
                  <a:pt x="81" y="46"/>
                  <a:pt x="80" y="47"/>
                </a:cubicBezTo>
                <a:cubicBezTo>
                  <a:pt x="79" y="49"/>
                  <a:pt x="78" y="50"/>
                  <a:pt x="76" y="51"/>
                </a:cubicBezTo>
                <a:cubicBezTo>
                  <a:pt x="74" y="53"/>
                  <a:pt x="73" y="54"/>
                  <a:pt x="72" y="56"/>
                </a:cubicBezTo>
                <a:cubicBezTo>
                  <a:pt x="70" y="57"/>
                  <a:pt x="69" y="58"/>
                  <a:pt x="69" y="59"/>
                </a:cubicBezTo>
                <a:cubicBezTo>
                  <a:pt x="68" y="60"/>
                  <a:pt x="67" y="60"/>
                  <a:pt x="66" y="61"/>
                </a:cubicBezTo>
                <a:cubicBezTo>
                  <a:pt x="68" y="63"/>
                  <a:pt x="69" y="65"/>
                  <a:pt x="69" y="65"/>
                </a:cubicBezTo>
                <a:cubicBezTo>
                  <a:pt x="70" y="66"/>
                  <a:pt x="72" y="67"/>
                  <a:pt x="73" y="69"/>
                </a:cubicBezTo>
                <a:cubicBezTo>
                  <a:pt x="74" y="70"/>
                  <a:pt x="76" y="72"/>
                  <a:pt x="77" y="73"/>
                </a:cubicBezTo>
                <a:cubicBezTo>
                  <a:pt x="79" y="74"/>
                  <a:pt x="81" y="76"/>
                  <a:pt x="82" y="78"/>
                </a:cubicBezTo>
                <a:cubicBezTo>
                  <a:pt x="84" y="80"/>
                  <a:pt x="86" y="82"/>
                  <a:pt x="88" y="84"/>
                </a:cubicBezTo>
                <a:cubicBezTo>
                  <a:pt x="89" y="85"/>
                  <a:pt x="91" y="87"/>
                  <a:pt x="93" y="88"/>
                </a:cubicBezTo>
                <a:cubicBezTo>
                  <a:pt x="95" y="89"/>
                  <a:pt x="96" y="90"/>
                  <a:pt x="98" y="92"/>
                </a:cubicBezTo>
                <a:cubicBezTo>
                  <a:pt x="99" y="92"/>
                  <a:pt x="100" y="93"/>
                  <a:pt x="101" y="95"/>
                </a:cubicBezTo>
                <a:cubicBezTo>
                  <a:pt x="102" y="95"/>
                  <a:pt x="103" y="96"/>
                  <a:pt x="104" y="97"/>
                </a:cubicBezTo>
                <a:cubicBezTo>
                  <a:pt x="107" y="98"/>
                  <a:pt x="108" y="100"/>
                  <a:pt x="108" y="101"/>
                </a:cubicBezTo>
                <a:cubicBezTo>
                  <a:pt x="109" y="102"/>
                  <a:pt x="109" y="103"/>
                  <a:pt x="109" y="103"/>
                </a:cubicBezTo>
                <a:cubicBezTo>
                  <a:pt x="110" y="104"/>
                  <a:pt x="110" y="104"/>
                  <a:pt x="109" y="105"/>
                </a:cubicBezTo>
                <a:cubicBezTo>
                  <a:pt x="110" y="106"/>
                  <a:pt x="111" y="106"/>
                  <a:pt x="111" y="107"/>
                </a:cubicBezTo>
                <a:cubicBezTo>
                  <a:pt x="112" y="108"/>
                  <a:pt x="112" y="109"/>
                  <a:pt x="112" y="110"/>
                </a:cubicBezTo>
                <a:cubicBezTo>
                  <a:pt x="112" y="113"/>
                  <a:pt x="112" y="115"/>
                  <a:pt x="112" y="116"/>
                </a:cubicBezTo>
                <a:cubicBezTo>
                  <a:pt x="112" y="117"/>
                  <a:pt x="111" y="118"/>
                  <a:pt x="111" y="120"/>
                </a:cubicBezTo>
                <a:cubicBezTo>
                  <a:pt x="110" y="122"/>
                  <a:pt x="109" y="123"/>
                  <a:pt x="108" y="123"/>
                </a:cubicBezTo>
                <a:cubicBezTo>
                  <a:pt x="107" y="123"/>
                  <a:pt x="107" y="123"/>
                  <a:pt x="106" y="123"/>
                </a:cubicBezTo>
                <a:cubicBezTo>
                  <a:pt x="104" y="124"/>
                  <a:pt x="103" y="124"/>
                  <a:pt x="102" y="124"/>
                </a:cubicBezTo>
                <a:cubicBezTo>
                  <a:pt x="100" y="123"/>
                  <a:pt x="100" y="123"/>
                  <a:pt x="99" y="122"/>
                </a:cubicBezTo>
                <a:cubicBezTo>
                  <a:pt x="98" y="122"/>
                  <a:pt x="96" y="121"/>
                  <a:pt x="95" y="121"/>
                </a:cubicBezTo>
                <a:cubicBezTo>
                  <a:pt x="94" y="121"/>
                  <a:pt x="93" y="120"/>
                  <a:pt x="92" y="119"/>
                </a:cubicBezTo>
                <a:cubicBezTo>
                  <a:pt x="91" y="119"/>
                  <a:pt x="90" y="118"/>
                  <a:pt x="89" y="118"/>
                </a:cubicBezTo>
                <a:cubicBezTo>
                  <a:pt x="88" y="117"/>
                  <a:pt x="88" y="117"/>
                  <a:pt x="88" y="116"/>
                </a:cubicBezTo>
                <a:cubicBezTo>
                  <a:pt x="87" y="115"/>
                  <a:pt x="86" y="114"/>
                  <a:pt x="86" y="114"/>
                </a:cubicBezTo>
                <a:cubicBezTo>
                  <a:pt x="85" y="113"/>
                  <a:pt x="85" y="113"/>
                  <a:pt x="84" y="113"/>
                </a:cubicBezTo>
                <a:cubicBezTo>
                  <a:pt x="84" y="112"/>
                  <a:pt x="84" y="111"/>
                  <a:pt x="83" y="111"/>
                </a:cubicBezTo>
                <a:cubicBezTo>
                  <a:pt x="83" y="111"/>
                  <a:pt x="82" y="110"/>
                  <a:pt x="82" y="110"/>
                </a:cubicBezTo>
                <a:cubicBezTo>
                  <a:pt x="81" y="109"/>
                  <a:pt x="80" y="108"/>
                  <a:pt x="80" y="106"/>
                </a:cubicBezTo>
                <a:cubicBezTo>
                  <a:pt x="79" y="105"/>
                  <a:pt x="78" y="104"/>
                  <a:pt x="77" y="104"/>
                </a:cubicBezTo>
                <a:cubicBezTo>
                  <a:pt x="76" y="103"/>
                  <a:pt x="76" y="103"/>
                  <a:pt x="75" y="102"/>
                </a:cubicBezTo>
                <a:cubicBezTo>
                  <a:pt x="74" y="102"/>
                  <a:pt x="74" y="101"/>
                  <a:pt x="74" y="100"/>
                </a:cubicBezTo>
                <a:cubicBezTo>
                  <a:pt x="73" y="100"/>
                  <a:pt x="73" y="99"/>
                  <a:pt x="72" y="99"/>
                </a:cubicBezTo>
                <a:cubicBezTo>
                  <a:pt x="72" y="98"/>
                  <a:pt x="72" y="98"/>
                  <a:pt x="72" y="98"/>
                </a:cubicBezTo>
                <a:cubicBezTo>
                  <a:pt x="69" y="95"/>
                  <a:pt x="68" y="94"/>
                  <a:pt x="67" y="93"/>
                </a:cubicBezTo>
                <a:cubicBezTo>
                  <a:pt x="67" y="93"/>
                  <a:pt x="66" y="92"/>
                  <a:pt x="65" y="91"/>
                </a:cubicBezTo>
                <a:cubicBezTo>
                  <a:pt x="64" y="90"/>
                  <a:pt x="63" y="89"/>
                  <a:pt x="63" y="88"/>
                </a:cubicBezTo>
                <a:cubicBezTo>
                  <a:pt x="62" y="87"/>
                  <a:pt x="61" y="87"/>
                  <a:pt x="60" y="86"/>
                </a:cubicBezTo>
                <a:cubicBezTo>
                  <a:pt x="58" y="85"/>
                  <a:pt x="57" y="83"/>
                  <a:pt x="56" y="83"/>
                </a:cubicBezTo>
                <a:cubicBezTo>
                  <a:pt x="56" y="82"/>
                  <a:pt x="55" y="81"/>
                  <a:pt x="55" y="80"/>
                </a:cubicBezTo>
                <a:cubicBezTo>
                  <a:pt x="53" y="79"/>
                  <a:pt x="53" y="77"/>
                  <a:pt x="52" y="77"/>
                </a:cubicBezTo>
                <a:cubicBezTo>
                  <a:pt x="52" y="76"/>
                  <a:pt x="51" y="75"/>
                  <a:pt x="50" y="74"/>
                </a:cubicBezTo>
                <a:cubicBezTo>
                  <a:pt x="50" y="73"/>
                  <a:pt x="49" y="72"/>
                  <a:pt x="48" y="71"/>
                </a:cubicBezTo>
                <a:cubicBezTo>
                  <a:pt x="48" y="70"/>
                  <a:pt x="47" y="69"/>
                  <a:pt x="46" y="68"/>
                </a:cubicBezTo>
                <a:cubicBezTo>
                  <a:pt x="46" y="67"/>
                  <a:pt x="46" y="65"/>
                  <a:pt x="46" y="64"/>
                </a:cubicBezTo>
                <a:cubicBezTo>
                  <a:pt x="46" y="62"/>
                  <a:pt x="46" y="61"/>
                  <a:pt x="46" y="59"/>
                </a:cubicBezTo>
                <a:cubicBezTo>
                  <a:pt x="47" y="59"/>
                  <a:pt x="48" y="58"/>
                  <a:pt x="49" y="56"/>
                </a:cubicBezTo>
                <a:cubicBezTo>
                  <a:pt x="50" y="54"/>
                  <a:pt x="52" y="52"/>
                  <a:pt x="53" y="51"/>
                </a:cubicBezTo>
                <a:cubicBezTo>
                  <a:pt x="54" y="49"/>
                  <a:pt x="55" y="47"/>
                  <a:pt x="56" y="46"/>
                </a:cubicBezTo>
                <a:cubicBezTo>
                  <a:pt x="57" y="45"/>
                  <a:pt x="57" y="45"/>
                  <a:pt x="58" y="45"/>
                </a:cubicBezTo>
                <a:cubicBezTo>
                  <a:pt x="58" y="44"/>
                  <a:pt x="59" y="44"/>
                  <a:pt x="59" y="43"/>
                </a:cubicBezTo>
                <a:cubicBezTo>
                  <a:pt x="60" y="43"/>
                  <a:pt x="61" y="42"/>
                  <a:pt x="61" y="42"/>
                </a:cubicBezTo>
                <a:cubicBezTo>
                  <a:pt x="62" y="41"/>
                  <a:pt x="62" y="41"/>
                  <a:pt x="63" y="40"/>
                </a:cubicBezTo>
                <a:cubicBezTo>
                  <a:pt x="64" y="39"/>
                  <a:pt x="65" y="37"/>
                  <a:pt x="66" y="36"/>
                </a:cubicBezTo>
                <a:cubicBezTo>
                  <a:pt x="67" y="35"/>
                  <a:pt x="68" y="34"/>
                  <a:pt x="68" y="32"/>
                </a:cubicBezTo>
                <a:lnTo>
                  <a:pt x="69" y="32"/>
                </a:lnTo>
                <a:close/>
                <a:moveTo>
                  <a:pt x="83" y="55"/>
                </a:moveTo>
                <a:cubicBezTo>
                  <a:pt x="84" y="54"/>
                  <a:pt x="86" y="52"/>
                  <a:pt x="87" y="51"/>
                </a:cubicBezTo>
                <a:cubicBezTo>
                  <a:pt x="89" y="51"/>
                  <a:pt x="91" y="51"/>
                  <a:pt x="93" y="52"/>
                </a:cubicBezTo>
                <a:cubicBezTo>
                  <a:pt x="94" y="53"/>
                  <a:pt x="94" y="53"/>
                  <a:pt x="95" y="55"/>
                </a:cubicBezTo>
                <a:cubicBezTo>
                  <a:pt x="95" y="56"/>
                  <a:pt x="95" y="57"/>
                  <a:pt x="95" y="58"/>
                </a:cubicBezTo>
                <a:cubicBezTo>
                  <a:pt x="94" y="59"/>
                  <a:pt x="94" y="60"/>
                  <a:pt x="93" y="61"/>
                </a:cubicBezTo>
                <a:cubicBezTo>
                  <a:pt x="92" y="62"/>
                  <a:pt x="91" y="63"/>
                  <a:pt x="90" y="63"/>
                </a:cubicBezTo>
                <a:cubicBezTo>
                  <a:pt x="89" y="65"/>
                  <a:pt x="88" y="65"/>
                  <a:pt x="86" y="64"/>
                </a:cubicBezTo>
                <a:cubicBezTo>
                  <a:pt x="84" y="63"/>
                  <a:pt x="83" y="63"/>
                  <a:pt x="83" y="62"/>
                </a:cubicBezTo>
                <a:cubicBezTo>
                  <a:pt x="83" y="60"/>
                  <a:pt x="83" y="59"/>
                  <a:pt x="83" y="59"/>
                </a:cubicBezTo>
                <a:cubicBezTo>
                  <a:pt x="83" y="58"/>
                  <a:pt x="83" y="57"/>
                  <a:pt x="83" y="55"/>
                </a:cubicBezTo>
                <a:close/>
                <a:moveTo>
                  <a:pt x="102" y="47"/>
                </a:moveTo>
                <a:cubicBezTo>
                  <a:pt x="103" y="46"/>
                  <a:pt x="103" y="46"/>
                  <a:pt x="104" y="46"/>
                </a:cubicBezTo>
                <a:cubicBezTo>
                  <a:pt x="105" y="46"/>
                  <a:pt x="105" y="45"/>
                  <a:pt x="106" y="45"/>
                </a:cubicBezTo>
                <a:cubicBezTo>
                  <a:pt x="107" y="45"/>
                  <a:pt x="109" y="45"/>
                  <a:pt x="110" y="46"/>
                </a:cubicBezTo>
                <a:cubicBezTo>
                  <a:pt x="111" y="47"/>
                  <a:pt x="111" y="48"/>
                  <a:pt x="110" y="50"/>
                </a:cubicBezTo>
                <a:cubicBezTo>
                  <a:pt x="109" y="51"/>
                  <a:pt x="108" y="51"/>
                  <a:pt x="106" y="51"/>
                </a:cubicBezTo>
                <a:cubicBezTo>
                  <a:pt x="104" y="50"/>
                  <a:pt x="103" y="49"/>
                  <a:pt x="102" y="47"/>
                </a:cubicBezTo>
                <a:close/>
              </a:path>
            </a:pathLst>
          </a:custGeom>
          <a:solidFill>
            <a:schemeClr val="accen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p30"/>
          <p:cNvSpPr/>
          <p:nvPr/>
        </p:nvSpPr>
        <p:spPr>
          <a:xfrm rot="10799997">
            <a:off x="5215228" y="9504878"/>
            <a:ext cx="581027" cy="644526"/>
          </a:xfrm>
          <a:custGeom>
            <a:avLst/>
            <a:gdLst/>
            <a:ahLst/>
            <a:cxnLst/>
            <a:rect l="l" t="t" r="r" b="b"/>
            <a:pathLst>
              <a:path w="112" h="124" extrusionOk="0">
                <a:moveTo>
                  <a:pt x="24" y="32"/>
                </a:moveTo>
                <a:cubicBezTo>
                  <a:pt x="25" y="28"/>
                  <a:pt x="28" y="26"/>
                  <a:pt x="32" y="25"/>
                </a:cubicBezTo>
                <a:cubicBezTo>
                  <a:pt x="33" y="24"/>
                  <a:pt x="34" y="23"/>
                  <a:pt x="35" y="21"/>
                </a:cubicBezTo>
                <a:cubicBezTo>
                  <a:pt x="36" y="19"/>
                  <a:pt x="37" y="18"/>
                  <a:pt x="38" y="16"/>
                </a:cubicBezTo>
                <a:cubicBezTo>
                  <a:pt x="38" y="15"/>
                  <a:pt x="39" y="14"/>
                  <a:pt x="40" y="14"/>
                </a:cubicBezTo>
                <a:cubicBezTo>
                  <a:pt x="41" y="13"/>
                  <a:pt x="42" y="12"/>
                  <a:pt x="42" y="11"/>
                </a:cubicBezTo>
                <a:cubicBezTo>
                  <a:pt x="47" y="8"/>
                  <a:pt x="47" y="8"/>
                  <a:pt x="47" y="8"/>
                </a:cubicBezTo>
                <a:cubicBezTo>
                  <a:pt x="48" y="7"/>
                  <a:pt x="48" y="6"/>
                  <a:pt x="49" y="5"/>
                </a:cubicBezTo>
                <a:cubicBezTo>
                  <a:pt x="49" y="4"/>
                  <a:pt x="50" y="4"/>
                  <a:pt x="51" y="3"/>
                </a:cubicBezTo>
                <a:cubicBezTo>
                  <a:pt x="53" y="3"/>
                  <a:pt x="54" y="2"/>
                  <a:pt x="54" y="2"/>
                </a:cubicBezTo>
                <a:cubicBezTo>
                  <a:pt x="55" y="1"/>
                  <a:pt x="55" y="1"/>
                  <a:pt x="56" y="1"/>
                </a:cubicBezTo>
                <a:cubicBezTo>
                  <a:pt x="57" y="0"/>
                  <a:pt x="58" y="0"/>
                  <a:pt x="59" y="0"/>
                </a:cubicBezTo>
                <a:cubicBezTo>
                  <a:pt x="60" y="1"/>
                  <a:pt x="61" y="1"/>
                  <a:pt x="62" y="1"/>
                </a:cubicBezTo>
                <a:cubicBezTo>
                  <a:pt x="63" y="2"/>
                  <a:pt x="64" y="2"/>
                  <a:pt x="64" y="2"/>
                </a:cubicBezTo>
                <a:cubicBezTo>
                  <a:pt x="64" y="3"/>
                  <a:pt x="64" y="3"/>
                  <a:pt x="65" y="3"/>
                </a:cubicBezTo>
                <a:cubicBezTo>
                  <a:pt x="65" y="4"/>
                  <a:pt x="66" y="5"/>
                  <a:pt x="66" y="6"/>
                </a:cubicBezTo>
                <a:cubicBezTo>
                  <a:pt x="66" y="8"/>
                  <a:pt x="66" y="9"/>
                  <a:pt x="66" y="10"/>
                </a:cubicBezTo>
                <a:cubicBezTo>
                  <a:pt x="66" y="11"/>
                  <a:pt x="67" y="11"/>
                  <a:pt x="67" y="12"/>
                </a:cubicBezTo>
                <a:cubicBezTo>
                  <a:pt x="67" y="13"/>
                  <a:pt x="67" y="13"/>
                  <a:pt x="67" y="14"/>
                </a:cubicBezTo>
                <a:cubicBezTo>
                  <a:pt x="66" y="17"/>
                  <a:pt x="66" y="18"/>
                  <a:pt x="65" y="19"/>
                </a:cubicBezTo>
                <a:cubicBezTo>
                  <a:pt x="63" y="22"/>
                  <a:pt x="61" y="24"/>
                  <a:pt x="60" y="25"/>
                </a:cubicBezTo>
                <a:cubicBezTo>
                  <a:pt x="59" y="27"/>
                  <a:pt x="58" y="28"/>
                  <a:pt x="57" y="30"/>
                </a:cubicBezTo>
                <a:cubicBezTo>
                  <a:pt x="55" y="30"/>
                  <a:pt x="55" y="31"/>
                  <a:pt x="54" y="32"/>
                </a:cubicBezTo>
                <a:cubicBezTo>
                  <a:pt x="54" y="32"/>
                  <a:pt x="54" y="32"/>
                  <a:pt x="54" y="32"/>
                </a:cubicBezTo>
                <a:cubicBezTo>
                  <a:pt x="53" y="34"/>
                  <a:pt x="52" y="35"/>
                  <a:pt x="50" y="35"/>
                </a:cubicBezTo>
                <a:cubicBezTo>
                  <a:pt x="48" y="36"/>
                  <a:pt x="47" y="37"/>
                  <a:pt x="45" y="37"/>
                </a:cubicBezTo>
                <a:cubicBezTo>
                  <a:pt x="43" y="39"/>
                  <a:pt x="41" y="40"/>
                  <a:pt x="39" y="42"/>
                </a:cubicBezTo>
                <a:cubicBezTo>
                  <a:pt x="38" y="43"/>
                  <a:pt x="38" y="43"/>
                  <a:pt x="37" y="44"/>
                </a:cubicBezTo>
                <a:cubicBezTo>
                  <a:pt x="36" y="45"/>
                  <a:pt x="36" y="46"/>
                  <a:pt x="35" y="47"/>
                </a:cubicBezTo>
                <a:cubicBezTo>
                  <a:pt x="34" y="49"/>
                  <a:pt x="33" y="50"/>
                  <a:pt x="31" y="51"/>
                </a:cubicBezTo>
                <a:cubicBezTo>
                  <a:pt x="29" y="53"/>
                  <a:pt x="27" y="54"/>
                  <a:pt x="26" y="56"/>
                </a:cubicBezTo>
                <a:cubicBezTo>
                  <a:pt x="24" y="58"/>
                  <a:pt x="22" y="60"/>
                  <a:pt x="21" y="61"/>
                </a:cubicBezTo>
                <a:cubicBezTo>
                  <a:pt x="22" y="63"/>
                  <a:pt x="23" y="65"/>
                  <a:pt x="23" y="65"/>
                </a:cubicBezTo>
                <a:cubicBezTo>
                  <a:pt x="24" y="65"/>
                  <a:pt x="25" y="66"/>
                  <a:pt x="26" y="67"/>
                </a:cubicBezTo>
                <a:cubicBezTo>
                  <a:pt x="26" y="67"/>
                  <a:pt x="27" y="68"/>
                  <a:pt x="27" y="69"/>
                </a:cubicBezTo>
                <a:cubicBezTo>
                  <a:pt x="29" y="70"/>
                  <a:pt x="30" y="71"/>
                  <a:pt x="30" y="71"/>
                </a:cubicBezTo>
                <a:cubicBezTo>
                  <a:pt x="30" y="72"/>
                  <a:pt x="31" y="72"/>
                  <a:pt x="32" y="73"/>
                </a:cubicBezTo>
                <a:cubicBezTo>
                  <a:pt x="34" y="74"/>
                  <a:pt x="36" y="76"/>
                  <a:pt x="37" y="78"/>
                </a:cubicBezTo>
                <a:cubicBezTo>
                  <a:pt x="39" y="80"/>
                  <a:pt x="41" y="82"/>
                  <a:pt x="42" y="84"/>
                </a:cubicBezTo>
                <a:cubicBezTo>
                  <a:pt x="44" y="85"/>
                  <a:pt x="46" y="87"/>
                  <a:pt x="47" y="88"/>
                </a:cubicBezTo>
                <a:cubicBezTo>
                  <a:pt x="49" y="89"/>
                  <a:pt x="51" y="90"/>
                  <a:pt x="53" y="92"/>
                </a:cubicBezTo>
                <a:cubicBezTo>
                  <a:pt x="54" y="92"/>
                  <a:pt x="55" y="93"/>
                  <a:pt x="56" y="95"/>
                </a:cubicBezTo>
                <a:cubicBezTo>
                  <a:pt x="58" y="96"/>
                  <a:pt x="59" y="97"/>
                  <a:pt x="59" y="97"/>
                </a:cubicBezTo>
                <a:cubicBezTo>
                  <a:pt x="60" y="98"/>
                  <a:pt x="60" y="98"/>
                  <a:pt x="61" y="98"/>
                </a:cubicBezTo>
                <a:cubicBezTo>
                  <a:pt x="62" y="99"/>
                  <a:pt x="63" y="100"/>
                  <a:pt x="63" y="101"/>
                </a:cubicBezTo>
                <a:cubicBezTo>
                  <a:pt x="63" y="102"/>
                  <a:pt x="64" y="103"/>
                  <a:pt x="64" y="103"/>
                </a:cubicBezTo>
                <a:cubicBezTo>
                  <a:pt x="64" y="104"/>
                  <a:pt x="64" y="104"/>
                  <a:pt x="64" y="105"/>
                </a:cubicBezTo>
                <a:cubicBezTo>
                  <a:pt x="65" y="106"/>
                  <a:pt x="66" y="106"/>
                  <a:pt x="66" y="107"/>
                </a:cubicBezTo>
                <a:cubicBezTo>
                  <a:pt x="67" y="108"/>
                  <a:pt x="67" y="109"/>
                  <a:pt x="67" y="110"/>
                </a:cubicBezTo>
                <a:cubicBezTo>
                  <a:pt x="67" y="113"/>
                  <a:pt x="67" y="115"/>
                  <a:pt x="67" y="116"/>
                </a:cubicBezTo>
                <a:cubicBezTo>
                  <a:pt x="66" y="117"/>
                  <a:pt x="66" y="118"/>
                  <a:pt x="66" y="120"/>
                </a:cubicBezTo>
                <a:cubicBezTo>
                  <a:pt x="64" y="122"/>
                  <a:pt x="63" y="123"/>
                  <a:pt x="63" y="123"/>
                </a:cubicBezTo>
                <a:cubicBezTo>
                  <a:pt x="62" y="123"/>
                  <a:pt x="61" y="123"/>
                  <a:pt x="61" y="123"/>
                </a:cubicBezTo>
                <a:cubicBezTo>
                  <a:pt x="59" y="124"/>
                  <a:pt x="57" y="124"/>
                  <a:pt x="56" y="124"/>
                </a:cubicBezTo>
                <a:cubicBezTo>
                  <a:pt x="55" y="123"/>
                  <a:pt x="55" y="123"/>
                  <a:pt x="54" y="122"/>
                </a:cubicBezTo>
                <a:cubicBezTo>
                  <a:pt x="52" y="122"/>
                  <a:pt x="51" y="121"/>
                  <a:pt x="50" y="121"/>
                </a:cubicBezTo>
                <a:cubicBezTo>
                  <a:pt x="48" y="121"/>
                  <a:pt x="47" y="120"/>
                  <a:pt x="46" y="119"/>
                </a:cubicBezTo>
                <a:cubicBezTo>
                  <a:pt x="45" y="119"/>
                  <a:pt x="44" y="118"/>
                  <a:pt x="44" y="118"/>
                </a:cubicBezTo>
                <a:cubicBezTo>
                  <a:pt x="43" y="117"/>
                  <a:pt x="43" y="117"/>
                  <a:pt x="42" y="116"/>
                </a:cubicBezTo>
                <a:cubicBezTo>
                  <a:pt x="42" y="115"/>
                  <a:pt x="41" y="114"/>
                  <a:pt x="41" y="114"/>
                </a:cubicBezTo>
                <a:cubicBezTo>
                  <a:pt x="40" y="113"/>
                  <a:pt x="40" y="113"/>
                  <a:pt x="39" y="113"/>
                </a:cubicBezTo>
                <a:cubicBezTo>
                  <a:pt x="39" y="112"/>
                  <a:pt x="38" y="111"/>
                  <a:pt x="38" y="111"/>
                </a:cubicBezTo>
                <a:cubicBezTo>
                  <a:pt x="37" y="111"/>
                  <a:pt x="37" y="110"/>
                  <a:pt x="36" y="110"/>
                </a:cubicBezTo>
                <a:cubicBezTo>
                  <a:pt x="36" y="109"/>
                  <a:pt x="35" y="108"/>
                  <a:pt x="34" y="106"/>
                </a:cubicBezTo>
                <a:cubicBezTo>
                  <a:pt x="34" y="105"/>
                  <a:pt x="33" y="104"/>
                  <a:pt x="32" y="104"/>
                </a:cubicBezTo>
                <a:cubicBezTo>
                  <a:pt x="31" y="103"/>
                  <a:pt x="31" y="103"/>
                  <a:pt x="30" y="102"/>
                </a:cubicBezTo>
                <a:cubicBezTo>
                  <a:pt x="29" y="102"/>
                  <a:pt x="28" y="101"/>
                  <a:pt x="28" y="100"/>
                </a:cubicBezTo>
                <a:cubicBezTo>
                  <a:pt x="27" y="99"/>
                  <a:pt x="26" y="98"/>
                  <a:pt x="26" y="98"/>
                </a:cubicBezTo>
                <a:cubicBezTo>
                  <a:pt x="26" y="97"/>
                  <a:pt x="26" y="97"/>
                  <a:pt x="25" y="97"/>
                </a:cubicBezTo>
                <a:cubicBezTo>
                  <a:pt x="24" y="95"/>
                  <a:pt x="23" y="94"/>
                  <a:pt x="22" y="93"/>
                </a:cubicBezTo>
                <a:cubicBezTo>
                  <a:pt x="21" y="93"/>
                  <a:pt x="20" y="92"/>
                  <a:pt x="19" y="91"/>
                </a:cubicBezTo>
                <a:cubicBezTo>
                  <a:pt x="19" y="90"/>
                  <a:pt x="18" y="89"/>
                  <a:pt x="17" y="88"/>
                </a:cubicBezTo>
                <a:cubicBezTo>
                  <a:pt x="17" y="87"/>
                  <a:pt x="16" y="87"/>
                  <a:pt x="14" y="86"/>
                </a:cubicBezTo>
                <a:cubicBezTo>
                  <a:pt x="13" y="85"/>
                  <a:pt x="11" y="83"/>
                  <a:pt x="11" y="83"/>
                </a:cubicBezTo>
                <a:cubicBezTo>
                  <a:pt x="11" y="82"/>
                  <a:pt x="10" y="81"/>
                  <a:pt x="10" y="80"/>
                </a:cubicBezTo>
                <a:cubicBezTo>
                  <a:pt x="8" y="79"/>
                  <a:pt x="7" y="77"/>
                  <a:pt x="7" y="77"/>
                </a:cubicBezTo>
                <a:cubicBezTo>
                  <a:pt x="7" y="76"/>
                  <a:pt x="6" y="75"/>
                  <a:pt x="5" y="74"/>
                </a:cubicBezTo>
                <a:cubicBezTo>
                  <a:pt x="4" y="73"/>
                  <a:pt x="4" y="72"/>
                  <a:pt x="3" y="71"/>
                </a:cubicBezTo>
                <a:cubicBezTo>
                  <a:pt x="2" y="70"/>
                  <a:pt x="2" y="69"/>
                  <a:pt x="1" y="68"/>
                </a:cubicBezTo>
                <a:cubicBezTo>
                  <a:pt x="1" y="67"/>
                  <a:pt x="0" y="65"/>
                  <a:pt x="1" y="64"/>
                </a:cubicBezTo>
                <a:cubicBezTo>
                  <a:pt x="1" y="62"/>
                  <a:pt x="1" y="61"/>
                  <a:pt x="1" y="59"/>
                </a:cubicBezTo>
                <a:cubicBezTo>
                  <a:pt x="2" y="59"/>
                  <a:pt x="2" y="58"/>
                  <a:pt x="2" y="58"/>
                </a:cubicBezTo>
                <a:cubicBezTo>
                  <a:pt x="3" y="57"/>
                  <a:pt x="3" y="56"/>
                  <a:pt x="3" y="56"/>
                </a:cubicBezTo>
                <a:cubicBezTo>
                  <a:pt x="5" y="54"/>
                  <a:pt x="6" y="52"/>
                  <a:pt x="8" y="51"/>
                </a:cubicBezTo>
                <a:cubicBezTo>
                  <a:pt x="9" y="49"/>
                  <a:pt x="10" y="47"/>
                  <a:pt x="11" y="46"/>
                </a:cubicBezTo>
                <a:cubicBezTo>
                  <a:pt x="12" y="45"/>
                  <a:pt x="13" y="44"/>
                  <a:pt x="14" y="43"/>
                </a:cubicBezTo>
                <a:cubicBezTo>
                  <a:pt x="15" y="43"/>
                  <a:pt x="15" y="42"/>
                  <a:pt x="16" y="42"/>
                </a:cubicBezTo>
                <a:cubicBezTo>
                  <a:pt x="16" y="41"/>
                  <a:pt x="17" y="41"/>
                  <a:pt x="17" y="40"/>
                </a:cubicBezTo>
                <a:cubicBezTo>
                  <a:pt x="18" y="39"/>
                  <a:pt x="19" y="37"/>
                  <a:pt x="20" y="36"/>
                </a:cubicBezTo>
                <a:cubicBezTo>
                  <a:pt x="21" y="35"/>
                  <a:pt x="22" y="34"/>
                  <a:pt x="23" y="32"/>
                </a:cubicBezTo>
                <a:lnTo>
                  <a:pt x="24" y="32"/>
                </a:lnTo>
                <a:close/>
                <a:moveTo>
                  <a:pt x="15" y="105"/>
                </a:moveTo>
                <a:cubicBezTo>
                  <a:pt x="15" y="104"/>
                  <a:pt x="16" y="102"/>
                  <a:pt x="17" y="102"/>
                </a:cubicBezTo>
                <a:cubicBezTo>
                  <a:pt x="19" y="103"/>
                  <a:pt x="21" y="103"/>
                  <a:pt x="23" y="104"/>
                </a:cubicBezTo>
                <a:cubicBezTo>
                  <a:pt x="24" y="105"/>
                  <a:pt x="25" y="106"/>
                  <a:pt x="26" y="106"/>
                </a:cubicBezTo>
                <a:cubicBezTo>
                  <a:pt x="26" y="107"/>
                  <a:pt x="27" y="108"/>
                  <a:pt x="27" y="109"/>
                </a:cubicBezTo>
                <a:cubicBezTo>
                  <a:pt x="25" y="110"/>
                  <a:pt x="24" y="111"/>
                  <a:pt x="22" y="111"/>
                </a:cubicBezTo>
                <a:cubicBezTo>
                  <a:pt x="21" y="111"/>
                  <a:pt x="20" y="111"/>
                  <a:pt x="19" y="110"/>
                </a:cubicBezTo>
                <a:cubicBezTo>
                  <a:pt x="18" y="110"/>
                  <a:pt x="17" y="109"/>
                  <a:pt x="16" y="108"/>
                </a:cubicBezTo>
                <a:cubicBezTo>
                  <a:pt x="16" y="107"/>
                  <a:pt x="15" y="106"/>
                  <a:pt x="15" y="105"/>
                </a:cubicBezTo>
                <a:close/>
                <a:moveTo>
                  <a:pt x="69" y="32"/>
                </a:moveTo>
                <a:cubicBezTo>
                  <a:pt x="71" y="28"/>
                  <a:pt x="73" y="26"/>
                  <a:pt x="77" y="25"/>
                </a:cubicBezTo>
                <a:cubicBezTo>
                  <a:pt x="78" y="24"/>
                  <a:pt x="79" y="23"/>
                  <a:pt x="80" y="21"/>
                </a:cubicBezTo>
                <a:cubicBezTo>
                  <a:pt x="81" y="19"/>
                  <a:pt x="82" y="18"/>
                  <a:pt x="83" y="16"/>
                </a:cubicBezTo>
                <a:cubicBezTo>
                  <a:pt x="84" y="15"/>
                  <a:pt x="85" y="14"/>
                  <a:pt x="85" y="14"/>
                </a:cubicBezTo>
                <a:cubicBezTo>
                  <a:pt x="86" y="13"/>
                  <a:pt x="87" y="12"/>
                  <a:pt x="88" y="11"/>
                </a:cubicBezTo>
                <a:cubicBezTo>
                  <a:pt x="89" y="10"/>
                  <a:pt x="90" y="9"/>
                  <a:pt x="91" y="9"/>
                </a:cubicBezTo>
                <a:cubicBezTo>
                  <a:pt x="91" y="9"/>
                  <a:pt x="92" y="9"/>
                  <a:pt x="92" y="8"/>
                </a:cubicBezTo>
                <a:cubicBezTo>
                  <a:pt x="93" y="7"/>
                  <a:pt x="94" y="6"/>
                  <a:pt x="94" y="5"/>
                </a:cubicBezTo>
                <a:cubicBezTo>
                  <a:pt x="94" y="4"/>
                  <a:pt x="95" y="4"/>
                  <a:pt x="96" y="3"/>
                </a:cubicBezTo>
                <a:cubicBezTo>
                  <a:pt x="98" y="3"/>
                  <a:pt x="99" y="2"/>
                  <a:pt x="100" y="2"/>
                </a:cubicBezTo>
                <a:cubicBezTo>
                  <a:pt x="100" y="1"/>
                  <a:pt x="100" y="1"/>
                  <a:pt x="101" y="1"/>
                </a:cubicBezTo>
                <a:cubicBezTo>
                  <a:pt x="102" y="0"/>
                  <a:pt x="103" y="0"/>
                  <a:pt x="104" y="0"/>
                </a:cubicBezTo>
                <a:cubicBezTo>
                  <a:pt x="105" y="1"/>
                  <a:pt x="106" y="1"/>
                  <a:pt x="107" y="1"/>
                </a:cubicBezTo>
                <a:cubicBezTo>
                  <a:pt x="109" y="2"/>
                  <a:pt x="109" y="2"/>
                  <a:pt x="110" y="3"/>
                </a:cubicBezTo>
                <a:cubicBezTo>
                  <a:pt x="111" y="4"/>
                  <a:pt x="111" y="4"/>
                  <a:pt x="111" y="5"/>
                </a:cubicBezTo>
                <a:cubicBezTo>
                  <a:pt x="111" y="5"/>
                  <a:pt x="111" y="6"/>
                  <a:pt x="111" y="6"/>
                </a:cubicBezTo>
                <a:cubicBezTo>
                  <a:pt x="111" y="7"/>
                  <a:pt x="111" y="8"/>
                  <a:pt x="112" y="9"/>
                </a:cubicBezTo>
                <a:cubicBezTo>
                  <a:pt x="112" y="9"/>
                  <a:pt x="112" y="10"/>
                  <a:pt x="112" y="10"/>
                </a:cubicBezTo>
                <a:cubicBezTo>
                  <a:pt x="112" y="11"/>
                  <a:pt x="112" y="11"/>
                  <a:pt x="112" y="12"/>
                </a:cubicBezTo>
                <a:cubicBezTo>
                  <a:pt x="112" y="13"/>
                  <a:pt x="112" y="13"/>
                  <a:pt x="112" y="14"/>
                </a:cubicBezTo>
                <a:cubicBezTo>
                  <a:pt x="112" y="15"/>
                  <a:pt x="111" y="16"/>
                  <a:pt x="111" y="17"/>
                </a:cubicBezTo>
                <a:cubicBezTo>
                  <a:pt x="111" y="18"/>
                  <a:pt x="111" y="18"/>
                  <a:pt x="110" y="19"/>
                </a:cubicBezTo>
                <a:cubicBezTo>
                  <a:pt x="108" y="22"/>
                  <a:pt x="106" y="24"/>
                  <a:pt x="105" y="25"/>
                </a:cubicBezTo>
                <a:cubicBezTo>
                  <a:pt x="104" y="27"/>
                  <a:pt x="103" y="28"/>
                  <a:pt x="102" y="30"/>
                </a:cubicBezTo>
                <a:cubicBezTo>
                  <a:pt x="101" y="30"/>
                  <a:pt x="100" y="31"/>
                  <a:pt x="100" y="32"/>
                </a:cubicBezTo>
                <a:cubicBezTo>
                  <a:pt x="100" y="32"/>
                  <a:pt x="99" y="32"/>
                  <a:pt x="99" y="32"/>
                </a:cubicBezTo>
                <a:cubicBezTo>
                  <a:pt x="98" y="34"/>
                  <a:pt x="97" y="35"/>
                  <a:pt x="95" y="35"/>
                </a:cubicBezTo>
                <a:cubicBezTo>
                  <a:pt x="94" y="36"/>
                  <a:pt x="92" y="37"/>
                  <a:pt x="90" y="37"/>
                </a:cubicBezTo>
                <a:cubicBezTo>
                  <a:pt x="89" y="38"/>
                  <a:pt x="89" y="39"/>
                  <a:pt x="88" y="40"/>
                </a:cubicBezTo>
                <a:cubicBezTo>
                  <a:pt x="87" y="41"/>
                  <a:pt x="86" y="42"/>
                  <a:pt x="85" y="42"/>
                </a:cubicBezTo>
                <a:cubicBezTo>
                  <a:pt x="84" y="43"/>
                  <a:pt x="83" y="43"/>
                  <a:pt x="82" y="44"/>
                </a:cubicBezTo>
                <a:cubicBezTo>
                  <a:pt x="82" y="45"/>
                  <a:pt x="81" y="46"/>
                  <a:pt x="80" y="47"/>
                </a:cubicBezTo>
                <a:cubicBezTo>
                  <a:pt x="79" y="49"/>
                  <a:pt x="78" y="50"/>
                  <a:pt x="76" y="51"/>
                </a:cubicBezTo>
                <a:cubicBezTo>
                  <a:pt x="74" y="53"/>
                  <a:pt x="73" y="54"/>
                  <a:pt x="72" y="56"/>
                </a:cubicBezTo>
                <a:cubicBezTo>
                  <a:pt x="70" y="57"/>
                  <a:pt x="69" y="58"/>
                  <a:pt x="69" y="59"/>
                </a:cubicBezTo>
                <a:cubicBezTo>
                  <a:pt x="68" y="60"/>
                  <a:pt x="67" y="60"/>
                  <a:pt x="66" y="61"/>
                </a:cubicBezTo>
                <a:cubicBezTo>
                  <a:pt x="68" y="63"/>
                  <a:pt x="69" y="65"/>
                  <a:pt x="69" y="65"/>
                </a:cubicBezTo>
                <a:cubicBezTo>
                  <a:pt x="70" y="66"/>
                  <a:pt x="72" y="67"/>
                  <a:pt x="73" y="69"/>
                </a:cubicBezTo>
                <a:cubicBezTo>
                  <a:pt x="74" y="70"/>
                  <a:pt x="76" y="72"/>
                  <a:pt x="77" y="73"/>
                </a:cubicBezTo>
                <a:cubicBezTo>
                  <a:pt x="79" y="74"/>
                  <a:pt x="81" y="76"/>
                  <a:pt x="82" y="78"/>
                </a:cubicBezTo>
                <a:cubicBezTo>
                  <a:pt x="84" y="80"/>
                  <a:pt x="86" y="82"/>
                  <a:pt x="88" y="84"/>
                </a:cubicBezTo>
                <a:cubicBezTo>
                  <a:pt x="89" y="85"/>
                  <a:pt x="91" y="87"/>
                  <a:pt x="93" y="88"/>
                </a:cubicBezTo>
                <a:cubicBezTo>
                  <a:pt x="95" y="89"/>
                  <a:pt x="96" y="90"/>
                  <a:pt x="98" y="92"/>
                </a:cubicBezTo>
                <a:cubicBezTo>
                  <a:pt x="99" y="92"/>
                  <a:pt x="100" y="93"/>
                  <a:pt x="101" y="95"/>
                </a:cubicBezTo>
                <a:cubicBezTo>
                  <a:pt x="102" y="95"/>
                  <a:pt x="103" y="96"/>
                  <a:pt x="104" y="97"/>
                </a:cubicBezTo>
                <a:cubicBezTo>
                  <a:pt x="107" y="98"/>
                  <a:pt x="108" y="100"/>
                  <a:pt x="108" y="101"/>
                </a:cubicBezTo>
                <a:cubicBezTo>
                  <a:pt x="109" y="102"/>
                  <a:pt x="109" y="103"/>
                  <a:pt x="109" y="103"/>
                </a:cubicBezTo>
                <a:cubicBezTo>
                  <a:pt x="110" y="104"/>
                  <a:pt x="110" y="104"/>
                  <a:pt x="109" y="105"/>
                </a:cubicBezTo>
                <a:cubicBezTo>
                  <a:pt x="110" y="106"/>
                  <a:pt x="111" y="106"/>
                  <a:pt x="111" y="107"/>
                </a:cubicBezTo>
                <a:cubicBezTo>
                  <a:pt x="112" y="108"/>
                  <a:pt x="112" y="109"/>
                  <a:pt x="112" y="110"/>
                </a:cubicBezTo>
                <a:cubicBezTo>
                  <a:pt x="112" y="113"/>
                  <a:pt x="112" y="115"/>
                  <a:pt x="112" y="116"/>
                </a:cubicBezTo>
                <a:cubicBezTo>
                  <a:pt x="112" y="117"/>
                  <a:pt x="111" y="118"/>
                  <a:pt x="111" y="120"/>
                </a:cubicBezTo>
                <a:cubicBezTo>
                  <a:pt x="110" y="122"/>
                  <a:pt x="109" y="123"/>
                  <a:pt x="108" y="123"/>
                </a:cubicBezTo>
                <a:cubicBezTo>
                  <a:pt x="107" y="123"/>
                  <a:pt x="107" y="123"/>
                  <a:pt x="106" y="123"/>
                </a:cubicBezTo>
                <a:cubicBezTo>
                  <a:pt x="104" y="124"/>
                  <a:pt x="103" y="124"/>
                  <a:pt x="102" y="124"/>
                </a:cubicBezTo>
                <a:cubicBezTo>
                  <a:pt x="100" y="123"/>
                  <a:pt x="100" y="123"/>
                  <a:pt x="99" y="122"/>
                </a:cubicBezTo>
                <a:cubicBezTo>
                  <a:pt x="98" y="122"/>
                  <a:pt x="96" y="121"/>
                  <a:pt x="95" y="121"/>
                </a:cubicBezTo>
                <a:cubicBezTo>
                  <a:pt x="94" y="121"/>
                  <a:pt x="93" y="120"/>
                  <a:pt x="92" y="119"/>
                </a:cubicBezTo>
                <a:cubicBezTo>
                  <a:pt x="91" y="119"/>
                  <a:pt x="90" y="118"/>
                  <a:pt x="89" y="118"/>
                </a:cubicBezTo>
                <a:cubicBezTo>
                  <a:pt x="88" y="117"/>
                  <a:pt x="88" y="117"/>
                  <a:pt x="88" y="116"/>
                </a:cubicBezTo>
                <a:cubicBezTo>
                  <a:pt x="87" y="115"/>
                  <a:pt x="86" y="114"/>
                  <a:pt x="86" y="114"/>
                </a:cubicBezTo>
                <a:cubicBezTo>
                  <a:pt x="85" y="113"/>
                  <a:pt x="85" y="113"/>
                  <a:pt x="84" y="113"/>
                </a:cubicBezTo>
                <a:cubicBezTo>
                  <a:pt x="84" y="112"/>
                  <a:pt x="84" y="111"/>
                  <a:pt x="83" y="111"/>
                </a:cubicBezTo>
                <a:cubicBezTo>
                  <a:pt x="83" y="111"/>
                  <a:pt x="82" y="110"/>
                  <a:pt x="82" y="110"/>
                </a:cubicBezTo>
                <a:cubicBezTo>
                  <a:pt x="81" y="109"/>
                  <a:pt x="80" y="108"/>
                  <a:pt x="80" y="106"/>
                </a:cubicBezTo>
                <a:cubicBezTo>
                  <a:pt x="79" y="105"/>
                  <a:pt x="78" y="104"/>
                  <a:pt x="77" y="104"/>
                </a:cubicBezTo>
                <a:cubicBezTo>
                  <a:pt x="76" y="103"/>
                  <a:pt x="76" y="103"/>
                  <a:pt x="75" y="102"/>
                </a:cubicBezTo>
                <a:cubicBezTo>
                  <a:pt x="74" y="102"/>
                  <a:pt x="74" y="101"/>
                  <a:pt x="74" y="100"/>
                </a:cubicBezTo>
                <a:cubicBezTo>
                  <a:pt x="73" y="100"/>
                  <a:pt x="73" y="99"/>
                  <a:pt x="72" y="99"/>
                </a:cubicBezTo>
                <a:cubicBezTo>
                  <a:pt x="72" y="98"/>
                  <a:pt x="72" y="98"/>
                  <a:pt x="72" y="98"/>
                </a:cubicBezTo>
                <a:cubicBezTo>
                  <a:pt x="69" y="95"/>
                  <a:pt x="68" y="94"/>
                  <a:pt x="67" y="93"/>
                </a:cubicBezTo>
                <a:cubicBezTo>
                  <a:pt x="67" y="93"/>
                  <a:pt x="66" y="92"/>
                  <a:pt x="65" y="91"/>
                </a:cubicBezTo>
                <a:cubicBezTo>
                  <a:pt x="64" y="90"/>
                  <a:pt x="63" y="89"/>
                  <a:pt x="63" y="88"/>
                </a:cubicBezTo>
                <a:cubicBezTo>
                  <a:pt x="62" y="87"/>
                  <a:pt x="61" y="87"/>
                  <a:pt x="60" y="86"/>
                </a:cubicBezTo>
                <a:cubicBezTo>
                  <a:pt x="58" y="85"/>
                  <a:pt x="57" y="83"/>
                  <a:pt x="56" y="83"/>
                </a:cubicBezTo>
                <a:cubicBezTo>
                  <a:pt x="56" y="82"/>
                  <a:pt x="55" y="81"/>
                  <a:pt x="55" y="80"/>
                </a:cubicBezTo>
                <a:cubicBezTo>
                  <a:pt x="53" y="79"/>
                  <a:pt x="53" y="77"/>
                  <a:pt x="52" y="77"/>
                </a:cubicBezTo>
                <a:cubicBezTo>
                  <a:pt x="52" y="76"/>
                  <a:pt x="51" y="75"/>
                  <a:pt x="50" y="74"/>
                </a:cubicBezTo>
                <a:cubicBezTo>
                  <a:pt x="50" y="73"/>
                  <a:pt x="49" y="72"/>
                  <a:pt x="48" y="71"/>
                </a:cubicBezTo>
                <a:cubicBezTo>
                  <a:pt x="48" y="70"/>
                  <a:pt x="47" y="69"/>
                  <a:pt x="46" y="68"/>
                </a:cubicBezTo>
                <a:cubicBezTo>
                  <a:pt x="46" y="67"/>
                  <a:pt x="46" y="65"/>
                  <a:pt x="46" y="64"/>
                </a:cubicBezTo>
                <a:cubicBezTo>
                  <a:pt x="46" y="62"/>
                  <a:pt x="46" y="61"/>
                  <a:pt x="46" y="59"/>
                </a:cubicBezTo>
                <a:cubicBezTo>
                  <a:pt x="47" y="59"/>
                  <a:pt x="48" y="58"/>
                  <a:pt x="49" y="56"/>
                </a:cubicBezTo>
                <a:cubicBezTo>
                  <a:pt x="50" y="54"/>
                  <a:pt x="52" y="52"/>
                  <a:pt x="53" y="51"/>
                </a:cubicBezTo>
                <a:cubicBezTo>
                  <a:pt x="54" y="49"/>
                  <a:pt x="55" y="47"/>
                  <a:pt x="56" y="46"/>
                </a:cubicBezTo>
                <a:cubicBezTo>
                  <a:pt x="57" y="45"/>
                  <a:pt x="57" y="45"/>
                  <a:pt x="58" y="45"/>
                </a:cubicBezTo>
                <a:cubicBezTo>
                  <a:pt x="58" y="44"/>
                  <a:pt x="59" y="44"/>
                  <a:pt x="59" y="43"/>
                </a:cubicBezTo>
                <a:cubicBezTo>
                  <a:pt x="60" y="43"/>
                  <a:pt x="61" y="42"/>
                  <a:pt x="61" y="42"/>
                </a:cubicBezTo>
                <a:cubicBezTo>
                  <a:pt x="62" y="41"/>
                  <a:pt x="62" y="41"/>
                  <a:pt x="63" y="40"/>
                </a:cubicBezTo>
                <a:cubicBezTo>
                  <a:pt x="64" y="39"/>
                  <a:pt x="65" y="37"/>
                  <a:pt x="66" y="36"/>
                </a:cubicBezTo>
                <a:cubicBezTo>
                  <a:pt x="67" y="35"/>
                  <a:pt x="68" y="34"/>
                  <a:pt x="68" y="32"/>
                </a:cubicBezTo>
                <a:lnTo>
                  <a:pt x="69" y="32"/>
                </a:lnTo>
                <a:close/>
                <a:moveTo>
                  <a:pt x="83" y="55"/>
                </a:moveTo>
                <a:cubicBezTo>
                  <a:pt x="84" y="54"/>
                  <a:pt x="86" y="52"/>
                  <a:pt x="87" y="51"/>
                </a:cubicBezTo>
                <a:cubicBezTo>
                  <a:pt x="89" y="51"/>
                  <a:pt x="91" y="51"/>
                  <a:pt x="93" y="52"/>
                </a:cubicBezTo>
                <a:cubicBezTo>
                  <a:pt x="94" y="53"/>
                  <a:pt x="94" y="53"/>
                  <a:pt x="95" y="55"/>
                </a:cubicBezTo>
                <a:cubicBezTo>
                  <a:pt x="95" y="56"/>
                  <a:pt x="95" y="57"/>
                  <a:pt x="95" y="58"/>
                </a:cubicBezTo>
                <a:cubicBezTo>
                  <a:pt x="94" y="59"/>
                  <a:pt x="94" y="60"/>
                  <a:pt x="93" y="61"/>
                </a:cubicBezTo>
                <a:cubicBezTo>
                  <a:pt x="92" y="62"/>
                  <a:pt x="91" y="63"/>
                  <a:pt x="90" y="63"/>
                </a:cubicBezTo>
                <a:cubicBezTo>
                  <a:pt x="89" y="65"/>
                  <a:pt x="88" y="65"/>
                  <a:pt x="86" y="64"/>
                </a:cubicBezTo>
                <a:cubicBezTo>
                  <a:pt x="84" y="63"/>
                  <a:pt x="83" y="63"/>
                  <a:pt x="83" y="62"/>
                </a:cubicBezTo>
                <a:cubicBezTo>
                  <a:pt x="83" y="60"/>
                  <a:pt x="83" y="59"/>
                  <a:pt x="83" y="59"/>
                </a:cubicBezTo>
                <a:cubicBezTo>
                  <a:pt x="83" y="58"/>
                  <a:pt x="83" y="57"/>
                  <a:pt x="83" y="55"/>
                </a:cubicBezTo>
                <a:close/>
                <a:moveTo>
                  <a:pt x="102" y="47"/>
                </a:moveTo>
                <a:cubicBezTo>
                  <a:pt x="103" y="46"/>
                  <a:pt x="103" y="46"/>
                  <a:pt x="104" y="46"/>
                </a:cubicBezTo>
                <a:cubicBezTo>
                  <a:pt x="105" y="46"/>
                  <a:pt x="105" y="45"/>
                  <a:pt x="106" y="45"/>
                </a:cubicBezTo>
                <a:cubicBezTo>
                  <a:pt x="107" y="45"/>
                  <a:pt x="109" y="45"/>
                  <a:pt x="110" y="46"/>
                </a:cubicBezTo>
                <a:cubicBezTo>
                  <a:pt x="111" y="47"/>
                  <a:pt x="111" y="48"/>
                  <a:pt x="110" y="50"/>
                </a:cubicBezTo>
                <a:cubicBezTo>
                  <a:pt x="109" y="51"/>
                  <a:pt x="108" y="51"/>
                  <a:pt x="106" y="51"/>
                </a:cubicBezTo>
                <a:cubicBezTo>
                  <a:pt x="104" y="50"/>
                  <a:pt x="103" y="49"/>
                  <a:pt x="102" y="47"/>
                </a:cubicBezTo>
                <a:close/>
              </a:path>
            </a:pathLst>
          </a:custGeom>
          <a:solidFill>
            <a:schemeClr val="accent3"/>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4" name="Google Shape;344;p30"/>
          <p:cNvSpPr/>
          <p:nvPr/>
        </p:nvSpPr>
        <p:spPr>
          <a:xfrm rot="10799997">
            <a:off x="17916128" y="3694628"/>
            <a:ext cx="581027" cy="644526"/>
          </a:xfrm>
          <a:custGeom>
            <a:avLst/>
            <a:gdLst/>
            <a:ahLst/>
            <a:cxnLst/>
            <a:rect l="l" t="t" r="r" b="b"/>
            <a:pathLst>
              <a:path w="112" h="124" extrusionOk="0">
                <a:moveTo>
                  <a:pt x="24" y="32"/>
                </a:moveTo>
                <a:cubicBezTo>
                  <a:pt x="25" y="28"/>
                  <a:pt x="28" y="26"/>
                  <a:pt x="32" y="25"/>
                </a:cubicBezTo>
                <a:cubicBezTo>
                  <a:pt x="33" y="24"/>
                  <a:pt x="34" y="23"/>
                  <a:pt x="35" y="21"/>
                </a:cubicBezTo>
                <a:cubicBezTo>
                  <a:pt x="36" y="19"/>
                  <a:pt x="37" y="18"/>
                  <a:pt x="38" y="16"/>
                </a:cubicBezTo>
                <a:cubicBezTo>
                  <a:pt x="38" y="15"/>
                  <a:pt x="39" y="14"/>
                  <a:pt x="40" y="14"/>
                </a:cubicBezTo>
                <a:cubicBezTo>
                  <a:pt x="41" y="13"/>
                  <a:pt x="42" y="12"/>
                  <a:pt x="42" y="11"/>
                </a:cubicBezTo>
                <a:cubicBezTo>
                  <a:pt x="47" y="8"/>
                  <a:pt x="47" y="8"/>
                  <a:pt x="47" y="8"/>
                </a:cubicBezTo>
                <a:cubicBezTo>
                  <a:pt x="48" y="7"/>
                  <a:pt x="48" y="6"/>
                  <a:pt x="49" y="5"/>
                </a:cubicBezTo>
                <a:cubicBezTo>
                  <a:pt x="49" y="4"/>
                  <a:pt x="50" y="4"/>
                  <a:pt x="51" y="3"/>
                </a:cubicBezTo>
                <a:cubicBezTo>
                  <a:pt x="53" y="3"/>
                  <a:pt x="54" y="2"/>
                  <a:pt x="54" y="2"/>
                </a:cubicBezTo>
                <a:cubicBezTo>
                  <a:pt x="55" y="1"/>
                  <a:pt x="55" y="1"/>
                  <a:pt x="56" y="1"/>
                </a:cubicBezTo>
                <a:cubicBezTo>
                  <a:pt x="57" y="0"/>
                  <a:pt x="58" y="0"/>
                  <a:pt x="59" y="0"/>
                </a:cubicBezTo>
                <a:cubicBezTo>
                  <a:pt x="60" y="1"/>
                  <a:pt x="61" y="1"/>
                  <a:pt x="62" y="1"/>
                </a:cubicBezTo>
                <a:cubicBezTo>
                  <a:pt x="63" y="2"/>
                  <a:pt x="64" y="2"/>
                  <a:pt x="64" y="2"/>
                </a:cubicBezTo>
                <a:cubicBezTo>
                  <a:pt x="64" y="3"/>
                  <a:pt x="64" y="3"/>
                  <a:pt x="65" y="3"/>
                </a:cubicBezTo>
                <a:cubicBezTo>
                  <a:pt x="65" y="4"/>
                  <a:pt x="66" y="5"/>
                  <a:pt x="66" y="6"/>
                </a:cubicBezTo>
                <a:cubicBezTo>
                  <a:pt x="66" y="8"/>
                  <a:pt x="66" y="9"/>
                  <a:pt x="66" y="10"/>
                </a:cubicBezTo>
                <a:cubicBezTo>
                  <a:pt x="66" y="11"/>
                  <a:pt x="67" y="11"/>
                  <a:pt x="67" y="12"/>
                </a:cubicBezTo>
                <a:cubicBezTo>
                  <a:pt x="67" y="13"/>
                  <a:pt x="67" y="13"/>
                  <a:pt x="67" y="14"/>
                </a:cubicBezTo>
                <a:cubicBezTo>
                  <a:pt x="66" y="17"/>
                  <a:pt x="66" y="18"/>
                  <a:pt x="65" y="19"/>
                </a:cubicBezTo>
                <a:cubicBezTo>
                  <a:pt x="63" y="22"/>
                  <a:pt x="61" y="24"/>
                  <a:pt x="60" y="25"/>
                </a:cubicBezTo>
                <a:cubicBezTo>
                  <a:pt x="59" y="27"/>
                  <a:pt x="58" y="28"/>
                  <a:pt x="57" y="30"/>
                </a:cubicBezTo>
                <a:cubicBezTo>
                  <a:pt x="55" y="30"/>
                  <a:pt x="55" y="31"/>
                  <a:pt x="54" y="32"/>
                </a:cubicBezTo>
                <a:cubicBezTo>
                  <a:pt x="54" y="32"/>
                  <a:pt x="54" y="32"/>
                  <a:pt x="54" y="32"/>
                </a:cubicBezTo>
                <a:cubicBezTo>
                  <a:pt x="53" y="34"/>
                  <a:pt x="52" y="35"/>
                  <a:pt x="50" y="35"/>
                </a:cubicBezTo>
                <a:cubicBezTo>
                  <a:pt x="48" y="36"/>
                  <a:pt x="47" y="37"/>
                  <a:pt x="45" y="37"/>
                </a:cubicBezTo>
                <a:cubicBezTo>
                  <a:pt x="43" y="39"/>
                  <a:pt x="41" y="40"/>
                  <a:pt x="39" y="42"/>
                </a:cubicBezTo>
                <a:cubicBezTo>
                  <a:pt x="38" y="43"/>
                  <a:pt x="38" y="43"/>
                  <a:pt x="37" y="44"/>
                </a:cubicBezTo>
                <a:cubicBezTo>
                  <a:pt x="36" y="45"/>
                  <a:pt x="36" y="46"/>
                  <a:pt x="35" y="47"/>
                </a:cubicBezTo>
                <a:cubicBezTo>
                  <a:pt x="34" y="49"/>
                  <a:pt x="33" y="50"/>
                  <a:pt x="31" y="51"/>
                </a:cubicBezTo>
                <a:cubicBezTo>
                  <a:pt x="29" y="53"/>
                  <a:pt x="27" y="54"/>
                  <a:pt x="26" y="56"/>
                </a:cubicBezTo>
                <a:cubicBezTo>
                  <a:pt x="24" y="58"/>
                  <a:pt x="22" y="60"/>
                  <a:pt x="21" y="61"/>
                </a:cubicBezTo>
                <a:cubicBezTo>
                  <a:pt x="22" y="63"/>
                  <a:pt x="23" y="65"/>
                  <a:pt x="23" y="65"/>
                </a:cubicBezTo>
                <a:cubicBezTo>
                  <a:pt x="24" y="65"/>
                  <a:pt x="25" y="66"/>
                  <a:pt x="26" y="67"/>
                </a:cubicBezTo>
                <a:cubicBezTo>
                  <a:pt x="26" y="67"/>
                  <a:pt x="27" y="68"/>
                  <a:pt x="27" y="69"/>
                </a:cubicBezTo>
                <a:cubicBezTo>
                  <a:pt x="29" y="70"/>
                  <a:pt x="30" y="71"/>
                  <a:pt x="30" y="71"/>
                </a:cubicBezTo>
                <a:cubicBezTo>
                  <a:pt x="30" y="72"/>
                  <a:pt x="31" y="72"/>
                  <a:pt x="32" y="73"/>
                </a:cubicBezTo>
                <a:cubicBezTo>
                  <a:pt x="34" y="74"/>
                  <a:pt x="36" y="76"/>
                  <a:pt x="37" y="78"/>
                </a:cubicBezTo>
                <a:cubicBezTo>
                  <a:pt x="39" y="80"/>
                  <a:pt x="41" y="82"/>
                  <a:pt x="42" y="84"/>
                </a:cubicBezTo>
                <a:cubicBezTo>
                  <a:pt x="44" y="85"/>
                  <a:pt x="46" y="87"/>
                  <a:pt x="47" y="88"/>
                </a:cubicBezTo>
                <a:cubicBezTo>
                  <a:pt x="49" y="89"/>
                  <a:pt x="51" y="90"/>
                  <a:pt x="53" y="92"/>
                </a:cubicBezTo>
                <a:cubicBezTo>
                  <a:pt x="54" y="92"/>
                  <a:pt x="55" y="93"/>
                  <a:pt x="56" y="95"/>
                </a:cubicBezTo>
                <a:cubicBezTo>
                  <a:pt x="58" y="96"/>
                  <a:pt x="59" y="97"/>
                  <a:pt x="59" y="97"/>
                </a:cubicBezTo>
                <a:cubicBezTo>
                  <a:pt x="60" y="98"/>
                  <a:pt x="60" y="98"/>
                  <a:pt x="61" y="98"/>
                </a:cubicBezTo>
                <a:cubicBezTo>
                  <a:pt x="62" y="99"/>
                  <a:pt x="63" y="100"/>
                  <a:pt x="63" y="101"/>
                </a:cubicBezTo>
                <a:cubicBezTo>
                  <a:pt x="63" y="102"/>
                  <a:pt x="64" y="103"/>
                  <a:pt x="64" y="103"/>
                </a:cubicBezTo>
                <a:cubicBezTo>
                  <a:pt x="64" y="104"/>
                  <a:pt x="64" y="104"/>
                  <a:pt x="64" y="105"/>
                </a:cubicBezTo>
                <a:cubicBezTo>
                  <a:pt x="65" y="106"/>
                  <a:pt x="66" y="106"/>
                  <a:pt x="66" y="107"/>
                </a:cubicBezTo>
                <a:cubicBezTo>
                  <a:pt x="67" y="108"/>
                  <a:pt x="67" y="109"/>
                  <a:pt x="67" y="110"/>
                </a:cubicBezTo>
                <a:cubicBezTo>
                  <a:pt x="67" y="113"/>
                  <a:pt x="67" y="115"/>
                  <a:pt x="67" y="116"/>
                </a:cubicBezTo>
                <a:cubicBezTo>
                  <a:pt x="66" y="117"/>
                  <a:pt x="66" y="118"/>
                  <a:pt x="66" y="120"/>
                </a:cubicBezTo>
                <a:cubicBezTo>
                  <a:pt x="64" y="122"/>
                  <a:pt x="63" y="123"/>
                  <a:pt x="63" y="123"/>
                </a:cubicBezTo>
                <a:cubicBezTo>
                  <a:pt x="62" y="123"/>
                  <a:pt x="61" y="123"/>
                  <a:pt x="61" y="123"/>
                </a:cubicBezTo>
                <a:cubicBezTo>
                  <a:pt x="59" y="124"/>
                  <a:pt x="57" y="124"/>
                  <a:pt x="56" y="124"/>
                </a:cubicBezTo>
                <a:cubicBezTo>
                  <a:pt x="55" y="123"/>
                  <a:pt x="55" y="123"/>
                  <a:pt x="54" y="122"/>
                </a:cubicBezTo>
                <a:cubicBezTo>
                  <a:pt x="52" y="122"/>
                  <a:pt x="51" y="121"/>
                  <a:pt x="50" y="121"/>
                </a:cubicBezTo>
                <a:cubicBezTo>
                  <a:pt x="48" y="121"/>
                  <a:pt x="47" y="120"/>
                  <a:pt x="46" y="119"/>
                </a:cubicBezTo>
                <a:cubicBezTo>
                  <a:pt x="45" y="119"/>
                  <a:pt x="44" y="118"/>
                  <a:pt x="44" y="118"/>
                </a:cubicBezTo>
                <a:cubicBezTo>
                  <a:pt x="43" y="117"/>
                  <a:pt x="43" y="117"/>
                  <a:pt x="42" y="116"/>
                </a:cubicBezTo>
                <a:cubicBezTo>
                  <a:pt x="42" y="115"/>
                  <a:pt x="41" y="114"/>
                  <a:pt x="41" y="114"/>
                </a:cubicBezTo>
                <a:cubicBezTo>
                  <a:pt x="40" y="113"/>
                  <a:pt x="40" y="113"/>
                  <a:pt x="39" y="113"/>
                </a:cubicBezTo>
                <a:cubicBezTo>
                  <a:pt x="39" y="112"/>
                  <a:pt x="38" y="111"/>
                  <a:pt x="38" y="111"/>
                </a:cubicBezTo>
                <a:cubicBezTo>
                  <a:pt x="37" y="111"/>
                  <a:pt x="37" y="110"/>
                  <a:pt x="36" y="110"/>
                </a:cubicBezTo>
                <a:cubicBezTo>
                  <a:pt x="36" y="109"/>
                  <a:pt x="35" y="108"/>
                  <a:pt x="34" y="106"/>
                </a:cubicBezTo>
                <a:cubicBezTo>
                  <a:pt x="34" y="105"/>
                  <a:pt x="33" y="104"/>
                  <a:pt x="32" y="104"/>
                </a:cubicBezTo>
                <a:cubicBezTo>
                  <a:pt x="31" y="103"/>
                  <a:pt x="31" y="103"/>
                  <a:pt x="30" y="102"/>
                </a:cubicBezTo>
                <a:cubicBezTo>
                  <a:pt x="29" y="102"/>
                  <a:pt x="28" y="101"/>
                  <a:pt x="28" y="100"/>
                </a:cubicBezTo>
                <a:cubicBezTo>
                  <a:pt x="27" y="99"/>
                  <a:pt x="26" y="98"/>
                  <a:pt x="26" y="98"/>
                </a:cubicBezTo>
                <a:cubicBezTo>
                  <a:pt x="26" y="97"/>
                  <a:pt x="26" y="97"/>
                  <a:pt x="25" y="97"/>
                </a:cubicBezTo>
                <a:cubicBezTo>
                  <a:pt x="24" y="95"/>
                  <a:pt x="23" y="94"/>
                  <a:pt x="22" y="93"/>
                </a:cubicBezTo>
                <a:cubicBezTo>
                  <a:pt x="21" y="93"/>
                  <a:pt x="20" y="92"/>
                  <a:pt x="19" y="91"/>
                </a:cubicBezTo>
                <a:cubicBezTo>
                  <a:pt x="19" y="90"/>
                  <a:pt x="18" y="89"/>
                  <a:pt x="17" y="88"/>
                </a:cubicBezTo>
                <a:cubicBezTo>
                  <a:pt x="17" y="87"/>
                  <a:pt x="16" y="87"/>
                  <a:pt x="14" y="86"/>
                </a:cubicBezTo>
                <a:cubicBezTo>
                  <a:pt x="13" y="85"/>
                  <a:pt x="11" y="83"/>
                  <a:pt x="11" y="83"/>
                </a:cubicBezTo>
                <a:cubicBezTo>
                  <a:pt x="11" y="82"/>
                  <a:pt x="10" y="81"/>
                  <a:pt x="10" y="80"/>
                </a:cubicBezTo>
                <a:cubicBezTo>
                  <a:pt x="8" y="79"/>
                  <a:pt x="7" y="77"/>
                  <a:pt x="7" y="77"/>
                </a:cubicBezTo>
                <a:cubicBezTo>
                  <a:pt x="7" y="76"/>
                  <a:pt x="6" y="75"/>
                  <a:pt x="5" y="74"/>
                </a:cubicBezTo>
                <a:cubicBezTo>
                  <a:pt x="4" y="73"/>
                  <a:pt x="4" y="72"/>
                  <a:pt x="3" y="71"/>
                </a:cubicBezTo>
                <a:cubicBezTo>
                  <a:pt x="2" y="70"/>
                  <a:pt x="2" y="69"/>
                  <a:pt x="1" y="68"/>
                </a:cubicBezTo>
                <a:cubicBezTo>
                  <a:pt x="1" y="67"/>
                  <a:pt x="0" y="65"/>
                  <a:pt x="1" y="64"/>
                </a:cubicBezTo>
                <a:cubicBezTo>
                  <a:pt x="1" y="62"/>
                  <a:pt x="1" y="61"/>
                  <a:pt x="1" y="59"/>
                </a:cubicBezTo>
                <a:cubicBezTo>
                  <a:pt x="2" y="59"/>
                  <a:pt x="2" y="58"/>
                  <a:pt x="2" y="58"/>
                </a:cubicBezTo>
                <a:cubicBezTo>
                  <a:pt x="3" y="57"/>
                  <a:pt x="3" y="56"/>
                  <a:pt x="3" y="56"/>
                </a:cubicBezTo>
                <a:cubicBezTo>
                  <a:pt x="5" y="54"/>
                  <a:pt x="6" y="52"/>
                  <a:pt x="8" y="51"/>
                </a:cubicBezTo>
                <a:cubicBezTo>
                  <a:pt x="9" y="49"/>
                  <a:pt x="10" y="47"/>
                  <a:pt x="11" y="46"/>
                </a:cubicBezTo>
                <a:cubicBezTo>
                  <a:pt x="12" y="45"/>
                  <a:pt x="13" y="44"/>
                  <a:pt x="14" y="43"/>
                </a:cubicBezTo>
                <a:cubicBezTo>
                  <a:pt x="15" y="43"/>
                  <a:pt x="15" y="42"/>
                  <a:pt x="16" y="42"/>
                </a:cubicBezTo>
                <a:cubicBezTo>
                  <a:pt x="16" y="41"/>
                  <a:pt x="17" y="41"/>
                  <a:pt x="17" y="40"/>
                </a:cubicBezTo>
                <a:cubicBezTo>
                  <a:pt x="18" y="39"/>
                  <a:pt x="19" y="37"/>
                  <a:pt x="20" y="36"/>
                </a:cubicBezTo>
                <a:cubicBezTo>
                  <a:pt x="21" y="35"/>
                  <a:pt x="22" y="34"/>
                  <a:pt x="23" y="32"/>
                </a:cubicBezTo>
                <a:lnTo>
                  <a:pt x="24" y="32"/>
                </a:lnTo>
                <a:close/>
                <a:moveTo>
                  <a:pt x="15" y="105"/>
                </a:moveTo>
                <a:cubicBezTo>
                  <a:pt x="15" y="104"/>
                  <a:pt x="16" y="102"/>
                  <a:pt x="17" y="102"/>
                </a:cubicBezTo>
                <a:cubicBezTo>
                  <a:pt x="19" y="103"/>
                  <a:pt x="21" y="103"/>
                  <a:pt x="23" y="104"/>
                </a:cubicBezTo>
                <a:cubicBezTo>
                  <a:pt x="24" y="105"/>
                  <a:pt x="25" y="106"/>
                  <a:pt x="26" y="106"/>
                </a:cubicBezTo>
                <a:cubicBezTo>
                  <a:pt x="26" y="107"/>
                  <a:pt x="27" y="108"/>
                  <a:pt x="27" y="109"/>
                </a:cubicBezTo>
                <a:cubicBezTo>
                  <a:pt x="25" y="110"/>
                  <a:pt x="24" y="111"/>
                  <a:pt x="22" y="111"/>
                </a:cubicBezTo>
                <a:cubicBezTo>
                  <a:pt x="21" y="111"/>
                  <a:pt x="20" y="111"/>
                  <a:pt x="19" y="110"/>
                </a:cubicBezTo>
                <a:cubicBezTo>
                  <a:pt x="18" y="110"/>
                  <a:pt x="17" y="109"/>
                  <a:pt x="16" y="108"/>
                </a:cubicBezTo>
                <a:cubicBezTo>
                  <a:pt x="16" y="107"/>
                  <a:pt x="15" y="106"/>
                  <a:pt x="15" y="105"/>
                </a:cubicBezTo>
                <a:close/>
                <a:moveTo>
                  <a:pt x="69" y="32"/>
                </a:moveTo>
                <a:cubicBezTo>
                  <a:pt x="71" y="28"/>
                  <a:pt x="73" y="26"/>
                  <a:pt x="77" y="25"/>
                </a:cubicBezTo>
                <a:cubicBezTo>
                  <a:pt x="78" y="24"/>
                  <a:pt x="79" y="23"/>
                  <a:pt x="80" y="21"/>
                </a:cubicBezTo>
                <a:cubicBezTo>
                  <a:pt x="81" y="19"/>
                  <a:pt x="82" y="18"/>
                  <a:pt x="83" y="16"/>
                </a:cubicBezTo>
                <a:cubicBezTo>
                  <a:pt x="84" y="15"/>
                  <a:pt x="85" y="14"/>
                  <a:pt x="85" y="14"/>
                </a:cubicBezTo>
                <a:cubicBezTo>
                  <a:pt x="86" y="13"/>
                  <a:pt x="87" y="12"/>
                  <a:pt x="88" y="11"/>
                </a:cubicBezTo>
                <a:cubicBezTo>
                  <a:pt x="89" y="10"/>
                  <a:pt x="90" y="9"/>
                  <a:pt x="91" y="9"/>
                </a:cubicBezTo>
                <a:cubicBezTo>
                  <a:pt x="91" y="9"/>
                  <a:pt x="92" y="9"/>
                  <a:pt x="92" y="8"/>
                </a:cubicBezTo>
                <a:cubicBezTo>
                  <a:pt x="93" y="7"/>
                  <a:pt x="94" y="6"/>
                  <a:pt x="94" y="5"/>
                </a:cubicBezTo>
                <a:cubicBezTo>
                  <a:pt x="94" y="4"/>
                  <a:pt x="95" y="4"/>
                  <a:pt x="96" y="3"/>
                </a:cubicBezTo>
                <a:cubicBezTo>
                  <a:pt x="98" y="3"/>
                  <a:pt x="99" y="2"/>
                  <a:pt x="100" y="2"/>
                </a:cubicBezTo>
                <a:cubicBezTo>
                  <a:pt x="100" y="1"/>
                  <a:pt x="100" y="1"/>
                  <a:pt x="101" y="1"/>
                </a:cubicBezTo>
                <a:cubicBezTo>
                  <a:pt x="102" y="0"/>
                  <a:pt x="103" y="0"/>
                  <a:pt x="104" y="0"/>
                </a:cubicBezTo>
                <a:cubicBezTo>
                  <a:pt x="105" y="1"/>
                  <a:pt x="106" y="1"/>
                  <a:pt x="107" y="1"/>
                </a:cubicBezTo>
                <a:cubicBezTo>
                  <a:pt x="109" y="2"/>
                  <a:pt x="109" y="2"/>
                  <a:pt x="110" y="3"/>
                </a:cubicBezTo>
                <a:cubicBezTo>
                  <a:pt x="111" y="4"/>
                  <a:pt x="111" y="4"/>
                  <a:pt x="111" y="5"/>
                </a:cubicBezTo>
                <a:cubicBezTo>
                  <a:pt x="111" y="5"/>
                  <a:pt x="111" y="6"/>
                  <a:pt x="111" y="6"/>
                </a:cubicBezTo>
                <a:cubicBezTo>
                  <a:pt x="111" y="7"/>
                  <a:pt x="111" y="8"/>
                  <a:pt x="112" y="9"/>
                </a:cubicBezTo>
                <a:cubicBezTo>
                  <a:pt x="112" y="9"/>
                  <a:pt x="112" y="10"/>
                  <a:pt x="112" y="10"/>
                </a:cubicBezTo>
                <a:cubicBezTo>
                  <a:pt x="112" y="11"/>
                  <a:pt x="112" y="11"/>
                  <a:pt x="112" y="12"/>
                </a:cubicBezTo>
                <a:cubicBezTo>
                  <a:pt x="112" y="13"/>
                  <a:pt x="112" y="13"/>
                  <a:pt x="112" y="14"/>
                </a:cubicBezTo>
                <a:cubicBezTo>
                  <a:pt x="112" y="15"/>
                  <a:pt x="111" y="16"/>
                  <a:pt x="111" y="17"/>
                </a:cubicBezTo>
                <a:cubicBezTo>
                  <a:pt x="111" y="18"/>
                  <a:pt x="111" y="18"/>
                  <a:pt x="110" y="19"/>
                </a:cubicBezTo>
                <a:cubicBezTo>
                  <a:pt x="108" y="22"/>
                  <a:pt x="106" y="24"/>
                  <a:pt x="105" y="25"/>
                </a:cubicBezTo>
                <a:cubicBezTo>
                  <a:pt x="104" y="27"/>
                  <a:pt x="103" y="28"/>
                  <a:pt x="102" y="30"/>
                </a:cubicBezTo>
                <a:cubicBezTo>
                  <a:pt x="101" y="30"/>
                  <a:pt x="100" y="31"/>
                  <a:pt x="100" y="32"/>
                </a:cubicBezTo>
                <a:cubicBezTo>
                  <a:pt x="100" y="32"/>
                  <a:pt x="99" y="32"/>
                  <a:pt x="99" y="32"/>
                </a:cubicBezTo>
                <a:cubicBezTo>
                  <a:pt x="98" y="34"/>
                  <a:pt x="97" y="35"/>
                  <a:pt x="95" y="35"/>
                </a:cubicBezTo>
                <a:cubicBezTo>
                  <a:pt x="94" y="36"/>
                  <a:pt x="92" y="37"/>
                  <a:pt x="90" y="37"/>
                </a:cubicBezTo>
                <a:cubicBezTo>
                  <a:pt x="89" y="38"/>
                  <a:pt x="89" y="39"/>
                  <a:pt x="88" y="40"/>
                </a:cubicBezTo>
                <a:cubicBezTo>
                  <a:pt x="87" y="41"/>
                  <a:pt x="86" y="42"/>
                  <a:pt x="85" y="42"/>
                </a:cubicBezTo>
                <a:cubicBezTo>
                  <a:pt x="84" y="43"/>
                  <a:pt x="83" y="43"/>
                  <a:pt x="82" y="44"/>
                </a:cubicBezTo>
                <a:cubicBezTo>
                  <a:pt x="82" y="45"/>
                  <a:pt x="81" y="46"/>
                  <a:pt x="80" y="47"/>
                </a:cubicBezTo>
                <a:cubicBezTo>
                  <a:pt x="79" y="49"/>
                  <a:pt x="78" y="50"/>
                  <a:pt x="76" y="51"/>
                </a:cubicBezTo>
                <a:cubicBezTo>
                  <a:pt x="74" y="53"/>
                  <a:pt x="73" y="54"/>
                  <a:pt x="72" y="56"/>
                </a:cubicBezTo>
                <a:cubicBezTo>
                  <a:pt x="70" y="57"/>
                  <a:pt x="69" y="58"/>
                  <a:pt x="69" y="59"/>
                </a:cubicBezTo>
                <a:cubicBezTo>
                  <a:pt x="68" y="60"/>
                  <a:pt x="67" y="60"/>
                  <a:pt x="66" y="61"/>
                </a:cubicBezTo>
                <a:cubicBezTo>
                  <a:pt x="68" y="63"/>
                  <a:pt x="69" y="65"/>
                  <a:pt x="69" y="65"/>
                </a:cubicBezTo>
                <a:cubicBezTo>
                  <a:pt x="70" y="66"/>
                  <a:pt x="72" y="67"/>
                  <a:pt x="73" y="69"/>
                </a:cubicBezTo>
                <a:cubicBezTo>
                  <a:pt x="74" y="70"/>
                  <a:pt x="76" y="72"/>
                  <a:pt x="77" y="73"/>
                </a:cubicBezTo>
                <a:cubicBezTo>
                  <a:pt x="79" y="74"/>
                  <a:pt x="81" y="76"/>
                  <a:pt x="82" y="78"/>
                </a:cubicBezTo>
                <a:cubicBezTo>
                  <a:pt x="84" y="80"/>
                  <a:pt x="86" y="82"/>
                  <a:pt x="88" y="84"/>
                </a:cubicBezTo>
                <a:cubicBezTo>
                  <a:pt x="89" y="85"/>
                  <a:pt x="91" y="87"/>
                  <a:pt x="93" y="88"/>
                </a:cubicBezTo>
                <a:cubicBezTo>
                  <a:pt x="95" y="89"/>
                  <a:pt x="96" y="90"/>
                  <a:pt x="98" y="92"/>
                </a:cubicBezTo>
                <a:cubicBezTo>
                  <a:pt x="99" y="92"/>
                  <a:pt x="100" y="93"/>
                  <a:pt x="101" y="95"/>
                </a:cubicBezTo>
                <a:cubicBezTo>
                  <a:pt x="102" y="95"/>
                  <a:pt x="103" y="96"/>
                  <a:pt x="104" y="97"/>
                </a:cubicBezTo>
                <a:cubicBezTo>
                  <a:pt x="107" y="98"/>
                  <a:pt x="108" y="100"/>
                  <a:pt x="108" y="101"/>
                </a:cubicBezTo>
                <a:cubicBezTo>
                  <a:pt x="109" y="102"/>
                  <a:pt x="109" y="103"/>
                  <a:pt x="109" y="103"/>
                </a:cubicBezTo>
                <a:cubicBezTo>
                  <a:pt x="110" y="104"/>
                  <a:pt x="110" y="104"/>
                  <a:pt x="109" y="105"/>
                </a:cubicBezTo>
                <a:cubicBezTo>
                  <a:pt x="110" y="106"/>
                  <a:pt x="111" y="106"/>
                  <a:pt x="111" y="107"/>
                </a:cubicBezTo>
                <a:cubicBezTo>
                  <a:pt x="112" y="108"/>
                  <a:pt x="112" y="109"/>
                  <a:pt x="112" y="110"/>
                </a:cubicBezTo>
                <a:cubicBezTo>
                  <a:pt x="112" y="113"/>
                  <a:pt x="112" y="115"/>
                  <a:pt x="112" y="116"/>
                </a:cubicBezTo>
                <a:cubicBezTo>
                  <a:pt x="112" y="117"/>
                  <a:pt x="111" y="118"/>
                  <a:pt x="111" y="120"/>
                </a:cubicBezTo>
                <a:cubicBezTo>
                  <a:pt x="110" y="122"/>
                  <a:pt x="109" y="123"/>
                  <a:pt x="108" y="123"/>
                </a:cubicBezTo>
                <a:cubicBezTo>
                  <a:pt x="107" y="123"/>
                  <a:pt x="107" y="123"/>
                  <a:pt x="106" y="123"/>
                </a:cubicBezTo>
                <a:cubicBezTo>
                  <a:pt x="104" y="124"/>
                  <a:pt x="103" y="124"/>
                  <a:pt x="102" y="124"/>
                </a:cubicBezTo>
                <a:cubicBezTo>
                  <a:pt x="100" y="123"/>
                  <a:pt x="100" y="123"/>
                  <a:pt x="99" y="122"/>
                </a:cubicBezTo>
                <a:cubicBezTo>
                  <a:pt x="98" y="122"/>
                  <a:pt x="96" y="121"/>
                  <a:pt x="95" y="121"/>
                </a:cubicBezTo>
                <a:cubicBezTo>
                  <a:pt x="94" y="121"/>
                  <a:pt x="93" y="120"/>
                  <a:pt x="92" y="119"/>
                </a:cubicBezTo>
                <a:cubicBezTo>
                  <a:pt x="91" y="119"/>
                  <a:pt x="90" y="118"/>
                  <a:pt x="89" y="118"/>
                </a:cubicBezTo>
                <a:cubicBezTo>
                  <a:pt x="88" y="117"/>
                  <a:pt x="88" y="117"/>
                  <a:pt x="88" y="116"/>
                </a:cubicBezTo>
                <a:cubicBezTo>
                  <a:pt x="87" y="115"/>
                  <a:pt x="86" y="114"/>
                  <a:pt x="86" y="114"/>
                </a:cubicBezTo>
                <a:cubicBezTo>
                  <a:pt x="85" y="113"/>
                  <a:pt x="85" y="113"/>
                  <a:pt x="84" y="113"/>
                </a:cubicBezTo>
                <a:cubicBezTo>
                  <a:pt x="84" y="112"/>
                  <a:pt x="84" y="111"/>
                  <a:pt x="83" y="111"/>
                </a:cubicBezTo>
                <a:cubicBezTo>
                  <a:pt x="83" y="111"/>
                  <a:pt x="82" y="110"/>
                  <a:pt x="82" y="110"/>
                </a:cubicBezTo>
                <a:cubicBezTo>
                  <a:pt x="81" y="109"/>
                  <a:pt x="80" y="108"/>
                  <a:pt x="80" y="106"/>
                </a:cubicBezTo>
                <a:cubicBezTo>
                  <a:pt x="79" y="105"/>
                  <a:pt x="78" y="104"/>
                  <a:pt x="77" y="104"/>
                </a:cubicBezTo>
                <a:cubicBezTo>
                  <a:pt x="76" y="103"/>
                  <a:pt x="76" y="103"/>
                  <a:pt x="75" y="102"/>
                </a:cubicBezTo>
                <a:cubicBezTo>
                  <a:pt x="74" y="102"/>
                  <a:pt x="74" y="101"/>
                  <a:pt x="74" y="100"/>
                </a:cubicBezTo>
                <a:cubicBezTo>
                  <a:pt x="73" y="100"/>
                  <a:pt x="73" y="99"/>
                  <a:pt x="72" y="99"/>
                </a:cubicBezTo>
                <a:cubicBezTo>
                  <a:pt x="72" y="98"/>
                  <a:pt x="72" y="98"/>
                  <a:pt x="72" y="98"/>
                </a:cubicBezTo>
                <a:cubicBezTo>
                  <a:pt x="69" y="95"/>
                  <a:pt x="68" y="94"/>
                  <a:pt x="67" y="93"/>
                </a:cubicBezTo>
                <a:cubicBezTo>
                  <a:pt x="67" y="93"/>
                  <a:pt x="66" y="92"/>
                  <a:pt x="65" y="91"/>
                </a:cubicBezTo>
                <a:cubicBezTo>
                  <a:pt x="64" y="90"/>
                  <a:pt x="63" y="89"/>
                  <a:pt x="63" y="88"/>
                </a:cubicBezTo>
                <a:cubicBezTo>
                  <a:pt x="62" y="87"/>
                  <a:pt x="61" y="87"/>
                  <a:pt x="60" y="86"/>
                </a:cubicBezTo>
                <a:cubicBezTo>
                  <a:pt x="58" y="85"/>
                  <a:pt x="57" y="83"/>
                  <a:pt x="56" y="83"/>
                </a:cubicBezTo>
                <a:cubicBezTo>
                  <a:pt x="56" y="82"/>
                  <a:pt x="55" y="81"/>
                  <a:pt x="55" y="80"/>
                </a:cubicBezTo>
                <a:cubicBezTo>
                  <a:pt x="53" y="79"/>
                  <a:pt x="53" y="77"/>
                  <a:pt x="52" y="77"/>
                </a:cubicBezTo>
                <a:cubicBezTo>
                  <a:pt x="52" y="76"/>
                  <a:pt x="51" y="75"/>
                  <a:pt x="50" y="74"/>
                </a:cubicBezTo>
                <a:cubicBezTo>
                  <a:pt x="50" y="73"/>
                  <a:pt x="49" y="72"/>
                  <a:pt x="48" y="71"/>
                </a:cubicBezTo>
                <a:cubicBezTo>
                  <a:pt x="48" y="70"/>
                  <a:pt x="47" y="69"/>
                  <a:pt x="46" y="68"/>
                </a:cubicBezTo>
                <a:cubicBezTo>
                  <a:pt x="46" y="67"/>
                  <a:pt x="46" y="65"/>
                  <a:pt x="46" y="64"/>
                </a:cubicBezTo>
                <a:cubicBezTo>
                  <a:pt x="46" y="62"/>
                  <a:pt x="46" y="61"/>
                  <a:pt x="46" y="59"/>
                </a:cubicBezTo>
                <a:cubicBezTo>
                  <a:pt x="47" y="59"/>
                  <a:pt x="48" y="58"/>
                  <a:pt x="49" y="56"/>
                </a:cubicBezTo>
                <a:cubicBezTo>
                  <a:pt x="50" y="54"/>
                  <a:pt x="52" y="52"/>
                  <a:pt x="53" y="51"/>
                </a:cubicBezTo>
                <a:cubicBezTo>
                  <a:pt x="54" y="49"/>
                  <a:pt x="55" y="47"/>
                  <a:pt x="56" y="46"/>
                </a:cubicBezTo>
                <a:cubicBezTo>
                  <a:pt x="57" y="45"/>
                  <a:pt x="57" y="45"/>
                  <a:pt x="58" y="45"/>
                </a:cubicBezTo>
                <a:cubicBezTo>
                  <a:pt x="58" y="44"/>
                  <a:pt x="59" y="44"/>
                  <a:pt x="59" y="43"/>
                </a:cubicBezTo>
                <a:cubicBezTo>
                  <a:pt x="60" y="43"/>
                  <a:pt x="61" y="42"/>
                  <a:pt x="61" y="42"/>
                </a:cubicBezTo>
                <a:cubicBezTo>
                  <a:pt x="62" y="41"/>
                  <a:pt x="62" y="41"/>
                  <a:pt x="63" y="40"/>
                </a:cubicBezTo>
                <a:cubicBezTo>
                  <a:pt x="64" y="39"/>
                  <a:pt x="65" y="37"/>
                  <a:pt x="66" y="36"/>
                </a:cubicBezTo>
                <a:cubicBezTo>
                  <a:pt x="67" y="35"/>
                  <a:pt x="68" y="34"/>
                  <a:pt x="68" y="32"/>
                </a:cubicBezTo>
                <a:lnTo>
                  <a:pt x="69" y="32"/>
                </a:lnTo>
                <a:close/>
                <a:moveTo>
                  <a:pt x="83" y="55"/>
                </a:moveTo>
                <a:cubicBezTo>
                  <a:pt x="84" y="54"/>
                  <a:pt x="86" y="52"/>
                  <a:pt x="87" y="51"/>
                </a:cubicBezTo>
                <a:cubicBezTo>
                  <a:pt x="89" y="51"/>
                  <a:pt x="91" y="51"/>
                  <a:pt x="93" y="52"/>
                </a:cubicBezTo>
                <a:cubicBezTo>
                  <a:pt x="94" y="53"/>
                  <a:pt x="94" y="53"/>
                  <a:pt x="95" y="55"/>
                </a:cubicBezTo>
                <a:cubicBezTo>
                  <a:pt x="95" y="56"/>
                  <a:pt x="95" y="57"/>
                  <a:pt x="95" y="58"/>
                </a:cubicBezTo>
                <a:cubicBezTo>
                  <a:pt x="94" y="59"/>
                  <a:pt x="94" y="60"/>
                  <a:pt x="93" y="61"/>
                </a:cubicBezTo>
                <a:cubicBezTo>
                  <a:pt x="92" y="62"/>
                  <a:pt x="91" y="63"/>
                  <a:pt x="90" y="63"/>
                </a:cubicBezTo>
                <a:cubicBezTo>
                  <a:pt x="89" y="65"/>
                  <a:pt x="88" y="65"/>
                  <a:pt x="86" y="64"/>
                </a:cubicBezTo>
                <a:cubicBezTo>
                  <a:pt x="84" y="63"/>
                  <a:pt x="83" y="63"/>
                  <a:pt x="83" y="62"/>
                </a:cubicBezTo>
                <a:cubicBezTo>
                  <a:pt x="83" y="60"/>
                  <a:pt x="83" y="59"/>
                  <a:pt x="83" y="59"/>
                </a:cubicBezTo>
                <a:cubicBezTo>
                  <a:pt x="83" y="58"/>
                  <a:pt x="83" y="57"/>
                  <a:pt x="83" y="55"/>
                </a:cubicBezTo>
                <a:close/>
                <a:moveTo>
                  <a:pt x="102" y="47"/>
                </a:moveTo>
                <a:cubicBezTo>
                  <a:pt x="103" y="46"/>
                  <a:pt x="103" y="46"/>
                  <a:pt x="104" y="46"/>
                </a:cubicBezTo>
                <a:cubicBezTo>
                  <a:pt x="105" y="46"/>
                  <a:pt x="105" y="45"/>
                  <a:pt x="106" y="45"/>
                </a:cubicBezTo>
                <a:cubicBezTo>
                  <a:pt x="107" y="45"/>
                  <a:pt x="109" y="45"/>
                  <a:pt x="110" y="46"/>
                </a:cubicBezTo>
                <a:cubicBezTo>
                  <a:pt x="111" y="47"/>
                  <a:pt x="111" y="48"/>
                  <a:pt x="110" y="50"/>
                </a:cubicBezTo>
                <a:cubicBezTo>
                  <a:pt x="109" y="51"/>
                  <a:pt x="108" y="51"/>
                  <a:pt x="106" y="51"/>
                </a:cubicBezTo>
                <a:cubicBezTo>
                  <a:pt x="104" y="50"/>
                  <a:pt x="103" y="49"/>
                  <a:pt x="102" y="47"/>
                </a:cubicBezTo>
                <a:close/>
              </a:path>
            </a:pathLst>
          </a:custGeom>
          <a:solidFill>
            <a:schemeClr val="accen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2993475"/>
      </p:ext>
    </p:extLst>
  </p:cSld>
  <p:clrMapOvr>
    <a:masterClrMapping/>
  </p:clrMapOvr>
  <p:transition spd="med">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5"/>
        <p:cNvGrpSpPr/>
        <p:nvPr/>
      </p:nvGrpSpPr>
      <p:grpSpPr>
        <a:xfrm>
          <a:off x="0" y="0"/>
          <a:ext cx="0" cy="0"/>
          <a:chOff x="0" y="0"/>
          <a:chExt cx="0" cy="0"/>
        </a:xfrm>
      </p:grpSpPr>
      <p:sp>
        <p:nvSpPr>
          <p:cNvPr id="346" name="Google Shape;346;p31"/>
          <p:cNvSpPr/>
          <p:nvPr/>
        </p:nvSpPr>
        <p:spPr>
          <a:xfrm>
            <a:off x="-48034" y="839564"/>
            <a:ext cx="18384068" cy="8791253"/>
          </a:xfrm>
          <a:custGeom>
            <a:avLst/>
            <a:gdLst/>
            <a:ahLst/>
            <a:cxnLst/>
            <a:rect l="l" t="t" r="r" b="b"/>
            <a:pathLst>
              <a:path w="9404" h="4497" extrusionOk="0">
                <a:moveTo>
                  <a:pt x="9403" y="9"/>
                </a:moveTo>
                <a:lnTo>
                  <a:pt x="0" y="9"/>
                </a:lnTo>
                <a:lnTo>
                  <a:pt x="0" y="0"/>
                </a:lnTo>
                <a:lnTo>
                  <a:pt x="9403" y="0"/>
                </a:lnTo>
                <a:lnTo>
                  <a:pt x="9403" y="9"/>
                </a:lnTo>
                <a:close/>
                <a:moveTo>
                  <a:pt x="9403" y="321"/>
                </a:moveTo>
                <a:lnTo>
                  <a:pt x="0" y="321"/>
                </a:lnTo>
                <a:lnTo>
                  <a:pt x="0" y="330"/>
                </a:lnTo>
                <a:lnTo>
                  <a:pt x="9403" y="330"/>
                </a:lnTo>
                <a:lnTo>
                  <a:pt x="9403" y="321"/>
                </a:lnTo>
                <a:close/>
                <a:moveTo>
                  <a:pt x="9403" y="641"/>
                </a:moveTo>
                <a:lnTo>
                  <a:pt x="0" y="641"/>
                </a:lnTo>
                <a:lnTo>
                  <a:pt x="0" y="650"/>
                </a:lnTo>
                <a:lnTo>
                  <a:pt x="9403" y="650"/>
                </a:lnTo>
                <a:lnTo>
                  <a:pt x="9403" y="641"/>
                </a:lnTo>
                <a:close/>
                <a:moveTo>
                  <a:pt x="9403" y="962"/>
                </a:moveTo>
                <a:lnTo>
                  <a:pt x="0" y="962"/>
                </a:lnTo>
                <a:lnTo>
                  <a:pt x="0" y="971"/>
                </a:lnTo>
                <a:lnTo>
                  <a:pt x="9403" y="971"/>
                </a:lnTo>
                <a:lnTo>
                  <a:pt x="9403" y="962"/>
                </a:lnTo>
                <a:close/>
                <a:moveTo>
                  <a:pt x="9403" y="1282"/>
                </a:moveTo>
                <a:lnTo>
                  <a:pt x="0" y="1282"/>
                </a:lnTo>
                <a:lnTo>
                  <a:pt x="0" y="1291"/>
                </a:lnTo>
                <a:lnTo>
                  <a:pt x="9403" y="1291"/>
                </a:lnTo>
                <a:lnTo>
                  <a:pt x="9403" y="1282"/>
                </a:lnTo>
                <a:close/>
                <a:moveTo>
                  <a:pt x="9403" y="1603"/>
                </a:moveTo>
                <a:lnTo>
                  <a:pt x="0" y="1603"/>
                </a:lnTo>
                <a:lnTo>
                  <a:pt x="0" y="1612"/>
                </a:lnTo>
                <a:lnTo>
                  <a:pt x="9403" y="1612"/>
                </a:lnTo>
                <a:lnTo>
                  <a:pt x="9403" y="1603"/>
                </a:lnTo>
                <a:close/>
                <a:moveTo>
                  <a:pt x="9403" y="1924"/>
                </a:moveTo>
                <a:lnTo>
                  <a:pt x="0" y="1924"/>
                </a:lnTo>
                <a:lnTo>
                  <a:pt x="0" y="1932"/>
                </a:lnTo>
                <a:lnTo>
                  <a:pt x="9403" y="1932"/>
                </a:lnTo>
                <a:lnTo>
                  <a:pt x="9403" y="1924"/>
                </a:lnTo>
                <a:close/>
                <a:moveTo>
                  <a:pt x="9403" y="2244"/>
                </a:moveTo>
                <a:lnTo>
                  <a:pt x="0" y="2244"/>
                </a:lnTo>
                <a:lnTo>
                  <a:pt x="0" y="2253"/>
                </a:lnTo>
                <a:lnTo>
                  <a:pt x="9403" y="2253"/>
                </a:lnTo>
                <a:lnTo>
                  <a:pt x="9403" y="2244"/>
                </a:lnTo>
                <a:close/>
                <a:moveTo>
                  <a:pt x="9403" y="2564"/>
                </a:moveTo>
                <a:lnTo>
                  <a:pt x="0" y="2564"/>
                </a:lnTo>
                <a:lnTo>
                  <a:pt x="0" y="2573"/>
                </a:lnTo>
                <a:lnTo>
                  <a:pt x="9403" y="2573"/>
                </a:lnTo>
                <a:lnTo>
                  <a:pt x="9403" y="2564"/>
                </a:lnTo>
                <a:close/>
                <a:moveTo>
                  <a:pt x="9403" y="2885"/>
                </a:moveTo>
                <a:lnTo>
                  <a:pt x="0" y="2885"/>
                </a:lnTo>
                <a:lnTo>
                  <a:pt x="0" y="2894"/>
                </a:lnTo>
                <a:lnTo>
                  <a:pt x="9403" y="2894"/>
                </a:lnTo>
                <a:lnTo>
                  <a:pt x="9403" y="2885"/>
                </a:lnTo>
                <a:close/>
                <a:moveTo>
                  <a:pt x="9403" y="3206"/>
                </a:moveTo>
                <a:lnTo>
                  <a:pt x="0" y="3206"/>
                </a:lnTo>
                <a:lnTo>
                  <a:pt x="0" y="3214"/>
                </a:lnTo>
                <a:lnTo>
                  <a:pt x="9403" y="3214"/>
                </a:lnTo>
                <a:lnTo>
                  <a:pt x="9403" y="3206"/>
                </a:lnTo>
                <a:close/>
                <a:moveTo>
                  <a:pt x="9403" y="3526"/>
                </a:moveTo>
                <a:lnTo>
                  <a:pt x="0" y="3526"/>
                </a:lnTo>
                <a:lnTo>
                  <a:pt x="0" y="3535"/>
                </a:lnTo>
                <a:lnTo>
                  <a:pt x="9403" y="3535"/>
                </a:lnTo>
                <a:lnTo>
                  <a:pt x="9403" y="3526"/>
                </a:lnTo>
                <a:close/>
                <a:moveTo>
                  <a:pt x="9403" y="3847"/>
                </a:moveTo>
                <a:lnTo>
                  <a:pt x="0" y="3847"/>
                </a:lnTo>
                <a:lnTo>
                  <a:pt x="0" y="3855"/>
                </a:lnTo>
                <a:lnTo>
                  <a:pt x="9403" y="3855"/>
                </a:lnTo>
                <a:lnTo>
                  <a:pt x="9403" y="3847"/>
                </a:lnTo>
                <a:close/>
                <a:moveTo>
                  <a:pt x="9403" y="4167"/>
                </a:moveTo>
                <a:lnTo>
                  <a:pt x="0" y="4167"/>
                </a:lnTo>
                <a:lnTo>
                  <a:pt x="0" y="4176"/>
                </a:lnTo>
                <a:lnTo>
                  <a:pt x="9403" y="4176"/>
                </a:lnTo>
                <a:lnTo>
                  <a:pt x="9403" y="4167"/>
                </a:lnTo>
                <a:close/>
                <a:moveTo>
                  <a:pt x="9403" y="4488"/>
                </a:moveTo>
                <a:lnTo>
                  <a:pt x="0" y="4488"/>
                </a:lnTo>
                <a:lnTo>
                  <a:pt x="0" y="4496"/>
                </a:lnTo>
                <a:lnTo>
                  <a:pt x="9403" y="4496"/>
                </a:lnTo>
                <a:lnTo>
                  <a:pt x="9403" y="4488"/>
                </a:lnTo>
                <a:close/>
              </a:path>
            </a:pathLst>
          </a:custGeom>
          <a:solidFill>
            <a:schemeClr val="dk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 name="Google Shape;347;p31"/>
          <p:cNvSpPr/>
          <p:nvPr/>
        </p:nvSpPr>
        <p:spPr>
          <a:xfrm>
            <a:off x="782150" y="221801"/>
            <a:ext cx="16723704" cy="9720204"/>
          </a:xfrm>
          <a:custGeom>
            <a:avLst/>
            <a:gdLst/>
            <a:ahLst/>
            <a:cxnLst/>
            <a:rect l="l" t="t" r="r" b="b"/>
            <a:pathLst>
              <a:path w="8663" h="4704" extrusionOk="0">
                <a:moveTo>
                  <a:pt x="8600" y="2"/>
                </a:moveTo>
                <a:lnTo>
                  <a:pt x="8468" y="2"/>
                </a:lnTo>
                <a:lnTo>
                  <a:pt x="8454" y="53"/>
                </a:lnTo>
                <a:lnTo>
                  <a:pt x="8501" y="156"/>
                </a:lnTo>
                <a:lnTo>
                  <a:pt x="8488" y="172"/>
                </a:lnTo>
                <a:lnTo>
                  <a:pt x="8488" y="172"/>
                </a:lnTo>
                <a:cubicBezTo>
                  <a:pt x="8511" y="188"/>
                  <a:pt x="8526" y="214"/>
                  <a:pt x="8526" y="243"/>
                </a:cubicBezTo>
                <a:lnTo>
                  <a:pt x="8526" y="243"/>
                </a:lnTo>
                <a:cubicBezTo>
                  <a:pt x="8526" y="291"/>
                  <a:pt x="8486" y="330"/>
                  <a:pt x="8435" y="330"/>
                </a:cubicBezTo>
                <a:lnTo>
                  <a:pt x="8435" y="330"/>
                </a:lnTo>
                <a:cubicBezTo>
                  <a:pt x="8385" y="330"/>
                  <a:pt x="8344" y="291"/>
                  <a:pt x="8344" y="243"/>
                </a:cubicBezTo>
                <a:lnTo>
                  <a:pt x="8344" y="243"/>
                </a:lnTo>
                <a:cubicBezTo>
                  <a:pt x="8344" y="219"/>
                  <a:pt x="8355" y="197"/>
                  <a:pt x="8372" y="181"/>
                </a:cubicBezTo>
                <a:lnTo>
                  <a:pt x="8379" y="2"/>
                </a:lnTo>
                <a:lnTo>
                  <a:pt x="8111" y="2"/>
                </a:lnTo>
                <a:lnTo>
                  <a:pt x="8111" y="173"/>
                </a:lnTo>
                <a:lnTo>
                  <a:pt x="8111" y="173"/>
                </a:lnTo>
                <a:cubicBezTo>
                  <a:pt x="8133" y="189"/>
                  <a:pt x="8148" y="214"/>
                  <a:pt x="8148" y="243"/>
                </a:cubicBezTo>
                <a:lnTo>
                  <a:pt x="8148" y="243"/>
                </a:lnTo>
                <a:cubicBezTo>
                  <a:pt x="8148" y="291"/>
                  <a:pt x="8107" y="330"/>
                  <a:pt x="8057" y="330"/>
                </a:cubicBezTo>
                <a:lnTo>
                  <a:pt x="8057" y="330"/>
                </a:lnTo>
                <a:cubicBezTo>
                  <a:pt x="8006" y="330"/>
                  <a:pt x="7966" y="291"/>
                  <a:pt x="7966" y="243"/>
                </a:cubicBezTo>
                <a:lnTo>
                  <a:pt x="7966" y="243"/>
                </a:lnTo>
                <a:cubicBezTo>
                  <a:pt x="7966" y="221"/>
                  <a:pt x="7974" y="202"/>
                  <a:pt x="7987" y="186"/>
                </a:cubicBezTo>
                <a:lnTo>
                  <a:pt x="7999" y="72"/>
                </a:lnTo>
                <a:lnTo>
                  <a:pt x="7947" y="53"/>
                </a:lnTo>
                <a:lnTo>
                  <a:pt x="7947" y="2"/>
                </a:lnTo>
                <a:lnTo>
                  <a:pt x="7712" y="2"/>
                </a:lnTo>
                <a:lnTo>
                  <a:pt x="7693" y="118"/>
                </a:lnTo>
                <a:lnTo>
                  <a:pt x="7708" y="161"/>
                </a:lnTo>
                <a:lnTo>
                  <a:pt x="7708" y="161"/>
                </a:lnTo>
                <a:cubicBezTo>
                  <a:pt x="7743" y="172"/>
                  <a:pt x="7769" y="205"/>
                  <a:pt x="7769" y="243"/>
                </a:cubicBezTo>
                <a:lnTo>
                  <a:pt x="7769" y="243"/>
                </a:lnTo>
                <a:cubicBezTo>
                  <a:pt x="7769" y="291"/>
                  <a:pt x="7728" y="330"/>
                  <a:pt x="7678" y="330"/>
                </a:cubicBezTo>
                <a:lnTo>
                  <a:pt x="7678" y="330"/>
                </a:lnTo>
                <a:cubicBezTo>
                  <a:pt x="7628" y="330"/>
                  <a:pt x="7587" y="291"/>
                  <a:pt x="7587" y="243"/>
                </a:cubicBezTo>
                <a:lnTo>
                  <a:pt x="7587" y="243"/>
                </a:lnTo>
                <a:cubicBezTo>
                  <a:pt x="7587" y="225"/>
                  <a:pt x="7593" y="209"/>
                  <a:pt x="7602" y="196"/>
                </a:cubicBezTo>
                <a:lnTo>
                  <a:pt x="7602" y="2"/>
                </a:lnTo>
                <a:lnTo>
                  <a:pt x="7340" y="2"/>
                </a:lnTo>
                <a:lnTo>
                  <a:pt x="7347" y="6"/>
                </a:lnTo>
                <a:lnTo>
                  <a:pt x="7322" y="103"/>
                </a:lnTo>
                <a:lnTo>
                  <a:pt x="7322" y="158"/>
                </a:lnTo>
                <a:lnTo>
                  <a:pt x="7322" y="158"/>
                </a:lnTo>
                <a:cubicBezTo>
                  <a:pt x="7361" y="168"/>
                  <a:pt x="7391" y="202"/>
                  <a:pt x="7391" y="243"/>
                </a:cubicBezTo>
                <a:lnTo>
                  <a:pt x="7391" y="243"/>
                </a:lnTo>
                <a:cubicBezTo>
                  <a:pt x="7391" y="291"/>
                  <a:pt x="7350" y="330"/>
                  <a:pt x="7300" y="330"/>
                </a:cubicBezTo>
                <a:lnTo>
                  <a:pt x="7300" y="330"/>
                </a:lnTo>
                <a:cubicBezTo>
                  <a:pt x="7249" y="330"/>
                  <a:pt x="7208" y="291"/>
                  <a:pt x="7208" y="243"/>
                </a:cubicBezTo>
                <a:lnTo>
                  <a:pt x="7208" y="243"/>
                </a:lnTo>
                <a:cubicBezTo>
                  <a:pt x="7208" y="236"/>
                  <a:pt x="7210" y="229"/>
                  <a:pt x="7211" y="222"/>
                </a:cubicBezTo>
                <a:lnTo>
                  <a:pt x="7267" y="2"/>
                </a:lnTo>
                <a:lnTo>
                  <a:pt x="7150" y="2"/>
                </a:lnTo>
                <a:lnTo>
                  <a:pt x="7150" y="2"/>
                </a:lnTo>
                <a:cubicBezTo>
                  <a:pt x="7147" y="1"/>
                  <a:pt x="7143" y="1"/>
                  <a:pt x="7140" y="1"/>
                </a:cubicBezTo>
                <a:lnTo>
                  <a:pt x="7007" y="1"/>
                </a:lnTo>
                <a:lnTo>
                  <a:pt x="6993" y="52"/>
                </a:lnTo>
                <a:lnTo>
                  <a:pt x="7040" y="155"/>
                </a:lnTo>
                <a:lnTo>
                  <a:pt x="7028" y="171"/>
                </a:lnTo>
                <a:lnTo>
                  <a:pt x="7028" y="171"/>
                </a:lnTo>
                <a:cubicBezTo>
                  <a:pt x="7051" y="187"/>
                  <a:pt x="7066" y="213"/>
                  <a:pt x="7066" y="242"/>
                </a:cubicBezTo>
                <a:lnTo>
                  <a:pt x="7066" y="242"/>
                </a:lnTo>
                <a:cubicBezTo>
                  <a:pt x="7066" y="290"/>
                  <a:pt x="7025" y="329"/>
                  <a:pt x="6975" y="329"/>
                </a:cubicBezTo>
                <a:lnTo>
                  <a:pt x="6975" y="329"/>
                </a:lnTo>
                <a:cubicBezTo>
                  <a:pt x="6925" y="329"/>
                  <a:pt x="6884" y="290"/>
                  <a:pt x="6884" y="242"/>
                </a:cubicBezTo>
                <a:lnTo>
                  <a:pt x="6884" y="242"/>
                </a:lnTo>
                <a:cubicBezTo>
                  <a:pt x="6884" y="218"/>
                  <a:pt x="6894" y="196"/>
                  <a:pt x="6911" y="180"/>
                </a:cubicBezTo>
                <a:lnTo>
                  <a:pt x="6918" y="0"/>
                </a:lnTo>
                <a:lnTo>
                  <a:pt x="6651" y="0"/>
                </a:lnTo>
                <a:lnTo>
                  <a:pt x="6651" y="172"/>
                </a:lnTo>
                <a:lnTo>
                  <a:pt x="6651" y="172"/>
                </a:lnTo>
                <a:cubicBezTo>
                  <a:pt x="6673" y="188"/>
                  <a:pt x="6687" y="213"/>
                  <a:pt x="6687" y="242"/>
                </a:cubicBezTo>
                <a:lnTo>
                  <a:pt x="6687" y="242"/>
                </a:lnTo>
                <a:cubicBezTo>
                  <a:pt x="6687" y="290"/>
                  <a:pt x="6646" y="329"/>
                  <a:pt x="6596" y="329"/>
                </a:cubicBezTo>
                <a:lnTo>
                  <a:pt x="6596" y="329"/>
                </a:lnTo>
                <a:cubicBezTo>
                  <a:pt x="6546" y="329"/>
                  <a:pt x="6505" y="290"/>
                  <a:pt x="6505" y="242"/>
                </a:cubicBezTo>
                <a:lnTo>
                  <a:pt x="6505" y="242"/>
                </a:lnTo>
                <a:cubicBezTo>
                  <a:pt x="6505" y="220"/>
                  <a:pt x="6513" y="201"/>
                  <a:pt x="6527" y="185"/>
                </a:cubicBezTo>
                <a:lnTo>
                  <a:pt x="6538" y="71"/>
                </a:lnTo>
                <a:lnTo>
                  <a:pt x="6487" y="52"/>
                </a:lnTo>
                <a:lnTo>
                  <a:pt x="6487" y="0"/>
                </a:lnTo>
                <a:lnTo>
                  <a:pt x="6251" y="0"/>
                </a:lnTo>
                <a:lnTo>
                  <a:pt x="6232" y="117"/>
                </a:lnTo>
                <a:lnTo>
                  <a:pt x="6247" y="159"/>
                </a:lnTo>
                <a:lnTo>
                  <a:pt x="6247" y="159"/>
                </a:lnTo>
                <a:cubicBezTo>
                  <a:pt x="6283" y="171"/>
                  <a:pt x="6309" y="204"/>
                  <a:pt x="6309" y="242"/>
                </a:cubicBezTo>
                <a:lnTo>
                  <a:pt x="6309" y="242"/>
                </a:lnTo>
                <a:cubicBezTo>
                  <a:pt x="6309" y="290"/>
                  <a:pt x="6268" y="329"/>
                  <a:pt x="6218" y="329"/>
                </a:cubicBezTo>
                <a:lnTo>
                  <a:pt x="6218" y="329"/>
                </a:lnTo>
                <a:cubicBezTo>
                  <a:pt x="6167" y="329"/>
                  <a:pt x="6127" y="290"/>
                  <a:pt x="6127" y="242"/>
                </a:cubicBezTo>
                <a:lnTo>
                  <a:pt x="6127" y="242"/>
                </a:lnTo>
                <a:cubicBezTo>
                  <a:pt x="6127" y="224"/>
                  <a:pt x="6132" y="208"/>
                  <a:pt x="6141" y="194"/>
                </a:cubicBezTo>
                <a:lnTo>
                  <a:pt x="6141" y="0"/>
                </a:lnTo>
                <a:lnTo>
                  <a:pt x="5880" y="0"/>
                </a:lnTo>
                <a:lnTo>
                  <a:pt x="5886" y="5"/>
                </a:lnTo>
                <a:lnTo>
                  <a:pt x="5886" y="117"/>
                </a:lnTo>
                <a:lnTo>
                  <a:pt x="5861" y="102"/>
                </a:lnTo>
                <a:lnTo>
                  <a:pt x="5861" y="157"/>
                </a:lnTo>
                <a:lnTo>
                  <a:pt x="5861" y="157"/>
                </a:lnTo>
                <a:cubicBezTo>
                  <a:pt x="5901" y="167"/>
                  <a:pt x="5930" y="201"/>
                  <a:pt x="5930" y="242"/>
                </a:cubicBezTo>
                <a:lnTo>
                  <a:pt x="5930" y="242"/>
                </a:lnTo>
                <a:cubicBezTo>
                  <a:pt x="5930" y="290"/>
                  <a:pt x="5889" y="329"/>
                  <a:pt x="5839" y="329"/>
                </a:cubicBezTo>
                <a:lnTo>
                  <a:pt x="5839" y="329"/>
                </a:lnTo>
                <a:cubicBezTo>
                  <a:pt x="5789" y="329"/>
                  <a:pt x="5748" y="290"/>
                  <a:pt x="5748" y="242"/>
                </a:cubicBezTo>
                <a:lnTo>
                  <a:pt x="5748" y="242"/>
                </a:lnTo>
                <a:cubicBezTo>
                  <a:pt x="5748" y="234"/>
                  <a:pt x="5749" y="227"/>
                  <a:pt x="5751" y="221"/>
                </a:cubicBezTo>
                <a:lnTo>
                  <a:pt x="5807" y="0"/>
                </a:lnTo>
                <a:lnTo>
                  <a:pt x="5504" y="0"/>
                </a:lnTo>
                <a:lnTo>
                  <a:pt x="5504" y="117"/>
                </a:lnTo>
                <a:lnTo>
                  <a:pt x="5495" y="161"/>
                </a:lnTo>
                <a:lnTo>
                  <a:pt x="5495" y="161"/>
                </a:lnTo>
                <a:cubicBezTo>
                  <a:pt x="5528" y="174"/>
                  <a:pt x="5551" y="205"/>
                  <a:pt x="5551" y="242"/>
                </a:cubicBezTo>
                <a:lnTo>
                  <a:pt x="5551" y="242"/>
                </a:lnTo>
                <a:cubicBezTo>
                  <a:pt x="5551" y="290"/>
                  <a:pt x="5511" y="329"/>
                  <a:pt x="5460" y="329"/>
                </a:cubicBezTo>
                <a:lnTo>
                  <a:pt x="5460" y="329"/>
                </a:lnTo>
                <a:cubicBezTo>
                  <a:pt x="5410" y="329"/>
                  <a:pt x="5369" y="290"/>
                  <a:pt x="5369" y="242"/>
                </a:cubicBezTo>
                <a:lnTo>
                  <a:pt x="5369" y="242"/>
                </a:lnTo>
                <a:cubicBezTo>
                  <a:pt x="5369" y="211"/>
                  <a:pt x="5386" y="184"/>
                  <a:pt x="5412" y="168"/>
                </a:cubicBezTo>
                <a:lnTo>
                  <a:pt x="5406" y="117"/>
                </a:lnTo>
                <a:lnTo>
                  <a:pt x="5422" y="0"/>
                </a:lnTo>
                <a:lnTo>
                  <a:pt x="5161" y="0"/>
                </a:lnTo>
                <a:lnTo>
                  <a:pt x="5137" y="172"/>
                </a:lnTo>
                <a:lnTo>
                  <a:pt x="5137" y="172"/>
                </a:lnTo>
                <a:cubicBezTo>
                  <a:pt x="5159" y="188"/>
                  <a:pt x="5173" y="213"/>
                  <a:pt x="5173" y="242"/>
                </a:cubicBezTo>
                <a:lnTo>
                  <a:pt x="5173" y="242"/>
                </a:lnTo>
                <a:cubicBezTo>
                  <a:pt x="5173" y="290"/>
                  <a:pt x="5132" y="329"/>
                  <a:pt x="5082" y="329"/>
                </a:cubicBezTo>
                <a:lnTo>
                  <a:pt x="5082" y="329"/>
                </a:lnTo>
                <a:cubicBezTo>
                  <a:pt x="5031" y="329"/>
                  <a:pt x="4991" y="290"/>
                  <a:pt x="4991" y="242"/>
                </a:cubicBezTo>
                <a:lnTo>
                  <a:pt x="4991" y="242"/>
                </a:lnTo>
                <a:cubicBezTo>
                  <a:pt x="4991" y="215"/>
                  <a:pt x="5004" y="191"/>
                  <a:pt x="5024" y="175"/>
                </a:cubicBezTo>
                <a:lnTo>
                  <a:pt x="5010" y="0"/>
                </a:lnTo>
                <a:lnTo>
                  <a:pt x="4801" y="0"/>
                </a:lnTo>
                <a:lnTo>
                  <a:pt x="4769" y="113"/>
                </a:lnTo>
                <a:lnTo>
                  <a:pt x="4724" y="109"/>
                </a:lnTo>
                <a:lnTo>
                  <a:pt x="4735" y="160"/>
                </a:lnTo>
                <a:lnTo>
                  <a:pt x="4735" y="160"/>
                </a:lnTo>
                <a:cubicBezTo>
                  <a:pt x="4769" y="172"/>
                  <a:pt x="4794" y="204"/>
                  <a:pt x="4794" y="242"/>
                </a:cubicBezTo>
                <a:lnTo>
                  <a:pt x="4794" y="242"/>
                </a:lnTo>
                <a:cubicBezTo>
                  <a:pt x="4794" y="290"/>
                  <a:pt x="4753" y="328"/>
                  <a:pt x="4703" y="328"/>
                </a:cubicBezTo>
                <a:lnTo>
                  <a:pt x="4703" y="328"/>
                </a:lnTo>
                <a:cubicBezTo>
                  <a:pt x="4653" y="328"/>
                  <a:pt x="4612" y="290"/>
                  <a:pt x="4612" y="242"/>
                </a:cubicBezTo>
                <a:lnTo>
                  <a:pt x="4612" y="242"/>
                </a:lnTo>
                <a:cubicBezTo>
                  <a:pt x="4612" y="219"/>
                  <a:pt x="4621" y="198"/>
                  <a:pt x="4636" y="182"/>
                </a:cubicBezTo>
                <a:lnTo>
                  <a:pt x="4636" y="182"/>
                </a:lnTo>
                <a:lnTo>
                  <a:pt x="4680" y="0"/>
                </a:lnTo>
                <a:lnTo>
                  <a:pt x="4368" y="0"/>
                </a:lnTo>
                <a:lnTo>
                  <a:pt x="4368" y="165"/>
                </a:lnTo>
                <a:lnTo>
                  <a:pt x="4368" y="165"/>
                </a:lnTo>
                <a:cubicBezTo>
                  <a:pt x="4396" y="180"/>
                  <a:pt x="4415" y="209"/>
                  <a:pt x="4415" y="242"/>
                </a:cubicBezTo>
                <a:lnTo>
                  <a:pt x="4415" y="242"/>
                </a:lnTo>
                <a:cubicBezTo>
                  <a:pt x="4415" y="290"/>
                  <a:pt x="4375" y="329"/>
                  <a:pt x="4324" y="329"/>
                </a:cubicBezTo>
                <a:lnTo>
                  <a:pt x="4324" y="329"/>
                </a:lnTo>
                <a:cubicBezTo>
                  <a:pt x="4274" y="329"/>
                  <a:pt x="4233" y="290"/>
                  <a:pt x="4233" y="242"/>
                </a:cubicBezTo>
                <a:lnTo>
                  <a:pt x="4233" y="242"/>
                </a:lnTo>
                <a:cubicBezTo>
                  <a:pt x="4233" y="214"/>
                  <a:pt x="4247" y="190"/>
                  <a:pt x="4267" y="174"/>
                </a:cubicBezTo>
                <a:lnTo>
                  <a:pt x="4255" y="80"/>
                </a:lnTo>
                <a:lnTo>
                  <a:pt x="4286" y="0"/>
                </a:lnTo>
                <a:lnTo>
                  <a:pt x="4024" y="0"/>
                </a:lnTo>
                <a:lnTo>
                  <a:pt x="3990" y="166"/>
                </a:lnTo>
                <a:lnTo>
                  <a:pt x="3990" y="166"/>
                </a:lnTo>
                <a:cubicBezTo>
                  <a:pt x="4018" y="180"/>
                  <a:pt x="4037" y="209"/>
                  <a:pt x="4037" y="242"/>
                </a:cubicBezTo>
                <a:lnTo>
                  <a:pt x="4037" y="242"/>
                </a:lnTo>
                <a:cubicBezTo>
                  <a:pt x="4037" y="290"/>
                  <a:pt x="3996" y="329"/>
                  <a:pt x="3946" y="329"/>
                </a:cubicBezTo>
                <a:lnTo>
                  <a:pt x="3946" y="329"/>
                </a:lnTo>
                <a:cubicBezTo>
                  <a:pt x="3908" y="329"/>
                  <a:pt x="3876" y="307"/>
                  <a:pt x="3862" y="275"/>
                </a:cubicBezTo>
                <a:lnTo>
                  <a:pt x="3862" y="208"/>
                </a:lnTo>
                <a:lnTo>
                  <a:pt x="3862" y="208"/>
                </a:lnTo>
                <a:cubicBezTo>
                  <a:pt x="3872" y="184"/>
                  <a:pt x="3894" y="165"/>
                  <a:pt x="3920" y="158"/>
                </a:cubicBezTo>
                <a:lnTo>
                  <a:pt x="3920" y="0"/>
                </a:lnTo>
                <a:lnTo>
                  <a:pt x="3819" y="0"/>
                </a:lnTo>
                <a:lnTo>
                  <a:pt x="3819" y="3"/>
                </a:lnTo>
                <a:lnTo>
                  <a:pt x="3819" y="3"/>
                </a:lnTo>
                <a:cubicBezTo>
                  <a:pt x="3813" y="1"/>
                  <a:pt x="3807" y="0"/>
                  <a:pt x="3800" y="0"/>
                </a:cubicBezTo>
                <a:lnTo>
                  <a:pt x="3668" y="0"/>
                </a:lnTo>
                <a:lnTo>
                  <a:pt x="3653" y="52"/>
                </a:lnTo>
                <a:lnTo>
                  <a:pt x="3701" y="154"/>
                </a:lnTo>
                <a:lnTo>
                  <a:pt x="3688" y="171"/>
                </a:lnTo>
                <a:lnTo>
                  <a:pt x="3688" y="171"/>
                </a:lnTo>
                <a:cubicBezTo>
                  <a:pt x="3711" y="187"/>
                  <a:pt x="3726" y="212"/>
                  <a:pt x="3726" y="242"/>
                </a:cubicBezTo>
                <a:lnTo>
                  <a:pt x="3726" y="242"/>
                </a:lnTo>
                <a:cubicBezTo>
                  <a:pt x="3726" y="290"/>
                  <a:pt x="3685" y="328"/>
                  <a:pt x="3635" y="328"/>
                </a:cubicBezTo>
                <a:lnTo>
                  <a:pt x="3635" y="328"/>
                </a:lnTo>
                <a:cubicBezTo>
                  <a:pt x="3585" y="328"/>
                  <a:pt x="3544" y="290"/>
                  <a:pt x="3544" y="242"/>
                </a:cubicBezTo>
                <a:lnTo>
                  <a:pt x="3544" y="242"/>
                </a:lnTo>
                <a:cubicBezTo>
                  <a:pt x="3544" y="217"/>
                  <a:pt x="3555" y="195"/>
                  <a:pt x="3571" y="179"/>
                </a:cubicBezTo>
                <a:lnTo>
                  <a:pt x="3579" y="0"/>
                </a:lnTo>
                <a:lnTo>
                  <a:pt x="3311" y="0"/>
                </a:lnTo>
                <a:lnTo>
                  <a:pt x="3311" y="172"/>
                </a:lnTo>
                <a:lnTo>
                  <a:pt x="3311" y="172"/>
                </a:lnTo>
                <a:cubicBezTo>
                  <a:pt x="3333" y="188"/>
                  <a:pt x="3348" y="213"/>
                  <a:pt x="3348" y="241"/>
                </a:cubicBezTo>
                <a:lnTo>
                  <a:pt x="3348" y="241"/>
                </a:lnTo>
                <a:cubicBezTo>
                  <a:pt x="3348" y="289"/>
                  <a:pt x="3307" y="328"/>
                  <a:pt x="3256" y="328"/>
                </a:cubicBezTo>
                <a:lnTo>
                  <a:pt x="3256" y="328"/>
                </a:lnTo>
                <a:cubicBezTo>
                  <a:pt x="3206" y="328"/>
                  <a:pt x="3165" y="289"/>
                  <a:pt x="3165" y="241"/>
                </a:cubicBezTo>
                <a:lnTo>
                  <a:pt x="3165" y="241"/>
                </a:lnTo>
                <a:cubicBezTo>
                  <a:pt x="3165" y="220"/>
                  <a:pt x="3174" y="200"/>
                  <a:pt x="3187" y="185"/>
                </a:cubicBezTo>
                <a:lnTo>
                  <a:pt x="3198" y="71"/>
                </a:lnTo>
                <a:lnTo>
                  <a:pt x="3147" y="51"/>
                </a:lnTo>
                <a:lnTo>
                  <a:pt x="3147" y="0"/>
                </a:lnTo>
                <a:lnTo>
                  <a:pt x="2912" y="0"/>
                </a:lnTo>
                <a:lnTo>
                  <a:pt x="2893" y="117"/>
                </a:lnTo>
                <a:lnTo>
                  <a:pt x="2907" y="159"/>
                </a:lnTo>
                <a:lnTo>
                  <a:pt x="2907" y="159"/>
                </a:lnTo>
                <a:cubicBezTo>
                  <a:pt x="2943" y="171"/>
                  <a:pt x="2969" y="203"/>
                  <a:pt x="2969" y="241"/>
                </a:cubicBezTo>
                <a:lnTo>
                  <a:pt x="2969" y="241"/>
                </a:lnTo>
                <a:cubicBezTo>
                  <a:pt x="2969" y="289"/>
                  <a:pt x="2928" y="328"/>
                  <a:pt x="2878" y="328"/>
                </a:cubicBezTo>
                <a:lnTo>
                  <a:pt x="2878" y="328"/>
                </a:lnTo>
                <a:cubicBezTo>
                  <a:pt x="2828" y="328"/>
                  <a:pt x="2787" y="289"/>
                  <a:pt x="2787" y="241"/>
                </a:cubicBezTo>
                <a:lnTo>
                  <a:pt x="2787" y="241"/>
                </a:lnTo>
                <a:cubicBezTo>
                  <a:pt x="2787" y="224"/>
                  <a:pt x="2792" y="208"/>
                  <a:pt x="2801" y="194"/>
                </a:cubicBezTo>
                <a:lnTo>
                  <a:pt x="2801" y="0"/>
                </a:lnTo>
                <a:lnTo>
                  <a:pt x="2540" y="0"/>
                </a:lnTo>
                <a:lnTo>
                  <a:pt x="2547" y="4"/>
                </a:lnTo>
                <a:lnTo>
                  <a:pt x="2547" y="117"/>
                </a:lnTo>
                <a:lnTo>
                  <a:pt x="2521" y="102"/>
                </a:lnTo>
                <a:lnTo>
                  <a:pt x="2521" y="157"/>
                </a:lnTo>
                <a:lnTo>
                  <a:pt x="2521" y="157"/>
                </a:lnTo>
                <a:cubicBezTo>
                  <a:pt x="2561" y="166"/>
                  <a:pt x="2590" y="201"/>
                  <a:pt x="2590" y="241"/>
                </a:cubicBezTo>
                <a:lnTo>
                  <a:pt x="2590" y="241"/>
                </a:lnTo>
                <a:cubicBezTo>
                  <a:pt x="2590" y="289"/>
                  <a:pt x="2550" y="328"/>
                  <a:pt x="2499" y="328"/>
                </a:cubicBezTo>
                <a:lnTo>
                  <a:pt x="2499" y="328"/>
                </a:lnTo>
                <a:cubicBezTo>
                  <a:pt x="2449" y="328"/>
                  <a:pt x="2408" y="289"/>
                  <a:pt x="2408" y="241"/>
                </a:cubicBezTo>
                <a:lnTo>
                  <a:pt x="2408" y="241"/>
                </a:lnTo>
                <a:cubicBezTo>
                  <a:pt x="2408" y="234"/>
                  <a:pt x="2409" y="227"/>
                  <a:pt x="2411" y="220"/>
                </a:cubicBezTo>
                <a:lnTo>
                  <a:pt x="2467" y="0"/>
                </a:lnTo>
                <a:lnTo>
                  <a:pt x="2164" y="0"/>
                </a:lnTo>
                <a:lnTo>
                  <a:pt x="2164" y="117"/>
                </a:lnTo>
                <a:lnTo>
                  <a:pt x="2155" y="161"/>
                </a:lnTo>
                <a:lnTo>
                  <a:pt x="2155" y="161"/>
                </a:lnTo>
                <a:cubicBezTo>
                  <a:pt x="2188" y="174"/>
                  <a:pt x="2212" y="205"/>
                  <a:pt x="2212" y="242"/>
                </a:cubicBezTo>
                <a:lnTo>
                  <a:pt x="2212" y="242"/>
                </a:lnTo>
                <a:cubicBezTo>
                  <a:pt x="2212" y="290"/>
                  <a:pt x="2171" y="328"/>
                  <a:pt x="2121" y="328"/>
                </a:cubicBezTo>
                <a:lnTo>
                  <a:pt x="2121" y="328"/>
                </a:lnTo>
                <a:cubicBezTo>
                  <a:pt x="2070" y="328"/>
                  <a:pt x="2030" y="290"/>
                  <a:pt x="2030" y="242"/>
                </a:cubicBezTo>
                <a:lnTo>
                  <a:pt x="2030" y="242"/>
                </a:lnTo>
                <a:cubicBezTo>
                  <a:pt x="2030" y="211"/>
                  <a:pt x="2047" y="183"/>
                  <a:pt x="2072" y="168"/>
                </a:cubicBezTo>
                <a:lnTo>
                  <a:pt x="2066" y="117"/>
                </a:lnTo>
                <a:lnTo>
                  <a:pt x="2083" y="0"/>
                </a:lnTo>
                <a:lnTo>
                  <a:pt x="1822" y="0"/>
                </a:lnTo>
                <a:lnTo>
                  <a:pt x="1797" y="172"/>
                </a:lnTo>
                <a:lnTo>
                  <a:pt x="1797" y="172"/>
                </a:lnTo>
                <a:cubicBezTo>
                  <a:pt x="1819" y="188"/>
                  <a:pt x="1833" y="213"/>
                  <a:pt x="1833" y="241"/>
                </a:cubicBezTo>
                <a:lnTo>
                  <a:pt x="1833" y="241"/>
                </a:lnTo>
                <a:cubicBezTo>
                  <a:pt x="1833" y="289"/>
                  <a:pt x="1792" y="328"/>
                  <a:pt x="1742" y="328"/>
                </a:cubicBezTo>
                <a:lnTo>
                  <a:pt x="1742" y="328"/>
                </a:lnTo>
                <a:cubicBezTo>
                  <a:pt x="1692" y="328"/>
                  <a:pt x="1651" y="289"/>
                  <a:pt x="1651" y="241"/>
                </a:cubicBezTo>
                <a:lnTo>
                  <a:pt x="1651" y="241"/>
                </a:lnTo>
                <a:cubicBezTo>
                  <a:pt x="1651" y="214"/>
                  <a:pt x="1664" y="190"/>
                  <a:pt x="1684" y="174"/>
                </a:cubicBezTo>
                <a:lnTo>
                  <a:pt x="1670" y="0"/>
                </a:lnTo>
                <a:lnTo>
                  <a:pt x="1461" y="0"/>
                </a:lnTo>
                <a:lnTo>
                  <a:pt x="1429" y="112"/>
                </a:lnTo>
                <a:lnTo>
                  <a:pt x="1385" y="109"/>
                </a:lnTo>
                <a:lnTo>
                  <a:pt x="1395" y="160"/>
                </a:lnTo>
                <a:lnTo>
                  <a:pt x="1395" y="160"/>
                </a:lnTo>
                <a:cubicBezTo>
                  <a:pt x="1430" y="172"/>
                  <a:pt x="1454" y="204"/>
                  <a:pt x="1454" y="241"/>
                </a:cubicBezTo>
                <a:lnTo>
                  <a:pt x="1454" y="241"/>
                </a:lnTo>
                <a:cubicBezTo>
                  <a:pt x="1454" y="289"/>
                  <a:pt x="1414" y="328"/>
                  <a:pt x="1363" y="328"/>
                </a:cubicBezTo>
                <a:lnTo>
                  <a:pt x="1363" y="328"/>
                </a:lnTo>
                <a:cubicBezTo>
                  <a:pt x="1313" y="328"/>
                  <a:pt x="1272" y="289"/>
                  <a:pt x="1272" y="241"/>
                </a:cubicBezTo>
                <a:lnTo>
                  <a:pt x="1272" y="241"/>
                </a:lnTo>
                <a:cubicBezTo>
                  <a:pt x="1272" y="218"/>
                  <a:pt x="1282" y="197"/>
                  <a:pt x="1297" y="182"/>
                </a:cubicBezTo>
                <a:lnTo>
                  <a:pt x="1297" y="182"/>
                </a:lnTo>
                <a:lnTo>
                  <a:pt x="1340" y="0"/>
                </a:lnTo>
                <a:lnTo>
                  <a:pt x="1028" y="0"/>
                </a:lnTo>
                <a:lnTo>
                  <a:pt x="1028" y="165"/>
                </a:lnTo>
                <a:lnTo>
                  <a:pt x="1028" y="165"/>
                </a:lnTo>
                <a:cubicBezTo>
                  <a:pt x="1057" y="180"/>
                  <a:pt x="1076" y="208"/>
                  <a:pt x="1076" y="241"/>
                </a:cubicBezTo>
                <a:lnTo>
                  <a:pt x="1076" y="241"/>
                </a:lnTo>
                <a:cubicBezTo>
                  <a:pt x="1076" y="289"/>
                  <a:pt x="1035" y="328"/>
                  <a:pt x="985" y="328"/>
                </a:cubicBezTo>
                <a:lnTo>
                  <a:pt x="985" y="328"/>
                </a:lnTo>
                <a:cubicBezTo>
                  <a:pt x="934" y="328"/>
                  <a:pt x="894" y="289"/>
                  <a:pt x="894" y="241"/>
                </a:cubicBezTo>
                <a:lnTo>
                  <a:pt x="894" y="241"/>
                </a:lnTo>
                <a:cubicBezTo>
                  <a:pt x="894" y="214"/>
                  <a:pt x="907" y="189"/>
                  <a:pt x="928" y="173"/>
                </a:cubicBezTo>
                <a:lnTo>
                  <a:pt x="916" y="79"/>
                </a:lnTo>
                <a:lnTo>
                  <a:pt x="946" y="0"/>
                </a:lnTo>
                <a:lnTo>
                  <a:pt x="685" y="0"/>
                </a:lnTo>
                <a:lnTo>
                  <a:pt x="650" y="165"/>
                </a:lnTo>
                <a:lnTo>
                  <a:pt x="650" y="165"/>
                </a:lnTo>
                <a:cubicBezTo>
                  <a:pt x="678" y="180"/>
                  <a:pt x="697" y="209"/>
                  <a:pt x="697" y="241"/>
                </a:cubicBezTo>
                <a:lnTo>
                  <a:pt x="697" y="241"/>
                </a:lnTo>
                <a:cubicBezTo>
                  <a:pt x="697" y="289"/>
                  <a:pt x="657" y="328"/>
                  <a:pt x="606" y="328"/>
                </a:cubicBezTo>
                <a:lnTo>
                  <a:pt x="606" y="328"/>
                </a:lnTo>
                <a:cubicBezTo>
                  <a:pt x="556" y="328"/>
                  <a:pt x="515" y="289"/>
                  <a:pt x="515" y="241"/>
                </a:cubicBezTo>
                <a:lnTo>
                  <a:pt x="515" y="241"/>
                </a:lnTo>
                <a:cubicBezTo>
                  <a:pt x="515" y="202"/>
                  <a:pt x="543" y="168"/>
                  <a:pt x="581" y="158"/>
                </a:cubicBezTo>
                <a:lnTo>
                  <a:pt x="581" y="0"/>
                </a:lnTo>
                <a:lnTo>
                  <a:pt x="308" y="0"/>
                </a:lnTo>
                <a:lnTo>
                  <a:pt x="264" y="133"/>
                </a:lnTo>
                <a:lnTo>
                  <a:pt x="277" y="168"/>
                </a:lnTo>
                <a:lnTo>
                  <a:pt x="277" y="168"/>
                </a:lnTo>
                <a:cubicBezTo>
                  <a:pt x="302" y="184"/>
                  <a:pt x="318" y="211"/>
                  <a:pt x="318" y="241"/>
                </a:cubicBezTo>
                <a:lnTo>
                  <a:pt x="318" y="241"/>
                </a:lnTo>
                <a:cubicBezTo>
                  <a:pt x="318" y="289"/>
                  <a:pt x="278" y="328"/>
                  <a:pt x="227" y="328"/>
                </a:cubicBezTo>
                <a:lnTo>
                  <a:pt x="227" y="328"/>
                </a:lnTo>
                <a:cubicBezTo>
                  <a:pt x="177" y="328"/>
                  <a:pt x="136" y="289"/>
                  <a:pt x="136" y="241"/>
                </a:cubicBezTo>
                <a:lnTo>
                  <a:pt x="136" y="241"/>
                </a:lnTo>
                <a:cubicBezTo>
                  <a:pt x="136" y="209"/>
                  <a:pt x="155" y="181"/>
                  <a:pt x="182" y="166"/>
                </a:cubicBezTo>
                <a:lnTo>
                  <a:pt x="198" y="123"/>
                </a:lnTo>
                <a:lnTo>
                  <a:pt x="186" y="0"/>
                </a:lnTo>
                <a:lnTo>
                  <a:pt x="62" y="0"/>
                </a:lnTo>
                <a:lnTo>
                  <a:pt x="62" y="0"/>
                </a:lnTo>
                <a:cubicBezTo>
                  <a:pt x="28" y="0"/>
                  <a:pt x="0" y="27"/>
                  <a:pt x="0" y="59"/>
                </a:cubicBezTo>
                <a:lnTo>
                  <a:pt x="0" y="4642"/>
                </a:lnTo>
                <a:lnTo>
                  <a:pt x="0" y="4642"/>
                </a:lnTo>
                <a:cubicBezTo>
                  <a:pt x="0" y="4675"/>
                  <a:pt x="28" y="4702"/>
                  <a:pt x="62" y="4702"/>
                </a:cubicBezTo>
                <a:lnTo>
                  <a:pt x="3798" y="4702"/>
                </a:lnTo>
                <a:lnTo>
                  <a:pt x="3798" y="4702"/>
                </a:lnTo>
                <a:cubicBezTo>
                  <a:pt x="3805" y="4702"/>
                  <a:pt x="3812" y="4700"/>
                  <a:pt x="3818" y="4699"/>
                </a:cubicBezTo>
                <a:lnTo>
                  <a:pt x="3818" y="4702"/>
                </a:lnTo>
                <a:lnTo>
                  <a:pt x="7119" y="4702"/>
                </a:lnTo>
                <a:lnTo>
                  <a:pt x="7119" y="4703"/>
                </a:lnTo>
                <a:lnTo>
                  <a:pt x="8597" y="4703"/>
                </a:lnTo>
                <a:lnTo>
                  <a:pt x="8597" y="4703"/>
                </a:lnTo>
                <a:cubicBezTo>
                  <a:pt x="8632" y="4703"/>
                  <a:pt x="8659" y="4676"/>
                  <a:pt x="8659" y="4643"/>
                </a:cubicBezTo>
                <a:lnTo>
                  <a:pt x="8659" y="61"/>
                </a:lnTo>
                <a:lnTo>
                  <a:pt x="8659" y="61"/>
                </a:lnTo>
                <a:cubicBezTo>
                  <a:pt x="8662" y="28"/>
                  <a:pt x="8634" y="2"/>
                  <a:pt x="8600" y="2"/>
                </a:cubicBezTo>
              </a:path>
            </a:pathLst>
          </a:custGeom>
          <a:solidFill>
            <a:schemeClr val="accent4"/>
          </a:solidFill>
          <a:ln>
            <a:noFill/>
          </a:ln>
          <a:effectLst>
            <a:outerShdw blurRad="114300" dist="19050" dir="5400000" algn="bl" rotWithShape="0">
              <a:schemeClr val="dk1">
                <a:alpha val="33000"/>
              </a:schemeClr>
            </a:outerShdw>
          </a:effectLst>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8" name="Google Shape;348;p31"/>
          <p:cNvGrpSpPr/>
          <p:nvPr/>
        </p:nvGrpSpPr>
        <p:grpSpPr>
          <a:xfrm>
            <a:off x="312829" y="3536105"/>
            <a:ext cx="2227226" cy="2119518"/>
            <a:chOff x="2809144" y="2551663"/>
            <a:chExt cx="893177" cy="854989"/>
          </a:xfrm>
        </p:grpSpPr>
        <p:sp>
          <p:nvSpPr>
            <p:cNvPr id="349" name="Google Shape;349;p31"/>
            <p:cNvSpPr/>
            <p:nvPr/>
          </p:nvSpPr>
          <p:spPr>
            <a:xfrm>
              <a:off x="2809144" y="2657613"/>
              <a:ext cx="804470" cy="749040"/>
            </a:xfrm>
            <a:custGeom>
              <a:avLst/>
              <a:gdLst/>
              <a:ahLst/>
              <a:cxnLst/>
              <a:rect l="l" t="t" r="r" b="b"/>
              <a:pathLst>
                <a:path w="2880" h="2680" extrusionOk="0">
                  <a:moveTo>
                    <a:pt x="2733" y="920"/>
                  </a:moveTo>
                  <a:lnTo>
                    <a:pt x="1557" y="1279"/>
                  </a:lnTo>
                  <a:lnTo>
                    <a:pt x="1500" y="1149"/>
                  </a:lnTo>
                  <a:lnTo>
                    <a:pt x="938" y="0"/>
                  </a:lnTo>
                  <a:lnTo>
                    <a:pt x="938" y="0"/>
                  </a:lnTo>
                  <a:cubicBezTo>
                    <a:pt x="400" y="229"/>
                    <a:pt x="0" y="895"/>
                    <a:pt x="0" y="1483"/>
                  </a:cubicBezTo>
                  <a:lnTo>
                    <a:pt x="0" y="1483"/>
                  </a:lnTo>
                  <a:cubicBezTo>
                    <a:pt x="0" y="2209"/>
                    <a:pt x="587" y="2679"/>
                    <a:pt x="1313" y="2679"/>
                  </a:cubicBezTo>
                  <a:lnTo>
                    <a:pt x="1313" y="2679"/>
                  </a:lnTo>
                  <a:cubicBezTo>
                    <a:pt x="2038" y="2679"/>
                    <a:pt x="2879" y="2208"/>
                    <a:pt x="2879" y="1483"/>
                  </a:cubicBezTo>
                  <a:lnTo>
                    <a:pt x="2879" y="1483"/>
                  </a:lnTo>
                  <a:cubicBezTo>
                    <a:pt x="2879" y="1298"/>
                    <a:pt x="2826" y="1104"/>
                    <a:pt x="2733" y="920"/>
                  </a:cubicBezTo>
                </a:path>
              </a:pathLst>
            </a:custGeom>
            <a:solidFill>
              <a:schemeClr val="accent2"/>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31"/>
            <p:cNvSpPr/>
            <p:nvPr/>
          </p:nvSpPr>
          <p:spPr>
            <a:xfrm>
              <a:off x="3078944" y="2612030"/>
              <a:ext cx="305530" cy="379449"/>
            </a:xfrm>
            <a:custGeom>
              <a:avLst/>
              <a:gdLst/>
              <a:ahLst/>
              <a:cxnLst/>
              <a:rect l="l" t="t" r="r" b="b"/>
              <a:pathLst>
                <a:path w="1094" h="1358" extrusionOk="0">
                  <a:moveTo>
                    <a:pt x="1093" y="187"/>
                  </a:moveTo>
                  <a:lnTo>
                    <a:pt x="1093" y="187"/>
                  </a:lnTo>
                  <a:lnTo>
                    <a:pt x="1093" y="187"/>
                  </a:lnTo>
                  <a:cubicBezTo>
                    <a:pt x="879" y="69"/>
                    <a:pt x="652" y="0"/>
                    <a:pt x="434" y="0"/>
                  </a:cubicBezTo>
                  <a:lnTo>
                    <a:pt x="434" y="0"/>
                  </a:lnTo>
                  <a:cubicBezTo>
                    <a:pt x="283" y="0"/>
                    <a:pt x="137" y="33"/>
                    <a:pt x="0" y="91"/>
                  </a:cubicBezTo>
                  <a:lnTo>
                    <a:pt x="618" y="1357"/>
                  </a:lnTo>
                  <a:lnTo>
                    <a:pt x="1093" y="187"/>
                  </a:lnTo>
                </a:path>
              </a:pathLst>
            </a:custGeom>
            <a:solidFill>
              <a:schemeClr val="lt2"/>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 name="Google Shape;351;p31"/>
            <p:cNvSpPr/>
            <p:nvPr/>
          </p:nvSpPr>
          <p:spPr>
            <a:xfrm>
              <a:off x="3346282" y="2572607"/>
              <a:ext cx="356039" cy="348646"/>
            </a:xfrm>
            <a:custGeom>
              <a:avLst/>
              <a:gdLst/>
              <a:ahLst/>
              <a:cxnLst/>
              <a:rect l="l" t="t" r="r" b="b"/>
              <a:pathLst>
                <a:path w="1273" h="1246" extrusionOk="0">
                  <a:moveTo>
                    <a:pt x="14" y="1183"/>
                  </a:moveTo>
                  <a:lnTo>
                    <a:pt x="537" y="30"/>
                  </a:lnTo>
                  <a:lnTo>
                    <a:pt x="537" y="30"/>
                  </a:lnTo>
                  <a:cubicBezTo>
                    <a:pt x="548" y="5"/>
                    <a:pt x="581" y="0"/>
                    <a:pt x="598" y="20"/>
                  </a:cubicBezTo>
                  <a:lnTo>
                    <a:pt x="1254" y="746"/>
                  </a:lnTo>
                  <a:lnTo>
                    <a:pt x="1254" y="746"/>
                  </a:lnTo>
                  <a:cubicBezTo>
                    <a:pt x="1272" y="765"/>
                    <a:pt x="1264" y="796"/>
                    <a:pt x="1239" y="805"/>
                  </a:cubicBezTo>
                  <a:lnTo>
                    <a:pt x="60" y="1233"/>
                  </a:lnTo>
                  <a:lnTo>
                    <a:pt x="60" y="1233"/>
                  </a:lnTo>
                  <a:cubicBezTo>
                    <a:pt x="29" y="1245"/>
                    <a:pt x="0" y="1213"/>
                    <a:pt x="14" y="1183"/>
                  </a:cubicBezTo>
                </a:path>
              </a:pathLst>
            </a:custGeom>
            <a:solidFill>
              <a:schemeClr val="accent3"/>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31"/>
            <p:cNvSpPr/>
            <p:nvPr/>
          </p:nvSpPr>
          <p:spPr>
            <a:xfrm>
              <a:off x="3325338" y="2551663"/>
              <a:ext cx="365893" cy="356039"/>
            </a:xfrm>
            <a:custGeom>
              <a:avLst/>
              <a:gdLst/>
              <a:ahLst/>
              <a:cxnLst/>
              <a:rect l="l" t="t" r="r" b="b"/>
              <a:pathLst>
                <a:path w="1308" h="1276" extrusionOk="0">
                  <a:moveTo>
                    <a:pt x="64" y="1275"/>
                  </a:moveTo>
                  <a:lnTo>
                    <a:pt x="64" y="1275"/>
                  </a:lnTo>
                  <a:cubicBezTo>
                    <a:pt x="48" y="1275"/>
                    <a:pt x="33" y="1268"/>
                    <a:pt x="21" y="1255"/>
                  </a:cubicBezTo>
                  <a:lnTo>
                    <a:pt x="21" y="1255"/>
                  </a:lnTo>
                  <a:cubicBezTo>
                    <a:pt x="5" y="1237"/>
                    <a:pt x="0" y="1213"/>
                    <a:pt x="10" y="1190"/>
                  </a:cubicBezTo>
                  <a:lnTo>
                    <a:pt x="10" y="1190"/>
                  </a:lnTo>
                  <a:lnTo>
                    <a:pt x="534" y="37"/>
                  </a:lnTo>
                  <a:lnTo>
                    <a:pt x="534" y="37"/>
                  </a:lnTo>
                  <a:cubicBezTo>
                    <a:pt x="543" y="19"/>
                    <a:pt x="560" y="6"/>
                    <a:pt x="579" y="3"/>
                  </a:cubicBezTo>
                  <a:lnTo>
                    <a:pt x="579" y="3"/>
                  </a:lnTo>
                  <a:cubicBezTo>
                    <a:pt x="599" y="0"/>
                    <a:pt x="619" y="7"/>
                    <a:pt x="633" y="21"/>
                  </a:cubicBezTo>
                  <a:lnTo>
                    <a:pt x="1288" y="747"/>
                  </a:lnTo>
                  <a:lnTo>
                    <a:pt x="1288" y="747"/>
                  </a:lnTo>
                  <a:cubicBezTo>
                    <a:pt x="1302" y="762"/>
                    <a:pt x="1307" y="782"/>
                    <a:pt x="1302" y="801"/>
                  </a:cubicBezTo>
                  <a:lnTo>
                    <a:pt x="1302" y="801"/>
                  </a:lnTo>
                  <a:cubicBezTo>
                    <a:pt x="1297" y="820"/>
                    <a:pt x="1283" y="836"/>
                    <a:pt x="1264" y="843"/>
                  </a:cubicBezTo>
                  <a:lnTo>
                    <a:pt x="85" y="1271"/>
                  </a:lnTo>
                  <a:lnTo>
                    <a:pt x="85" y="1271"/>
                  </a:lnTo>
                  <a:cubicBezTo>
                    <a:pt x="78" y="1273"/>
                    <a:pt x="71" y="1275"/>
                    <a:pt x="64" y="1275"/>
                  </a:cubicBezTo>
                  <a:close/>
                  <a:moveTo>
                    <a:pt x="51" y="1209"/>
                  </a:moveTo>
                  <a:lnTo>
                    <a:pt x="51" y="1209"/>
                  </a:lnTo>
                  <a:cubicBezTo>
                    <a:pt x="48" y="1217"/>
                    <a:pt x="52" y="1223"/>
                    <a:pt x="54" y="1225"/>
                  </a:cubicBezTo>
                  <a:lnTo>
                    <a:pt x="54" y="1225"/>
                  </a:lnTo>
                  <a:cubicBezTo>
                    <a:pt x="56" y="1227"/>
                    <a:pt x="61" y="1232"/>
                    <a:pt x="70" y="1229"/>
                  </a:cubicBezTo>
                  <a:lnTo>
                    <a:pt x="1249" y="801"/>
                  </a:lnTo>
                  <a:lnTo>
                    <a:pt x="1249" y="801"/>
                  </a:lnTo>
                  <a:cubicBezTo>
                    <a:pt x="1256" y="798"/>
                    <a:pt x="1258" y="793"/>
                    <a:pt x="1259" y="791"/>
                  </a:cubicBezTo>
                  <a:lnTo>
                    <a:pt x="1259" y="791"/>
                  </a:lnTo>
                  <a:cubicBezTo>
                    <a:pt x="1259" y="788"/>
                    <a:pt x="1260" y="782"/>
                    <a:pt x="1255" y="777"/>
                  </a:cubicBezTo>
                  <a:lnTo>
                    <a:pt x="600" y="52"/>
                  </a:lnTo>
                  <a:lnTo>
                    <a:pt x="600" y="52"/>
                  </a:lnTo>
                  <a:cubicBezTo>
                    <a:pt x="595" y="47"/>
                    <a:pt x="589" y="47"/>
                    <a:pt x="587" y="47"/>
                  </a:cubicBezTo>
                  <a:lnTo>
                    <a:pt x="587" y="47"/>
                  </a:lnTo>
                  <a:cubicBezTo>
                    <a:pt x="584" y="47"/>
                    <a:pt x="578" y="49"/>
                    <a:pt x="576" y="55"/>
                  </a:cubicBezTo>
                  <a:lnTo>
                    <a:pt x="51" y="1209"/>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31"/>
            <p:cNvSpPr/>
            <p:nvPr/>
          </p:nvSpPr>
          <p:spPr>
            <a:xfrm>
              <a:off x="3199677" y="2687180"/>
              <a:ext cx="33263" cy="25871"/>
            </a:xfrm>
            <a:custGeom>
              <a:avLst/>
              <a:gdLst/>
              <a:ahLst/>
              <a:cxnLst/>
              <a:rect l="l" t="t" r="r" b="b"/>
              <a:pathLst>
                <a:path w="117" h="92" extrusionOk="0">
                  <a:moveTo>
                    <a:pt x="58" y="0"/>
                  </a:moveTo>
                  <a:lnTo>
                    <a:pt x="58" y="0"/>
                  </a:lnTo>
                  <a:cubicBezTo>
                    <a:pt x="0" y="0"/>
                    <a:pt x="0" y="91"/>
                    <a:pt x="58" y="91"/>
                  </a:cubicBezTo>
                  <a:lnTo>
                    <a:pt x="58" y="91"/>
                  </a:lnTo>
                  <a:cubicBezTo>
                    <a:pt x="116" y="91"/>
                    <a:pt x="116"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31"/>
            <p:cNvSpPr/>
            <p:nvPr/>
          </p:nvSpPr>
          <p:spPr>
            <a:xfrm>
              <a:off x="3197213" y="2886759"/>
              <a:ext cx="33263" cy="25871"/>
            </a:xfrm>
            <a:custGeom>
              <a:avLst/>
              <a:gdLst/>
              <a:ahLst/>
              <a:cxnLst/>
              <a:rect l="l" t="t" r="r" b="b"/>
              <a:pathLst>
                <a:path w="117" h="91" extrusionOk="0">
                  <a:moveTo>
                    <a:pt x="58" y="0"/>
                  </a:moveTo>
                  <a:lnTo>
                    <a:pt x="58" y="0"/>
                  </a:lnTo>
                  <a:cubicBezTo>
                    <a:pt x="0" y="0"/>
                    <a:pt x="0" y="90"/>
                    <a:pt x="58" y="90"/>
                  </a:cubicBezTo>
                  <a:lnTo>
                    <a:pt x="58" y="90"/>
                  </a:lnTo>
                  <a:cubicBezTo>
                    <a:pt x="116" y="90"/>
                    <a:pt x="116"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31"/>
            <p:cNvSpPr/>
            <p:nvPr/>
          </p:nvSpPr>
          <p:spPr>
            <a:xfrm>
              <a:off x="3203373" y="2786970"/>
              <a:ext cx="33263" cy="25871"/>
            </a:xfrm>
            <a:custGeom>
              <a:avLst/>
              <a:gdLst/>
              <a:ahLst/>
              <a:cxnLst/>
              <a:rect l="l" t="t" r="r" b="b"/>
              <a:pathLst>
                <a:path w="118" h="91" extrusionOk="0">
                  <a:moveTo>
                    <a:pt x="58" y="0"/>
                  </a:moveTo>
                  <a:lnTo>
                    <a:pt x="58" y="0"/>
                  </a:lnTo>
                  <a:cubicBezTo>
                    <a:pt x="0" y="0"/>
                    <a:pt x="0" y="90"/>
                    <a:pt x="58" y="90"/>
                  </a:cubicBezTo>
                  <a:lnTo>
                    <a:pt x="58" y="90"/>
                  </a:lnTo>
                  <a:cubicBezTo>
                    <a:pt x="116" y="90"/>
                    <a:pt x="117"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31"/>
            <p:cNvSpPr/>
            <p:nvPr/>
          </p:nvSpPr>
          <p:spPr>
            <a:xfrm>
              <a:off x="3214461" y="2924950"/>
              <a:ext cx="33263" cy="25871"/>
            </a:xfrm>
            <a:custGeom>
              <a:avLst/>
              <a:gdLst/>
              <a:ahLst/>
              <a:cxnLst/>
              <a:rect l="l" t="t" r="r" b="b"/>
              <a:pathLst>
                <a:path w="117" h="92" extrusionOk="0">
                  <a:moveTo>
                    <a:pt x="58" y="0"/>
                  </a:moveTo>
                  <a:lnTo>
                    <a:pt x="58" y="0"/>
                  </a:lnTo>
                  <a:cubicBezTo>
                    <a:pt x="0" y="0"/>
                    <a:pt x="0" y="91"/>
                    <a:pt x="58" y="91"/>
                  </a:cubicBezTo>
                  <a:lnTo>
                    <a:pt x="58" y="91"/>
                  </a:lnTo>
                  <a:cubicBezTo>
                    <a:pt x="116" y="91"/>
                    <a:pt x="116"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31"/>
            <p:cNvSpPr/>
            <p:nvPr/>
          </p:nvSpPr>
          <p:spPr>
            <a:xfrm>
              <a:off x="3237868" y="2865816"/>
              <a:ext cx="33263" cy="25871"/>
            </a:xfrm>
            <a:custGeom>
              <a:avLst/>
              <a:gdLst/>
              <a:ahLst/>
              <a:cxnLst/>
              <a:rect l="l" t="t" r="r" b="b"/>
              <a:pathLst>
                <a:path w="117" h="92" extrusionOk="0">
                  <a:moveTo>
                    <a:pt x="58" y="0"/>
                  </a:moveTo>
                  <a:lnTo>
                    <a:pt x="58" y="0"/>
                  </a:lnTo>
                  <a:cubicBezTo>
                    <a:pt x="0" y="0"/>
                    <a:pt x="0" y="91"/>
                    <a:pt x="58" y="91"/>
                  </a:cubicBezTo>
                  <a:lnTo>
                    <a:pt x="58" y="91"/>
                  </a:lnTo>
                  <a:cubicBezTo>
                    <a:pt x="116" y="91"/>
                    <a:pt x="116"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31"/>
            <p:cNvSpPr/>
            <p:nvPr/>
          </p:nvSpPr>
          <p:spPr>
            <a:xfrm>
              <a:off x="3223085" y="2828857"/>
              <a:ext cx="33263" cy="25871"/>
            </a:xfrm>
            <a:custGeom>
              <a:avLst/>
              <a:gdLst/>
              <a:ahLst/>
              <a:cxnLst/>
              <a:rect l="l" t="t" r="r" b="b"/>
              <a:pathLst>
                <a:path w="117" h="92" extrusionOk="0">
                  <a:moveTo>
                    <a:pt x="58" y="91"/>
                  </a:moveTo>
                  <a:lnTo>
                    <a:pt x="58" y="91"/>
                  </a:lnTo>
                  <a:cubicBezTo>
                    <a:pt x="116" y="91"/>
                    <a:pt x="116" y="0"/>
                    <a:pt x="58" y="0"/>
                  </a:cubicBezTo>
                  <a:lnTo>
                    <a:pt x="58" y="0"/>
                  </a:lnTo>
                  <a:cubicBezTo>
                    <a:pt x="0" y="0"/>
                    <a:pt x="0" y="91"/>
                    <a:pt x="58" y="91"/>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31"/>
            <p:cNvSpPr/>
            <p:nvPr/>
          </p:nvSpPr>
          <p:spPr>
            <a:xfrm>
              <a:off x="3172574" y="2836249"/>
              <a:ext cx="33263" cy="25871"/>
            </a:xfrm>
            <a:custGeom>
              <a:avLst/>
              <a:gdLst/>
              <a:ahLst/>
              <a:cxnLst/>
              <a:rect l="l" t="t" r="r" b="b"/>
              <a:pathLst>
                <a:path w="117" h="91" extrusionOk="0">
                  <a:moveTo>
                    <a:pt x="58" y="0"/>
                  </a:moveTo>
                  <a:lnTo>
                    <a:pt x="58" y="0"/>
                  </a:lnTo>
                  <a:cubicBezTo>
                    <a:pt x="0" y="0"/>
                    <a:pt x="0" y="90"/>
                    <a:pt x="58" y="90"/>
                  </a:cubicBezTo>
                  <a:lnTo>
                    <a:pt x="58" y="90"/>
                  </a:lnTo>
                  <a:cubicBezTo>
                    <a:pt x="116" y="90"/>
                    <a:pt x="116"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31"/>
            <p:cNvSpPr/>
            <p:nvPr/>
          </p:nvSpPr>
          <p:spPr>
            <a:xfrm>
              <a:off x="3139311" y="2750011"/>
              <a:ext cx="33263" cy="25871"/>
            </a:xfrm>
            <a:custGeom>
              <a:avLst/>
              <a:gdLst/>
              <a:ahLst/>
              <a:cxnLst/>
              <a:rect l="l" t="t" r="r" b="b"/>
              <a:pathLst>
                <a:path w="117" h="91" extrusionOk="0">
                  <a:moveTo>
                    <a:pt x="58" y="0"/>
                  </a:moveTo>
                  <a:lnTo>
                    <a:pt x="58" y="0"/>
                  </a:lnTo>
                  <a:cubicBezTo>
                    <a:pt x="0" y="0"/>
                    <a:pt x="0" y="90"/>
                    <a:pt x="58" y="90"/>
                  </a:cubicBezTo>
                  <a:lnTo>
                    <a:pt x="58" y="90"/>
                  </a:lnTo>
                  <a:cubicBezTo>
                    <a:pt x="116" y="90"/>
                    <a:pt x="116"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31"/>
            <p:cNvSpPr/>
            <p:nvPr/>
          </p:nvSpPr>
          <p:spPr>
            <a:xfrm>
              <a:off x="3223085" y="2752475"/>
              <a:ext cx="33263" cy="25871"/>
            </a:xfrm>
            <a:custGeom>
              <a:avLst/>
              <a:gdLst/>
              <a:ahLst/>
              <a:cxnLst/>
              <a:rect l="l" t="t" r="r" b="b"/>
              <a:pathLst>
                <a:path w="117" h="91" extrusionOk="0">
                  <a:moveTo>
                    <a:pt x="58" y="90"/>
                  </a:moveTo>
                  <a:lnTo>
                    <a:pt x="58" y="90"/>
                  </a:lnTo>
                  <a:cubicBezTo>
                    <a:pt x="116" y="90"/>
                    <a:pt x="116" y="0"/>
                    <a:pt x="58" y="0"/>
                  </a:cubicBezTo>
                  <a:lnTo>
                    <a:pt x="58" y="0"/>
                  </a:lnTo>
                  <a:cubicBezTo>
                    <a:pt x="0" y="0"/>
                    <a:pt x="0" y="90"/>
                    <a:pt x="58" y="9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31"/>
            <p:cNvSpPr/>
            <p:nvPr/>
          </p:nvSpPr>
          <p:spPr>
            <a:xfrm>
              <a:off x="3176270" y="2736459"/>
              <a:ext cx="33263" cy="25871"/>
            </a:xfrm>
            <a:custGeom>
              <a:avLst/>
              <a:gdLst/>
              <a:ahLst/>
              <a:cxnLst/>
              <a:rect l="l" t="t" r="r" b="b"/>
              <a:pathLst>
                <a:path w="117" h="91" extrusionOk="0">
                  <a:moveTo>
                    <a:pt x="58" y="0"/>
                  </a:moveTo>
                  <a:lnTo>
                    <a:pt x="58" y="0"/>
                  </a:lnTo>
                  <a:cubicBezTo>
                    <a:pt x="0" y="0"/>
                    <a:pt x="0" y="90"/>
                    <a:pt x="58" y="90"/>
                  </a:cubicBezTo>
                  <a:lnTo>
                    <a:pt x="58" y="90"/>
                  </a:lnTo>
                  <a:cubicBezTo>
                    <a:pt x="116" y="90"/>
                    <a:pt x="116"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 name="Google Shape;363;p31"/>
            <p:cNvSpPr/>
            <p:nvPr/>
          </p:nvSpPr>
          <p:spPr>
            <a:xfrm>
              <a:off x="3242796" y="2708124"/>
              <a:ext cx="33263" cy="25871"/>
            </a:xfrm>
            <a:custGeom>
              <a:avLst/>
              <a:gdLst/>
              <a:ahLst/>
              <a:cxnLst/>
              <a:rect l="l" t="t" r="r" b="b"/>
              <a:pathLst>
                <a:path w="118" h="92" extrusionOk="0">
                  <a:moveTo>
                    <a:pt x="59" y="91"/>
                  </a:moveTo>
                  <a:lnTo>
                    <a:pt x="59" y="91"/>
                  </a:lnTo>
                  <a:cubicBezTo>
                    <a:pt x="117" y="91"/>
                    <a:pt x="117" y="0"/>
                    <a:pt x="59" y="0"/>
                  </a:cubicBezTo>
                  <a:lnTo>
                    <a:pt x="59" y="0"/>
                  </a:lnTo>
                  <a:cubicBezTo>
                    <a:pt x="0" y="0"/>
                    <a:pt x="0" y="91"/>
                    <a:pt x="59" y="91"/>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 name="Google Shape;364;p31"/>
            <p:cNvSpPr/>
            <p:nvPr/>
          </p:nvSpPr>
          <p:spPr>
            <a:xfrm>
              <a:off x="3165182" y="2795593"/>
              <a:ext cx="33263" cy="25871"/>
            </a:xfrm>
            <a:custGeom>
              <a:avLst/>
              <a:gdLst/>
              <a:ahLst/>
              <a:cxnLst/>
              <a:rect l="l" t="t" r="r" b="b"/>
              <a:pathLst>
                <a:path w="117" h="91" extrusionOk="0">
                  <a:moveTo>
                    <a:pt x="58" y="90"/>
                  </a:moveTo>
                  <a:lnTo>
                    <a:pt x="58" y="90"/>
                  </a:lnTo>
                  <a:cubicBezTo>
                    <a:pt x="116" y="90"/>
                    <a:pt x="116" y="0"/>
                    <a:pt x="58" y="0"/>
                  </a:cubicBezTo>
                  <a:lnTo>
                    <a:pt x="58" y="0"/>
                  </a:lnTo>
                  <a:cubicBezTo>
                    <a:pt x="0" y="0"/>
                    <a:pt x="0" y="90"/>
                    <a:pt x="58" y="9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31"/>
            <p:cNvSpPr/>
            <p:nvPr/>
          </p:nvSpPr>
          <p:spPr>
            <a:xfrm>
              <a:off x="3140543" y="2705660"/>
              <a:ext cx="33263" cy="25871"/>
            </a:xfrm>
            <a:custGeom>
              <a:avLst/>
              <a:gdLst/>
              <a:ahLst/>
              <a:cxnLst/>
              <a:rect l="l" t="t" r="r" b="b"/>
              <a:pathLst>
                <a:path w="117" h="91" extrusionOk="0">
                  <a:moveTo>
                    <a:pt x="58" y="0"/>
                  </a:moveTo>
                  <a:lnTo>
                    <a:pt x="58" y="0"/>
                  </a:lnTo>
                  <a:cubicBezTo>
                    <a:pt x="0" y="0"/>
                    <a:pt x="0" y="90"/>
                    <a:pt x="58" y="90"/>
                  </a:cubicBezTo>
                  <a:lnTo>
                    <a:pt x="58" y="90"/>
                  </a:lnTo>
                  <a:cubicBezTo>
                    <a:pt x="116" y="90"/>
                    <a:pt x="116"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31"/>
            <p:cNvSpPr/>
            <p:nvPr/>
          </p:nvSpPr>
          <p:spPr>
            <a:xfrm>
              <a:off x="3136847" y="2662541"/>
              <a:ext cx="33263" cy="25871"/>
            </a:xfrm>
            <a:custGeom>
              <a:avLst/>
              <a:gdLst/>
              <a:ahLst/>
              <a:cxnLst/>
              <a:rect l="l" t="t" r="r" b="b"/>
              <a:pathLst>
                <a:path w="118" h="92" extrusionOk="0">
                  <a:moveTo>
                    <a:pt x="59" y="0"/>
                  </a:moveTo>
                  <a:lnTo>
                    <a:pt x="59" y="0"/>
                  </a:lnTo>
                  <a:cubicBezTo>
                    <a:pt x="1" y="0"/>
                    <a:pt x="0" y="91"/>
                    <a:pt x="59" y="91"/>
                  </a:cubicBezTo>
                  <a:lnTo>
                    <a:pt x="59" y="91"/>
                  </a:lnTo>
                  <a:cubicBezTo>
                    <a:pt x="117" y="91"/>
                    <a:pt x="117" y="0"/>
                    <a:pt x="59"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 name="Google Shape;367;p31"/>
            <p:cNvSpPr/>
            <p:nvPr/>
          </p:nvSpPr>
          <p:spPr>
            <a:xfrm>
              <a:off x="3134383" y="2624350"/>
              <a:ext cx="33263" cy="25871"/>
            </a:xfrm>
            <a:custGeom>
              <a:avLst/>
              <a:gdLst/>
              <a:ahLst/>
              <a:cxnLst/>
              <a:rect l="l" t="t" r="r" b="b"/>
              <a:pathLst>
                <a:path w="118" h="92" extrusionOk="0">
                  <a:moveTo>
                    <a:pt x="59" y="91"/>
                  </a:moveTo>
                  <a:lnTo>
                    <a:pt x="59" y="91"/>
                  </a:lnTo>
                  <a:cubicBezTo>
                    <a:pt x="117" y="91"/>
                    <a:pt x="117" y="0"/>
                    <a:pt x="59" y="0"/>
                  </a:cubicBezTo>
                  <a:lnTo>
                    <a:pt x="59" y="0"/>
                  </a:lnTo>
                  <a:cubicBezTo>
                    <a:pt x="1" y="0"/>
                    <a:pt x="0" y="91"/>
                    <a:pt x="59" y="91"/>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p31"/>
            <p:cNvSpPr/>
            <p:nvPr/>
          </p:nvSpPr>
          <p:spPr>
            <a:xfrm>
              <a:off x="3172574" y="2625581"/>
              <a:ext cx="33263" cy="25871"/>
            </a:xfrm>
            <a:custGeom>
              <a:avLst/>
              <a:gdLst/>
              <a:ahLst/>
              <a:cxnLst/>
              <a:rect l="l" t="t" r="r" b="b"/>
              <a:pathLst>
                <a:path w="117" h="92" extrusionOk="0">
                  <a:moveTo>
                    <a:pt x="58" y="91"/>
                  </a:moveTo>
                  <a:lnTo>
                    <a:pt x="58" y="91"/>
                  </a:lnTo>
                  <a:cubicBezTo>
                    <a:pt x="116" y="91"/>
                    <a:pt x="116" y="0"/>
                    <a:pt x="58" y="0"/>
                  </a:cubicBezTo>
                  <a:lnTo>
                    <a:pt x="58" y="0"/>
                  </a:lnTo>
                  <a:cubicBezTo>
                    <a:pt x="0" y="0"/>
                    <a:pt x="0" y="91"/>
                    <a:pt x="58" y="91"/>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 name="Google Shape;369;p31"/>
            <p:cNvSpPr/>
            <p:nvPr/>
          </p:nvSpPr>
          <p:spPr>
            <a:xfrm>
              <a:off x="2823927" y="2600942"/>
              <a:ext cx="818029" cy="784766"/>
            </a:xfrm>
            <a:custGeom>
              <a:avLst/>
              <a:gdLst/>
              <a:ahLst/>
              <a:cxnLst/>
              <a:rect l="l" t="t" r="r" b="b"/>
              <a:pathLst>
                <a:path w="2926" h="2808" extrusionOk="0">
                  <a:moveTo>
                    <a:pt x="2777" y="1015"/>
                  </a:moveTo>
                  <a:lnTo>
                    <a:pt x="2777" y="1015"/>
                  </a:lnTo>
                  <a:cubicBezTo>
                    <a:pt x="2772" y="1005"/>
                    <a:pt x="2761" y="1000"/>
                    <a:pt x="2750" y="1003"/>
                  </a:cubicBezTo>
                  <a:lnTo>
                    <a:pt x="1501" y="1369"/>
                  </a:lnTo>
                  <a:lnTo>
                    <a:pt x="1975" y="201"/>
                  </a:lnTo>
                  <a:lnTo>
                    <a:pt x="1975" y="201"/>
                  </a:lnTo>
                  <a:cubicBezTo>
                    <a:pt x="1980" y="190"/>
                    <a:pt x="1975" y="178"/>
                    <a:pt x="1965" y="172"/>
                  </a:cubicBezTo>
                  <a:lnTo>
                    <a:pt x="1965" y="172"/>
                  </a:lnTo>
                  <a:cubicBezTo>
                    <a:pt x="1759" y="59"/>
                    <a:pt x="1549" y="0"/>
                    <a:pt x="1355" y="0"/>
                  </a:cubicBezTo>
                  <a:lnTo>
                    <a:pt x="1355" y="0"/>
                  </a:lnTo>
                  <a:cubicBezTo>
                    <a:pt x="605" y="0"/>
                    <a:pt x="0" y="869"/>
                    <a:pt x="0" y="1589"/>
                  </a:cubicBezTo>
                  <a:lnTo>
                    <a:pt x="0" y="1589"/>
                  </a:lnTo>
                  <a:cubicBezTo>
                    <a:pt x="0" y="2295"/>
                    <a:pt x="562" y="2807"/>
                    <a:pt x="1336" y="2807"/>
                  </a:cubicBezTo>
                  <a:lnTo>
                    <a:pt x="1336" y="2807"/>
                  </a:lnTo>
                  <a:cubicBezTo>
                    <a:pt x="1594" y="2807"/>
                    <a:pt x="1866" y="2747"/>
                    <a:pt x="2108" y="2641"/>
                  </a:cubicBezTo>
                  <a:lnTo>
                    <a:pt x="2108" y="2641"/>
                  </a:lnTo>
                  <a:cubicBezTo>
                    <a:pt x="2110" y="2641"/>
                    <a:pt x="2112" y="2640"/>
                    <a:pt x="2113" y="2639"/>
                  </a:cubicBezTo>
                  <a:lnTo>
                    <a:pt x="2113" y="2639"/>
                  </a:lnTo>
                  <a:cubicBezTo>
                    <a:pt x="2114" y="2639"/>
                    <a:pt x="2115" y="2638"/>
                    <a:pt x="2116" y="2638"/>
                  </a:cubicBezTo>
                  <a:lnTo>
                    <a:pt x="2116" y="2638"/>
                  </a:lnTo>
                  <a:cubicBezTo>
                    <a:pt x="2218" y="2592"/>
                    <a:pt x="2316" y="2538"/>
                    <a:pt x="2404" y="2477"/>
                  </a:cubicBezTo>
                  <a:lnTo>
                    <a:pt x="2404" y="2477"/>
                  </a:lnTo>
                  <a:cubicBezTo>
                    <a:pt x="2740" y="2245"/>
                    <a:pt x="2925" y="1929"/>
                    <a:pt x="2925" y="1589"/>
                  </a:cubicBezTo>
                  <a:lnTo>
                    <a:pt x="2925" y="1589"/>
                  </a:lnTo>
                  <a:cubicBezTo>
                    <a:pt x="2925" y="1408"/>
                    <a:pt x="2874" y="1210"/>
                    <a:pt x="2777" y="1015"/>
                  </a:cubicBezTo>
                  <a:close/>
                  <a:moveTo>
                    <a:pt x="2745" y="1052"/>
                  </a:moveTo>
                  <a:lnTo>
                    <a:pt x="2745" y="1052"/>
                  </a:lnTo>
                  <a:cubicBezTo>
                    <a:pt x="2760" y="1083"/>
                    <a:pt x="2773" y="1114"/>
                    <a:pt x="2786" y="1145"/>
                  </a:cubicBezTo>
                  <a:lnTo>
                    <a:pt x="2041" y="2454"/>
                  </a:lnTo>
                  <a:lnTo>
                    <a:pt x="2011" y="2398"/>
                  </a:lnTo>
                  <a:lnTo>
                    <a:pt x="2676" y="1072"/>
                  </a:lnTo>
                  <a:lnTo>
                    <a:pt x="2745" y="1052"/>
                  </a:lnTo>
                  <a:close/>
                  <a:moveTo>
                    <a:pt x="2574" y="1102"/>
                  </a:moveTo>
                  <a:lnTo>
                    <a:pt x="1967" y="2313"/>
                  </a:lnTo>
                  <a:lnTo>
                    <a:pt x="1871" y="2131"/>
                  </a:lnTo>
                  <a:lnTo>
                    <a:pt x="2449" y="1138"/>
                  </a:lnTo>
                  <a:lnTo>
                    <a:pt x="2574" y="1102"/>
                  </a:lnTo>
                  <a:close/>
                  <a:moveTo>
                    <a:pt x="2340" y="1170"/>
                  </a:moveTo>
                  <a:lnTo>
                    <a:pt x="1828" y="2049"/>
                  </a:lnTo>
                  <a:lnTo>
                    <a:pt x="1738" y="1878"/>
                  </a:lnTo>
                  <a:lnTo>
                    <a:pt x="2097" y="1241"/>
                  </a:lnTo>
                  <a:lnTo>
                    <a:pt x="2340" y="1170"/>
                  </a:lnTo>
                  <a:close/>
                  <a:moveTo>
                    <a:pt x="1990" y="1272"/>
                  </a:moveTo>
                  <a:lnTo>
                    <a:pt x="1695" y="1796"/>
                  </a:lnTo>
                  <a:lnTo>
                    <a:pt x="1605" y="1626"/>
                  </a:lnTo>
                  <a:lnTo>
                    <a:pt x="1768" y="1338"/>
                  </a:lnTo>
                  <a:lnTo>
                    <a:pt x="1990" y="1272"/>
                  </a:lnTo>
                  <a:close/>
                  <a:moveTo>
                    <a:pt x="1660" y="1369"/>
                  </a:moveTo>
                  <a:lnTo>
                    <a:pt x="1562" y="1543"/>
                  </a:lnTo>
                  <a:lnTo>
                    <a:pt x="1495" y="1417"/>
                  </a:lnTo>
                  <a:lnTo>
                    <a:pt x="1660" y="1369"/>
                  </a:lnTo>
                  <a:close/>
                  <a:moveTo>
                    <a:pt x="1355" y="44"/>
                  </a:moveTo>
                  <a:lnTo>
                    <a:pt x="1355" y="44"/>
                  </a:lnTo>
                  <a:cubicBezTo>
                    <a:pt x="1535" y="44"/>
                    <a:pt x="1732" y="99"/>
                    <a:pt x="1926" y="202"/>
                  </a:cubicBezTo>
                  <a:lnTo>
                    <a:pt x="1461" y="1348"/>
                  </a:lnTo>
                  <a:lnTo>
                    <a:pt x="1040" y="476"/>
                  </a:lnTo>
                  <a:lnTo>
                    <a:pt x="1040" y="476"/>
                  </a:lnTo>
                  <a:cubicBezTo>
                    <a:pt x="1046" y="480"/>
                    <a:pt x="1054" y="483"/>
                    <a:pt x="1064" y="483"/>
                  </a:cubicBezTo>
                  <a:lnTo>
                    <a:pt x="1064" y="483"/>
                  </a:lnTo>
                  <a:cubicBezTo>
                    <a:pt x="1122" y="483"/>
                    <a:pt x="1122" y="393"/>
                    <a:pt x="1064" y="393"/>
                  </a:cubicBezTo>
                  <a:lnTo>
                    <a:pt x="1064" y="393"/>
                  </a:lnTo>
                  <a:cubicBezTo>
                    <a:pt x="1036" y="393"/>
                    <a:pt x="1021" y="414"/>
                    <a:pt x="1020" y="436"/>
                  </a:cubicBezTo>
                  <a:lnTo>
                    <a:pt x="892" y="170"/>
                  </a:lnTo>
                  <a:lnTo>
                    <a:pt x="892" y="170"/>
                  </a:lnTo>
                  <a:cubicBezTo>
                    <a:pt x="1045" y="89"/>
                    <a:pt x="1204" y="44"/>
                    <a:pt x="1355" y="44"/>
                  </a:cubicBezTo>
                  <a:close/>
                  <a:moveTo>
                    <a:pt x="1336" y="2763"/>
                  </a:moveTo>
                  <a:lnTo>
                    <a:pt x="1336" y="2763"/>
                  </a:lnTo>
                  <a:cubicBezTo>
                    <a:pt x="588" y="2763"/>
                    <a:pt x="45" y="2269"/>
                    <a:pt x="45" y="1589"/>
                  </a:cubicBezTo>
                  <a:lnTo>
                    <a:pt x="45" y="1589"/>
                  </a:lnTo>
                  <a:cubicBezTo>
                    <a:pt x="45" y="970"/>
                    <a:pt x="421" y="438"/>
                    <a:pt x="853" y="191"/>
                  </a:cubicBezTo>
                  <a:lnTo>
                    <a:pt x="1442" y="1413"/>
                  </a:lnTo>
                  <a:lnTo>
                    <a:pt x="1442" y="1413"/>
                  </a:lnTo>
                  <a:cubicBezTo>
                    <a:pt x="1443" y="1413"/>
                    <a:pt x="1443" y="1413"/>
                    <a:pt x="1443" y="1414"/>
                  </a:cubicBezTo>
                  <a:lnTo>
                    <a:pt x="1443" y="1414"/>
                  </a:lnTo>
                  <a:lnTo>
                    <a:pt x="2072" y="2608"/>
                  </a:lnTo>
                  <a:lnTo>
                    <a:pt x="2072" y="2608"/>
                  </a:lnTo>
                  <a:cubicBezTo>
                    <a:pt x="1840" y="2707"/>
                    <a:pt x="1581" y="2763"/>
                    <a:pt x="1336" y="2763"/>
                  </a:cubicBezTo>
                  <a:close/>
                  <a:moveTo>
                    <a:pt x="2290" y="2498"/>
                  </a:moveTo>
                  <a:lnTo>
                    <a:pt x="2290" y="2498"/>
                  </a:lnTo>
                  <a:cubicBezTo>
                    <a:pt x="2233" y="2531"/>
                    <a:pt x="2174" y="2562"/>
                    <a:pt x="2113" y="2590"/>
                  </a:cubicBezTo>
                  <a:lnTo>
                    <a:pt x="2084" y="2536"/>
                  </a:lnTo>
                  <a:lnTo>
                    <a:pt x="2821" y="1241"/>
                  </a:lnTo>
                  <a:lnTo>
                    <a:pt x="2821" y="1241"/>
                  </a:lnTo>
                  <a:cubicBezTo>
                    <a:pt x="2847" y="1320"/>
                    <a:pt x="2864" y="1397"/>
                    <a:pt x="2873" y="1472"/>
                  </a:cubicBezTo>
                  <a:lnTo>
                    <a:pt x="2290" y="2498"/>
                  </a:lnTo>
                  <a:close/>
                  <a:moveTo>
                    <a:pt x="2436" y="2399"/>
                  </a:moveTo>
                  <a:lnTo>
                    <a:pt x="2880" y="1619"/>
                  </a:lnTo>
                  <a:lnTo>
                    <a:pt x="2880" y="1619"/>
                  </a:lnTo>
                  <a:cubicBezTo>
                    <a:pt x="2870" y="1913"/>
                    <a:pt x="2714" y="2187"/>
                    <a:pt x="2436" y="23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 name="Google Shape;370;p31"/>
            <p:cNvSpPr/>
            <p:nvPr/>
          </p:nvSpPr>
          <p:spPr>
            <a:xfrm>
              <a:off x="3082640" y="2639134"/>
              <a:ext cx="33263" cy="25871"/>
            </a:xfrm>
            <a:custGeom>
              <a:avLst/>
              <a:gdLst/>
              <a:ahLst/>
              <a:cxnLst/>
              <a:rect l="l" t="t" r="r" b="b"/>
              <a:pathLst>
                <a:path w="117" h="92" extrusionOk="0">
                  <a:moveTo>
                    <a:pt x="58" y="0"/>
                  </a:moveTo>
                  <a:lnTo>
                    <a:pt x="58" y="0"/>
                  </a:lnTo>
                  <a:cubicBezTo>
                    <a:pt x="0" y="0"/>
                    <a:pt x="0" y="91"/>
                    <a:pt x="58" y="91"/>
                  </a:cubicBezTo>
                  <a:lnTo>
                    <a:pt x="58" y="91"/>
                  </a:lnTo>
                  <a:cubicBezTo>
                    <a:pt x="116" y="91"/>
                    <a:pt x="116"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 name="Google Shape;371;p31"/>
            <p:cNvSpPr/>
            <p:nvPr/>
          </p:nvSpPr>
          <p:spPr>
            <a:xfrm>
              <a:off x="3195982" y="2652685"/>
              <a:ext cx="33263" cy="25871"/>
            </a:xfrm>
            <a:custGeom>
              <a:avLst/>
              <a:gdLst/>
              <a:ahLst/>
              <a:cxnLst/>
              <a:rect l="l" t="t" r="r" b="b"/>
              <a:pathLst>
                <a:path w="118" h="91" extrusionOk="0">
                  <a:moveTo>
                    <a:pt x="59" y="90"/>
                  </a:moveTo>
                  <a:lnTo>
                    <a:pt x="59" y="90"/>
                  </a:lnTo>
                  <a:cubicBezTo>
                    <a:pt x="117" y="90"/>
                    <a:pt x="117" y="0"/>
                    <a:pt x="59" y="0"/>
                  </a:cubicBezTo>
                  <a:lnTo>
                    <a:pt x="59" y="0"/>
                  </a:lnTo>
                  <a:cubicBezTo>
                    <a:pt x="0" y="0"/>
                    <a:pt x="0" y="90"/>
                    <a:pt x="59" y="9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31"/>
            <p:cNvSpPr/>
            <p:nvPr/>
          </p:nvSpPr>
          <p:spPr>
            <a:xfrm>
              <a:off x="3248956" y="2793129"/>
              <a:ext cx="33263" cy="25871"/>
            </a:xfrm>
            <a:custGeom>
              <a:avLst/>
              <a:gdLst/>
              <a:ahLst/>
              <a:cxnLst/>
              <a:rect l="l" t="t" r="r" b="b"/>
              <a:pathLst>
                <a:path w="117" h="92" extrusionOk="0">
                  <a:moveTo>
                    <a:pt x="58" y="0"/>
                  </a:moveTo>
                  <a:lnTo>
                    <a:pt x="58" y="0"/>
                  </a:lnTo>
                  <a:cubicBezTo>
                    <a:pt x="0" y="0"/>
                    <a:pt x="0" y="91"/>
                    <a:pt x="58" y="91"/>
                  </a:cubicBezTo>
                  <a:lnTo>
                    <a:pt x="58" y="91"/>
                  </a:lnTo>
                  <a:cubicBezTo>
                    <a:pt x="116" y="91"/>
                    <a:pt x="116"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p31"/>
            <p:cNvSpPr/>
            <p:nvPr/>
          </p:nvSpPr>
          <p:spPr>
            <a:xfrm>
              <a:off x="3094960" y="2677324"/>
              <a:ext cx="33263" cy="25871"/>
            </a:xfrm>
            <a:custGeom>
              <a:avLst/>
              <a:gdLst/>
              <a:ahLst/>
              <a:cxnLst/>
              <a:rect l="l" t="t" r="r" b="b"/>
              <a:pathLst>
                <a:path w="118" h="91" extrusionOk="0">
                  <a:moveTo>
                    <a:pt x="58" y="0"/>
                  </a:moveTo>
                  <a:lnTo>
                    <a:pt x="58" y="0"/>
                  </a:lnTo>
                  <a:cubicBezTo>
                    <a:pt x="0" y="0"/>
                    <a:pt x="0" y="90"/>
                    <a:pt x="58" y="90"/>
                  </a:cubicBezTo>
                  <a:lnTo>
                    <a:pt x="58" y="90"/>
                  </a:lnTo>
                  <a:cubicBezTo>
                    <a:pt x="116" y="90"/>
                    <a:pt x="117" y="0"/>
                    <a:pt x="58" y="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 name="Google Shape;374;p31"/>
            <p:cNvSpPr/>
            <p:nvPr/>
          </p:nvSpPr>
          <p:spPr>
            <a:xfrm>
              <a:off x="3297003" y="2690876"/>
              <a:ext cx="33263" cy="25871"/>
            </a:xfrm>
            <a:custGeom>
              <a:avLst/>
              <a:gdLst/>
              <a:ahLst/>
              <a:cxnLst/>
              <a:rect l="l" t="t" r="r" b="b"/>
              <a:pathLst>
                <a:path w="117" h="91" extrusionOk="0">
                  <a:moveTo>
                    <a:pt x="58" y="90"/>
                  </a:moveTo>
                  <a:lnTo>
                    <a:pt x="58" y="90"/>
                  </a:lnTo>
                  <a:cubicBezTo>
                    <a:pt x="116" y="90"/>
                    <a:pt x="116" y="0"/>
                    <a:pt x="58" y="0"/>
                  </a:cubicBezTo>
                  <a:lnTo>
                    <a:pt x="58" y="0"/>
                  </a:lnTo>
                  <a:cubicBezTo>
                    <a:pt x="0" y="0"/>
                    <a:pt x="0" y="90"/>
                    <a:pt x="58" y="9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 name="Google Shape;375;p31"/>
            <p:cNvSpPr/>
            <p:nvPr/>
          </p:nvSpPr>
          <p:spPr>
            <a:xfrm>
              <a:off x="3321642" y="2651453"/>
              <a:ext cx="33263" cy="25871"/>
            </a:xfrm>
            <a:custGeom>
              <a:avLst/>
              <a:gdLst/>
              <a:ahLst/>
              <a:cxnLst/>
              <a:rect l="l" t="t" r="r" b="b"/>
              <a:pathLst>
                <a:path w="117" h="91" extrusionOk="0">
                  <a:moveTo>
                    <a:pt x="58" y="90"/>
                  </a:moveTo>
                  <a:lnTo>
                    <a:pt x="58" y="90"/>
                  </a:lnTo>
                  <a:cubicBezTo>
                    <a:pt x="116" y="90"/>
                    <a:pt x="116" y="0"/>
                    <a:pt x="58" y="0"/>
                  </a:cubicBezTo>
                  <a:lnTo>
                    <a:pt x="58" y="0"/>
                  </a:lnTo>
                  <a:cubicBezTo>
                    <a:pt x="0" y="0"/>
                    <a:pt x="0" y="90"/>
                    <a:pt x="58" y="9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 name="Google Shape;376;p31"/>
            <p:cNvSpPr/>
            <p:nvPr/>
          </p:nvSpPr>
          <p:spPr>
            <a:xfrm>
              <a:off x="3282219" y="2730299"/>
              <a:ext cx="33263" cy="25871"/>
            </a:xfrm>
            <a:custGeom>
              <a:avLst/>
              <a:gdLst/>
              <a:ahLst/>
              <a:cxnLst/>
              <a:rect l="l" t="t" r="r" b="b"/>
              <a:pathLst>
                <a:path w="117" h="91" extrusionOk="0">
                  <a:moveTo>
                    <a:pt x="58" y="90"/>
                  </a:moveTo>
                  <a:lnTo>
                    <a:pt x="58" y="90"/>
                  </a:lnTo>
                  <a:cubicBezTo>
                    <a:pt x="116" y="90"/>
                    <a:pt x="116" y="0"/>
                    <a:pt x="58" y="0"/>
                  </a:cubicBezTo>
                  <a:lnTo>
                    <a:pt x="58" y="0"/>
                  </a:lnTo>
                  <a:cubicBezTo>
                    <a:pt x="0" y="0"/>
                    <a:pt x="0" y="90"/>
                    <a:pt x="58" y="9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 name="Google Shape;377;p31"/>
            <p:cNvSpPr/>
            <p:nvPr/>
          </p:nvSpPr>
          <p:spPr>
            <a:xfrm>
              <a:off x="3269900" y="2759866"/>
              <a:ext cx="33263" cy="25871"/>
            </a:xfrm>
            <a:custGeom>
              <a:avLst/>
              <a:gdLst/>
              <a:ahLst/>
              <a:cxnLst/>
              <a:rect l="l" t="t" r="r" b="b"/>
              <a:pathLst>
                <a:path w="118" h="92" extrusionOk="0">
                  <a:moveTo>
                    <a:pt x="59" y="91"/>
                  </a:moveTo>
                  <a:lnTo>
                    <a:pt x="59" y="91"/>
                  </a:lnTo>
                  <a:cubicBezTo>
                    <a:pt x="117" y="91"/>
                    <a:pt x="117" y="0"/>
                    <a:pt x="59" y="0"/>
                  </a:cubicBezTo>
                  <a:lnTo>
                    <a:pt x="59" y="0"/>
                  </a:lnTo>
                  <a:cubicBezTo>
                    <a:pt x="1" y="0"/>
                    <a:pt x="0" y="91"/>
                    <a:pt x="59" y="91"/>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p31"/>
            <p:cNvSpPr/>
            <p:nvPr/>
          </p:nvSpPr>
          <p:spPr>
            <a:xfrm>
              <a:off x="3211997" y="2615726"/>
              <a:ext cx="33263" cy="25871"/>
            </a:xfrm>
            <a:custGeom>
              <a:avLst/>
              <a:gdLst/>
              <a:ahLst/>
              <a:cxnLst/>
              <a:rect l="l" t="t" r="r" b="b"/>
              <a:pathLst>
                <a:path w="117" h="91" extrusionOk="0">
                  <a:moveTo>
                    <a:pt x="58" y="90"/>
                  </a:moveTo>
                  <a:lnTo>
                    <a:pt x="58" y="90"/>
                  </a:lnTo>
                  <a:cubicBezTo>
                    <a:pt x="116" y="90"/>
                    <a:pt x="116" y="0"/>
                    <a:pt x="58" y="0"/>
                  </a:cubicBezTo>
                  <a:lnTo>
                    <a:pt x="58" y="0"/>
                  </a:lnTo>
                  <a:cubicBezTo>
                    <a:pt x="0" y="0"/>
                    <a:pt x="0" y="90"/>
                    <a:pt x="58" y="9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31"/>
            <p:cNvSpPr/>
            <p:nvPr/>
          </p:nvSpPr>
          <p:spPr>
            <a:xfrm>
              <a:off x="3241564" y="2668701"/>
              <a:ext cx="33263" cy="25871"/>
            </a:xfrm>
            <a:custGeom>
              <a:avLst/>
              <a:gdLst/>
              <a:ahLst/>
              <a:cxnLst/>
              <a:rect l="l" t="t" r="r" b="b"/>
              <a:pathLst>
                <a:path w="118" h="91" extrusionOk="0">
                  <a:moveTo>
                    <a:pt x="58" y="90"/>
                  </a:moveTo>
                  <a:lnTo>
                    <a:pt x="58" y="90"/>
                  </a:lnTo>
                  <a:cubicBezTo>
                    <a:pt x="117" y="90"/>
                    <a:pt x="117" y="0"/>
                    <a:pt x="58" y="0"/>
                  </a:cubicBezTo>
                  <a:lnTo>
                    <a:pt x="58" y="0"/>
                  </a:lnTo>
                  <a:cubicBezTo>
                    <a:pt x="0" y="0"/>
                    <a:pt x="0" y="90"/>
                    <a:pt x="58" y="9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31"/>
            <p:cNvSpPr/>
            <p:nvPr/>
          </p:nvSpPr>
          <p:spPr>
            <a:xfrm>
              <a:off x="3253884" y="2630509"/>
              <a:ext cx="33263" cy="25871"/>
            </a:xfrm>
            <a:custGeom>
              <a:avLst/>
              <a:gdLst/>
              <a:ahLst/>
              <a:cxnLst/>
              <a:rect l="l" t="t" r="r" b="b"/>
              <a:pathLst>
                <a:path w="118" h="91" extrusionOk="0">
                  <a:moveTo>
                    <a:pt x="58" y="90"/>
                  </a:moveTo>
                  <a:lnTo>
                    <a:pt x="58" y="90"/>
                  </a:lnTo>
                  <a:cubicBezTo>
                    <a:pt x="117" y="90"/>
                    <a:pt x="117" y="0"/>
                    <a:pt x="58" y="0"/>
                  </a:cubicBezTo>
                  <a:lnTo>
                    <a:pt x="58" y="0"/>
                  </a:lnTo>
                  <a:cubicBezTo>
                    <a:pt x="0" y="0"/>
                    <a:pt x="0" y="90"/>
                    <a:pt x="58" y="90"/>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81" name="Google Shape;381;p31"/>
          <p:cNvGrpSpPr/>
          <p:nvPr/>
        </p:nvGrpSpPr>
        <p:grpSpPr>
          <a:xfrm>
            <a:off x="14073608" y="7369925"/>
            <a:ext cx="1717121" cy="2119452"/>
            <a:chOff x="6482871" y="2545504"/>
            <a:chExt cx="725625" cy="895644"/>
          </a:xfrm>
        </p:grpSpPr>
        <p:sp>
          <p:nvSpPr>
            <p:cNvPr id="382" name="Google Shape;382;p31"/>
            <p:cNvSpPr/>
            <p:nvPr/>
          </p:nvSpPr>
          <p:spPr>
            <a:xfrm>
              <a:off x="6482871" y="2575071"/>
              <a:ext cx="718241" cy="866077"/>
            </a:xfrm>
            <a:custGeom>
              <a:avLst/>
              <a:gdLst/>
              <a:ahLst/>
              <a:cxnLst/>
              <a:rect l="l" t="t" r="r" b="b"/>
              <a:pathLst>
                <a:path w="2569" h="3098" extrusionOk="0">
                  <a:moveTo>
                    <a:pt x="2285" y="2300"/>
                  </a:moveTo>
                  <a:lnTo>
                    <a:pt x="2285" y="2300"/>
                  </a:lnTo>
                  <a:cubicBezTo>
                    <a:pt x="2212" y="2115"/>
                    <a:pt x="2138" y="1931"/>
                    <a:pt x="2062" y="1748"/>
                  </a:cubicBezTo>
                  <a:lnTo>
                    <a:pt x="2062" y="1748"/>
                  </a:lnTo>
                  <a:cubicBezTo>
                    <a:pt x="1826" y="1180"/>
                    <a:pt x="1572" y="620"/>
                    <a:pt x="1293" y="72"/>
                  </a:cubicBezTo>
                  <a:lnTo>
                    <a:pt x="1293" y="72"/>
                  </a:lnTo>
                  <a:cubicBezTo>
                    <a:pt x="1257" y="0"/>
                    <a:pt x="1215" y="6"/>
                    <a:pt x="1173" y="51"/>
                  </a:cubicBezTo>
                  <a:lnTo>
                    <a:pt x="1173" y="51"/>
                  </a:lnTo>
                  <a:cubicBezTo>
                    <a:pt x="1079" y="154"/>
                    <a:pt x="986" y="462"/>
                    <a:pt x="958" y="528"/>
                  </a:cubicBezTo>
                  <a:lnTo>
                    <a:pt x="958" y="528"/>
                  </a:lnTo>
                  <a:cubicBezTo>
                    <a:pt x="856" y="773"/>
                    <a:pt x="757" y="1019"/>
                    <a:pt x="661" y="1266"/>
                  </a:cubicBezTo>
                  <a:lnTo>
                    <a:pt x="661" y="1266"/>
                  </a:lnTo>
                  <a:cubicBezTo>
                    <a:pt x="468" y="1761"/>
                    <a:pt x="286" y="2259"/>
                    <a:pt x="114" y="2762"/>
                  </a:cubicBezTo>
                  <a:lnTo>
                    <a:pt x="114" y="2762"/>
                  </a:lnTo>
                  <a:cubicBezTo>
                    <a:pt x="0" y="3097"/>
                    <a:pt x="911" y="2979"/>
                    <a:pt x="1060" y="2970"/>
                  </a:cubicBezTo>
                  <a:lnTo>
                    <a:pt x="1060" y="2970"/>
                  </a:lnTo>
                  <a:cubicBezTo>
                    <a:pt x="1471" y="2944"/>
                    <a:pt x="1881" y="2887"/>
                    <a:pt x="2285" y="2800"/>
                  </a:cubicBezTo>
                  <a:lnTo>
                    <a:pt x="2285" y="2800"/>
                  </a:lnTo>
                  <a:cubicBezTo>
                    <a:pt x="2568" y="2739"/>
                    <a:pt x="2346" y="2456"/>
                    <a:pt x="2285" y="2300"/>
                  </a:cubicBezTo>
                </a:path>
              </a:pathLst>
            </a:custGeom>
            <a:solidFill>
              <a:schemeClr val="dk2"/>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31"/>
            <p:cNvSpPr/>
            <p:nvPr/>
          </p:nvSpPr>
          <p:spPr>
            <a:xfrm>
              <a:off x="6544470" y="2545504"/>
              <a:ext cx="664027" cy="846363"/>
            </a:xfrm>
            <a:custGeom>
              <a:avLst/>
              <a:gdLst/>
              <a:ahLst/>
              <a:cxnLst/>
              <a:rect l="l" t="t" r="r" b="b"/>
              <a:pathLst>
                <a:path w="2377" h="3029" extrusionOk="0">
                  <a:moveTo>
                    <a:pt x="905" y="1127"/>
                  </a:moveTo>
                  <a:lnTo>
                    <a:pt x="905" y="1127"/>
                  </a:lnTo>
                  <a:cubicBezTo>
                    <a:pt x="963" y="1127"/>
                    <a:pt x="963" y="1218"/>
                    <a:pt x="905" y="1218"/>
                  </a:cubicBezTo>
                  <a:lnTo>
                    <a:pt x="905" y="1218"/>
                  </a:lnTo>
                  <a:cubicBezTo>
                    <a:pt x="846" y="1218"/>
                    <a:pt x="847" y="1127"/>
                    <a:pt x="905" y="1127"/>
                  </a:cubicBezTo>
                  <a:close/>
                  <a:moveTo>
                    <a:pt x="1375" y="1010"/>
                  </a:moveTo>
                  <a:lnTo>
                    <a:pt x="1375" y="1010"/>
                  </a:lnTo>
                  <a:cubicBezTo>
                    <a:pt x="1433" y="1010"/>
                    <a:pt x="1433" y="919"/>
                    <a:pt x="1375" y="919"/>
                  </a:cubicBezTo>
                  <a:lnTo>
                    <a:pt x="1375" y="919"/>
                  </a:lnTo>
                  <a:cubicBezTo>
                    <a:pt x="1316" y="919"/>
                    <a:pt x="1316" y="1010"/>
                    <a:pt x="1375" y="1010"/>
                  </a:cubicBezTo>
                  <a:close/>
                  <a:moveTo>
                    <a:pt x="1053" y="805"/>
                  </a:moveTo>
                  <a:lnTo>
                    <a:pt x="1053" y="805"/>
                  </a:lnTo>
                  <a:cubicBezTo>
                    <a:pt x="1112" y="805"/>
                    <a:pt x="1112" y="714"/>
                    <a:pt x="1053" y="714"/>
                  </a:cubicBezTo>
                  <a:lnTo>
                    <a:pt x="1053" y="714"/>
                  </a:lnTo>
                  <a:cubicBezTo>
                    <a:pt x="995" y="714"/>
                    <a:pt x="995" y="805"/>
                    <a:pt x="1053" y="805"/>
                  </a:cubicBezTo>
                  <a:close/>
                  <a:moveTo>
                    <a:pt x="1535" y="963"/>
                  </a:moveTo>
                  <a:lnTo>
                    <a:pt x="1535" y="963"/>
                  </a:lnTo>
                  <a:cubicBezTo>
                    <a:pt x="1593" y="963"/>
                    <a:pt x="1593" y="872"/>
                    <a:pt x="1535" y="872"/>
                  </a:cubicBezTo>
                  <a:lnTo>
                    <a:pt x="1535" y="872"/>
                  </a:lnTo>
                  <a:cubicBezTo>
                    <a:pt x="1477" y="872"/>
                    <a:pt x="1477" y="963"/>
                    <a:pt x="1535" y="963"/>
                  </a:cubicBezTo>
                  <a:close/>
                  <a:moveTo>
                    <a:pt x="1138" y="1166"/>
                  </a:moveTo>
                  <a:lnTo>
                    <a:pt x="1138" y="1166"/>
                  </a:lnTo>
                  <a:cubicBezTo>
                    <a:pt x="1196" y="1166"/>
                    <a:pt x="1197" y="1075"/>
                    <a:pt x="1138" y="1075"/>
                  </a:cubicBezTo>
                  <a:lnTo>
                    <a:pt x="1138" y="1075"/>
                  </a:lnTo>
                  <a:cubicBezTo>
                    <a:pt x="1080" y="1075"/>
                    <a:pt x="1080" y="1166"/>
                    <a:pt x="1138" y="1166"/>
                  </a:cubicBezTo>
                  <a:close/>
                  <a:moveTo>
                    <a:pt x="828" y="995"/>
                  </a:moveTo>
                  <a:lnTo>
                    <a:pt x="828" y="995"/>
                  </a:lnTo>
                  <a:cubicBezTo>
                    <a:pt x="886" y="995"/>
                    <a:pt x="886" y="904"/>
                    <a:pt x="828" y="904"/>
                  </a:cubicBezTo>
                  <a:lnTo>
                    <a:pt x="828" y="904"/>
                  </a:lnTo>
                  <a:cubicBezTo>
                    <a:pt x="769" y="904"/>
                    <a:pt x="769" y="995"/>
                    <a:pt x="828" y="995"/>
                  </a:cubicBezTo>
                  <a:close/>
                  <a:moveTo>
                    <a:pt x="873" y="801"/>
                  </a:moveTo>
                  <a:lnTo>
                    <a:pt x="873" y="801"/>
                  </a:lnTo>
                  <a:cubicBezTo>
                    <a:pt x="931" y="801"/>
                    <a:pt x="931" y="710"/>
                    <a:pt x="873" y="710"/>
                  </a:cubicBezTo>
                  <a:lnTo>
                    <a:pt x="873" y="710"/>
                  </a:lnTo>
                  <a:cubicBezTo>
                    <a:pt x="815" y="710"/>
                    <a:pt x="814" y="801"/>
                    <a:pt x="873" y="801"/>
                  </a:cubicBezTo>
                  <a:close/>
                  <a:moveTo>
                    <a:pt x="1435" y="829"/>
                  </a:moveTo>
                  <a:lnTo>
                    <a:pt x="1435" y="829"/>
                  </a:lnTo>
                  <a:cubicBezTo>
                    <a:pt x="1493" y="829"/>
                    <a:pt x="1493" y="739"/>
                    <a:pt x="1435" y="739"/>
                  </a:cubicBezTo>
                  <a:lnTo>
                    <a:pt x="1435" y="739"/>
                  </a:lnTo>
                  <a:cubicBezTo>
                    <a:pt x="1377" y="739"/>
                    <a:pt x="1377" y="829"/>
                    <a:pt x="1435" y="829"/>
                  </a:cubicBezTo>
                  <a:close/>
                  <a:moveTo>
                    <a:pt x="1162" y="933"/>
                  </a:moveTo>
                  <a:lnTo>
                    <a:pt x="1162" y="933"/>
                  </a:lnTo>
                  <a:cubicBezTo>
                    <a:pt x="1220" y="933"/>
                    <a:pt x="1220" y="843"/>
                    <a:pt x="1162" y="843"/>
                  </a:cubicBezTo>
                  <a:lnTo>
                    <a:pt x="1162" y="843"/>
                  </a:lnTo>
                  <a:cubicBezTo>
                    <a:pt x="1103" y="843"/>
                    <a:pt x="1103" y="933"/>
                    <a:pt x="1162" y="933"/>
                  </a:cubicBezTo>
                  <a:close/>
                  <a:moveTo>
                    <a:pt x="993" y="1041"/>
                  </a:moveTo>
                  <a:lnTo>
                    <a:pt x="993" y="1041"/>
                  </a:lnTo>
                  <a:cubicBezTo>
                    <a:pt x="1051" y="1041"/>
                    <a:pt x="1051" y="950"/>
                    <a:pt x="993" y="950"/>
                  </a:cubicBezTo>
                  <a:lnTo>
                    <a:pt x="993" y="950"/>
                  </a:lnTo>
                  <a:cubicBezTo>
                    <a:pt x="935" y="950"/>
                    <a:pt x="935" y="1041"/>
                    <a:pt x="993" y="1041"/>
                  </a:cubicBezTo>
                  <a:close/>
                  <a:moveTo>
                    <a:pt x="1383" y="1062"/>
                  </a:moveTo>
                  <a:lnTo>
                    <a:pt x="1383" y="1062"/>
                  </a:lnTo>
                  <a:cubicBezTo>
                    <a:pt x="1325" y="1062"/>
                    <a:pt x="1324" y="1153"/>
                    <a:pt x="1383" y="1153"/>
                  </a:cubicBezTo>
                  <a:lnTo>
                    <a:pt x="1383" y="1153"/>
                  </a:lnTo>
                  <a:cubicBezTo>
                    <a:pt x="1441" y="1153"/>
                    <a:pt x="1441" y="1062"/>
                    <a:pt x="1383" y="1062"/>
                  </a:cubicBezTo>
                  <a:close/>
                  <a:moveTo>
                    <a:pt x="1238" y="760"/>
                  </a:moveTo>
                  <a:lnTo>
                    <a:pt x="1238" y="760"/>
                  </a:lnTo>
                  <a:cubicBezTo>
                    <a:pt x="1296" y="760"/>
                    <a:pt x="1296" y="670"/>
                    <a:pt x="1238" y="670"/>
                  </a:cubicBezTo>
                  <a:lnTo>
                    <a:pt x="1238" y="670"/>
                  </a:lnTo>
                  <a:cubicBezTo>
                    <a:pt x="1180" y="670"/>
                    <a:pt x="1180" y="760"/>
                    <a:pt x="1238" y="760"/>
                  </a:cubicBezTo>
                  <a:close/>
                  <a:moveTo>
                    <a:pt x="751" y="1153"/>
                  </a:moveTo>
                  <a:lnTo>
                    <a:pt x="751" y="1153"/>
                  </a:lnTo>
                  <a:cubicBezTo>
                    <a:pt x="809" y="1153"/>
                    <a:pt x="809" y="1062"/>
                    <a:pt x="751" y="1062"/>
                  </a:cubicBezTo>
                  <a:lnTo>
                    <a:pt x="751" y="1062"/>
                  </a:lnTo>
                  <a:cubicBezTo>
                    <a:pt x="693" y="1062"/>
                    <a:pt x="693" y="1153"/>
                    <a:pt x="751" y="1153"/>
                  </a:cubicBezTo>
                  <a:close/>
                  <a:moveTo>
                    <a:pt x="2373" y="2694"/>
                  </a:moveTo>
                  <a:lnTo>
                    <a:pt x="2372" y="2694"/>
                  </a:lnTo>
                  <a:lnTo>
                    <a:pt x="2372" y="2694"/>
                  </a:lnTo>
                  <a:cubicBezTo>
                    <a:pt x="2370" y="2709"/>
                    <a:pt x="2366" y="2723"/>
                    <a:pt x="2359" y="2736"/>
                  </a:cubicBezTo>
                  <a:lnTo>
                    <a:pt x="2359" y="2736"/>
                  </a:lnTo>
                  <a:cubicBezTo>
                    <a:pt x="2337" y="2783"/>
                    <a:pt x="2289" y="2815"/>
                    <a:pt x="2216" y="2831"/>
                  </a:cubicBezTo>
                  <a:lnTo>
                    <a:pt x="2216" y="2831"/>
                  </a:lnTo>
                  <a:cubicBezTo>
                    <a:pt x="2180" y="2839"/>
                    <a:pt x="2144" y="2846"/>
                    <a:pt x="2108" y="2853"/>
                  </a:cubicBezTo>
                  <a:lnTo>
                    <a:pt x="2110" y="2854"/>
                  </a:lnTo>
                  <a:lnTo>
                    <a:pt x="2110" y="2854"/>
                  </a:lnTo>
                  <a:cubicBezTo>
                    <a:pt x="2087" y="2859"/>
                    <a:pt x="2064" y="2864"/>
                    <a:pt x="2042" y="2868"/>
                  </a:cubicBezTo>
                  <a:lnTo>
                    <a:pt x="2040" y="2867"/>
                  </a:lnTo>
                  <a:lnTo>
                    <a:pt x="2040" y="2867"/>
                  </a:lnTo>
                  <a:cubicBezTo>
                    <a:pt x="1947" y="2885"/>
                    <a:pt x="1855" y="2901"/>
                    <a:pt x="1762" y="2916"/>
                  </a:cubicBezTo>
                  <a:lnTo>
                    <a:pt x="1764" y="2917"/>
                  </a:lnTo>
                  <a:lnTo>
                    <a:pt x="1764" y="2917"/>
                  </a:lnTo>
                  <a:cubicBezTo>
                    <a:pt x="1739" y="2921"/>
                    <a:pt x="1715" y="2924"/>
                    <a:pt x="1691" y="2928"/>
                  </a:cubicBezTo>
                  <a:lnTo>
                    <a:pt x="1689" y="2927"/>
                  </a:lnTo>
                  <a:lnTo>
                    <a:pt x="1689" y="2927"/>
                  </a:lnTo>
                  <a:cubicBezTo>
                    <a:pt x="1544" y="2948"/>
                    <a:pt x="1398" y="2966"/>
                    <a:pt x="1252" y="2979"/>
                  </a:cubicBezTo>
                  <a:lnTo>
                    <a:pt x="1254" y="2981"/>
                  </a:lnTo>
                  <a:lnTo>
                    <a:pt x="1254" y="2981"/>
                  </a:lnTo>
                  <a:cubicBezTo>
                    <a:pt x="1228" y="2984"/>
                    <a:pt x="1201" y="2986"/>
                    <a:pt x="1175" y="2988"/>
                  </a:cubicBezTo>
                  <a:lnTo>
                    <a:pt x="1173" y="2987"/>
                  </a:lnTo>
                  <a:lnTo>
                    <a:pt x="1173" y="2987"/>
                  </a:lnTo>
                  <a:cubicBezTo>
                    <a:pt x="1111" y="2992"/>
                    <a:pt x="1049" y="2997"/>
                    <a:pt x="987" y="3000"/>
                  </a:cubicBezTo>
                  <a:lnTo>
                    <a:pt x="987" y="3000"/>
                  </a:lnTo>
                  <a:cubicBezTo>
                    <a:pt x="972" y="3001"/>
                    <a:pt x="950" y="3003"/>
                    <a:pt x="922" y="3006"/>
                  </a:cubicBezTo>
                  <a:lnTo>
                    <a:pt x="922" y="3006"/>
                  </a:lnTo>
                  <a:cubicBezTo>
                    <a:pt x="875" y="3010"/>
                    <a:pt x="827" y="3014"/>
                    <a:pt x="779" y="3017"/>
                  </a:cubicBezTo>
                  <a:lnTo>
                    <a:pt x="781" y="3019"/>
                  </a:lnTo>
                  <a:lnTo>
                    <a:pt x="781" y="3019"/>
                  </a:lnTo>
                  <a:cubicBezTo>
                    <a:pt x="754" y="3021"/>
                    <a:pt x="726" y="3022"/>
                    <a:pt x="699" y="3023"/>
                  </a:cubicBezTo>
                  <a:lnTo>
                    <a:pt x="697" y="3022"/>
                  </a:lnTo>
                  <a:lnTo>
                    <a:pt x="697" y="3022"/>
                  </a:lnTo>
                  <a:cubicBezTo>
                    <a:pt x="636" y="3026"/>
                    <a:pt x="575" y="3028"/>
                    <a:pt x="516" y="3028"/>
                  </a:cubicBezTo>
                  <a:lnTo>
                    <a:pt x="516" y="3028"/>
                  </a:lnTo>
                  <a:cubicBezTo>
                    <a:pt x="298" y="3028"/>
                    <a:pt x="109" y="3000"/>
                    <a:pt x="38" y="2910"/>
                  </a:cubicBezTo>
                  <a:lnTo>
                    <a:pt x="38" y="2910"/>
                  </a:lnTo>
                  <a:cubicBezTo>
                    <a:pt x="6" y="2870"/>
                    <a:pt x="0" y="2820"/>
                    <a:pt x="19" y="2763"/>
                  </a:cubicBezTo>
                  <a:lnTo>
                    <a:pt x="19" y="2763"/>
                  </a:lnTo>
                  <a:cubicBezTo>
                    <a:pt x="34" y="2720"/>
                    <a:pt x="49" y="2677"/>
                    <a:pt x="64" y="2633"/>
                  </a:cubicBezTo>
                  <a:lnTo>
                    <a:pt x="63" y="2633"/>
                  </a:lnTo>
                  <a:lnTo>
                    <a:pt x="63" y="2633"/>
                  </a:lnTo>
                  <a:cubicBezTo>
                    <a:pt x="68" y="2617"/>
                    <a:pt x="73" y="2602"/>
                    <a:pt x="79" y="2587"/>
                  </a:cubicBezTo>
                  <a:lnTo>
                    <a:pt x="80" y="2588"/>
                  </a:lnTo>
                  <a:lnTo>
                    <a:pt x="80" y="2588"/>
                  </a:lnTo>
                  <a:cubicBezTo>
                    <a:pt x="106" y="2512"/>
                    <a:pt x="132" y="2437"/>
                    <a:pt x="159" y="2362"/>
                  </a:cubicBezTo>
                  <a:lnTo>
                    <a:pt x="158" y="2361"/>
                  </a:lnTo>
                  <a:lnTo>
                    <a:pt x="158" y="2361"/>
                  </a:lnTo>
                  <a:cubicBezTo>
                    <a:pt x="163" y="2346"/>
                    <a:pt x="169" y="2331"/>
                    <a:pt x="174" y="2315"/>
                  </a:cubicBezTo>
                  <a:lnTo>
                    <a:pt x="175" y="2316"/>
                  </a:lnTo>
                  <a:lnTo>
                    <a:pt x="175" y="2316"/>
                  </a:lnTo>
                  <a:cubicBezTo>
                    <a:pt x="301" y="1964"/>
                    <a:pt x="432" y="1613"/>
                    <a:pt x="566" y="1267"/>
                  </a:cubicBezTo>
                  <a:lnTo>
                    <a:pt x="566" y="1267"/>
                  </a:lnTo>
                  <a:cubicBezTo>
                    <a:pt x="649" y="1054"/>
                    <a:pt x="735" y="839"/>
                    <a:pt x="823" y="627"/>
                  </a:cubicBezTo>
                  <a:lnTo>
                    <a:pt x="823" y="627"/>
                  </a:lnTo>
                  <a:lnTo>
                    <a:pt x="823" y="627"/>
                  </a:lnTo>
                  <a:lnTo>
                    <a:pt x="823" y="627"/>
                  </a:lnTo>
                  <a:cubicBezTo>
                    <a:pt x="837" y="594"/>
                    <a:pt x="850" y="561"/>
                    <a:pt x="864" y="528"/>
                  </a:cubicBezTo>
                  <a:lnTo>
                    <a:pt x="864" y="528"/>
                  </a:lnTo>
                  <a:cubicBezTo>
                    <a:pt x="870" y="514"/>
                    <a:pt x="878" y="490"/>
                    <a:pt x="889" y="459"/>
                  </a:cubicBezTo>
                  <a:lnTo>
                    <a:pt x="889" y="459"/>
                  </a:lnTo>
                  <a:cubicBezTo>
                    <a:pt x="933" y="336"/>
                    <a:pt x="1006" y="130"/>
                    <a:pt x="1083" y="45"/>
                  </a:cubicBezTo>
                  <a:lnTo>
                    <a:pt x="1083" y="45"/>
                  </a:lnTo>
                  <a:cubicBezTo>
                    <a:pt x="1111" y="14"/>
                    <a:pt x="1139" y="0"/>
                    <a:pt x="1166" y="4"/>
                  </a:cubicBezTo>
                  <a:lnTo>
                    <a:pt x="1166" y="4"/>
                  </a:lnTo>
                  <a:cubicBezTo>
                    <a:pt x="1195" y="7"/>
                    <a:pt x="1219" y="30"/>
                    <a:pt x="1240" y="70"/>
                  </a:cubicBezTo>
                  <a:lnTo>
                    <a:pt x="1240" y="70"/>
                  </a:lnTo>
                  <a:cubicBezTo>
                    <a:pt x="1504" y="589"/>
                    <a:pt x="1755" y="1138"/>
                    <a:pt x="2009" y="1748"/>
                  </a:cubicBezTo>
                  <a:lnTo>
                    <a:pt x="2009" y="1748"/>
                  </a:lnTo>
                  <a:cubicBezTo>
                    <a:pt x="2081" y="1923"/>
                    <a:pt x="2152" y="2098"/>
                    <a:pt x="2220" y="2268"/>
                  </a:cubicBezTo>
                  <a:lnTo>
                    <a:pt x="2222" y="2270"/>
                  </a:lnTo>
                  <a:lnTo>
                    <a:pt x="2222" y="2270"/>
                  </a:lnTo>
                  <a:cubicBezTo>
                    <a:pt x="2225" y="2280"/>
                    <a:pt x="2230" y="2290"/>
                    <a:pt x="2234" y="2300"/>
                  </a:cubicBezTo>
                  <a:lnTo>
                    <a:pt x="2234" y="2300"/>
                  </a:lnTo>
                  <a:cubicBezTo>
                    <a:pt x="2239" y="2314"/>
                    <a:pt x="2246" y="2329"/>
                    <a:pt x="2254" y="2345"/>
                  </a:cubicBezTo>
                  <a:lnTo>
                    <a:pt x="2252" y="2344"/>
                  </a:lnTo>
                  <a:lnTo>
                    <a:pt x="2252" y="2344"/>
                  </a:lnTo>
                  <a:cubicBezTo>
                    <a:pt x="2260" y="2362"/>
                    <a:pt x="2270" y="2382"/>
                    <a:pt x="2281" y="2402"/>
                  </a:cubicBezTo>
                  <a:lnTo>
                    <a:pt x="2281" y="2402"/>
                  </a:lnTo>
                  <a:cubicBezTo>
                    <a:pt x="2320" y="2478"/>
                    <a:pt x="2363" y="2562"/>
                    <a:pt x="2373" y="2638"/>
                  </a:cubicBezTo>
                  <a:lnTo>
                    <a:pt x="2374" y="2639"/>
                  </a:lnTo>
                  <a:lnTo>
                    <a:pt x="2374" y="2639"/>
                  </a:lnTo>
                  <a:cubicBezTo>
                    <a:pt x="2376" y="2658"/>
                    <a:pt x="2376" y="2677"/>
                    <a:pt x="2373" y="2694"/>
                  </a:cubicBezTo>
                  <a:close/>
                  <a:moveTo>
                    <a:pt x="2185" y="2303"/>
                  </a:moveTo>
                  <a:lnTo>
                    <a:pt x="2183" y="2302"/>
                  </a:lnTo>
                  <a:lnTo>
                    <a:pt x="2183" y="2302"/>
                  </a:lnTo>
                  <a:lnTo>
                    <a:pt x="1694" y="2001"/>
                  </a:lnTo>
                  <a:lnTo>
                    <a:pt x="1694" y="2001"/>
                  </a:lnTo>
                  <a:lnTo>
                    <a:pt x="1691" y="1999"/>
                  </a:lnTo>
                  <a:lnTo>
                    <a:pt x="1380" y="2028"/>
                  </a:lnTo>
                  <a:lnTo>
                    <a:pt x="1382" y="2029"/>
                  </a:lnTo>
                  <a:lnTo>
                    <a:pt x="2318" y="2605"/>
                  </a:lnTo>
                  <a:lnTo>
                    <a:pt x="2320" y="2606"/>
                  </a:lnTo>
                  <a:lnTo>
                    <a:pt x="2320" y="2606"/>
                  </a:lnTo>
                  <a:cubicBezTo>
                    <a:pt x="2304" y="2546"/>
                    <a:pt x="2270" y="2480"/>
                    <a:pt x="2240" y="2422"/>
                  </a:cubicBezTo>
                  <a:lnTo>
                    <a:pt x="2240" y="2422"/>
                  </a:lnTo>
                  <a:cubicBezTo>
                    <a:pt x="2221" y="2384"/>
                    <a:pt x="2203" y="2349"/>
                    <a:pt x="2190" y="2317"/>
                  </a:cubicBezTo>
                  <a:lnTo>
                    <a:pt x="2190" y="2317"/>
                  </a:lnTo>
                  <a:cubicBezTo>
                    <a:pt x="2188" y="2312"/>
                    <a:pt x="2186" y="2308"/>
                    <a:pt x="2185" y="2303"/>
                  </a:cubicBezTo>
                  <a:close/>
                  <a:moveTo>
                    <a:pt x="2155" y="2229"/>
                  </a:moveTo>
                  <a:lnTo>
                    <a:pt x="2155" y="2229"/>
                  </a:lnTo>
                  <a:cubicBezTo>
                    <a:pt x="2121" y="2143"/>
                    <a:pt x="2085" y="2055"/>
                    <a:pt x="2049" y="1966"/>
                  </a:cubicBezTo>
                  <a:lnTo>
                    <a:pt x="1770" y="1992"/>
                  </a:lnTo>
                  <a:lnTo>
                    <a:pt x="1772" y="1993"/>
                  </a:lnTo>
                  <a:lnTo>
                    <a:pt x="2153" y="2228"/>
                  </a:lnTo>
                  <a:lnTo>
                    <a:pt x="2153" y="2228"/>
                  </a:lnTo>
                  <a:lnTo>
                    <a:pt x="2155" y="2229"/>
                  </a:lnTo>
                  <a:close/>
                  <a:moveTo>
                    <a:pt x="1967" y="1765"/>
                  </a:moveTo>
                  <a:lnTo>
                    <a:pt x="1967" y="1765"/>
                  </a:lnTo>
                  <a:cubicBezTo>
                    <a:pt x="1888" y="1576"/>
                    <a:pt x="1810" y="1392"/>
                    <a:pt x="1731" y="1214"/>
                  </a:cubicBezTo>
                  <a:lnTo>
                    <a:pt x="603" y="1297"/>
                  </a:lnTo>
                  <a:lnTo>
                    <a:pt x="603" y="1297"/>
                  </a:lnTo>
                  <a:cubicBezTo>
                    <a:pt x="502" y="1556"/>
                    <a:pt x="403" y="1818"/>
                    <a:pt x="307" y="2082"/>
                  </a:cubicBezTo>
                  <a:lnTo>
                    <a:pt x="706" y="2045"/>
                  </a:lnTo>
                  <a:lnTo>
                    <a:pt x="703" y="2044"/>
                  </a:lnTo>
                  <a:lnTo>
                    <a:pt x="782" y="2037"/>
                  </a:lnTo>
                  <a:lnTo>
                    <a:pt x="784" y="2038"/>
                  </a:lnTo>
                  <a:lnTo>
                    <a:pt x="1237" y="1996"/>
                  </a:lnTo>
                  <a:lnTo>
                    <a:pt x="1235" y="1995"/>
                  </a:lnTo>
                  <a:lnTo>
                    <a:pt x="1314" y="1988"/>
                  </a:lnTo>
                  <a:lnTo>
                    <a:pt x="1316" y="1989"/>
                  </a:lnTo>
                  <a:lnTo>
                    <a:pt x="1628" y="1960"/>
                  </a:lnTo>
                  <a:lnTo>
                    <a:pt x="1625" y="1959"/>
                  </a:lnTo>
                  <a:lnTo>
                    <a:pt x="1705" y="1952"/>
                  </a:lnTo>
                  <a:lnTo>
                    <a:pt x="1707" y="1953"/>
                  </a:lnTo>
                  <a:lnTo>
                    <a:pt x="2032" y="1923"/>
                  </a:lnTo>
                  <a:lnTo>
                    <a:pt x="2032" y="1923"/>
                  </a:lnTo>
                  <a:cubicBezTo>
                    <a:pt x="2010" y="1871"/>
                    <a:pt x="1989" y="1818"/>
                    <a:pt x="1967" y="1765"/>
                  </a:cubicBezTo>
                  <a:close/>
                  <a:moveTo>
                    <a:pt x="621" y="1250"/>
                  </a:moveTo>
                  <a:lnTo>
                    <a:pt x="1712" y="1170"/>
                  </a:lnTo>
                  <a:lnTo>
                    <a:pt x="1712" y="1170"/>
                  </a:lnTo>
                  <a:cubicBezTo>
                    <a:pt x="1699" y="1142"/>
                    <a:pt x="1686" y="1113"/>
                    <a:pt x="1673" y="1084"/>
                  </a:cubicBezTo>
                  <a:lnTo>
                    <a:pt x="1673" y="1084"/>
                  </a:lnTo>
                  <a:cubicBezTo>
                    <a:pt x="1668" y="1101"/>
                    <a:pt x="1654" y="1114"/>
                    <a:pt x="1632" y="1114"/>
                  </a:cubicBezTo>
                  <a:lnTo>
                    <a:pt x="1632" y="1114"/>
                  </a:lnTo>
                  <a:cubicBezTo>
                    <a:pt x="1573" y="1114"/>
                    <a:pt x="1573" y="1024"/>
                    <a:pt x="1632" y="1024"/>
                  </a:cubicBezTo>
                  <a:lnTo>
                    <a:pt x="1632" y="1024"/>
                  </a:lnTo>
                  <a:cubicBezTo>
                    <a:pt x="1637" y="1024"/>
                    <a:pt x="1642" y="1025"/>
                    <a:pt x="1647" y="1026"/>
                  </a:cubicBezTo>
                  <a:lnTo>
                    <a:pt x="1647" y="1026"/>
                  </a:lnTo>
                  <a:cubicBezTo>
                    <a:pt x="1590" y="900"/>
                    <a:pt x="1533" y="777"/>
                    <a:pt x="1476" y="655"/>
                  </a:cubicBezTo>
                  <a:lnTo>
                    <a:pt x="1476" y="655"/>
                  </a:lnTo>
                  <a:cubicBezTo>
                    <a:pt x="1472" y="657"/>
                    <a:pt x="1468" y="658"/>
                    <a:pt x="1464" y="658"/>
                  </a:cubicBezTo>
                  <a:lnTo>
                    <a:pt x="858" y="658"/>
                  </a:lnTo>
                  <a:lnTo>
                    <a:pt x="858" y="658"/>
                  </a:lnTo>
                  <a:cubicBezTo>
                    <a:pt x="777" y="855"/>
                    <a:pt x="698" y="1053"/>
                    <a:pt x="621" y="1250"/>
                  </a:cubicBezTo>
                  <a:close/>
                  <a:moveTo>
                    <a:pt x="877" y="614"/>
                  </a:moveTo>
                  <a:lnTo>
                    <a:pt x="1456" y="614"/>
                  </a:lnTo>
                  <a:lnTo>
                    <a:pt x="1456" y="614"/>
                  </a:lnTo>
                  <a:cubicBezTo>
                    <a:pt x="1372" y="435"/>
                    <a:pt x="1286" y="261"/>
                    <a:pt x="1199" y="91"/>
                  </a:cubicBezTo>
                  <a:lnTo>
                    <a:pt x="1199" y="91"/>
                  </a:lnTo>
                  <a:cubicBezTo>
                    <a:pt x="1186" y="65"/>
                    <a:pt x="1172" y="50"/>
                    <a:pt x="1160" y="48"/>
                  </a:cubicBezTo>
                  <a:lnTo>
                    <a:pt x="1160" y="48"/>
                  </a:lnTo>
                  <a:cubicBezTo>
                    <a:pt x="1145" y="47"/>
                    <a:pt x="1128" y="62"/>
                    <a:pt x="1116" y="75"/>
                  </a:cubicBezTo>
                  <a:lnTo>
                    <a:pt x="1116" y="75"/>
                  </a:lnTo>
                  <a:cubicBezTo>
                    <a:pt x="1044" y="153"/>
                    <a:pt x="970" y="362"/>
                    <a:pt x="931" y="475"/>
                  </a:cubicBezTo>
                  <a:lnTo>
                    <a:pt x="931" y="475"/>
                  </a:lnTo>
                  <a:cubicBezTo>
                    <a:pt x="919" y="506"/>
                    <a:pt x="911" y="531"/>
                    <a:pt x="905" y="545"/>
                  </a:cubicBezTo>
                  <a:lnTo>
                    <a:pt x="905" y="545"/>
                  </a:lnTo>
                  <a:cubicBezTo>
                    <a:pt x="895" y="568"/>
                    <a:pt x="886" y="591"/>
                    <a:pt x="877" y="614"/>
                  </a:cubicBezTo>
                  <a:close/>
                  <a:moveTo>
                    <a:pt x="629" y="2981"/>
                  </a:moveTo>
                  <a:lnTo>
                    <a:pt x="627" y="2980"/>
                  </a:lnTo>
                  <a:lnTo>
                    <a:pt x="104" y="2658"/>
                  </a:lnTo>
                  <a:lnTo>
                    <a:pt x="103" y="2658"/>
                  </a:lnTo>
                  <a:lnTo>
                    <a:pt x="103" y="2658"/>
                  </a:lnTo>
                  <a:cubicBezTo>
                    <a:pt x="89" y="2698"/>
                    <a:pt x="75" y="2738"/>
                    <a:pt x="62" y="2778"/>
                  </a:cubicBezTo>
                  <a:lnTo>
                    <a:pt x="62" y="2778"/>
                  </a:lnTo>
                  <a:cubicBezTo>
                    <a:pt x="47" y="2820"/>
                    <a:pt x="51" y="2855"/>
                    <a:pt x="73" y="2883"/>
                  </a:cubicBezTo>
                  <a:lnTo>
                    <a:pt x="73" y="2883"/>
                  </a:lnTo>
                  <a:cubicBezTo>
                    <a:pt x="147" y="2977"/>
                    <a:pt x="406" y="2989"/>
                    <a:pt x="629" y="2981"/>
                  </a:cubicBezTo>
                  <a:close/>
                  <a:moveTo>
                    <a:pt x="1108" y="2947"/>
                  </a:moveTo>
                  <a:lnTo>
                    <a:pt x="1106" y="2946"/>
                  </a:lnTo>
                  <a:lnTo>
                    <a:pt x="199" y="2387"/>
                  </a:lnTo>
                  <a:lnTo>
                    <a:pt x="198" y="2386"/>
                  </a:lnTo>
                  <a:lnTo>
                    <a:pt x="198" y="2386"/>
                  </a:lnTo>
                  <a:cubicBezTo>
                    <a:pt x="171" y="2461"/>
                    <a:pt x="145" y="2537"/>
                    <a:pt x="119" y="2612"/>
                  </a:cubicBezTo>
                  <a:lnTo>
                    <a:pt x="120" y="2613"/>
                  </a:lnTo>
                  <a:lnTo>
                    <a:pt x="711" y="2976"/>
                  </a:lnTo>
                  <a:lnTo>
                    <a:pt x="713" y="2977"/>
                  </a:lnTo>
                  <a:lnTo>
                    <a:pt x="713" y="2977"/>
                  </a:lnTo>
                  <a:cubicBezTo>
                    <a:pt x="797" y="2972"/>
                    <a:pt x="870" y="2966"/>
                    <a:pt x="918" y="2961"/>
                  </a:cubicBezTo>
                  <a:lnTo>
                    <a:pt x="918" y="2961"/>
                  </a:lnTo>
                  <a:cubicBezTo>
                    <a:pt x="946" y="2959"/>
                    <a:pt x="969" y="2957"/>
                    <a:pt x="984" y="2956"/>
                  </a:cubicBezTo>
                  <a:lnTo>
                    <a:pt x="984" y="2956"/>
                  </a:lnTo>
                  <a:cubicBezTo>
                    <a:pt x="1026" y="2953"/>
                    <a:pt x="1067" y="2950"/>
                    <a:pt x="1108" y="2947"/>
                  </a:cubicBezTo>
                  <a:close/>
                  <a:moveTo>
                    <a:pt x="1629" y="2890"/>
                  </a:moveTo>
                  <a:lnTo>
                    <a:pt x="1627" y="2889"/>
                  </a:lnTo>
                  <a:lnTo>
                    <a:pt x="379" y="2121"/>
                  </a:lnTo>
                  <a:lnTo>
                    <a:pt x="378" y="2120"/>
                  </a:lnTo>
                  <a:lnTo>
                    <a:pt x="290" y="2128"/>
                  </a:lnTo>
                  <a:lnTo>
                    <a:pt x="290" y="2128"/>
                  </a:lnTo>
                  <a:cubicBezTo>
                    <a:pt x="265" y="2199"/>
                    <a:pt x="239" y="2270"/>
                    <a:pt x="214" y="2340"/>
                  </a:cubicBezTo>
                  <a:lnTo>
                    <a:pt x="216" y="2341"/>
                  </a:lnTo>
                  <a:lnTo>
                    <a:pt x="1186" y="2939"/>
                  </a:lnTo>
                  <a:lnTo>
                    <a:pt x="1188" y="2941"/>
                  </a:lnTo>
                  <a:lnTo>
                    <a:pt x="1188" y="2941"/>
                  </a:lnTo>
                  <a:cubicBezTo>
                    <a:pt x="1335" y="2928"/>
                    <a:pt x="1482" y="2911"/>
                    <a:pt x="1629" y="2890"/>
                  </a:cubicBezTo>
                  <a:close/>
                  <a:moveTo>
                    <a:pt x="1983" y="2832"/>
                  </a:moveTo>
                  <a:lnTo>
                    <a:pt x="1981" y="2831"/>
                  </a:lnTo>
                  <a:lnTo>
                    <a:pt x="771" y="2085"/>
                  </a:lnTo>
                  <a:lnTo>
                    <a:pt x="769" y="2084"/>
                  </a:lnTo>
                  <a:lnTo>
                    <a:pt x="456" y="2112"/>
                  </a:lnTo>
                  <a:lnTo>
                    <a:pt x="458" y="2114"/>
                  </a:lnTo>
                  <a:lnTo>
                    <a:pt x="1700" y="2878"/>
                  </a:lnTo>
                  <a:lnTo>
                    <a:pt x="1702" y="2879"/>
                  </a:lnTo>
                  <a:lnTo>
                    <a:pt x="1702" y="2879"/>
                  </a:lnTo>
                  <a:cubicBezTo>
                    <a:pt x="1796" y="2865"/>
                    <a:pt x="1890" y="2849"/>
                    <a:pt x="1983" y="2832"/>
                  </a:cubicBezTo>
                  <a:close/>
                  <a:moveTo>
                    <a:pt x="2329" y="2667"/>
                  </a:moveTo>
                  <a:lnTo>
                    <a:pt x="2328" y="2666"/>
                  </a:lnTo>
                  <a:lnTo>
                    <a:pt x="1303" y="2036"/>
                  </a:lnTo>
                  <a:lnTo>
                    <a:pt x="1301" y="2035"/>
                  </a:lnTo>
                  <a:lnTo>
                    <a:pt x="848" y="2077"/>
                  </a:lnTo>
                  <a:lnTo>
                    <a:pt x="850" y="2078"/>
                  </a:lnTo>
                  <a:lnTo>
                    <a:pt x="2050" y="2818"/>
                  </a:lnTo>
                  <a:lnTo>
                    <a:pt x="2050" y="2818"/>
                  </a:lnTo>
                  <a:lnTo>
                    <a:pt x="2052" y="2818"/>
                  </a:lnTo>
                  <a:lnTo>
                    <a:pt x="2052" y="2818"/>
                  </a:lnTo>
                  <a:cubicBezTo>
                    <a:pt x="2104" y="2808"/>
                    <a:pt x="2155" y="2798"/>
                    <a:pt x="2206" y="2787"/>
                  </a:cubicBezTo>
                  <a:lnTo>
                    <a:pt x="2206" y="2787"/>
                  </a:lnTo>
                  <a:cubicBezTo>
                    <a:pt x="2266" y="2774"/>
                    <a:pt x="2302" y="2751"/>
                    <a:pt x="2319" y="2717"/>
                  </a:cubicBezTo>
                  <a:lnTo>
                    <a:pt x="2319" y="2717"/>
                  </a:lnTo>
                  <a:cubicBezTo>
                    <a:pt x="2326" y="2702"/>
                    <a:pt x="2329" y="2685"/>
                    <a:pt x="2329" y="2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84" name="Google Shape;384;p31"/>
          <p:cNvSpPr/>
          <p:nvPr/>
        </p:nvSpPr>
        <p:spPr>
          <a:xfrm rot="10800000">
            <a:off x="12986303" y="8885727"/>
            <a:ext cx="581027" cy="644526"/>
          </a:xfrm>
          <a:custGeom>
            <a:avLst/>
            <a:gdLst/>
            <a:ahLst/>
            <a:cxnLst/>
            <a:rect l="l" t="t" r="r" b="b"/>
            <a:pathLst>
              <a:path w="112" h="124" extrusionOk="0">
                <a:moveTo>
                  <a:pt x="24" y="32"/>
                </a:moveTo>
                <a:cubicBezTo>
                  <a:pt x="25" y="28"/>
                  <a:pt x="28" y="26"/>
                  <a:pt x="32" y="25"/>
                </a:cubicBezTo>
                <a:cubicBezTo>
                  <a:pt x="33" y="24"/>
                  <a:pt x="34" y="23"/>
                  <a:pt x="35" y="21"/>
                </a:cubicBezTo>
                <a:cubicBezTo>
                  <a:pt x="36" y="19"/>
                  <a:pt x="37" y="18"/>
                  <a:pt x="38" y="16"/>
                </a:cubicBezTo>
                <a:cubicBezTo>
                  <a:pt x="38" y="15"/>
                  <a:pt x="39" y="14"/>
                  <a:pt x="40" y="14"/>
                </a:cubicBezTo>
                <a:cubicBezTo>
                  <a:pt x="41" y="13"/>
                  <a:pt x="42" y="12"/>
                  <a:pt x="42" y="11"/>
                </a:cubicBezTo>
                <a:cubicBezTo>
                  <a:pt x="47" y="8"/>
                  <a:pt x="47" y="8"/>
                  <a:pt x="47" y="8"/>
                </a:cubicBezTo>
                <a:cubicBezTo>
                  <a:pt x="48" y="7"/>
                  <a:pt x="48" y="6"/>
                  <a:pt x="49" y="5"/>
                </a:cubicBezTo>
                <a:cubicBezTo>
                  <a:pt x="49" y="4"/>
                  <a:pt x="50" y="4"/>
                  <a:pt x="51" y="3"/>
                </a:cubicBezTo>
                <a:cubicBezTo>
                  <a:pt x="53" y="3"/>
                  <a:pt x="54" y="2"/>
                  <a:pt x="54" y="2"/>
                </a:cubicBezTo>
                <a:cubicBezTo>
                  <a:pt x="55" y="1"/>
                  <a:pt x="55" y="1"/>
                  <a:pt x="56" y="1"/>
                </a:cubicBezTo>
                <a:cubicBezTo>
                  <a:pt x="57" y="0"/>
                  <a:pt x="58" y="0"/>
                  <a:pt x="59" y="0"/>
                </a:cubicBezTo>
                <a:cubicBezTo>
                  <a:pt x="60" y="1"/>
                  <a:pt x="61" y="1"/>
                  <a:pt x="62" y="1"/>
                </a:cubicBezTo>
                <a:cubicBezTo>
                  <a:pt x="63" y="2"/>
                  <a:pt x="64" y="2"/>
                  <a:pt x="64" y="2"/>
                </a:cubicBezTo>
                <a:cubicBezTo>
                  <a:pt x="64" y="3"/>
                  <a:pt x="64" y="3"/>
                  <a:pt x="65" y="3"/>
                </a:cubicBezTo>
                <a:cubicBezTo>
                  <a:pt x="65" y="4"/>
                  <a:pt x="66" y="5"/>
                  <a:pt x="66" y="6"/>
                </a:cubicBezTo>
                <a:cubicBezTo>
                  <a:pt x="66" y="8"/>
                  <a:pt x="66" y="9"/>
                  <a:pt x="66" y="10"/>
                </a:cubicBezTo>
                <a:cubicBezTo>
                  <a:pt x="66" y="11"/>
                  <a:pt x="67" y="11"/>
                  <a:pt x="67" y="12"/>
                </a:cubicBezTo>
                <a:cubicBezTo>
                  <a:pt x="67" y="13"/>
                  <a:pt x="67" y="13"/>
                  <a:pt x="67" y="14"/>
                </a:cubicBezTo>
                <a:cubicBezTo>
                  <a:pt x="66" y="17"/>
                  <a:pt x="66" y="18"/>
                  <a:pt x="65" y="19"/>
                </a:cubicBezTo>
                <a:cubicBezTo>
                  <a:pt x="63" y="22"/>
                  <a:pt x="61" y="24"/>
                  <a:pt x="60" y="25"/>
                </a:cubicBezTo>
                <a:cubicBezTo>
                  <a:pt x="59" y="27"/>
                  <a:pt x="58" y="28"/>
                  <a:pt x="57" y="30"/>
                </a:cubicBezTo>
                <a:cubicBezTo>
                  <a:pt x="55" y="30"/>
                  <a:pt x="55" y="31"/>
                  <a:pt x="54" y="32"/>
                </a:cubicBezTo>
                <a:cubicBezTo>
                  <a:pt x="54" y="32"/>
                  <a:pt x="54" y="32"/>
                  <a:pt x="54" y="32"/>
                </a:cubicBezTo>
                <a:cubicBezTo>
                  <a:pt x="53" y="34"/>
                  <a:pt x="52" y="35"/>
                  <a:pt x="50" y="35"/>
                </a:cubicBezTo>
                <a:cubicBezTo>
                  <a:pt x="48" y="36"/>
                  <a:pt x="47" y="37"/>
                  <a:pt x="45" y="37"/>
                </a:cubicBezTo>
                <a:cubicBezTo>
                  <a:pt x="43" y="39"/>
                  <a:pt x="41" y="40"/>
                  <a:pt x="39" y="42"/>
                </a:cubicBezTo>
                <a:cubicBezTo>
                  <a:pt x="38" y="43"/>
                  <a:pt x="38" y="43"/>
                  <a:pt x="37" y="44"/>
                </a:cubicBezTo>
                <a:cubicBezTo>
                  <a:pt x="36" y="45"/>
                  <a:pt x="36" y="46"/>
                  <a:pt x="35" y="47"/>
                </a:cubicBezTo>
                <a:cubicBezTo>
                  <a:pt x="34" y="49"/>
                  <a:pt x="33" y="50"/>
                  <a:pt x="31" y="51"/>
                </a:cubicBezTo>
                <a:cubicBezTo>
                  <a:pt x="29" y="53"/>
                  <a:pt x="27" y="54"/>
                  <a:pt x="26" y="56"/>
                </a:cubicBezTo>
                <a:cubicBezTo>
                  <a:pt x="24" y="58"/>
                  <a:pt x="22" y="60"/>
                  <a:pt x="21" y="61"/>
                </a:cubicBezTo>
                <a:cubicBezTo>
                  <a:pt x="22" y="63"/>
                  <a:pt x="23" y="65"/>
                  <a:pt x="23" y="65"/>
                </a:cubicBezTo>
                <a:cubicBezTo>
                  <a:pt x="24" y="65"/>
                  <a:pt x="25" y="66"/>
                  <a:pt x="26" y="67"/>
                </a:cubicBezTo>
                <a:cubicBezTo>
                  <a:pt x="26" y="67"/>
                  <a:pt x="27" y="68"/>
                  <a:pt x="27" y="69"/>
                </a:cubicBezTo>
                <a:cubicBezTo>
                  <a:pt x="29" y="70"/>
                  <a:pt x="30" y="71"/>
                  <a:pt x="30" y="71"/>
                </a:cubicBezTo>
                <a:cubicBezTo>
                  <a:pt x="30" y="72"/>
                  <a:pt x="31" y="72"/>
                  <a:pt x="32" y="73"/>
                </a:cubicBezTo>
                <a:cubicBezTo>
                  <a:pt x="34" y="74"/>
                  <a:pt x="36" y="76"/>
                  <a:pt x="37" y="78"/>
                </a:cubicBezTo>
                <a:cubicBezTo>
                  <a:pt x="39" y="80"/>
                  <a:pt x="41" y="82"/>
                  <a:pt x="42" y="84"/>
                </a:cubicBezTo>
                <a:cubicBezTo>
                  <a:pt x="44" y="85"/>
                  <a:pt x="46" y="87"/>
                  <a:pt x="47" y="88"/>
                </a:cubicBezTo>
                <a:cubicBezTo>
                  <a:pt x="49" y="89"/>
                  <a:pt x="51" y="90"/>
                  <a:pt x="53" y="92"/>
                </a:cubicBezTo>
                <a:cubicBezTo>
                  <a:pt x="54" y="92"/>
                  <a:pt x="55" y="93"/>
                  <a:pt x="56" y="95"/>
                </a:cubicBezTo>
                <a:cubicBezTo>
                  <a:pt x="58" y="96"/>
                  <a:pt x="59" y="97"/>
                  <a:pt x="59" y="97"/>
                </a:cubicBezTo>
                <a:cubicBezTo>
                  <a:pt x="60" y="98"/>
                  <a:pt x="60" y="98"/>
                  <a:pt x="61" y="98"/>
                </a:cubicBezTo>
                <a:cubicBezTo>
                  <a:pt x="62" y="99"/>
                  <a:pt x="63" y="100"/>
                  <a:pt x="63" y="101"/>
                </a:cubicBezTo>
                <a:cubicBezTo>
                  <a:pt x="63" y="102"/>
                  <a:pt x="64" y="103"/>
                  <a:pt x="64" y="103"/>
                </a:cubicBezTo>
                <a:cubicBezTo>
                  <a:pt x="64" y="104"/>
                  <a:pt x="64" y="104"/>
                  <a:pt x="64" y="105"/>
                </a:cubicBezTo>
                <a:cubicBezTo>
                  <a:pt x="65" y="106"/>
                  <a:pt x="66" y="106"/>
                  <a:pt x="66" y="107"/>
                </a:cubicBezTo>
                <a:cubicBezTo>
                  <a:pt x="67" y="108"/>
                  <a:pt x="67" y="109"/>
                  <a:pt x="67" y="110"/>
                </a:cubicBezTo>
                <a:cubicBezTo>
                  <a:pt x="67" y="113"/>
                  <a:pt x="67" y="115"/>
                  <a:pt x="67" y="116"/>
                </a:cubicBezTo>
                <a:cubicBezTo>
                  <a:pt x="66" y="117"/>
                  <a:pt x="66" y="118"/>
                  <a:pt x="66" y="120"/>
                </a:cubicBezTo>
                <a:cubicBezTo>
                  <a:pt x="64" y="122"/>
                  <a:pt x="63" y="123"/>
                  <a:pt x="63" y="123"/>
                </a:cubicBezTo>
                <a:cubicBezTo>
                  <a:pt x="62" y="123"/>
                  <a:pt x="61" y="123"/>
                  <a:pt x="61" y="123"/>
                </a:cubicBezTo>
                <a:cubicBezTo>
                  <a:pt x="59" y="124"/>
                  <a:pt x="57" y="124"/>
                  <a:pt x="56" y="124"/>
                </a:cubicBezTo>
                <a:cubicBezTo>
                  <a:pt x="55" y="123"/>
                  <a:pt x="55" y="123"/>
                  <a:pt x="54" y="122"/>
                </a:cubicBezTo>
                <a:cubicBezTo>
                  <a:pt x="52" y="122"/>
                  <a:pt x="51" y="121"/>
                  <a:pt x="50" y="121"/>
                </a:cubicBezTo>
                <a:cubicBezTo>
                  <a:pt x="48" y="121"/>
                  <a:pt x="47" y="120"/>
                  <a:pt x="46" y="119"/>
                </a:cubicBezTo>
                <a:cubicBezTo>
                  <a:pt x="45" y="119"/>
                  <a:pt x="44" y="118"/>
                  <a:pt x="44" y="118"/>
                </a:cubicBezTo>
                <a:cubicBezTo>
                  <a:pt x="43" y="117"/>
                  <a:pt x="43" y="117"/>
                  <a:pt x="42" y="116"/>
                </a:cubicBezTo>
                <a:cubicBezTo>
                  <a:pt x="42" y="115"/>
                  <a:pt x="41" y="114"/>
                  <a:pt x="41" y="114"/>
                </a:cubicBezTo>
                <a:cubicBezTo>
                  <a:pt x="40" y="113"/>
                  <a:pt x="40" y="113"/>
                  <a:pt x="39" y="113"/>
                </a:cubicBezTo>
                <a:cubicBezTo>
                  <a:pt x="39" y="112"/>
                  <a:pt x="38" y="111"/>
                  <a:pt x="38" y="111"/>
                </a:cubicBezTo>
                <a:cubicBezTo>
                  <a:pt x="37" y="111"/>
                  <a:pt x="37" y="110"/>
                  <a:pt x="36" y="110"/>
                </a:cubicBezTo>
                <a:cubicBezTo>
                  <a:pt x="36" y="109"/>
                  <a:pt x="35" y="108"/>
                  <a:pt x="34" y="106"/>
                </a:cubicBezTo>
                <a:cubicBezTo>
                  <a:pt x="34" y="105"/>
                  <a:pt x="33" y="104"/>
                  <a:pt x="32" y="104"/>
                </a:cubicBezTo>
                <a:cubicBezTo>
                  <a:pt x="31" y="103"/>
                  <a:pt x="31" y="103"/>
                  <a:pt x="30" y="102"/>
                </a:cubicBezTo>
                <a:cubicBezTo>
                  <a:pt x="29" y="102"/>
                  <a:pt x="28" y="101"/>
                  <a:pt x="28" y="100"/>
                </a:cubicBezTo>
                <a:cubicBezTo>
                  <a:pt x="27" y="99"/>
                  <a:pt x="26" y="98"/>
                  <a:pt x="26" y="98"/>
                </a:cubicBezTo>
                <a:cubicBezTo>
                  <a:pt x="26" y="97"/>
                  <a:pt x="26" y="97"/>
                  <a:pt x="25" y="97"/>
                </a:cubicBezTo>
                <a:cubicBezTo>
                  <a:pt x="24" y="95"/>
                  <a:pt x="23" y="94"/>
                  <a:pt x="22" y="93"/>
                </a:cubicBezTo>
                <a:cubicBezTo>
                  <a:pt x="21" y="93"/>
                  <a:pt x="20" y="92"/>
                  <a:pt x="19" y="91"/>
                </a:cubicBezTo>
                <a:cubicBezTo>
                  <a:pt x="19" y="90"/>
                  <a:pt x="18" y="89"/>
                  <a:pt x="17" y="88"/>
                </a:cubicBezTo>
                <a:cubicBezTo>
                  <a:pt x="17" y="87"/>
                  <a:pt x="16" y="87"/>
                  <a:pt x="14" y="86"/>
                </a:cubicBezTo>
                <a:cubicBezTo>
                  <a:pt x="13" y="85"/>
                  <a:pt x="11" y="83"/>
                  <a:pt x="11" y="83"/>
                </a:cubicBezTo>
                <a:cubicBezTo>
                  <a:pt x="11" y="82"/>
                  <a:pt x="10" y="81"/>
                  <a:pt x="10" y="80"/>
                </a:cubicBezTo>
                <a:cubicBezTo>
                  <a:pt x="8" y="79"/>
                  <a:pt x="7" y="77"/>
                  <a:pt x="7" y="77"/>
                </a:cubicBezTo>
                <a:cubicBezTo>
                  <a:pt x="7" y="76"/>
                  <a:pt x="6" y="75"/>
                  <a:pt x="5" y="74"/>
                </a:cubicBezTo>
                <a:cubicBezTo>
                  <a:pt x="4" y="73"/>
                  <a:pt x="4" y="72"/>
                  <a:pt x="3" y="71"/>
                </a:cubicBezTo>
                <a:cubicBezTo>
                  <a:pt x="2" y="70"/>
                  <a:pt x="2" y="69"/>
                  <a:pt x="1" y="68"/>
                </a:cubicBezTo>
                <a:cubicBezTo>
                  <a:pt x="1" y="67"/>
                  <a:pt x="0" y="65"/>
                  <a:pt x="1" y="64"/>
                </a:cubicBezTo>
                <a:cubicBezTo>
                  <a:pt x="1" y="62"/>
                  <a:pt x="1" y="61"/>
                  <a:pt x="1" y="59"/>
                </a:cubicBezTo>
                <a:cubicBezTo>
                  <a:pt x="2" y="59"/>
                  <a:pt x="2" y="58"/>
                  <a:pt x="2" y="58"/>
                </a:cubicBezTo>
                <a:cubicBezTo>
                  <a:pt x="3" y="57"/>
                  <a:pt x="3" y="56"/>
                  <a:pt x="3" y="56"/>
                </a:cubicBezTo>
                <a:cubicBezTo>
                  <a:pt x="5" y="54"/>
                  <a:pt x="6" y="52"/>
                  <a:pt x="8" y="51"/>
                </a:cubicBezTo>
                <a:cubicBezTo>
                  <a:pt x="9" y="49"/>
                  <a:pt x="10" y="47"/>
                  <a:pt x="11" y="46"/>
                </a:cubicBezTo>
                <a:cubicBezTo>
                  <a:pt x="12" y="45"/>
                  <a:pt x="13" y="44"/>
                  <a:pt x="14" y="43"/>
                </a:cubicBezTo>
                <a:cubicBezTo>
                  <a:pt x="15" y="43"/>
                  <a:pt x="15" y="42"/>
                  <a:pt x="16" y="42"/>
                </a:cubicBezTo>
                <a:cubicBezTo>
                  <a:pt x="16" y="41"/>
                  <a:pt x="17" y="41"/>
                  <a:pt x="17" y="40"/>
                </a:cubicBezTo>
                <a:cubicBezTo>
                  <a:pt x="18" y="39"/>
                  <a:pt x="19" y="37"/>
                  <a:pt x="20" y="36"/>
                </a:cubicBezTo>
                <a:cubicBezTo>
                  <a:pt x="21" y="35"/>
                  <a:pt x="22" y="34"/>
                  <a:pt x="23" y="32"/>
                </a:cubicBezTo>
                <a:lnTo>
                  <a:pt x="24" y="32"/>
                </a:lnTo>
                <a:close/>
                <a:moveTo>
                  <a:pt x="15" y="105"/>
                </a:moveTo>
                <a:cubicBezTo>
                  <a:pt x="15" y="104"/>
                  <a:pt x="16" y="102"/>
                  <a:pt x="17" y="102"/>
                </a:cubicBezTo>
                <a:cubicBezTo>
                  <a:pt x="19" y="103"/>
                  <a:pt x="21" y="103"/>
                  <a:pt x="23" y="104"/>
                </a:cubicBezTo>
                <a:cubicBezTo>
                  <a:pt x="24" y="105"/>
                  <a:pt x="25" y="106"/>
                  <a:pt x="26" y="106"/>
                </a:cubicBezTo>
                <a:cubicBezTo>
                  <a:pt x="26" y="107"/>
                  <a:pt x="27" y="108"/>
                  <a:pt x="27" y="109"/>
                </a:cubicBezTo>
                <a:cubicBezTo>
                  <a:pt x="25" y="110"/>
                  <a:pt x="24" y="111"/>
                  <a:pt x="22" y="111"/>
                </a:cubicBezTo>
                <a:cubicBezTo>
                  <a:pt x="21" y="111"/>
                  <a:pt x="20" y="111"/>
                  <a:pt x="19" y="110"/>
                </a:cubicBezTo>
                <a:cubicBezTo>
                  <a:pt x="18" y="110"/>
                  <a:pt x="17" y="109"/>
                  <a:pt x="16" y="108"/>
                </a:cubicBezTo>
                <a:cubicBezTo>
                  <a:pt x="16" y="107"/>
                  <a:pt x="15" y="106"/>
                  <a:pt x="15" y="105"/>
                </a:cubicBezTo>
                <a:close/>
                <a:moveTo>
                  <a:pt x="69" y="32"/>
                </a:moveTo>
                <a:cubicBezTo>
                  <a:pt x="71" y="28"/>
                  <a:pt x="73" y="26"/>
                  <a:pt x="77" y="25"/>
                </a:cubicBezTo>
                <a:cubicBezTo>
                  <a:pt x="78" y="24"/>
                  <a:pt x="79" y="23"/>
                  <a:pt x="80" y="21"/>
                </a:cubicBezTo>
                <a:cubicBezTo>
                  <a:pt x="81" y="19"/>
                  <a:pt x="82" y="18"/>
                  <a:pt x="83" y="16"/>
                </a:cubicBezTo>
                <a:cubicBezTo>
                  <a:pt x="84" y="15"/>
                  <a:pt x="85" y="14"/>
                  <a:pt x="85" y="14"/>
                </a:cubicBezTo>
                <a:cubicBezTo>
                  <a:pt x="86" y="13"/>
                  <a:pt x="87" y="12"/>
                  <a:pt x="88" y="11"/>
                </a:cubicBezTo>
                <a:cubicBezTo>
                  <a:pt x="89" y="10"/>
                  <a:pt x="90" y="9"/>
                  <a:pt x="91" y="9"/>
                </a:cubicBezTo>
                <a:cubicBezTo>
                  <a:pt x="91" y="9"/>
                  <a:pt x="92" y="9"/>
                  <a:pt x="92" y="8"/>
                </a:cubicBezTo>
                <a:cubicBezTo>
                  <a:pt x="93" y="7"/>
                  <a:pt x="94" y="6"/>
                  <a:pt x="94" y="5"/>
                </a:cubicBezTo>
                <a:cubicBezTo>
                  <a:pt x="94" y="4"/>
                  <a:pt x="95" y="4"/>
                  <a:pt x="96" y="3"/>
                </a:cubicBezTo>
                <a:cubicBezTo>
                  <a:pt x="98" y="3"/>
                  <a:pt x="99" y="2"/>
                  <a:pt x="100" y="2"/>
                </a:cubicBezTo>
                <a:cubicBezTo>
                  <a:pt x="100" y="1"/>
                  <a:pt x="100" y="1"/>
                  <a:pt x="101" y="1"/>
                </a:cubicBezTo>
                <a:cubicBezTo>
                  <a:pt x="102" y="0"/>
                  <a:pt x="103" y="0"/>
                  <a:pt x="104" y="0"/>
                </a:cubicBezTo>
                <a:cubicBezTo>
                  <a:pt x="105" y="1"/>
                  <a:pt x="106" y="1"/>
                  <a:pt x="107" y="1"/>
                </a:cubicBezTo>
                <a:cubicBezTo>
                  <a:pt x="109" y="2"/>
                  <a:pt x="109" y="2"/>
                  <a:pt x="110" y="3"/>
                </a:cubicBezTo>
                <a:cubicBezTo>
                  <a:pt x="111" y="4"/>
                  <a:pt x="111" y="4"/>
                  <a:pt x="111" y="5"/>
                </a:cubicBezTo>
                <a:cubicBezTo>
                  <a:pt x="111" y="5"/>
                  <a:pt x="111" y="6"/>
                  <a:pt x="111" y="6"/>
                </a:cubicBezTo>
                <a:cubicBezTo>
                  <a:pt x="111" y="7"/>
                  <a:pt x="111" y="8"/>
                  <a:pt x="112" y="9"/>
                </a:cubicBezTo>
                <a:cubicBezTo>
                  <a:pt x="112" y="9"/>
                  <a:pt x="112" y="10"/>
                  <a:pt x="112" y="10"/>
                </a:cubicBezTo>
                <a:cubicBezTo>
                  <a:pt x="112" y="11"/>
                  <a:pt x="112" y="11"/>
                  <a:pt x="112" y="12"/>
                </a:cubicBezTo>
                <a:cubicBezTo>
                  <a:pt x="112" y="13"/>
                  <a:pt x="112" y="13"/>
                  <a:pt x="112" y="14"/>
                </a:cubicBezTo>
                <a:cubicBezTo>
                  <a:pt x="112" y="15"/>
                  <a:pt x="111" y="16"/>
                  <a:pt x="111" y="17"/>
                </a:cubicBezTo>
                <a:cubicBezTo>
                  <a:pt x="111" y="18"/>
                  <a:pt x="111" y="18"/>
                  <a:pt x="110" y="19"/>
                </a:cubicBezTo>
                <a:cubicBezTo>
                  <a:pt x="108" y="22"/>
                  <a:pt x="106" y="24"/>
                  <a:pt x="105" y="25"/>
                </a:cubicBezTo>
                <a:cubicBezTo>
                  <a:pt x="104" y="27"/>
                  <a:pt x="103" y="28"/>
                  <a:pt x="102" y="30"/>
                </a:cubicBezTo>
                <a:cubicBezTo>
                  <a:pt x="101" y="30"/>
                  <a:pt x="100" y="31"/>
                  <a:pt x="100" y="32"/>
                </a:cubicBezTo>
                <a:cubicBezTo>
                  <a:pt x="100" y="32"/>
                  <a:pt x="99" y="32"/>
                  <a:pt x="99" y="32"/>
                </a:cubicBezTo>
                <a:cubicBezTo>
                  <a:pt x="98" y="34"/>
                  <a:pt x="97" y="35"/>
                  <a:pt x="95" y="35"/>
                </a:cubicBezTo>
                <a:cubicBezTo>
                  <a:pt x="94" y="36"/>
                  <a:pt x="92" y="37"/>
                  <a:pt x="90" y="37"/>
                </a:cubicBezTo>
                <a:cubicBezTo>
                  <a:pt x="89" y="38"/>
                  <a:pt x="89" y="39"/>
                  <a:pt x="88" y="40"/>
                </a:cubicBezTo>
                <a:cubicBezTo>
                  <a:pt x="87" y="41"/>
                  <a:pt x="86" y="42"/>
                  <a:pt x="85" y="42"/>
                </a:cubicBezTo>
                <a:cubicBezTo>
                  <a:pt x="84" y="43"/>
                  <a:pt x="83" y="43"/>
                  <a:pt x="82" y="44"/>
                </a:cubicBezTo>
                <a:cubicBezTo>
                  <a:pt x="82" y="45"/>
                  <a:pt x="81" y="46"/>
                  <a:pt x="80" y="47"/>
                </a:cubicBezTo>
                <a:cubicBezTo>
                  <a:pt x="79" y="49"/>
                  <a:pt x="78" y="50"/>
                  <a:pt x="76" y="51"/>
                </a:cubicBezTo>
                <a:cubicBezTo>
                  <a:pt x="74" y="53"/>
                  <a:pt x="73" y="54"/>
                  <a:pt x="72" y="56"/>
                </a:cubicBezTo>
                <a:cubicBezTo>
                  <a:pt x="70" y="57"/>
                  <a:pt x="69" y="58"/>
                  <a:pt x="69" y="59"/>
                </a:cubicBezTo>
                <a:cubicBezTo>
                  <a:pt x="68" y="60"/>
                  <a:pt x="67" y="60"/>
                  <a:pt x="66" y="61"/>
                </a:cubicBezTo>
                <a:cubicBezTo>
                  <a:pt x="68" y="63"/>
                  <a:pt x="69" y="65"/>
                  <a:pt x="69" y="65"/>
                </a:cubicBezTo>
                <a:cubicBezTo>
                  <a:pt x="70" y="66"/>
                  <a:pt x="72" y="67"/>
                  <a:pt x="73" y="69"/>
                </a:cubicBezTo>
                <a:cubicBezTo>
                  <a:pt x="74" y="70"/>
                  <a:pt x="76" y="72"/>
                  <a:pt x="77" y="73"/>
                </a:cubicBezTo>
                <a:cubicBezTo>
                  <a:pt x="79" y="74"/>
                  <a:pt x="81" y="76"/>
                  <a:pt x="82" y="78"/>
                </a:cubicBezTo>
                <a:cubicBezTo>
                  <a:pt x="84" y="80"/>
                  <a:pt x="86" y="82"/>
                  <a:pt x="88" y="84"/>
                </a:cubicBezTo>
                <a:cubicBezTo>
                  <a:pt x="89" y="85"/>
                  <a:pt x="91" y="87"/>
                  <a:pt x="93" y="88"/>
                </a:cubicBezTo>
                <a:cubicBezTo>
                  <a:pt x="95" y="89"/>
                  <a:pt x="96" y="90"/>
                  <a:pt x="98" y="92"/>
                </a:cubicBezTo>
                <a:cubicBezTo>
                  <a:pt x="99" y="92"/>
                  <a:pt x="100" y="93"/>
                  <a:pt x="101" y="95"/>
                </a:cubicBezTo>
                <a:cubicBezTo>
                  <a:pt x="102" y="95"/>
                  <a:pt x="103" y="96"/>
                  <a:pt x="104" y="97"/>
                </a:cubicBezTo>
                <a:cubicBezTo>
                  <a:pt x="107" y="98"/>
                  <a:pt x="108" y="100"/>
                  <a:pt x="108" y="101"/>
                </a:cubicBezTo>
                <a:cubicBezTo>
                  <a:pt x="109" y="102"/>
                  <a:pt x="109" y="103"/>
                  <a:pt x="109" y="103"/>
                </a:cubicBezTo>
                <a:cubicBezTo>
                  <a:pt x="110" y="104"/>
                  <a:pt x="110" y="104"/>
                  <a:pt x="109" y="105"/>
                </a:cubicBezTo>
                <a:cubicBezTo>
                  <a:pt x="110" y="106"/>
                  <a:pt x="111" y="106"/>
                  <a:pt x="111" y="107"/>
                </a:cubicBezTo>
                <a:cubicBezTo>
                  <a:pt x="112" y="108"/>
                  <a:pt x="112" y="109"/>
                  <a:pt x="112" y="110"/>
                </a:cubicBezTo>
                <a:cubicBezTo>
                  <a:pt x="112" y="113"/>
                  <a:pt x="112" y="115"/>
                  <a:pt x="112" y="116"/>
                </a:cubicBezTo>
                <a:cubicBezTo>
                  <a:pt x="112" y="117"/>
                  <a:pt x="111" y="118"/>
                  <a:pt x="111" y="120"/>
                </a:cubicBezTo>
                <a:cubicBezTo>
                  <a:pt x="110" y="122"/>
                  <a:pt x="109" y="123"/>
                  <a:pt x="108" y="123"/>
                </a:cubicBezTo>
                <a:cubicBezTo>
                  <a:pt x="107" y="123"/>
                  <a:pt x="107" y="123"/>
                  <a:pt x="106" y="123"/>
                </a:cubicBezTo>
                <a:cubicBezTo>
                  <a:pt x="104" y="124"/>
                  <a:pt x="103" y="124"/>
                  <a:pt x="102" y="124"/>
                </a:cubicBezTo>
                <a:cubicBezTo>
                  <a:pt x="100" y="123"/>
                  <a:pt x="100" y="123"/>
                  <a:pt x="99" y="122"/>
                </a:cubicBezTo>
                <a:cubicBezTo>
                  <a:pt x="98" y="122"/>
                  <a:pt x="96" y="121"/>
                  <a:pt x="95" y="121"/>
                </a:cubicBezTo>
                <a:cubicBezTo>
                  <a:pt x="94" y="121"/>
                  <a:pt x="93" y="120"/>
                  <a:pt x="92" y="119"/>
                </a:cubicBezTo>
                <a:cubicBezTo>
                  <a:pt x="91" y="119"/>
                  <a:pt x="90" y="118"/>
                  <a:pt x="89" y="118"/>
                </a:cubicBezTo>
                <a:cubicBezTo>
                  <a:pt x="88" y="117"/>
                  <a:pt x="88" y="117"/>
                  <a:pt x="88" y="116"/>
                </a:cubicBezTo>
                <a:cubicBezTo>
                  <a:pt x="87" y="115"/>
                  <a:pt x="86" y="114"/>
                  <a:pt x="86" y="114"/>
                </a:cubicBezTo>
                <a:cubicBezTo>
                  <a:pt x="85" y="113"/>
                  <a:pt x="85" y="113"/>
                  <a:pt x="84" y="113"/>
                </a:cubicBezTo>
                <a:cubicBezTo>
                  <a:pt x="84" y="112"/>
                  <a:pt x="84" y="111"/>
                  <a:pt x="83" y="111"/>
                </a:cubicBezTo>
                <a:cubicBezTo>
                  <a:pt x="83" y="111"/>
                  <a:pt x="82" y="110"/>
                  <a:pt x="82" y="110"/>
                </a:cubicBezTo>
                <a:cubicBezTo>
                  <a:pt x="81" y="109"/>
                  <a:pt x="80" y="108"/>
                  <a:pt x="80" y="106"/>
                </a:cubicBezTo>
                <a:cubicBezTo>
                  <a:pt x="79" y="105"/>
                  <a:pt x="78" y="104"/>
                  <a:pt x="77" y="104"/>
                </a:cubicBezTo>
                <a:cubicBezTo>
                  <a:pt x="76" y="103"/>
                  <a:pt x="76" y="103"/>
                  <a:pt x="75" y="102"/>
                </a:cubicBezTo>
                <a:cubicBezTo>
                  <a:pt x="74" y="102"/>
                  <a:pt x="74" y="101"/>
                  <a:pt x="74" y="100"/>
                </a:cubicBezTo>
                <a:cubicBezTo>
                  <a:pt x="73" y="100"/>
                  <a:pt x="73" y="99"/>
                  <a:pt x="72" y="99"/>
                </a:cubicBezTo>
                <a:cubicBezTo>
                  <a:pt x="72" y="98"/>
                  <a:pt x="72" y="98"/>
                  <a:pt x="72" y="98"/>
                </a:cubicBezTo>
                <a:cubicBezTo>
                  <a:pt x="69" y="95"/>
                  <a:pt x="68" y="94"/>
                  <a:pt x="67" y="93"/>
                </a:cubicBezTo>
                <a:cubicBezTo>
                  <a:pt x="67" y="93"/>
                  <a:pt x="66" y="92"/>
                  <a:pt x="65" y="91"/>
                </a:cubicBezTo>
                <a:cubicBezTo>
                  <a:pt x="64" y="90"/>
                  <a:pt x="63" y="89"/>
                  <a:pt x="63" y="88"/>
                </a:cubicBezTo>
                <a:cubicBezTo>
                  <a:pt x="62" y="87"/>
                  <a:pt x="61" y="87"/>
                  <a:pt x="60" y="86"/>
                </a:cubicBezTo>
                <a:cubicBezTo>
                  <a:pt x="58" y="85"/>
                  <a:pt x="57" y="83"/>
                  <a:pt x="56" y="83"/>
                </a:cubicBezTo>
                <a:cubicBezTo>
                  <a:pt x="56" y="82"/>
                  <a:pt x="55" y="81"/>
                  <a:pt x="55" y="80"/>
                </a:cubicBezTo>
                <a:cubicBezTo>
                  <a:pt x="53" y="79"/>
                  <a:pt x="53" y="77"/>
                  <a:pt x="52" y="77"/>
                </a:cubicBezTo>
                <a:cubicBezTo>
                  <a:pt x="52" y="76"/>
                  <a:pt x="51" y="75"/>
                  <a:pt x="50" y="74"/>
                </a:cubicBezTo>
                <a:cubicBezTo>
                  <a:pt x="50" y="73"/>
                  <a:pt x="49" y="72"/>
                  <a:pt x="48" y="71"/>
                </a:cubicBezTo>
                <a:cubicBezTo>
                  <a:pt x="48" y="70"/>
                  <a:pt x="47" y="69"/>
                  <a:pt x="46" y="68"/>
                </a:cubicBezTo>
                <a:cubicBezTo>
                  <a:pt x="46" y="67"/>
                  <a:pt x="46" y="65"/>
                  <a:pt x="46" y="64"/>
                </a:cubicBezTo>
                <a:cubicBezTo>
                  <a:pt x="46" y="62"/>
                  <a:pt x="46" y="61"/>
                  <a:pt x="46" y="59"/>
                </a:cubicBezTo>
                <a:cubicBezTo>
                  <a:pt x="47" y="59"/>
                  <a:pt x="48" y="58"/>
                  <a:pt x="49" y="56"/>
                </a:cubicBezTo>
                <a:cubicBezTo>
                  <a:pt x="50" y="54"/>
                  <a:pt x="52" y="52"/>
                  <a:pt x="53" y="51"/>
                </a:cubicBezTo>
                <a:cubicBezTo>
                  <a:pt x="54" y="49"/>
                  <a:pt x="55" y="47"/>
                  <a:pt x="56" y="46"/>
                </a:cubicBezTo>
                <a:cubicBezTo>
                  <a:pt x="57" y="45"/>
                  <a:pt x="57" y="45"/>
                  <a:pt x="58" y="45"/>
                </a:cubicBezTo>
                <a:cubicBezTo>
                  <a:pt x="58" y="44"/>
                  <a:pt x="59" y="44"/>
                  <a:pt x="59" y="43"/>
                </a:cubicBezTo>
                <a:cubicBezTo>
                  <a:pt x="60" y="43"/>
                  <a:pt x="61" y="42"/>
                  <a:pt x="61" y="42"/>
                </a:cubicBezTo>
                <a:cubicBezTo>
                  <a:pt x="62" y="41"/>
                  <a:pt x="62" y="41"/>
                  <a:pt x="63" y="40"/>
                </a:cubicBezTo>
                <a:cubicBezTo>
                  <a:pt x="64" y="39"/>
                  <a:pt x="65" y="37"/>
                  <a:pt x="66" y="36"/>
                </a:cubicBezTo>
                <a:cubicBezTo>
                  <a:pt x="67" y="35"/>
                  <a:pt x="68" y="34"/>
                  <a:pt x="68" y="32"/>
                </a:cubicBezTo>
                <a:lnTo>
                  <a:pt x="69" y="32"/>
                </a:lnTo>
                <a:close/>
                <a:moveTo>
                  <a:pt x="83" y="55"/>
                </a:moveTo>
                <a:cubicBezTo>
                  <a:pt x="84" y="54"/>
                  <a:pt x="86" y="52"/>
                  <a:pt x="87" y="51"/>
                </a:cubicBezTo>
                <a:cubicBezTo>
                  <a:pt x="89" y="51"/>
                  <a:pt x="91" y="51"/>
                  <a:pt x="93" y="52"/>
                </a:cubicBezTo>
                <a:cubicBezTo>
                  <a:pt x="94" y="53"/>
                  <a:pt x="94" y="53"/>
                  <a:pt x="95" y="55"/>
                </a:cubicBezTo>
                <a:cubicBezTo>
                  <a:pt x="95" y="56"/>
                  <a:pt x="95" y="57"/>
                  <a:pt x="95" y="58"/>
                </a:cubicBezTo>
                <a:cubicBezTo>
                  <a:pt x="94" y="59"/>
                  <a:pt x="94" y="60"/>
                  <a:pt x="93" y="61"/>
                </a:cubicBezTo>
                <a:cubicBezTo>
                  <a:pt x="92" y="62"/>
                  <a:pt x="91" y="63"/>
                  <a:pt x="90" y="63"/>
                </a:cubicBezTo>
                <a:cubicBezTo>
                  <a:pt x="89" y="65"/>
                  <a:pt x="88" y="65"/>
                  <a:pt x="86" y="64"/>
                </a:cubicBezTo>
                <a:cubicBezTo>
                  <a:pt x="84" y="63"/>
                  <a:pt x="83" y="63"/>
                  <a:pt x="83" y="62"/>
                </a:cubicBezTo>
                <a:cubicBezTo>
                  <a:pt x="83" y="60"/>
                  <a:pt x="83" y="59"/>
                  <a:pt x="83" y="59"/>
                </a:cubicBezTo>
                <a:cubicBezTo>
                  <a:pt x="83" y="58"/>
                  <a:pt x="83" y="57"/>
                  <a:pt x="83" y="55"/>
                </a:cubicBezTo>
                <a:close/>
                <a:moveTo>
                  <a:pt x="102" y="47"/>
                </a:moveTo>
                <a:cubicBezTo>
                  <a:pt x="103" y="46"/>
                  <a:pt x="103" y="46"/>
                  <a:pt x="104" y="46"/>
                </a:cubicBezTo>
                <a:cubicBezTo>
                  <a:pt x="105" y="46"/>
                  <a:pt x="105" y="45"/>
                  <a:pt x="106" y="45"/>
                </a:cubicBezTo>
                <a:cubicBezTo>
                  <a:pt x="107" y="45"/>
                  <a:pt x="109" y="45"/>
                  <a:pt x="110" y="46"/>
                </a:cubicBezTo>
                <a:cubicBezTo>
                  <a:pt x="111" y="47"/>
                  <a:pt x="111" y="48"/>
                  <a:pt x="110" y="50"/>
                </a:cubicBezTo>
                <a:cubicBezTo>
                  <a:pt x="109" y="51"/>
                  <a:pt x="108" y="51"/>
                  <a:pt x="106" y="51"/>
                </a:cubicBezTo>
                <a:cubicBezTo>
                  <a:pt x="104" y="50"/>
                  <a:pt x="103" y="49"/>
                  <a:pt x="102" y="47"/>
                </a:cubicBezTo>
                <a:close/>
              </a:path>
            </a:pathLst>
          </a:custGeom>
          <a:solidFill>
            <a:schemeClr val="accen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5" name="Google Shape;385;p31"/>
          <p:cNvSpPr/>
          <p:nvPr/>
        </p:nvSpPr>
        <p:spPr>
          <a:xfrm rot="-3599998">
            <a:off x="16152452" y="5999976"/>
            <a:ext cx="571500" cy="647700"/>
          </a:xfrm>
          <a:custGeom>
            <a:avLst/>
            <a:gdLst/>
            <a:ahLst/>
            <a:cxnLst/>
            <a:rect l="l" t="t" r="r" b="b"/>
            <a:pathLst>
              <a:path w="110" h="125" extrusionOk="0">
                <a:moveTo>
                  <a:pt x="94" y="1"/>
                </a:moveTo>
                <a:cubicBezTo>
                  <a:pt x="97" y="2"/>
                  <a:pt x="99" y="4"/>
                  <a:pt x="100" y="5"/>
                </a:cubicBezTo>
                <a:cubicBezTo>
                  <a:pt x="100" y="7"/>
                  <a:pt x="101" y="9"/>
                  <a:pt x="102" y="10"/>
                </a:cubicBezTo>
                <a:cubicBezTo>
                  <a:pt x="102" y="12"/>
                  <a:pt x="102" y="13"/>
                  <a:pt x="102" y="14"/>
                </a:cubicBezTo>
                <a:cubicBezTo>
                  <a:pt x="102" y="16"/>
                  <a:pt x="102" y="17"/>
                  <a:pt x="101" y="18"/>
                </a:cubicBezTo>
                <a:cubicBezTo>
                  <a:pt x="102" y="21"/>
                  <a:pt x="102" y="22"/>
                  <a:pt x="101" y="24"/>
                </a:cubicBezTo>
                <a:cubicBezTo>
                  <a:pt x="100" y="25"/>
                  <a:pt x="99" y="26"/>
                  <a:pt x="98" y="27"/>
                </a:cubicBezTo>
                <a:cubicBezTo>
                  <a:pt x="96" y="30"/>
                  <a:pt x="94" y="32"/>
                  <a:pt x="93" y="33"/>
                </a:cubicBezTo>
                <a:cubicBezTo>
                  <a:pt x="91" y="34"/>
                  <a:pt x="90" y="35"/>
                  <a:pt x="89" y="37"/>
                </a:cubicBezTo>
                <a:cubicBezTo>
                  <a:pt x="86" y="39"/>
                  <a:pt x="84" y="40"/>
                  <a:pt x="83" y="42"/>
                </a:cubicBezTo>
                <a:cubicBezTo>
                  <a:pt x="81" y="44"/>
                  <a:pt x="79" y="46"/>
                  <a:pt x="77" y="47"/>
                </a:cubicBezTo>
                <a:cubicBezTo>
                  <a:pt x="76" y="48"/>
                  <a:pt x="75" y="49"/>
                  <a:pt x="75" y="50"/>
                </a:cubicBezTo>
                <a:cubicBezTo>
                  <a:pt x="74" y="51"/>
                  <a:pt x="73" y="51"/>
                  <a:pt x="72" y="52"/>
                </a:cubicBezTo>
                <a:cubicBezTo>
                  <a:pt x="71" y="54"/>
                  <a:pt x="70" y="55"/>
                  <a:pt x="69" y="57"/>
                </a:cubicBezTo>
                <a:cubicBezTo>
                  <a:pt x="68" y="58"/>
                  <a:pt x="67" y="60"/>
                  <a:pt x="65" y="61"/>
                </a:cubicBezTo>
                <a:cubicBezTo>
                  <a:pt x="68" y="63"/>
                  <a:pt x="70" y="65"/>
                  <a:pt x="71" y="67"/>
                </a:cubicBezTo>
                <a:cubicBezTo>
                  <a:pt x="72" y="69"/>
                  <a:pt x="74" y="71"/>
                  <a:pt x="77" y="72"/>
                </a:cubicBezTo>
                <a:cubicBezTo>
                  <a:pt x="78" y="73"/>
                  <a:pt x="80" y="74"/>
                  <a:pt x="81" y="75"/>
                </a:cubicBezTo>
                <a:cubicBezTo>
                  <a:pt x="82" y="77"/>
                  <a:pt x="84" y="78"/>
                  <a:pt x="85" y="79"/>
                </a:cubicBezTo>
                <a:cubicBezTo>
                  <a:pt x="86" y="82"/>
                  <a:pt x="88" y="84"/>
                  <a:pt x="91" y="86"/>
                </a:cubicBezTo>
                <a:cubicBezTo>
                  <a:pt x="92" y="86"/>
                  <a:pt x="93" y="87"/>
                  <a:pt x="94" y="88"/>
                </a:cubicBezTo>
                <a:cubicBezTo>
                  <a:pt x="94" y="89"/>
                  <a:pt x="95" y="90"/>
                  <a:pt x="96" y="90"/>
                </a:cubicBezTo>
                <a:cubicBezTo>
                  <a:pt x="96" y="90"/>
                  <a:pt x="97" y="91"/>
                  <a:pt x="97" y="91"/>
                </a:cubicBezTo>
                <a:cubicBezTo>
                  <a:pt x="98" y="91"/>
                  <a:pt x="98" y="92"/>
                  <a:pt x="98" y="93"/>
                </a:cubicBezTo>
                <a:cubicBezTo>
                  <a:pt x="99" y="94"/>
                  <a:pt x="99" y="94"/>
                  <a:pt x="100" y="95"/>
                </a:cubicBezTo>
                <a:cubicBezTo>
                  <a:pt x="105" y="96"/>
                  <a:pt x="108" y="99"/>
                  <a:pt x="110" y="103"/>
                </a:cubicBezTo>
                <a:cubicBezTo>
                  <a:pt x="110" y="104"/>
                  <a:pt x="110" y="105"/>
                  <a:pt x="110" y="106"/>
                </a:cubicBezTo>
                <a:cubicBezTo>
                  <a:pt x="109" y="106"/>
                  <a:pt x="109" y="107"/>
                  <a:pt x="109" y="108"/>
                </a:cubicBezTo>
                <a:cubicBezTo>
                  <a:pt x="109" y="110"/>
                  <a:pt x="109" y="111"/>
                  <a:pt x="109" y="111"/>
                </a:cubicBezTo>
                <a:cubicBezTo>
                  <a:pt x="109" y="111"/>
                  <a:pt x="109" y="111"/>
                  <a:pt x="109" y="112"/>
                </a:cubicBezTo>
                <a:cubicBezTo>
                  <a:pt x="109" y="113"/>
                  <a:pt x="109" y="114"/>
                  <a:pt x="109" y="114"/>
                </a:cubicBezTo>
                <a:cubicBezTo>
                  <a:pt x="109" y="115"/>
                  <a:pt x="109" y="115"/>
                  <a:pt x="109" y="115"/>
                </a:cubicBezTo>
                <a:cubicBezTo>
                  <a:pt x="108" y="116"/>
                  <a:pt x="108" y="116"/>
                  <a:pt x="109" y="117"/>
                </a:cubicBezTo>
                <a:cubicBezTo>
                  <a:pt x="109" y="118"/>
                  <a:pt x="109" y="119"/>
                  <a:pt x="108" y="119"/>
                </a:cubicBezTo>
                <a:cubicBezTo>
                  <a:pt x="107" y="121"/>
                  <a:pt x="106" y="122"/>
                  <a:pt x="105" y="123"/>
                </a:cubicBezTo>
                <a:cubicBezTo>
                  <a:pt x="104" y="124"/>
                  <a:pt x="103" y="124"/>
                  <a:pt x="102" y="125"/>
                </a:cubicBezTo>
                <a:cubicBezTo>
                  <a:pt x="101" y="125"/>
                  <a:pt x="99" y="125"/>
                  <a:pt x="98" y="125"/>
                </a:cubicBezTo>
                <a:cubicBezTo>
                  <a:pt x="97" y="125"/>
                  <a:pt x="96" y="125"/>
                  <a:pt x="95" y="125"/>
                </a:cubicBezTo>
                <a:cubicBezTo>
                  <a:pt x="93" y="122"/>
                  <a:pt x="91" y="121"/>
                  <a:pt x="89" y="120"/>
                </a:cubicBezTo>
                <a:cubicBezTo>
                  <a:pt x="87" y="119"/>
                  <a:pt x="86" y="117"/>
                  <a:pt x="85" y="116"/>
                </a:cubicBezTo>
                <a:cubicBezTo>
                  <a:pt x="84" y="115"/>
                  <a:pt x="83" y="115"/>
                  <a:pt x="82" y="114"/>
                </a:cubicBezTo>
                <a:cubicBezTo>
                  <a:pt x="81" y="113"/>
                  <a:pt x="80" y="113"/>
                  <a:pt x="79" y="112"/>
                </a:cubicBezTo>
                <a:cubicBezTo>
                  <a:pt x="78" y="111"/>
                  <a:pt x="77" y="110"/>
                  <a:pt x="76" y="109"/>
                </a:cubicBezTo>
                <a:cubicBezTo>
                  <a:pt x="75" y="108"/>
                  <a:pt x="74" y="107"/>
                  <a:pt x="74" y="106"/>
                </a:cubicBezTo>
                <a:cubicBezTo>
                  <a:pt x="73" y="104"/>
                  <a:pt x="72" y="103"/>
                  <a:pt x="72" y="103"/>
                </a:cubicBezTo>
                <a:cubicBezTo>
                  <a:pt x="71" y="102"/>
                  <a:pt x="70" y="101"/>
                  <a:pt x="69" y="100"/>
                </a:cubicBezTo>
                <a:cubicBezTo>
                  <a:pt x="68" y="99"/>
                  <a:pt x="68" y="99"/>
                  <a:pt x="67" y="98"/>
                </a:cubicBezTo>
                <a:cubicBezTo>
                  <a:pt x="66" y="97"/>
                  <a:pt x="65" y="96"/>
                  <a:pt x="65" y="95"/>
                </a:cubicBezTo>
                <a:cubicBezTo>
                  <a:pt x="63" y="94"/>
                  <a:pt x="62" y="92"/>
                  <a:pt x="62" y="91"/>
                </a:cubicBezTo>
                <a:cubicBezTo>
                  <a:pt x="61" y="90"/>
                  <a:pt x="60" y="90"/>
                  <a:pt x="59" y="89"/>
                </a:cubicBezTo>
                <a:cubicBezTo>
                  <a:pt x="58" y="88"/>
                  <a:pt x="56" y="86"/>
                  <a:pt x="55" y="85"/>
                </a:cubicBezTo>
                <a:cubicBezTo>
                  <a:pt x="54" y="84"/>
                  <a:pt x="53" y="83"/>
                  <a:pt x="51" y="82"/>
                </a:cubicBezTo>
                <a:cubicBezTo>
                  <a:pt x="50" y="83"/>
                  <a:pt x="49" y="85"/>
                  <a:pt x="49" y="86"/>
                </a:cubicBezTo>
                <a:cubicBezTo>
                  <a:pt x="48" y="87"/>
                  <a:pt x="47" y="88"/>
                  <a:pt x="46" y="90"/>
                </a:cubicBezTo>
                <a:cubicBezTo>
                  <a:pt x="45" y="92"/>
                  <a:pt x="44" y="94"/>
                  <a:pt x="43" y="95"/>
                </a:cubicBezTo>
                <a:cubicBezTo>
                  <a:pt x="42" y="96"/>
                  <a:pt x="40" y="98"/>
                  <a:pt x="39" y="99"/>
                </a:cubicBezTo>
                <a:cubicBezTo>
                  <a:pt x="38" y="101"/>
                  <a:pt x="37" y="102"/>
                  <a:pt x="36" y="103"/>
                </a:cubicBezTo>
                <a:cubicBezTo>
                  <a:pt x="35" y="103"/>
                  <a:pt x="34" y="104"/>
                  <a:pt x="34" y="105"/>
                </a:cubicBezTo>
                <a:cubicBezTo>
                  <a:pt x="32" y="106"/>
                  <a:pt x="31" y="107"/>
                  <a:pt x="31" y="108"/>
                </a:cubicBezTo>
                <a:cubicBezTo>
                  <a:pt x="30" y="109"/>
                  <a:pt x="29" y="110"/>
                  <a:pt x="27" y="111"/>
                </a:cubicBezTo>
                <a:cubicBezTo>
                  <a:pt x="27" y="111"/>
                  <a:pt x="26" y="112"/>
                  <a:pt x="25" y="112"/>
                </a:cubicBezTo>
                <a:cubicBezTo>
                  <a:pt x="25" y="113"/>
                  <a:pt x="24" y="113"/>
                  <a:pt x="23" y="114"/>
                </a:cubicBezTo>
                <a:cubicBezTo>
                  <a:pt x="23" y="115"/>
                  <a:pt x="22" y="116"/>
                  <a:pt x="20" y="117"/>
                </a:cubicBezTo>
                <a:cubicBezTo>
                  <a:pt x="19" y="117"/>
                  <a:pt x="18" y="118"/>
                  <a:pt x="17" y="118"/>
                </a:cubicBezTo>
                <a:cubicBezTo>
                  <a:pt x="16" y="119"/>
                  <a:pt x="15" y="120"/>
                  <a:pt x="14" y="120"/>
                </a:cubicBezTo>
                <a:cubicBezTo>
                  <a:pt x="14" y="120"/>
                  <a:pt x="13" y="120"/>
                  <a:pt x="13" y="119"/>
                </a:cubicBezTo>
                <a:cubicBezTo>
                  <a:pt x="12" y="119"/>
                  <a:pt x="12" y="119"/>
                  <a:pt x="11" y="119"/>
                </a:cubicBezTo>
                <a:cubicBezTo>
                  <a:pt x="10" y="119"/>
                  <a:pt x="9" y="119"/>
                  <a:pt x="9" y="118"/>
                </a:cubicBezTo>
                <a:cubicBezTo>
                  <a:pt x="8" y="118"/>
                  <a:pt x="8" y="117"/>
                  <a:pt x="7" y="116"/>
                </a:cubicBezTo>
                <a:cubicBezTo>
                  <a:pt x="4" y="115"/>
                  <a:pt x="3" y="114"/>
                  <a:pt x="2" y="113"/>
                </a:cubicBezTo>
                <a:cubicBezTo>
                  <a:pt x="2" y="112"/>
                  <a:pt x="2" y="111"/>
                  <a:pt x="1" y="110"/>
                </a:cubicBezTo>
                <a:cubicBezTo>
                  <a:pt x="2" y="109"/>
                  <a:pt x="2" y="108"/>
                  <a:pt x="2" y="108"/>
                </a:cubicBezTo>
                <a:cubicBezTo>
                  <a:pt x="2" y="108"/>
                  <a:pt x="2" y="107"/>
                  <a:pt x="2" y="107"/>
                </a:cubicBezTo>
                <a:cubicBezTo>
                  <a:pt x="3" y="105"/>
                  <a:pt x="3" y="104"/>
                  <a:pt x="3" y="103"/>
                </a:cubicBezTo>
                <a:cubicBezTo>
                  <a:pt x="4" y="102"/>
                  <a:pt x="4" y="102"/>
                  <a:pt x="5" y="101"/>
                </a:cubicBezTo>
                <a:cubicBezTo>
                  <a:pt x="5" y="100"/>
                  <a:pt x="5" y="99"/>
                  <a:pt x="5" y="98"/>
                </a:cubicBezTo>
                <a:cubicBezTo>
                  <a:pt x="6" y="97"/>
                  <a:pt x="6" y="97"/>
                  <a:pt x="6" y="96"/>
                </a:cubicBezTo>
                <a:cubicBezTo>
                  <a:pt x="8" y="95"/>
                  <a:pt x="8" y="95"/>
                  <a:pt x="9" y="94"/>
                </a:cubicBezTo>
                <a:cubicBezTo>
                  <a:pt x="9" y="93"/>
                  <a:pt x="9" y="93"/>
                  <a:pt x="10" y="93"/>
                </a:cubicBezTo>
                <a:cubicBezTo>
                  <a:pt x="11" y="92"/>
                  <a:pt x="12" y="91"/>
                  <a:pt x="13" y="91"/>
                </a:cubicBezTo>
                <a:cubicBezTo>
                  <a:pt x="13" y="90"/>
                  <a:pt x="14" y="89"/>
                  <a:pt x="14" y="89"/>
                </a:cubicBezTo>
                <a:cubicBezTo>
                  <a:pt x="15" y="88"/>
                  <a:pt x="16" y="88"/>
                  <a:pt x="17" y="87"/>
                </a:cubicBezTo>
                <a:cubicBezTo>
                  <a:pt x="19" y="85"/>
                  <a:pt x="20" y="83"/>
                  <a:pt x="21" y="82"/>
                </a:cubicBezTo>
                <a:cubicBezTo>
                  <a:pt x="22" y="81"/>
                  <a:pt x="23" y="80"/>
                  <a:pt x="24" y="78"/>
                </a:cubicBezTo>
                <a:cubicBezTo>
                  <a:pt x="26" y="77"/>
                  <a:pt x="27" y="77"/>
                  <a:pt x="28" y="75"/>
                </a:cubicBezTo>
                <a:cubicBezTo>
                  <a:pt x="29" y="74"/>
                  <a:pt x="30" y="73"/>
                  <a:pt x="31" y="72"/>
                </a:cubicBezTo>
                <a:cubicBezTo>
                  <a:pt x="32" y="71"/>
                  <a:pt x="32" y="70"/>
                  <a:pt x="33" y="69"/>
                </a:cubicBezTo>
                <a:cubicBezTo>
                  <a:pt x="33" y="68"/>
                  <a:pt x="34" y="67"/>
                  <a:pt x="34" y="66"/>
                </a:cubicBezTo>
                <a:cubicBezTo>
                  <a:pt x="34" y="64"/>
                  <a:pt x="34" y="63"/>
                  <a:pt x="34" y="63"/>
                </a:cubicBezTo>
                <a:cubicBezTo>
                  <a:pt x="33" y="62"/>
                  <a:pt x="33" y="61"/>
                  <a:pt x="32" y="61"/>
                </a:cubicBezTo>
                <a:cubicBezTo>
                  <a:pt x="32" y="61"/>
                  <a:pt x="32" y="60"/>
                  <a:pt x="32" y="59"/>
                </a:cubicBezTo>
                <a:cubicBezTo>
                  <a:pt x="31" y="57"/>
                  <a:pt x="31" y="56"/>
                  <a:pt x="30" y="56"/>
                </a:cubicBezTo>
                <a:cubicBezTo>
                  <a:pt x="29" y="55"/>
                  <a:pt x="29" y="55"/>
                  <a:pt x="29" y="54"/>
                </a:cubicBezTo>
                <a:cubicBezTo>
                  <a:pt x="28" y="52"/>
                  <a:pt x="28" y="50"/>
                  <a:pt x="27" y="49"/>
                </a:cubicBezTo>
                <a:cubicBezTo>
                  <a:pt x="27" y="48"/>
                  <a:pt x="26" y="47"/>
                  <a:pt x="26" y="46"/>
                </a:cubicBezTo>
                <a:cubicBezTo>
                  <a:pt x="25" y="46"/>
                  <a:pt x="25" y="45"/>
                  <a:pt x="25" y="45"/>
                </a:cubicBezTo>
                <a:cubicBezTo>
                  <a:pt x="24" y="44"/>
                  <a:pt x="24" y="44"/>
                  <a:pt x="24" y="43"/>
                </a:cubicBezTo>
                <a:cubicBezTo>
                  <a:pt x="22" y="41"/>
                  <a:pt x="20" y="40"/>
                  <a:pt x="19" y="38"/>
                </a:cubicBezTo>
                <a:cubicBezTo>
                  <a:pt x="17" y="36"/>
                  <a:pt x="15" y="34"/>
                  <a:pt x="14" y="32"/>
                </a:cubicBezTo>
                <a:cubicBezTo>
                  <a:pt x="13" y="30"/>
                  <a:pt x="13" y="29"/>
                  <a:pt x="12" y="29"/>
                </a:cubicBezTo>
                <a:cubicBezTo>
                  <a:pt x="11" y="28"/>
                  <a:pt x="11" y="27"/>
                  <a:pt x="10" y="26"/>
                </a:cubicBezTo>
                <a:cubicBezTo>
                  <a:pt x="9" y="26"/>
                  <a:pt x="9" y="25"/>
                  <a:pt x="9" y="25"/>
                </a:cubicBezTo>
                <a:cubicBezTo>
                  <a:pt x="8" y="24"/>
                  <a:pt x="8" y="24"/>
                  <a:pt x="8" y="23"/>
                </a:cubicBezTo>
                <a:cubicBezTo>
                  <a:pt x="6" y="22"/>
                  <a:pt x="5" y="20"/>
                  <a:pt x="4" y="19"/>
                </a:cubicBezTo>
                <a:cubicBezTo>
                  <a:pt x="3" y="17"/>
                  <a:pt x="3" y="16"/>
                  <a:pt x="2" y="14"/>
                </a:cubicBezTo>
                <a:cubicBezTo>
                  <a:pt x="1" y="13"/>
                  <a:pt x="1" y="13"/>
                  <a:pt x="0" y="12"/>
                </a:cubicBezTo>
                <a:cubicBezTo>
                  <a:pt x="0" y="10"/>
                  <a:pt x="0" y="10"/>
                  <a:pt x="0" y="9"/>
                </a:cubicBezTo>
                <a:cubicBezTo>
                  <a:pt x="1" y="7"/>
                  <a:pt x="2" y="5"/>
                  <a:pt x="5" y="4"/>
                </a:cubicBezTo>
                <a:cubicBezTo>
                  <a:pt x="7" y="3"/>
                  <a:pt x="9" y="2"/>
                  <a:pt x="9" y="0"/>
                </a:cubicBezTo>
                <a:cubicBezTo>
                  <a:pt x="13" y="1"/>
                  <a:pt x="16" y="1"/>
                  <a:pt x="19" y="3"/>
                </a:cubicBezTo>
                <a:cubicBezTo>
                  <a:pt x="22" y="4"/>
                  <a:pt x="24" y="5"/>
                  <a:pt x="27" y="7"/>
                </a:cubicBezTo>
                <a:cubicBezTo>
                  <a:pt x="27" y="7"/>
                  <a:pt x="27" y="8"/>
                  <a:pt x="28" y="8"/>
                </a:cubicBezTo>
                <a:cubicBezTo>
                  <a:pt x="28" y="8"/>
                  <a:pt x="29" y="9"/>
                  <a:pt x="29" y="10"/>
                </a:cubicBezTo>
                <a:cubicBezTo>
                  <a:pt x="30" y="11"/>
                  <a:pt x="31" y="12"/>
                  <a:pt x="32" y="13"/>
                </a:cubicBezTo>
                <a:cubicBezTo>
                  <a:pt x="32" y="14"/>
                  <a:pt x="33" y="15"/>
                  <a:pt x="34" y="16"/>
                </a:cubicBezTo>
                <a:cubicBezTo>
                  <a:pt x="35" y="17"/>
                  <a:pt x="36" y="18"/>
                  <a:pt x="36" y="19"/>
                </a:cubicBezTo>
                <a:cubicBezTo>
                  <a:pt x="37" y="21"/>
                  <a:pt x="37" y="22"/>
                  <a:pt x="38" y="22"/>
                </a:cubicBezTo>
                <a:cubicBezTo>
                  <a:pt x="39" y="23"/>
                  <a:pt x="39" y="23"/>
                  <a:pt x="39" y="24"/>
                </a:cubicBezTo>
                <a:cubicBezTo>
                  <a:pt x="40" y="24"/>
                  <a:pt x="40" y="24"/>
                  <a:pt x="40" y="25"/>
                </a:cubicBezTo>
                <a:cubicBezTo>
                  <a:pt x="41" y="27"/>
                  <a:pt x="42" y="28"/>
                  <a:pt x="42" y="29"/>
                </a:cubicBezTo>
                <a:cubicBezTo>
                  <a:pt x="42" y="30"/>
                  <a:pt x="42" y="30"/>
                  <a:pt x="43" y="31"/>
                </a:cubicBezTo>
                <a:cubicBezTo>
                  <a:pt x="43" y="33"/>
                  <a:pt x="44" y="34"/>
                  <a:pt x="44" y="34"/>
                </a:cubicBezTo>
                <a:cubicBezTo>
                  <a:pt x="44" y="34"/>
                  <a:pt x="44" y="35"/>
                  <a:pt x="44" y="35"/>
                </a:cubicBezTo>
                <a:cubicBezTo>
                  <a:pt x="45" y="37"/>
                  <a:pt x="45" y="38"/>
                  <a:pt x="46" y="39"/>
                </a:cubicBezTo>
                <a:cubicBezTo>
                  <a:pt x="46" y="40"/>
                  <a:pt x="47" y="40"/>
                  <a:pt x="47" y="41"/>
                </a:cubicBezTo>
                <a:cubicBezTo>
                  <a:pt x="48" y="42"/>
                  <a:pt x="48" y="42"/>
                  <a:pt x="49" y="43"/>
                </a:cubicBezTo>
                <a:cubicBezTo>
                  <a:pt x="49" y="43"/>
                  <a:pt x="50" y="44"/>
                  <a:pt x="50" y="44"/>
                </a:cubicBezTo>
                <a:cubicBezTo>
                  <a:pt x="52" y="43"/>
                  <a:pt x="52" y="42"/>
                  <a:pt x="53" y="41"/>
                </a:cubicBezTo>
                <a:cubicBezTo>
                  <a:pt x="54" y="40"/>
                  <a:pt x="54" y="39"/>
                  <a:pt x="55" y="38"/>
                </a:cubicBezTo>
                <a:cubicBezTo>
                  <a:pt x="55" y="37"/>
                  <a:pt x="56" y="36"/>
                  <a:pt x="57" y="35"/>
                </a:cubicBezTo>
                <a:cubicBezTo>
                  <a:pt x="57" y="33"/>
                  <a:pt x="58" y="31"/>
                  <a:pt x="60" y="30"/>
                </a:cubicBezTo>
                <a:cubicBezTo>
                  <a:pt x="60" y="29"/>
                  <a:pt x="61" y="28"/>
                  <a:pt x="62" y="28"/>
                </a:cubicBezTo>
                <a:cubicBezTo>
                  <a:pt x="63" y="27"/>
                  <a:pt x="63" y="26"/>
                  <a:pt x="64" y="25"/>
                </a:cubicBezTo>
                <a:cubicBezTo>
                  <a:pt x="66" y="24"/>
                  <a:pt x="66" y="23"/>
                  <a:pt x="67" y="22"/>
                </a:cubicBezTo>
                <a:cubicBezTo>
                  <a:pt x="67" y="20"/>
                  <a:pt x="68" y="19"/>
                  <a:pt x="69" y="18"/>
                </a:cubicBezTo>
                <a:cubicBezTo>
                  <a:pt x="72" y="16"/>
                  <a:pt x="74" y="13"/>
                  <a:pt x="76" y="10"/>
                </a:cubicBezTo>
                <a:cubicBezTo>
                  <a:pt x="77" y="9"/>
                  <a:pt x="78" y="8"/>
                  <a:pt x="78" y="7"/>
                </a:cubicBezTo>
                <a:cubicBezTo>
                  <a:pt x="79" y="7"/>
                  <a:pt x="79" y="6"/>
                  <a:pt x="80" y="6"/>
                </a:cubicBezTo>
                <a:cubicBezTo>
                  <a:pt x="81" y="5"/>
                  <a:pt x="82" y="5"/>
                  <a:pt x="82" y="4"/>
                </a:cubicBezTo>
                <a:cubicBezTo>
                  <a:pt x="83" y="3"/>
                  <a:pt x="84" y="3"/>
                  <a:pt x="85" y="2"/>
                </a:cubicBezTo>
                <a:cubicBezTo>
                  <a:pt x="88" y="2"/>
                  <a:pt x="89" y="1"/>
                  <a:pt x="90" y="1"/>
                </a:cubicBezTo>
                <a:cubicBezTo>
                  <a:pt x="90" y="1"/>
                  <a:pt x="91" y="1"/>
                  <a:pt x="91" y="1"/>
                </a:cubicBezTo>
                <a:lnTo>
                  <a:pt x="94" y="1"/>
                </a:lnTo>
                <a:close/>
                <a:moveTo>
                  <a:pt x="44" y="116"/>
                </a:moveTo>
                <a:cubicBezTo>
                  <a:pt x="42" y="116"/>
                  <a:pt x="41" y="116"/>
                  <a:pt x="40" y="116"/>
                </a:cubicBezTo>
                <a:cubicBezTo>
                  <a:pt x="40" y="116"/>
                  <a:pt x="39" y="116"/>
                  <a:pt x="38" y="116"/>
                </a:cubicBezTo>
                <a:cubicBezTo>
                  <a:pt x="37" y="115"/>
                  <a:pt x="37" y="113"/>
                  <a:pt x="38" y="112"/>
                </a:cubicBezTo>
                <a:cubicBezTo>
                  <a:pt x="40" y="111"/>
                  <a:pt x="42" y="112"/>
                  <a:pt x="44" y="112"/>
                </a:cubicBezTo>
                <a:cubicBezTo>
                  <a:pt x="46" y="113"/>
                  <a:pt x="46" y="114"/>
                  <a:pt x="44" y="116"/>
                </a:cubicBezTo>
                <a:close/>
                <a:moveTo>
                  <a:pt x="48" y="106"/>
                </a:moveTo>
                <a:cubicBezTo>
                  <a:pt x="48" y="105"/>
                  <a:pt x="48" y="104"/>
                  <a:pt x="47" y="104"/>
                </a:cubicBezTo>
                <a:cubicBezTo>
                  <a:pt x="47" y="103"/>
                  <a:pt x="47" y="103"/>
                  <a:pt x="47" y="102"/>
                </a:cubicBezTo>
                <a:cubicBezTo>
                  <a:pt x="47" y="101"/>
                  <a:pt x="48" y="100"/>
                  <a:pt x="49" y="99"/>
                </a:cubicBezTo>
                <a:cubicBezTo>
                  <a:pt x="49" y="97"/>
                  <a:pt x="50" y="97"/>
                  <a:pt x="52" y="96"/>
                </a:cubicBezTo>
                <a:cubicBezTo>
                  <a:pt x="53" y="96"/>
                  <a:pt x="54" y="96"/>
                  <a:pt x="55" y="96"/>
                </a:cubicBezTo>
                <a:cubicBezTo>
                  <a:pt x="57" y="96"/>
                  <a:pt x="57" y="97"/>
                  <a:pt x="58" y="98"/>
                </a:cubicBezTo>
                <a:cubicBezTo>
                  <a:pt x="58" y="99"/>
                  <a:pt x="58" y="100"/>
                  <a:pt x="57" y="101"/>
                </a:cubicBezTo>
                <a:cubicBezTo>
                  <a:pt x="57" y="103"/>
                  <a:pt x="56" y="104"/>
                  <a:pt x="56" y="104"/>
                </a:cubicBezTo>
                <a:cubicBezTo>
                  <a:pt x="55" y="105"/>
                  <a:pt x="55" y="106"/>
                  <a:pt x="54" y="106"/>
                </a:cubicBezTo>
                <a:cubicBezTo>
                  <a:pt x="53" y="107"/>
                  <a:pt x="52" y="107"/>
                  <a:pt x="51" y="107"/>
                </a:cubicBezTo>
                <a:cubicBezTo>
                  <a:pt x="50" y="107"/>
                  <a:pt x="49" y="107"/>
                  <a:pt x="48" y="106"/>
                </a:cubicBezTo>
                <a:close/>
                <a:moveTo>
                  <a:pt x="84" y="61"/>
                </a:moveTo>
                <a:cubicBezTo>
                  <a:pt x="84" y="60"/>
                  <a:pt x="83" y="60"/>
                  <a:pt x="83" y="61"/>
                </a:cubicBezTo>
                <a:cubicBezTo>
                  <a:pt x="82" y="61"/>
                  <a:pt x="82" y="61"/>
                  <a:pt x="81" y="61"/>
                </a:cubicBezTo>
                <a:cubicBezTo>
                  <a:pt x="80" y="58"/>
                  <a:pt x="79" y="57"/>
                  <a:pt x="80" y="56"/>
                </a:cubicBezTo>
                <a:cubicBezTo>
                  <a:pt x="81" y="56"/>
                  <a:pt x="81" y="56"/>
                  <a:pt x="82" y="56"/>
                </a:cubicBezTo>
                <a:cubicBezTo>
                  <a:pt x="83" y="56"/>
                  <a:pt x="83" y="56"/>
                  <a:pt x="84" y="56"/>
                </a:cubicBezTo>
                <a:cubicBezTo>
                  <a:pt x="85" y="57"/>
                  <a:pt x="85" y="58"/>
                  <a:pt x="85" y="58"/>
                </a:cubicBezTo>
                <a:lnTo>
                  <a:pt x="84" y="61"/>
                </a:lnTo>
                <a:close/>
                <a:moveTo>
                  <a:pt x="95" y="53"/>
                </a:moveTo>
                <a:cubicBezTo>
                  <a:pt x="94" y="54"/>
                  <a:pt x="92" y="54"/>
                  <a:pt x="90" y="54"/>
                </a:cubicBezTo>
                <a:cubicBezTo>
                  <a:pt x="88" y="53"/>
                  <a:pt x="87" y="53"/>
                  <a:pt x="86" y="51"/>
                </a:cubicBezTo>
                <a:cubicBezTo>
                  <a:pt x="87" y="48"/>
                  <a:pt x="88" y="46"/>
                  <a:pt x="89" y="45"/>
                </a:cubicBezTo>
                <a:cubicBezTo>
                  <a:pt x="90" y="43"/>
                  <a:pt x="91" y="43"/>
                  <a:pt x="94" y="43"/>
                </a:cubicBezTo>
                <a:cubicBezTo>
                  <a:pt x="94" y="43"/>
                  <a:pt x="95" y="44"/>
                  <a:pt x="95" y="44"/>
                </a:cubicBezTo>
                <a:cubicBezTo>
                  <a:pt x="96" y="44"/>
                  <a:pt x="96" y="44"/>
                  <a:pt x="97" y="44"/>
                </a:cubicBezTo>
                <a:cubicBezTo>
                  <a:pt x="98" y="46"/>
                  <a:pt x="99" y="48"/>
                  <a:pt x="99" y="49"/>
                </a:cubicBezTo>
                <a:cubicBezTo>
                  <a:pt x="98" y="50"/>
                  <a:pt x="98" y="51"/>
                  <a:pt x="98" y="51"/>
                </a:cubicBezTo>
                <a:cubicBezTo>
                  <a:pt x="97" y="53"/>
                  <a:pt x="97" y="54"/>
                  <a:pt x="96" y="54"/>
                </a:cubicBezTo>
                <a:cubicBezTo>
                  <a:pt x="96" y="53"/>
                  <a:pt x="96" y="53"/>
                  <a:pt x="95" y="53"/>
                </a:cubicBezTo>
                <a:close/>
              </a:path>
            </a:pathLst>
          </a:custGeom>
          <a:solidFill>
            <a:schemeClr val="accent3"/>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6" name="Google Shape;386;p31"/>
          <p:cNvSpPr/>
          <p:nvPr/>
        </p:nvSpPr>
        <p:spPr>
          <a:xfrm rot="3600091">
            <a:off x="16873009" y="5820113"/>
            <a:ext cx="837281" cy="2982828"/>
          </a:xfrm>
          <a:custGeom>
            <a:avLst/>
            <a:gdLst/>
            <a:ahLst/>
            <a:cxnLst/>
            <a:rect l="l" t="t" r="r" b="b"/>
            <a:pathLst>
              <a:path w="637" h="2263" extrusionOk="0">
                <a:moveTo>
                  <a:pt x="505" y="1002"/>
                </a:moveTo>
                <a:lnTo>
                  <a:pt x="505" y="1002"/>
                </a:lnTo>
                <a:cubicBezTo>
                  <a:pt x="482" y="963"/>
                  <a:pt x="451" y="924"/>
                  <a:pt x="414" y="891"/>
                </a:cubicBezTo>
                <a:lnTo>
                  <a:pt x="414" y="891"/>
                </a:lnTo>
                <a:cubicBezTo>
                  <a:pt x="419" y="857"/>
                  <a:pt x="421" y="825"/>
                  <a:pt x="422" y="795"/>
                </a:cubicBezTo>
                <a:lnTo>
                  <a:pt x="422" y="795"/>
                </a:lnTo>
                <a:cubicBezTo>
                  <a:pt x="430" y="523"/>
                  <a:pt x="366" y="253"/>
                  <a:pt x="237" y="15"/>
                </a:cubicBezTo>
                <a:lnTo>
                  <a:pt x="237" y="15"/>
                </a:lnTo>
                <a:cubicBezTo>
                  <a:pt x="231" y="4"/>
                  <a:pt x="217" y="0"/>
                  <a:pt x="207" y="6"/>
                </a:cubicBezTo>
                <a:lnTo>
                  <a:pt x="207" y="6"/>
                </a:lnTo>
                <a:cubicBezTo>
                  <a:pt x="196" y="12"/>
                  <a:pt x="192" y="25"/>
                  <a:pt x="197" y="36"/>
                </a:cubicBezTo>
                <a:lnTo>
                  <a:pt x="197" y="36"/>
                </a:lnTo>
                <a:cubicBezTo>
                  <a:pt x="323" y="268"/>
                  <a:pt x="385" y="530"/>
                  <a:pt x="377" y="793"/>
                </a:cubicBezTo>
                <a:lnTo>
                  <a:pt x="377" y="793"/>
                </a:lnTo>
                <a:cubicBezTo>
                  <a:pt x="376" y="814"/>
                  <a:pt x="375" y="836"/>
                  <a:pt x="373" y="859"/>
                </a:cubicBezTo>
                <a:lnTo>
                  <a:pt x="373" y="859"/>
                </a:lnTo>
                <a:cubicBezTo>
                  <a:pt x="322" y="824"/>
                  <a:pt x="262" y="802"/>
                  <a:pt x="197" y="807"/>
                </a:cubicBezTo>
                <a:lnTo>
                  <a:pt x="197" y="807"/>
                </a:lnTo>
                <a:cubicBezTo>
                  <a:pt x="125" y="813"/>
                  <a:pt x="56" y="865"/>
                  <a:pt x="25" y="938"/>
                </a:cubicBezTo>
                <a:lnTo>
                  <a:pt x="25" y="938"/>
                </a:lnTo>
                <a:cubicBezTo>
                  <a:pt x="0" y="997"/>
                  <a:pt x="6" y="1056"/>
                  <a:pt x="42" y="1099"/>
                </a:cubicBezTo>
                <a:lnTo>
                  <a:pt x="42" y="1099"/>
                </a:lnTo>
                <a:cubicBezTo>
                  <a:pt x="71" y="1134"/>
                  <a:pt x="114" y="1153"/>
                  <a:pt x="164" y="1154"/>
                </a:cubicBezTo>
                <a:lnTo>
                  <a:pt x="164" y="1154"/>
                </a:lnTo>
                <a:cubicBezTo>
                  <a:pt x="227" y="1155"/>
                  <a:pt x="291" y="1127"/>
                  <a:pt x="332" y="1082"/>
                </a:cubicBezTo>
                <a:lnTo>
                  <a:pt x="332" y="1082"/>
                </a:lnTo>
                <a:cubicBezTo>
                  <a:pt x="369" y="1041"/>
                  <a:pt x="390" y="992"/>
                  <a:pt x="403" y="943"/>
                </a:cubicBezTo>
                <a:lnTo>
                  <a:pt x="403" y="943"/>
                </a:lnTo>
                <a:cubicBezTo>
                  <a:pt x="428" y="968"/>
                  <a:pt x="450" y="997"/>
                  <a:pt x="467" y="1025"/>
                </a:cubicBezTo>
                <a:lnTo>
                  <a:pt x="467" y="1025"/>
                </a:lnTo>
                <a:cubicBezTo>
                  <a:pt x="567" y="1192"/>
                  <a:pt x="590" y="1418"/>
                  <a:pt x="529" y="1644"/>
                </a:cubicBezTo>
                <a:lnTo>
                  <a:pt x="529" y="1644"/>
                </a:lnTo>
                <a:cubicBezTo>
                  <a:pt x="475" y="1850"/>
                  <a:pt x="362" y="2034"/>
                  <a:pt x="255" y="2190"/>
                </a:cubicBezTo>
                <a:lnTo>
                  <a:pt x="255" y="2190"/>
                </a:lnTo>
                <a:cubicBezTo>
                  <a:pt x="250" y="2139"/>
                  <a:pt x="246" y="2070"/>
                  <a:pt x="244" y="2042"/>
                </a:cubicBezTo>
                <a:lnTo>
                  <a:pt x="244" y="2042"/>
                </a:lnTo>
                <a:cubicBezTo>
                  <a:pt x="244" y="2030"/>
                  <a:pt x="234" y="2020"/>
                  <a:pt x="221" y="2020"/>
                </a:cubicBezTo>
                <a:lnTo>
                  <a:pt x="221" y="2020"/>
                </a:lnTo>
                <a:cubicBezTo>
                  <a:pt x="209" y="2021"/>
                  <a:pt x="199" y="2032"/>
                  <a:pt x="200" y="2044"/>
                </a:cubicBezTo>
                <a:lnTo>
                  <a:pt x="200" y="2044"/>
                </a:lnTo>
                <a:cubicBezTo>
                  <a:pt x="201" y="2085"/>
                  <a:pt x="210" y="2203"/>
                  <a:pt x="217" y="2243"/>
                </a:cubicBezTo>
                <a:lnTo>
                  <a:pt x="217" y="2243"/>
                </a:lnTo>
                <a:cubicBezTo>
                  <a:pt x="218" y="2250"/>
                  <a:pt x="222" y="2256"/>
                  <a:pt x="228" y="2259"/>
                </a:cubicBezTo>
                <a:lnTo>
                  <a:pt x="228" y="2259"/>
                </a:lnTo>
                <a:cubicBezTo>
                  <a:pt x="231" y="2261"/>
                  <a:pt x="235" y="2262"/>
                  <a:pt x="239" y="2262"/>
                </a:cubicBezTo>
                <a:lnTo>
                  <a:pt x="239" y="2262"/>
                </a:lnTo>
                <a:cubicBezTo>
                  <a:pt x="242" y="2262"/>
                  <a:pt x="244" y="2261"/>
                  <a:pt x="247" y="2261"/>
                </a:cubicBezTo>
                <a:lnTo>
                  <a:pt x="247" y="2261"/>
                </a:lnTo>
                <a:cubicBezTo>
                  <a:pt x="250" y="2260"/>
                  <a:pt x="253" y="2258"/>
                  <a:pt x="255" y="2257"/>
                </a:cubicBezTo>
                <a:lnTo>
                  <a:pt x="259" y="2255"/>
                </a:lnTo>
                <a:lnTo>
                  <a:pt x="259" y="2255"/>
                </a:lnTo>
                <a:cubicBezTo>
                  <a:pt x="299" y="2238"/>
                  <a:pt x="415" y="2196"/>
                  <a:pt x="456" y="2183"/>
                </a:cubicBezTo>
                <a:lnTo>
                  <a:pt x="456" y="2183"/>
                </a:lnTo>
                <a:cubicBezTo>
                  <a:pt x="468" y="2179"/>
                  <a:pt x="474" y="2166"/>
                  <a:pt x="470" y="2154"/>
                </a:cubicBezTo>
                <a:lnTo>
                  <a:pt x="470" y="2154"/>
                </a:lnTo>
                <a:cubicBezTo>
                  <a:pt x="466" y="2142"/>
                  <a:pt x="453" y="2136"/>
                  <a:pt x="441" y="2140"/>
                </a:cubicBezTo>
                <a:lnTo>
                  <a:pt x="441" y="2140"/>
                </a:lnTo>
                <a:cubicBezTo>
                  <a:pt x="417" y="2148"/>
                  <a:pt x="361" y="2168"/>
                  <a:pt x="312" y="2187"/>
                </a:cubicBezTo>
                <a:lnTo>
                  <a:pt x="312" y="2187"/>
                </a:lnTo>
                <a:cubicBezTo>
                  <a:pt x="415" y="2034"/>
                  <a:pt x="520" y="1855"/>
                  <a:pt x="573" y="1656"/>
                </a:cubicBezTo>
                <a:lnTo>
                  <a:pt x="573" y="1656"/>
                </a:lnTo>
                <a:cubicBezTo>
                  <a:pt x="636" y="1417"/>
                  <a:pt x="611" y="1179"/>
                  <a:pt x="505" y="1002"/>
                </a:cubicBezTo>
                <a:close/>
                <a:moveTo>
                  <a:pt x="299" y="1052"/>
                </a:moveTo>
                <a:lnTo>
                  <a:pt x="299" y="1052"/>
                </a:lnTo>
                <a:cubicBezTo>
                  <a:pt x="267" y="1088"/>
                  <a:pt x="214" y="1111"/>
                  <a:pt x="165" y="1109"/>
                </a:cubicBezTo>
                <a:lnTo>
                  <a:pt x="165" y="1109"/>
                </a:lnTo>
                <a:cubicBezTo>
                  <a:pt x="139" y="1109"/>
                  <a:pt x="103" y="1102"/>
                  <a:pt x="77" y="1070"/>
                </a:cubicBezTo>
                <a:lnTo>
                  <a:pt x="77" y="1070"/>
                </a:lnTo>
                <a:cubicBezTo>
                  <a:pt x="52" y="1040"/>
                  <a:pt x="48" y="998"/>
                  <a:pt x="66" y="955"/>
                </a:cubicBezTo>
                <a:lnTo>
                  <a:pt x="66" y="955"/>
                </a:lnTo>
                <a:cubicBezTo>
                  <a:pt x="90" y="898"/>
                  <a:pt x="146" y="856"/>
                  <a:pt x="201" y="852"/>
                </a:cubicBezTo>
                <a:lnTo>
                  <a:pt x="201" y="852"/>
                </a:lnTo>
                <a:cubicBezTo>
                  <a:pt x="205" y="851"/>
                  <a:pt x="210" y="851"/>
                  <a:pt x="215" y="851"/>
                </a:cubicBezTo>
                <a:lnTo>
                  <a:pt x="215" y="851"/>
                </a:lnTo>
                <a:cubicBezTo>
                  <a:pt x="270" y="851"/>
                  <a:pt x="321" y="874"/>
                  <a:pt x="365" y="908"/>
                </a:cubicBezTo>
                <a:lnTo>
                  <a:pt x="365" y="908"/>
                </a:lnTo>
                <a:cubicBezTo>
                  <a:pt x="355" y="960"/>
                  <a:pt x="336" y="1011"/>
                  <a:pt x="299" y="1052"/>
                </a:cubicBezTo>
                <a:close/>
              </a:path>
            </a:pathLst>
          </a:custGeom>
          <a:solidFill>
            <a:schemeClr val="lt2"/>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 name="Google Shape;387;p31"/>
          <p:cNvSpPr/>
          <p:nvPr/>
        </p:nvSpPr>
        <p:spPr>
          <a:xfrm>
            <a:off x="507778" y="6301551"/>
            <a:ext cx="673100" cy="666750"/>
          </a:xfrm>
          <a:custGeom>
            <a:avLst/>
            <a:gdLst/>
            <a:ahLst/>
            <a:cxnLst/>
            <a:rect l="l" t="t" r="r" b="b"/>
            <a:pathLst>
              <a:path w="130" h="128" extrusionOk="0">
                <a:moveTo>
                  <a:pt x="75" y="48"/>
                </a:moveTo>
                <a:cubicBezTo>
                  <a:pt x="77" y="49"/>
                  <a:pt x="79" y="49"/>
                  <a:pt x="81" y="49"/>
                </a:cubicBezTo>
                <a:cubicBezTo>
                  <a:pt x="83" y="48"/>
                  <a:pt x="85" y="48"/>
                  <a:pt x="87" y="49"/>
                </a:cubicBezTo>
                <a:cubicBezTo>
                  <a:pt x="89" y="48"/>
                  <a:pt x="91" y="48"/>
                  <a:pt x="92" y="48"/>
                </a:cubicBezTo>
                <a:cubicBezTo>
                  <a:pt x="93" y="48"/>
                  <a:pt x="95" y="48"/>
                  <a:pt x="96" y="48"/>
                </a:cubicBezTo>
                <a:cubicBezTo>
                  <a:pt x="98" y="47"/>
                  <a:pt x="100" y="47"/>
                  <a:pt x="101" y="48"/>
                </a:cubicBezTo>
                <a:cubicBezTo>
                  <a:pt x="103" y="48"/>
                  <a:pt x="104" y="48"/>
                  <a:pt x="105" y="47"/>
                </a:cubicBezTo>
                <a:cubicBezTo>
                  <a:pt x="107" y="47"/>
                  <a:pt x="108" y="47"/>
                  <a:pt x="109" y="47"/>
                </a:cubicBezTo>
                <a:cubicBezTo>
                  <a:pt x="112" y="47"/>
                  <a:pt x="113" y="47"/>
                  <a:pt x="114" y="48"/>
                </a:cubicBezTo>
                <a:cubicBezTo>
                  <a:pt x="115" y="47"/>
                  <a:pt x="115" y="47"/>
                  <a:pt x="116" y="47"/>
                </a:cubicBezTo>
                <a:cubicBezTo>
                  <a:pt x="117" y="48"/>
                  <a:pt x="117" y="48"/>
                  <a:pt x="118" y="47"/>
                </a:cubicBezTo>
                <a:cubicBezTo>
                  <a:pt x="119" y="48"/>
                  <a:pt x="121" y="48"/>
                  <a:pt x="122" y="49"/>
                </a:cubicBezTo>
                <a:cubicBezTo>
                  <a:pt x="123" y="50"/>
                  <a:pt x="125" y="50"/>
                  <a:pt x="126" y="51"/>
                </a:cubicBezTo>
                <a:cubicBezTo>
                  <a:pt x="129" y="52"/>
                  <a:pt x="130" y="54"/>
                  <a:pt x="130" y="56"/>
                </a:cubicBezTo>
                <a:cubicBezTo>
                  <a:pt x="130" y="58"/>
                  <a:pt x="130" y="60"/>
                  <a:pt x="130" y="62"/>
                </a:cubicBezTo>
                <a:cubicBezTo>
                  <a:pt x="130" y="63"/>
                  <a:pt x="129" y="64"/>
                  <a:pt x="128" y="64"/>
                </a:cubicBezTo>
                <a:cubicBezTo>
                  <a:pt x="128" y="65"/>
                  <a:pt x="127" y="66"/>
                  <a:pt x="126" y="67"/>
                </a:cubicBezTo>
                <a:cubicBezTo>
                  <a:pt x="125" y="68"/>
                  <a:pt x="123" y="69"/>
                  <a:pt x="121" y="70"/>
                </a:cubicBezTo>
                <a:cubicBezTo>
                  <a:pt x="119" y="70"/>
                  <a:pt x="118" y="71"/>
                  <a:pt x="116" y="70"/>
                </a:cubicBezTo>
                <a:cubicBezTo>
                  <a:pt x="115" y="71"/>
                  <a:pt x="113" y="71"/>
                  <a:pt x="112" y="71"/>
                </a:cubicBezTo>
                <a:cubicBezTo>
                  <a:pt x="110" y="72"/>
                  <a:pt x="109" y="72"/>
                  <a:pt x="108" y="72"/>
                </a:cubicBezTo>
                <a:cubicBezTo>
                  <a:pt x="106" y="73"/>
                  <a:pt x="104" y="73"/>
                  <a:pt x="102" y="73"/>
                </a:cubicBezTo>
                <a:cubicBezTo>
                  <a:pt x="101" y="73"/>
                  <a:pt x="99" y="73"/>
                  <a:pt x="97" y="73"/>
                </a:cubicBezTo>
                <a:cubicBezTo>
                  <a:pt x="95" y="73"/>
                  <a:pt x="93" y="73"/>
                  <a:pt x="92" y="72"/>
                </a:cubicBezTo>
                <a:cubicBezTo>
                  <a:pt x="89" y="71"/>
                  <a:pt x="87" y="71"/>
                  <a:pt x="86" y="72"/>
                </a:cubicBezTo>
                <a:cubicBezTo>
                  <a:pt x="84" y="72"/>
                  <a:pt x="83" y="72"/>
                  <a:pt x="82" y="73"/>
                </a:cubicBezTo>
                <a:cubicBezTo>
                  <a:pt x="80" y="73"/>
                  <a:pt x="78" y="73"/>
                  <a:pt x="77" y="73"/>
                </a:cubicBezTo>
                <a:cubicBezTo>
                  <a:pt x="76" y="73"/>
                  <a:pt x="75" y="73"/>
                  <a:pt x="74" y="74"/>
                </a:cubicBezTo>
                <a:cubicBezTo>
                  <a:pt x="73" y="75"/>
                  <a:pt x="73" y="76"/>
                  <a:pt x="74" y="77"/>
                </a:cubicBezTo>
                <a:cubicBezTo>
                  <a:pt x="74" y="79"/>
                  <a:pt x="74" y="80"/>
                  <a:pt x="74" y="82"/>
                </a:cubicBezTo>
                <a:cubicBezTo>
                  <a:pt x="74" y="83"/>
                  <a:pt x="74" y="85"/>
                  <a:pt x="74" y="86"/>
                </a:cubicBezTo>
                <a:cubicBezTo>
                  <a:pt x="74" y="86"/>
                  <a:pt x="74" y="87"/>
                  <a:pt x="74" y="88"/>
                </a:cubicBezTo>
                <a:cubicBezTo>
                  <a:pt x="74" y="89"/>
                  <a:pt x="74" y="91"/>
                  <a:pt x="75" y="92"/>
                </a:cubicBezTo>
                <a:cubicBezTo>
                  <a:pt x="75" y="93"/>
                  <a:pt x="75" y="94"/>
                  <a:pt x="75" y="95"/>
                </a:cubicBezTo>
                <a:cubicBezTo>
                  <a:pt x="75" y="96"/>
                  <a:pt x="75" y="97"/>
                  <a:pt x="75" y="97"/>
                </a:cubicBezTo>
                <a:cubicBezTo>
                  <a:pt x="75" y="98"/>
                  <a:pt x="75" y="98"/>
                  <a:pt x="75" y="98"/>
                </a:cubicBezTo>
                <a:cubicBezTo>
                  <a:pt x="75" y="99"/>
                  <a:pt x="75" y="100"/>
                  <a:pt x="75" y="101"/>
                </a:cubicBezTo>
                <a:cubicBezTo>
                  <a:pt x="75" y="102"/>
                  <a:pt x="75" y="102"/>
                  <a:pt x="75" y="103"/>
                </a:cubicBezTo>
                <a:cubicBezTo>
                  <a:pt x="75" y="104"/>
                  <a:pt x="75" y="105"/>
                  <a:pt x="75" y="105"/>
                </a:cubicBezTo>
                <a:cubicBezTo>
                  <a:pt x="74" y="106"/>
                  <a:pt x="74" y="107"/>
                  <a:pt x="74" y="108"/>
                </a:cubicBezTo>
                <a:cubicBezTo>
                  <a:pt x="74" y="109"/>
                  <a:pt x="73" y="111"/>
                  <a:pt x="74" y="112"/>
                </a:cubicBezTo>
                <a:cubicBezTo>
                  <a:pt x="74" y="113"/>
                  <a:pt x="74" y="115"/>
                  <a:pt x="73" y="116"/>
                </a:cubicBezTo>
                <a:cubicBezTo>
                  <a:pt x="73" y="117"/>
                  <a:pt x="73" y="118"/>
                  <a:pt x="73" y="118"/>
                </a:cubicBezTo>
                <a:cubicBezTo>
                  <a:pt x="72" y="119"/>
                  <a:pt x="72" y="120"/>
                  <a:pt x="72" y="121"/>
                </a:cubicBezTo>
                <a:cubicBezTo>
                  <a:pt x="70" y="123"/>
                  <a:pt x="68" y="125"/>
                  <a:pt x="66" y="126"/>
                </a:cubicBezTo>
                <a:cubicBezTo>
                  <a:pt x="64" y="128"/>
                  <a:pt x="61" y="128"/>
                  <a:pt x="58" y="128"/>
                </a:cubicBezTo>
                <a:cubicBezTo>
                  <a:pt x="56" y="126"/>
                  <a:pt x="54" y="123"/>
                  <a:pt x="53" y="120"/>
                </a:cubicBezTo>
                <a:cubicBezTo>
                  <a:pt x="51" y="117"/>
                  <a:pt x="50" y="113"/>
                  <a:pt x="49" y="110"/>
                </a:cubicBezTo>
                <a:cubicBezTo>
                  <a:pt x="49" y="109"/>
                  <a:pt x="49" y="108"/>
                  <a:pt x="49" y="107"/>
                </a:cubicBezTo>
                <a:cubicBezTo>
                  <a:pt x="49" y="106"/>
                  <a:pt x="49" y="105"/>
                  <a:pt x="48" y="104"/>
                </a:cubicBezTo>
                <a:cubicBezTo>
                  <a:pt x="49" y="102"/>
                  <a:pt x="49" y="100"/>
                  <a:pt x="49" y="98"/>
                </a:cubicBezTo>
                <a:cubicBezTo>
                  <a:pt x="49" y="96"/>
                  <a:pt x="49" y="94"/>
                  <a:pt x="50" y="92"/>
                </a:cubicBezTo>
                <a:cubicBezTo>
                  <a:pt x="50" y="92"/>
                  <a:pt x="49" y="91"/>
                  <a:pt x="49" y="90"/>
                </a:cubicBezTo>
                <a:cubicBezTo>
                  <a:pt x="49" y="89"/>
                  <a:pt x="50" y="89"/>
                  <a:pt x="50" y="88"/>
                </a:cubicBezTo>
                <a:cubicBezTo>
                  <a:pt x="50" y="88"/>
                  <a:pt x="50" y="86"/>
                  <a:pt x="51" y="85"/>
                </a:cubicBezTo>
                <a:cubicBezTo>
                  <a:pt x="51" y="84"/>
                  <a:pt x="52" y="83"/>
                  <a:pt x="51" y="82"/>
                </a:cubicBezTo>
                <a:cubicBezTo>
                  <a:pt x="52" y="81"/>
                  <a:pt x="52" y="79"/>
                  <a:pt x="51" y="78"/>
                </a:cubicBezTo>
                <a:cubicBezTo>
                  <a:pt x="50" y="77"/>
                  <a:pt x="50" y="76"/>
                  <a:pt x="50" y="75"/>
                </a:cubicBezTo>
                <a:cubicBezTo>
                  <a:pt x="45" y="75"/>
                  <a:pt x="40" y="76"/>
                  <a:pt x="34" y="76"/>
                </a:cubicBezTo>
                <a:cubicBezTo>
                  <a:pt x="28" y="76"/>
                  <a:pt x="23" y="77"/>
                  <a:pt x="19" y="79"/>
                </a:cubicBezTo>
                <a:cubicBezTo>
                  <a:pt x="18" y="79"/>
                  <a:pt x="18" y="79"/>
                  <a:pt x="17" y="79"/>
                </a:cubicBezTo>
                <a:cubicBezTo>
                  <a:pt x="17" y="79"/>
                  <a:pt x="16" y="79"/>
                  <a:pt x="15" y="79"/>
                </a:cubicBezTo>
                <a:cubicBezTo>
                  <a:pt x="14" y="78"/>
                  <a:pt x="12" y="77"/>
                  <a:pt x="9" y="77"/>
                </a:cubicBezTo>
                <a:cubicBezTo>
                  <a:pt x="9" y="76"/>
                  <a:pt x="8" y="76"/>
                  <a:pt x="6" y="76"/>
                </a:cubicBezTo>
                <a:cubicBezTo>
                  <a:pt x="5" y="76"/>
                  <a:pt x="4" y="75"/>
                  <a:pt x="3" y="75"/>
                </a:cubicBezTo>
                <a:cubicBezTo>
                  <a:pt x="3" y="74"/>
                  <a:pt x="2" y="74"/>
                  <a:pt x="1" y="73"/>
                </a:cubicBezTo>
                <a:cubicBezTo>
                  <a:pt x="1" y="73"/>
                  <a:pt x="0" y="72"/>
                  <a:pt x="0" y="71"/>
                </a:cubicBezTo>
                <a:cubicBezTo>
                  <a:pt x="0" y="68"/>
                  <a:pt x="0" y="66"/>
                  <a:pt x="0" y="65"/>
                </a:cubicBezTo>
                <a:cubicBezTo>
                  <a:pt x="0" y="64"/>
                  <a:pt x="1" y="63"/>
                  <a:pt x="2" y="62"/>
                </a:cubicBezTo>
                <a:cubicBezTo>
                  <a:pt x="3" y="62"/>
                  <a:pt x="3" y="61"/>
                  <a:pt x="3" y="61"/>
                </a:cubicBezTo>
                <a:cubicBezTo>
                  <a:pt x="3" y="60"/>
                  <a:pt x="3" y="60"/>
                  <a:pt x="4" y="59"/>
                </a:cubicBezTo>
                <a:cubicBezTo>
                  <a:pt x="3" y="59"/>
                  <a:pt x="4" y="58"/>
                  <a:pt x="4" y="58"/>
                </a:cubicBezTo>
                <a:cubicBezTo>
                  <a:pt x="4" y="57"/>
                  <a:pt x="4" y="57"/>
                  <a:pt x="5" y="56"/>
                </a:cubicBezTo>
                <a:cubicBezTo>
                  <a:pt x="6" y="56"/>
                  <a:pt x="7" y="55"/>
                  <a:pt x="8" y="54"/>
                </a:cubicBezTo>
                <a:cubicBezTo>
                  <a:pt x="9" y="53"/>
                  <a:pt x="10" y="53"/>
                  <a:pt x="12" y="53"/>
                </a:cubicBezTo>
                <a:cubicBezTo>
                  <a:pt x="15" y="53"/>
                  <a:pt x="17" y="52"/>
                  <a:pt x="19" y="51"/>
                </a:cubicBezTo>
                <a:cubicBezTo>
                  <a:pt x="21" y="51"/>
                  <a:pt x="23" y="51"/>
                  <a:pt x="25" y="52"/>
                </a:cubicBezTo>
                <a:cubicBezTo>
                  <a:pt x="26" y="52"/>
                  <a:pt x="26" y="51"/>
                  <a:pt x="27" y="52"/>
                </a:cubicBezTo>
                <a:cubicBezTo>
                  <a:pt x="28" y="52"/>
                  <a:pt x="28" y="52"/>
                  <a:pt x="29" y="51"/>
                </a:cubicBezTo>
                <a:cubicBezTo>
                  <a:pt x="30" y="52"/>
                  <a:pt x="31" y="52"/>
                  <a:pt x="32" y="51"/>
                </a:cubicBezTo>
                <a:cubicBezTo>
                  <a:pt x="33" y="51"/>
                  <a:pt x="34" y="50"/>
                  <a:pt x="35" y="50"/>
                </a:cubicBezTo>
                <a:cubicBezTo>
                  <a:pt x="36" y="50"/>
                  <a:pt x="37" y="50"/>
                  <a:pt x="38" y="50"/>
                </a:cubicBezTo>
                <a:cubicBezTo>
                  <a:pt x="38" y="50"/>
                  <a:pt x="39" y="50"/>
                  <a:pt x="40" y="50"/>
                </a:cubicBezTo>
                <a:cubicBezTo>
                  <a:pt x="42" y="50"/>
                  <a:pt x="43" y="50"/>
                  <a:pt x="44" y="50"/>
                </a:cubicBezTo>
                <a:cubicBezTo>
                  <a:pt x="46" y="50"/>
                  <a:pt x="47" y="50"/>
                  <a:pt x="48" y="50"/>
                </a:cubicBezTo>
                <a:cubicBezTo>
                  <a:pt x="49" y="49"/>
                  <a:pt x="49" y="47"/>
                  <a:pt x="49" y="45"/>
                </a:cubicBezTo>
                <a:cubicBezTo>
                  <a:pt x="48" y="44"/>
                  <a:pt x="48" y="42"/>
                  <a:pt x="48" y="40"/>
                </a:cubicBezTo>
                <a:cubicBezTo>
                  <a:pt x="48" y="38"/>
                  <a:pt x="48" y="36"/>
                  <a:pt x="48" y="34"/>
                </a:cubicBezTo>
                <a:cubicBezTo>
                  <a:pt x="48" y="34"/>
                  <a:pt x="48" y="33"/>
                  <a:pt x="48" y="33"/>
                </a:cubicBezTo>
                <a:cubicBezTo>
                  <a:pt x="48" y="32"/>
                  <a:pt x="48" y="32"/>
                  <a:pt x="48" y="31"/>
                </a:cubicBezTo>
                <a:cubicBezTo>
                  <a:pt x="48" y="28"/>
                  <a:pt x="47" y="26"/>
                  <a:pt x="47" y="25"/>
                </a:cubicBezTo>
                <a:cubicBezTo>
                  <a:pt x="47" y="25"/>
                  <a:pt x="47" y="23"/>
                  <a:pt x="47" y="22"/>
                </a:cubicBezTo>
                <a:cubicBezTo>
                  <a:pt x="47" y="21"/>
                  <a:pt x="47" y="20"/>
                  <a:pt x="47" y="20"/>
                </a:cubicBezTo>
                <a:cubicBezTo>
                  <a:pt x="47" y="19"/>
                  <a:pt x="47" y="18"/>
                  <a:pt x="47" y="17"/>
                </a:cubicBezTo>
                <a:cubicBezTo>
                  <a:pt x="47" y="16"/>
                  <a:pt x="47" y="15"/>
                  <a:pt x="47" y="15"/>
                </a:cubicBezTo>
                <a:cubicBezTo>
                  <a:pt x="47" y="14"/>
                  <a:pt x="47" y="13"/>
                  <a:pt x="46" y="12"/>
                </a:cubicBezTo>
                <a:cubicBezTo>
                  <a:pt x="47" y="11"/>
                  <a:pt x="47" y="11"/>
                  <a:pt x="47" y="10"/>
                </a:cubicBezTo>
                <a:cubicBezTo>
                  <a:pt x="47" y="10"/>
                  <a:pt x="48" y="9"/>
                  <a:pt x="48" y="9"/>
                </a:cubicBezTo>
                <a:cubicBezTo>
                  <a:pt x="49" y="8"/>
                  <a:pt x="49" y="7"/>
                  <a:pt x="50" y="6"/>
                </a:cubicBezTo>
                <a:cubicBezTo>
                  <a:pt x="51" y="6"/>
                  <a:pt x="52" y="5"/>
                  <a:pt x="52" y="4"/>
                </a:cubicBezTo>
                <a:cubicBezTo>
                  <a:pt x="55" y="3"/>
                  <a:pt x="57" y="2"/>
                  <a:pt x="57" y="1"/>
                </a:cubicBezTo>
                <a:cubicBezTo>
                  <a:pt x="57" y="0"/>
                  <a:pt x="58" y="0"/>
                  <a:pt x="59" y="0"/>
                </a:cubicBezTo>
                <a:cubicBezTo>
                  <a:pt x="60" y="0"/>
                  <a:pt x="61" y="0"/>
                  <a:pt x="61" y="0"/>
                </a:cubicBezTo>
                <a:cubicBezTo>
                  <a:pt x="62" y="1"/>
                  <a:pt x="63" y="1"/>
                  <a:pt x="64" y="1"/>
                </a:cubicBezTo>
                <a:cubicBezTo>
                  <a:pt x="68" y="2"/>
                  <a:pt x="71" y="4"/>
                  <a:pt x="71" y="6"/>
                </a:cubicBezTo>
                <a:cubicBezTo>
                  <a:pt x="72" y="8"/>
                  <a:pt x="73" y="11"/>
                  <a:pt x="73" y="13"/>
                </a:cubicBezTo>
                <a:cubicBezTo>
                  <a:pt x="74" y="16"/>
                  <a:pt x="74" y="19"/>
                  <a:pt x="75" y="21"/>
                </a:cubicBezTo>
                <a:cubicBezTo>
                  <a:pt x="75" y="22"/>
                  <a:pt x="74" y="24"/>
                  <a:pt x="75" y="25"/>
                </a:cubicBezTo>
                <a:cubicBezTo>
                  <a:pt x="75" y="27"/>
                  <a:pt x="75" y="28"/>
                  <a:pt x="74" y="29"/>
                </a:cubicBezTo>
                <a:cubicBezTo>
                  <a:pt x="74" y="32"/>
                  <a:pt x="74" y="35"/>
                  <a:pt x="74" y="38"/>
                </a:cubicBezTo>
                <a:cubicBezTo>
                  <a:pt x="75" y="41"/>
                  <a:pt x="75" y="43"/>
                  <a:pt x="74" y="45"/>
                </a:cubicBezTo>
                <a:lnTo>
                  <a:pt x="75" y="48"/>
                </a:lnTo>
                <a:close/>
                <a:moveTo>
                  <a:pt x="43" y="82"/>
                </a:moveTo>
                <a:cubicBezTo>
                  <a:pt x="43" y="83"/>
                  <a:pt x="43" y="85"/>
                  <a:pt x="42" y="86"/>
                </a:cubicBezTo>
                <a:cubicBezTo>
                  <a:pt x="42" y="87"/>
                  <a:pt x="41" y="88"/>
                  <a:pt x="41" y="88"/>
                </a:cubicBezTo>
                <a:cubicBezTo>
                  <a:pt x="40" y="89"/>
                  <a:pt x="39" y="90"/>
                  <a:pt x="38" y="90"/>
                </a:cubicBezTo>
                <a:cubicBezTo>
                  <a:pt x="37" y="90"/>
                  <a:pt x="36" y="90"/>
                  <a:pt x="36" y="91"/>
                </a:cubicBezTo>
                <a:cubicBezTo>
                  <a:pt x="33" y="91"/>
                  <a:pt x="31" y="91"/>
                  <a:pt x="30" y="88"/>
                </a:cubicBezTo>
                <a:cubicBezTo>
                  <a:pt x="30" y="86"/>
                  <a:pt x="30" y="85"/>
                  <a:pt x="31" y="84"/>
                </a:cubicBezTo>
                <a:cubicBezTo>
                  <a:pt x="32" y="82"/>
                  <a:pt x="34" y="82"/>
                  <a:pt x="35" y="82"/>
                </a:cubicBezTo>
                <a:cubicBezTo>
                  <a:pt x="37" y="82"/>
                  <a:pt x="38" y="82"/>
                  <a:pt x="39" y="82"/>
                </a:cubicBezTo>
                <a:cubicBezTo>
                  <a:pt x="41" y="81"/>
                  <a:pt x="42" y="81"/>
                  <a:pt x="43" y="82"/>
                </a:cubicBezTo>
                <a:close/>
                <a:moveTo>
                  <a:pt x="34" y="104"/>
                </a:moveTo>
                <a:cubicBezTo>
                  <a:pt x="34" y="102"/>
                  <a:pt x="34" y="100"/>
                  <a:pt x="34" y="100"/>
                </a:cubicBezTo>
                <a:cubicBezTo>
                  <a:pt x="35" y="100"/>
                  <a:pt x="35" y="100"/>
                  <a:pt x="35" y="99"/>
                </a:cubicBezTo>
                <a:cubicBezTo>
                  <a:pt x="38" y="97"/>
                  <a:pt x="40" y="96"/>
                  <a:pt x="41" y="97"/>
                </a:cubicBezTo>
                <a:cubicBezTo>
                  <a:pt x="43" y="99"/>
                  <a:pt x="44" y="100"/>
                  <a:pt x="44" y="101"/>
                </a:cubicBezTo>
                <a:cubicBezTo>
                  <a:pt x="44" y="103"/>
                  <a:pt x="43" y="104"/>
                  <a:pt x="41" y="105"/>
                </a:cubicBezTo>
                <a:cubicBezTo>
                  <a:pt x="38" y="105"/>
                  <a:pt x="36" y="105"/>
                  <a:pt x="34" y="104"/>
                </a:cubicBezTo>
                <a:close/>
                <a:moveTo>
                  <a:pt x="99" y="25"/>
                </a:moveTo>
                <a:cubicBezTo>
                  <a:pt x="100" y="25"/>
                  <a:pt x="101" y="25"/>
                  <a:pt x="102" y="25"/>
                </a:cubicBezTo>
                <a:cubicBezTo>
                  <a:pt x="103" y="26"/>
                  <a:pt x="104" y="26"/>
                  <a:pt x="104" y="27"/>
                </a:cubicBezTo>
                <a:cubicBezTo>
                  <a:pt x="105" y="28"/>
                  <a:pt x="105" y="29"/>
                  <a:pt x="104" y="30"/>
                </a:cubicBezTo>
                <a:cubicBezTo>
                  <a:pt x="104" y="31"/>
                  <a:pt x="103" y="32"/>
                  <a:pt x="102" y="32"/>
                </a:cubicBezTo>
                <a:cubicBezTo>
                  <a:pt x="101" y="33"/>
                  <a:pt x="100" y="33"/>
                  <a:pt x="99" y="33"/>
                </a:cubicBezTo>
                <a:cubicBezTo>
                  <a:pt x="97" y="33"/>
                  <a:pt x="96" y="33"/>
                  <a:pt x="95" y="32"/>
                </a:cubicBezTo>
                <a:cubicBezTo>
                  <a:pt x="95" y="32"/>
                  <a:pt x="94" y="31"/>
                  <a:pt x="93" y="31"/>
                </a:cubicBezTo>
                <a:cubicBezTo>
                  <a:pt x="93" y="31"/>
                  <a:pt x="93" y="30"/>
                  <a:pt x="93" y="30"/>
                </a:cubicBezTo>
                <a:cubicBezTo>
                  <a:pt x="92" y="28"/>
                  <a:pt x="93" y="27"/>
                  <a:pt x="94" y="26"/>
                </a:cubicBezTo>
                <a:cubicBezTo>
                  <a:pt x="95" y="25"/>
                  <a:pt x="96" y="25"/>
                  <a:pt x="97" y="25"/>
                </a:cubicBezTo>
                <a:lnTo>
                  <a:pt x="99" y="25"/>
                </a:lnTo>
                <a:close/>
              </a:path>
            </a:pathLst>
          </a:custGeom>
          <a:solidFill>
            <a:schemeClr val="dk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8" name="Google Shape;388;p31"/>
          <p:cNvSpPr/>
          <p:nvPr/>
        </p:nvSpPr>
        <p:spPr>
          <a:xfrm rot="5400000">
            <a:off x="-1057575" y="1398677"/>
            <a:ext cx="3127854" cy="330500"/>
          </a:xfrm>
          <a:custGeom>
            <a:avLst/>
            <a:gdLst/>
            <a:ahLst/>
            <a:cxnLst/>
            <a:rect l="l" t="t" r="r" b="b"/>
            <a:pathLst>
              <a:path w="2878" h="303" extrusionOk="0">
                <a:moveTo>
                  <a:pt x="2710" y="182"/>
                </a:moveTo>
                <a:lnTo>
                  <a:pt x="2710" y="182"/>
                </a:lnTo>
                <a:cubicBezTo>
                  <a:pt x="2698" y="182"/>
                  <a:pt x="2688" y="172"/>
                  <a:pt x="2688" y="159"/>
                </a:cubicBezTo>
                <a:lnTo>
                  <a:pt x="2688" y="159"/>
                </a:lnTo>
                <a:cubicBezTo>
                  <a:pt x="2688" y="147"/>
                  <a:pt x="2698" y="137"/>
                  <a:pt x="2710" y="137"/>
                </a:cubicBezTo>
                <a:lnTo>
                  <a:pt x="2759" y="137"/>
                </a:lnTo>
                <a:lnTo>
                  <a:pt x="2759" y="137"/>
                </a:lnTo>
                <a:cubicBezTo>
                  <a:pt x="2772" y="137"/>
                  <a:pt x="2782" y="147"/>
                  <a:pt x="2782" y="159"/>
                </a:cubicBezTo>
                <a:lnTo>
                  <a:pt x="2782" y="159"/>
                </a:lnTo>
                <a:cubicBezTo>
                  <a:pt x="2782" y="172"/>
                  <a:pt x="2772" y="182"/>
                  <a:pt x="2759" y="182"/>
                </a:cubicBezTo>
                <a:lnTo>
                  <a:pt x="2710" y="182"/>
                </a:lnTo>
                <a:close/>
                <a:moveTo>
                  <a:pt x="694" y="137"/>
                </a:moveTo>
                <a:lnTo>
                  <a:pt x="470" y="137"/>
                </a:lnTo>
                <a:lnTo>
                  <a:pt x="470" y="137"/>
                </a:lnTo>
                <a:cubicBezTo>
                  <a:pt x="458" y="137"/>
                  <a:pt x="448" y="147"/>
                  <a:pt x="448" y="159"/>
                </a:cubicBezTo>
                <a:lnTo>
                  <a:pt x="448" y="159"/>
                </a:lnTo>
                <a:cubicBezTo>
                  <a:pt x="448" y="172"/>
                  <a:pt x="458" y="182"/>
                  <a:pt x="470" y="182"/>
                </a:cubicBezTo>
                <a:lnTo>
                  <a:pt x="694" y="182"/>
                </a:lnTo>
                <a:lnTo>
                  <a:pt x="694" y="182"/>
                </a:lnTo>
                <a:cubicBezTo>
                  <a:pt x="706" y="182"/>
                  <a:pt x="716" y="172"/>
                  <a:pt x="716" y="159"/>
                </a:cubicBezTo>
                <a:lnTo>
                  <a:pt x="716" y="159"/>
                </a:lnTo>
                <a:cubicBezTo>
                  <a:pt x="716" y="147"/>
                  <a:pt x="706" y="137"/>
                  <a:pt x="694" y="137"/>
                </a:cubicBezTo>
                <a:close/>
                <a:moveTo>
                  <a:pt x="1590" y="137"/>
                </a:moveTo>
                <a:lnTo>
                  <a:pt x="1366" y="137"/>
                </a:lnTo>
                <a:lnTo>
                  <a:pt x="1366" y="137"/>
                </a:lnTo>
                <a:cubicBezTo>
                  <a:pt x="1353" y="137"/>
                  <a:pt x="1344" y="147"/>
                  <a:pt x="1344" y="159"/>
                </a:cubicBezTo>
                <a:lnTo>
                  <a:pt x="1344" y="159"/>
                </a:lnTo>
                <a:cubicBezTo>
                  <a:pt x="1344" y="172"/>
                  <a:pt x="1354" y="182"/>
                  <a:pt x="1366" y="182"/>
                </a:cubicBezTo>
                <a:lnTo>
                  <a:pt x="1590" y="182"/>
                </a:lnTo>
                <a:lnTo>
                  <a:pt x="1590" y="182"/>
                </a:lnTo>
                <a:cubicBezTo>
                  <a:pt x="1603" y="182"/>
                  <a:pt x="1612" y="172"/>
                  <a:pt x="1612" y="159"/>
                </a:cubicBezTo>
                <a:lnTo>
                  <a:pt x="1612" y="159"/>
                </a:lnTo>
                <a:cubicBezTo>
                  <a:pt x="1612" y="147"/>
                  <a:pt x="1603" y="137"/>
                  <a:pt x="1590" y="137"/>
                </a:cubicBezTo>
                <a:close/>
                <a:moveTo>
                  <a:pt x="246" y="137"/>
                </a:moveTo>
                <a:lnTo>
                  <a:pt x="22" y="137"/>
                </a:lnTo>
                <a:lnTo>
                  <a:pt x="22" y="137"/>
                </a:lnTo>
                <a:cubicBezTo>
                  <a:pt x="10" y="137"/>
                  <a:pt x="0" y="147"/>
                  <a:pt x="0" y="159"/>
                </a:cubicBezTo>
                <a:lnTo>
                  <a:pt x="0" y="159"/>
                </a:lnTo>
                <a:cubicBezTo>
                  <a:pt x="0" y="172"/>
                  <a:pt x="10" y="182"/>
                  <a:pt x="22" y="182"/>
                </a:cubicBezTo>
                <a:lnTo>
                  <a:pt x="246" y="182"/>
                </a:lnTo>
                <a:lnTo>
                  <a:pt x="246" y="182"/>
                </a:lnTo>
                <a:cubicBezTo>
                  <a:pt x="258" y="182"/>
                  <a:pt x="268" y="172"/>
                  <a:pt x="268" y="159"/>
                </a:cubicBezTo>
                <a:lnTo>
                  <a:pt x="268" y="159"/>
                </a:lnTo>
                <a:cubicBezTo>
                  <a:pt x="268" y="147"/>
                  <a:pt x="258" y="137"/>
                  <a:pt x="246" y="137"/>
                </a:cubicBezTo>
                <a:close/>
                <a:moveTo>
                  <a:pt x="1142" y="137"/>
                </a:moveTo>
                <a:lnTo>
                  <a:pt x="918" y="137"/>
                </a:lnTo>
                <a:lnTo>
                  <a:pt x="918" y="137"/>
                </a:lnTo>
                <a:cubicBezTo>
                  <a:pt x="906" y="137"/>
                  <a:pt x="896" y="147"/>
                  <a:pt x="896" y="159"/>
                </a:cubicBezTo>
                <a:lnTo>
                  <a:pt x="896" y="159"/>
                </a:lnTo>
                <a:cubicBezTo>
                  <a:pt x="896" y="172"/>
                  <a:pt x="906" y="182"/>
                  <a:pt x="918" y="182"/>
                </a:cubicBezTo>
                <a:lnTo>
                  <a:pt x="1142" y="182"/>
                </a:lnTo>
                <a:lnTo>
                  <a:pt x="1142" y="182"/>
                </a:lnTo>
                <a:cubicBezTo>
                  <a:pt x="1154" y="182"/>
                  <a:pt x="1164" y="172"/>
                  <a:pt x="1164" y="159"/>
                </a:cubicBezTo>
                <a:lnTo>
                  <a:pt x="1164" y="159"/>
                </a:lnTo>
                <a:cubicBezTo>
                  <a:pt x="1164" y="147"/>
                  <a:pt x="1154" y="137"/>
                  <a:pt x="1142" y="137"/>
                </a:cubicBezTo>
                <a:close/>
                <a:moveTo>
                  <a:pt x="2486" y="137"/>
                </a:moveTo>
                <a:lnTo>
                  <a:pt x="2262" y="137"/>
                </a:lnTo>
                <a:lnTo>
                  <a:pt x="2262" y="137"/>
                </a:lnTo>
                <a:cubicBezTo>
                  <a:pt x="2250" y="137"/>
                  <a:pt x="2240" y="147"/>
                  <a:pt x="2240" y="159"/>
                </a:cubicBezTo>
                <a:lnTo>
                  <a:pt x="2240" y="159"/>
                </a:lnTo>
                <a:cubicBezTo>
                  <a:pt x="2240" y="172"/>
                  <a:pt x="2250" y="182"/>
                  <a:pt x="2262" y="182"/>
                </a:cubicBezTo>
                <a:lnTo>
                  <a:pt x="2486" y="182"/>
                </a:lnTo>
                <a:lnTo>
                  <a:pt x="2486" y="182"/>
                </a:lnTo>
                <a:cubicBezTo>
                  <a:pt x="2499" y="182"/>
                  <a:pt x="2509" y="172"/>
                  <a:pt x="2509" y="159"/>
                </a:cubicBezTo>
                <a:lnTo>
                  <a:pt x="2509" y="159"/>
                </a:lnTo>
                <a:cubicBezTo>
                  <a:pt x="2509" y="147"/>
                  <a:pt x="2499" y="137"/>
                  <a:pt x="2486" y="137"/>
                </a:cubicBezTo>
                <a:close/>
                <a:moveTo>
                  <a:pt x="2038" y="137"/>
                </a:moveTo>
                <a:lnTo>
                  <a:pt x="1814" y="137"/>
                </a:lnTo>
                <a:lnTo>
                  <a:pt x="1814" y="137"/>
                </a:lnTo>
                <a:cubicBezTo>
                  <a:pt x="1802" y="137"/>
                  <a:pt x="1792" y="147"/>
                  <a:pt x="1792" y="159"/>
                </a:cubicBezTo>
                <a:lnTo>
                  <a:pt x="1792" y="159"/>
                </a:lnTo>
                <a:cubicBezTo>
                  <a:pt x="1792" y="172"/>
                  <a:pt x="1802" y="182"/>
                  <a:pt x="1814" y="182"/>
                </a:cubicBezTo>
                <a:lnTo>
                  <a:pt x="2038" y="182"/>
                </a:lnTo>
                <a:lnTo>
                  <a:pt x="2038" y="182"/>
                </a:lnTo>
                <a:cubicBezTo>
                  <a:pt x="2051" y="182"/>
                  <a:pt x="2061" y="172"/>
                  <a:pt x="2061" y="159"/>
                </a:cubicBezTo>
                <a:lnTo>
                  <a:pt x="2061" y="159"/>
                </a:lnTo>
                <a:cubicBezTo>
                  <a:pt x="2061" y="147"/>
                  <a:pt x="2051" y="137"/>
                  <a:pt x="2038" y="137"/>
                </a:cubicBezTo>
                <a:close/>
                <a:moveTo>
                  <a:pt x="2876" y="157"/>
                </a:moveTo>
                <a:lnTo>
                  <a:pt x="2876" y="157"/>
                </a:lnTo>
                <a:cubicBezTo>
                  <a:pt x="2876" y="150"/>
                  <a:pt x="2873" y="144"/>
                  <a:pt x="2867" y="140"/>
                </a:cubicBezTo>
                <a:lnTo>
                  <a:pt x="2867" y="140"/>
                </a:lnTo>
                <a:cubicBezTo>
                  <a:pt x="2865" y="138"/>
                  <a:pt x="2862" y="136"/>
                  <a:pt x="2859" y="135"/>
                </a:cubicBezTo>
                <a:lnTo>
                  <a:pt x="2859" y="135"/>
                </a:lnTo>
                <a:cubicBezTo>
                  <a:pt x="2858" y="134"/>
                  <a:pt x="2857" y="134"/>
                  <a:pt x="2856" y="133"/>
                </a:cubicBezTo>
                <a:lnTo>
                  <a:pt x="2856" y="133"/>
                </a:lnTo>
                <a:cubicBezTo>
                  <a:pt x="2819" y="109"/>
                  <a:pt x="2721" y="34"/>
                  <a:pt x="2687" y="8"/>
                </a:cubicBezTo>
                <a:lnTo>
                  <a:pt x="2687" y="8"/>
                </a:lnTo>
                <a:cubicBezTo>
                  <a:pt x="2677" y="0"/>
                  <a:pt x="2663" y="2"/>
                  <a:pt x="2656" y="12"/>
                </a:cubicBezTo>
                <a:lnTo>
                  <a:pt x="2656" y="12"/>
                </a:lnTo>
                <a:cubicBezTo>
                  <a:pt x="2648" y="22"/>
                  <a:pt x="2650" y="36"/>
                  <a:pt x="2660" y="43"/>
                </a:cubicBezTo>
                <a:lnTo>
                  <a:pt x="2660" y="43"/>
                </a:lnTo>
                <a:cubicBezTo>
                  <a:pt x="2688" y="65"/>
                  <a:pt x="2771" y="129"/>
                  <a:pt x="2817" y="160"/>
                </a:cubicBezTo>
                <a:lnTo>
                  <a:pt x="2817" y="160"/>
                </a:lnTo>
                <a:cubicBezTo>
                  <a:pt x="2778" y="193"/>
                  <a:pt x="2712" y="243"/>
                  <a:pt x="2686" y="261"/>
                </a:cubicBezTo>
                <a:lnTo>
                  <a:pt x="2686" y="261"/>
                </a:lnTo>
                <a:cubicBezTo>
                  <a:pt x="2676" y="269"/>
                  <a:pt x="2673" y="283"/>
                  <a:pt x="2681" y="293"/>
                </a:cubicBezTo>
                <a:lnTo>
                  <a:pt x="2681" y="293"/>
                </a:lnTo>
                <a:cubicBezTo>
                  <a:pt x="2685" y="299"/>
                  <a:pt x="2692" y="302"/>
                  <a:pt x="2699" y="302"/>
                </a:cubicBezTo>
                <a:lnTo>
                  <a:pt x="2699" y="302"/>
                </a:lnTo>
                <a:cubicBezTo>
                  <a:pt x="2703" y="302"/>
                  <a:pt x="2708" y="301"/>
                  <a:pt x="2712" y="298"/>
                </a:cubicBezTo>
                <a:lnTo>
                  <a:pt x="2712" y="298"/>
                </a:lnTo>
                <a:cubicBezTo>
                  <a:pt x="2744" y="275"/>
                  <a:pt x="2838" y="203"/>
                  <a:pt x="2869" y="174"/>
                </a:cubicBezTo>
                <a:lnTo>
                  <a:pt x="2869" y="174"/>
                </a:lnTo>
                <a:cubicBezTo>
                  <a:pt x="2874" y="170"/>
                  <a:pt x="2877" y="163"/>
                  <a:pt x="2876" y="157"/>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defTabSz="1828755" rtl="0" eaLnBrk="1" fontAlgn="auto" latinLnBrk="0" hangingPunct="1">
              <a:lnSpc>
                <a:spcPct val="93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 name="Google Shape;389;p31"/>
          <p:cNvSpPr/>
          <p:nvPr/>
        </p:nvSpPr>
        <p:spPr>
          <a:xfrm>
            <a:off x="2365954" y="2646827"/>
            <a:ext cx="581027" cy="644526"/>
          </a:xfrm>
          <a:custGeom>
            <a:avLst/>
            <a:gdLst/>
            <a:ahLst/>
            <a:cxnLst/>
            <a:rect l="l" t="t" r="r" b="b"/>
            <a:pathLst>
              <a:path w="112" h="124" extrusionOk="0">
                <a:moveTo>
                  <a:pt x="24" y="32"/>
                </a:moveTo>
                <a:cubicBezTo>
                  <a:pt x="25" y="28"/>
                  <a:pt x="28" y="26"/>
                  <a:pt x="32" y="25"/>
                </a:cubicBezTo>
                <a:cubicBezTo>
                  <a:pt x="33" y="24"/>
                  <a:pt x="34" y="23"/>
                  <a:pt x="35" y="21"/>
                </a:cubicBezTo>
                <a:cubicBezTo>
                  <a:pt x="36" y="19"/>
                  <a:pt x="37" y="18"/>
                  <a:pt x="38" y="16"/>
                </a:cubicBezTo>
                <a:cubicBezTo>
                  <a:pt x="38" y="15"/>
                  <a:pt x="39" y="14"/>
                  <a:pt x="40" y="14"/>
                </a:cubicBezTo>
                <a:cubicBezTo>
                  <a:pt x="41" y="13"/>
                  <a:pt x="42" y="12"/>
                  <a:pt x="42" y="11"/>
                </a:cubicBezTo>
                <a:cubicBezTo>
                  <a:pt x="47" y="8"/>
                  <a:pt x="47" y="8"/>
                  <a:pt x="47" y="8"/>
                </a:cubicBezTo>
                <a:cubicBezTo>
                  <a:pt x="48" y="7"/>
                  <a:pt x="48" y="6"/>
                  <a:pt x="49" y="5"/>
                </a:cubicBezTo>
                <a:cubicBezTo>
                  <a:pt x="49" y="4"/>
                  <a:pt x="50" y="4"/>
                  <a:pt x="51" y="3"/>
                </a:cubicBezTo>
                <a:cubicBezTo>
                  <a:pt x="53" y="3"/>
                  <a:pt x="54" y="2"/>
                  <a:pt x="54" y="2"/>
                </a:cubicBezTo>
                <a:cubicBezTo>
                  <a:pt x="55" y="1"/>
                  <a:pt x="55" y="1"/>
                  <a:pt x="56" y="1"/>
                </a:cubicBezTo>
                <a:cubicBezTo>
                  <a:pt x="57" y="0"/>
                  <a:pt x="58" y="0"/>
                  <a:pt x="59" y="0"/>
                </a:cubicBezTo>
                <a:cubicBezTo>
                  <a:pt x="60" y="1"/>
                  <a:pt x="61" y="1"/>
                  <a:pt x="62" y="1"/>
                </a:cubicBezTo>
                <a:cubicBezTo>
                  <a:pt x="63" y="2"/>
                  <a:pt x="64" y="2"/>
                  <a:pt x="64" y="2"/>
                </a:cubicBezTo>
                <a:cubicBezTo>
                  <a:pt x="64" y="3"/>
                  <a:pt x="64" y="3"/>
                  <a:pt x="65" y="3"/>
                </a:cubicBezTo>
                <a:cubicBezTo>
                  <a:pt x="65" y="4"/>
                  <a:pt x="66" y="5"/>
                  <a:pt x="66" y="6"/>
                </a:cubicBezTo>
                <a:cubicBezTo>
                  <a:pt x="66" y="8"/>
                  <a:pt x="66" y="9"/>
                  <a:pt x="66" y="10"/>
                </a:cubicBezTo>
                <a:cubicBezTo>
                  <a:pt x="66" y="11"/>
                  <a:pt x="67" y="11"/>
                  <a:pt x="67" y="12"/>
                </a:cubicBezTo>
                <a:cubicBezTo>
                  <a:pt x="67" y="13"/>
                  <a:pt x="67" y="13"/>
                  <a:pt x="67" y="14"/>
                </a:cubicBezTo>
                <a:cubicBezTo>
                  <a:pt x="66" y="17"/>
                  <a:pt x="66" y="18"/>
                  <a:pt x="65" y="19"/>
                </a:cubicBezTo>
                <a:cubicBezTo>
                  <a:pt x="63" y="22"/>
                  <a:pt x="61" y="24"/>
                  <a:pt x="60" y="25"/>
                </a:cubicBezTo>
                <a:cubicBezTo>
                  <a:pt x="59" y="27"/>
                  <a:pt x="58" y="28"/>
                  <a:pt x="57" y="30"/>
                </a:cubicBezTo>
                <a:cubicBezTo>
                  <a:pt x="55" y="30"/>
                  <a:pt x="55" y="31"/>
                  <a:pt x="54" y="32"/>
                </a:cubicBezTo>
                <a:cubicBezTo>
                  <a:pt x="54" y="32"/>
                  <a:pt x="54" y="32"/>
                  <a:pt x="54" y="32"/>
                </a:cubicBezTo>
                <a:cubicBezTo>
                  <a:pt x="53" y="34"/>
                  <a:pt x="52" y="35"/>
                  <a:pt x="50" y="35"/>
                </a:cubicBezTo>
                <a:cubicBezTo>
                  <a:pt x="48" y="36"/>
                  <a:pt x="47" y="37"/>
                  <a:pt x="45" y="37"/>
                </a:cubicBezTo>
                <a:cubicBezTo>
                  <a:pt x="43" y="39"/>
                  <a:pt x="41" y="40"/>
                  <a:pt x="39" y="42"/>
                </a:cubicBezTo>
                <a:cubicBezTo>
                  <a:pt x="38" y="43"/>
                  <a:pt x="38" y="43"/>
                  <a:pt x="37" y="44"/>
                </a:cubicBezTo>
                <a:cubicBezTo>
                  <a:pt x="36" y="45"/>
                  <a:pt x="36" y="46"/>
                  <a:pt x="35" y="47"/>
                </a:cubicBezTo>
                <a:cubicBezTo>
                  <a:pt x="34" y="49"/>
                  <a:pt x="33" y="50"/>
                  <a:pt x="31" y="51"/>
                </a:cubicBezTo>
                <a:cubicBezTo>
                  <a:pt x="29" y="53"/>
                  <a:pt x="27" y="54"/>
                  <a:pt x="26" y="56"/>
                </a:cubicBezTo>
                <a:cubicBezTo>
                  <a:pt x="24" y="58"/>
                  <a:pt x="22" y="60"/>
                  <a:pt x="21" y="61"/>
                </a:cubicBezTo>
                <a:cubicBezTo>
                  <a:pt x="22" y="63"/>
                  <a:pt x="23" y="65"/>
                  <a:pt x="23" y="65"/>
                </a:cubicBezTo>
                <a:cubicBezTo>
                  <a:pt x="24" y="65"/>
                  <a:pt x="25" y="66"/>
                  <a:pt x="26" y="67"/>
                </a:cubicBezTo>
                <a:cubicBezTo>
                  <a:pt x="26" y="67"/>
                  <a:pt x="27" y="68"/>
                  <a:pt x="27" y="69"/>
                </a:cubicBezTo>
                <a:cubicBezTo>
                  <a:pt x="29" y="70"/>
                  <a:pt x="30" y="71"/>
                  <a:pt x="30" y="71"/>
                </a:cubicBezTo>
                <a:cubicBezTo>
                  <a:pt x="30" y="72"/>
                  <a:pt x="31" y="72"/>
                  <a:pt x="32" y="73"/>
                </a:cubicBezTo>
                <a:cubicBezTo>
                  <a:pt x="34" y="74"/>
                  <a:pt x="36" y="76"/>
                  <a:pt x="37" y="78"/>
                </a:cubicBezTo>
                <a:cubicBezTo>
                  <a:pt x="39" y="80"/>
                  <a:pt x="41" y="82"/>
                  <a:pt x="42" y="84"/>
                </a:cubicBezTo>
                <a:cubicBezTo>
                  <a:pt x="44" y="85"/>
                  <a:pt x="46" y="87"/>
                  <a:pt x="47" y="88"/>
                </a:cubicBezTo>
                <a:cubicBezTo>
                  <a:pt x="49" y="89"/>
                  <a:pt x="51" y="90"/>
                  <a:pt x="53" y="92"/>
                </a:cubicBezTo>
                <a:cubicBezTo>
                  <a:pt x="54" y="92"/>
                  <a:pt x="55" y="93"/>
                  <a:pt x="56" y="95"/>
                </a:cubicBezTo>
                <a:cubicBezTo>
                  <a:pt x="58" y="96"/>
                  <a:pt x="59" y="97"/>
                  <a:pt x="59" y="97"/>
                </a:cubicBezTo>
                <a:cubicBezTo>
                  <a:pt x="60" y="98"/>
                  <a:pt x="60" y="98"/>
                  <a:pt x="61" y="98"/>
                </a:cubicBezTo>
                <a:cubicBezTo>
                  <a:pt x="62" y="99"/>
                  <a:pt x="63" y="100"/>
                  <a:pt x="63" y="101"/>
                </a:cubicBezTo>
                <a:cubicBezTo>
                  <a:pt x="63" y="102"/>
                  <a:pt x="64" y="103"/>
                  <a:pt x="64" y="103"/>
                </a:cubicBezTo>
                <a:cubicBezTo>
                  <a:pt x="64" y="104"/>
                  <a:pt x="64" y="104"/>
                  <a:pt x="64" y="105"/>
                </a:cubicBezTo>
                <a:cubicBezTo>
                  <a:pt x="65" y="106"/>
                  <a:pt x="66" y="106"/>
                  <a:pt x="66" y="107"/>
                </a:cubicBezTo>
                <a:cubicBezTo>
                  <a:pt x="67" y="108"/>
                  <a:pt x="67" y="109"/>
                  <a:pt x="67" y="110"/>
                </a:cubicBezTo>
                <a:cubicBezTo>
                  <a:pt x="67" y="113"/>
                  <a:pt x="67" y="115"/>
                  <a:pt x="67" y="116"/>
                </a:cubicBezTo>
                <a:cubicBezTo>
                  <a:pt x="66" y="117"/>
                  <a:pt x="66" y="118"/>
                  <a:pt x="66" y="120"/>
                </a:cubicBezTo>
                <a:cubicBezTo>
                  <a:pt x="64" y="122"/>
                  <a:pt x="63" y="123"/>
                  <a:pt x="63" y="123"/>
                </a:cubicBezTo>
                <a:cubicBezTo>
                  <a:pt x="62" y="123"/>
                  <a:pt x="61" y="123"/>
                  <a:pt x="61" y="123"/>
                </a:cubicBezTo>
                <a:cubicBezTo>
                  <a:pt x="59" y="124"/>
                  <a:pt x="57" y="124"/>
                  <a:pt x="56" y="124"/>
                </a:cubicBezTo>
                <a:cubicBezTo>
                  <a:pt x="55" y="123"/>
                  <a:pt x="55" y="123"/>
                  <a:pt x="54" y="122"/>
                </a:cubicBezTo>
                <a:cubicBezTo>
                  <a:pt x="52" y="122"/>
                  <a:pt x="51" y="121"/>
                  <a:pt x="50" y="121"/>
                </a:cubicBezTo>
                <a:cubicBezTo>
                  <a:pt x="48" y="121"/>
                  <a:pt x="47" y="120"/>
                  <a:pt x="46" y="119"/>
                </a:cubicBezTo>
                <a:cubicBezTo>
                  <a:pt x="45" y="119"/>
                  <a:pt x="44" y="118"/>
                  <a:pt x="44" y="118"/>
                </a:cubicBezTo>
                <a:cubicBezTo>
                  <a:pt x="43" y="117"/>
                  <a:pt x="43" y="117"/>
                  <a:pt x="42" y="116"/>
                </a:cubicBezTo>
                <a:cubicBezTo>
                  <a:pt x="42" y="115"/>
                  <a:pt x="41" y="114"/>
                  <a:pt x="41" y="114"/>
                </a:cubicBezTo>
                <a:cubicBezTo>
                  <a:pt x="40" y="113"/>
                  <a:pt x="40" y="113"/>
                  <a:pt x="39" y="113"/>
                </a:cubicBezTo>
                <a:cubicBezTo>
                  <a:pt x="39" y="112"/>
                  <a:pt x="38" y="111"/>
                  <a:pt x="38" y="111"/>
                </a:cubicBezTo>
                <a:cubicBezTo>
                  <a:pt x="37" y="111"/>
                  <a:pt x="37" y="110"/>
                  <a:pt x="36" y="110"/>
                </a:cubicBezTo>
                <a:cubicBezTo>
                  <a:pt x="36" y="109"/>
                  <a:pt x="35" y="108"/>
                  <a:pt x="34" y="106"/>
                </a:cubicBezTo>
                <a:cubicBezTo>
                  <a:pt x="34" y="105"/>
                  <a:pt x="33" y="104"/>
                  <a:pt x="32" y="104"/>
                </a:cubicBezTo>
                <a:cubicBezTo>
                  <a:pt x="31" y="103"/>
                  <a:pt x="31" y="103"/>
                  <a:pt x="30" y="102"/>
                </a:cubicBezTo>
                <a:cubicBezTo>
                  <a:pt x="29" y="102"/>
                  <a:pt x="28" y="101"/>
                  <a:pt x="28" y="100"/>
                </a:cubicBezTo>
                <a:cubicBezTo>
                  <a:pt x="27" y="99"/>
                  <a:pt x="26" y="98"/>
                  <a:pt x="26" y="98"/>
                </a:cubicBezTo>
                <a:cubicBezTo>
                  <a:pt x="26" y="97"/>
                  <a:pt x="26" y="97"/>
                  <a:pt x="25" y="97"/>
                </a:cubicBezTo>
                <a:cubicBezTo>
                  <a:pt x="24" y="95"/>
                  <a:pt x="23" y="94"/>
                  <a:pt x="22" y="93"/>
                </a:cubicBezTo>
                <a:cubicBezTo>
                  <a:pt x="21" y="93"/>
                  <a:pt x="20" y="92"/>
                  <a:pt x="19" y="91"/>
                </a:cubicBezTo>
                <a:cubicBezTo>
                  <a:pt x="19" y="90"/>
                  <a:pt x="18" y="89"/>
                  <a:pt x="17" y="88"/>
                </a:cubicBezTo>
                <a:cubicBezTo>
                  <a:pt x="17" y="87"/>
                  <a:pt x="16" y="87"/>
                  <a:pt x="14" y="86"/>
                </a:cubicBezTo>
                <a:cubicBezTo>
                  <a:pt x="13" y="85"/>
                  <a:pt x="11" y="83"/>
                  <a:pt x="11" y="83"/>
                </a:cubicBezTo>
                <a:cubicBezTo>
                  <a:pt x="11" y="82"/>
                  <a:pt x="10" y="81"/>
                  <a:pt x="10" y="80"/>
                </a:cubicBezTo>
                <a:cubicBezTo>
                  <a:pt x="8" y="79"/>
                  <a:pt x="7" y="77"/>
                  <a:pt x="7" y="77"/>
                </a:cubicBezTo>
                <a:cubicBezTo>
                  <a:pt x="7" y="76"/>
                  <a:pt x="6" y="75"/>
                  <a:pt x="5" y="74"/>
                </a:cubicBezTo>
                <a:cubicBezTo>
                  <a:pt x="4" y="73"/>
                  <a:pt x="4" y="72"/>
                  <a:pt x="3" y="71"/>
                </a:cubicBezTo>
                <a:cubicBezTo>
                  <a:pt x="2" y="70"/>
                  <a:pt x="2" y="69"/>
                  <a:pt x="1" y="68"/>
                </a:cubicBezTo>
                <a:cubicBezTo>
                  <a:pt x="1" y="67"/>
                  <a:pt x="0" y="65"/>
                  <a:pt x="1" y="64"/>
                </a:cubicBezTo>
                <a:cubicBezTo>
                  <a:pt x="1" y="62"/>
                  <a:pt x="1" y="61"/>
                  <a:pt x="1" y="59"/>
                </a:cubicBezTo>
                <a:cubicBezTo>
                  <a:pt x="2" y="59"/>
                  <a:pt x="2" y="58"/>
                  <a:pt x="2" y="58"/>
                </a:cubicBezTo>
                <a:cubicBezTo>
                  <a:pt x="3" y="57"/>
                  <a:pt x="3" y="56"/>
                  <a:pt x="3" y="56"/>
                </a:cubicBezTo>
                <a:cubicBezTo>
                  <a:pt x="5" y="54"/>
                  <a:pt x="6" y="52"/>
                  <a:pt x="8" y="51"/>
                </a:cubicBezTo>
                <a:cubicBezTo>
                  <a:pt x="9" y="49"/>
                  <a:pt x="10" y="47"/>
                  <a:pt x="11" y="46"/>
                </a:cubicBezTo>
                <a:cubicBezTo>
                  <a:pt x="12" y="45"/>
                  <a:pt x="13" y="44"/>
                  <a:pt x="14" y="43"/>
                </a:cubicBezTo>
                <a:cubicBezTo>
                  <a:pt x="15" y="43"/>
                  <a:pt x="15" y="42"/>
                  <a:pt x="16" y="42"/>
                </a:cubicBezTo>
                <a:cubicBezTo>
                  <a:pt x="16" y="41"/>
                  <a:pt x="17" y="41"/>
                  <a:pt x="17" y="40"/>
                </a:cubicBezTo>
                <a:cubicBezTo>
                  <a:pt x="18" y="39"/>
                  <a:pt x="19" y="37"/>
                  <a:pt x="20" y="36"/>
                </a:cubicBezTo>
                <a:cubicBezTo>
                  <a:pt x="21" y="35"/>
                  <a:pt x="22" y="34"/>
                  <a:pt x="23" y="32"/>
                </a:cubicBezTo>
                <a:lnTo>
                  <a:pt x="24" y="32"/>
                </a:lnTo>
                <a:close/>
                <a:moveTo>
                  <a:pt x="15" y="105"/>
                </a:moveTo>
                <a:cubicBezTo>
                  <a:pt x="15" y="104"/>
                  <a:pt x="16" y="102"/>
                  <a:pt x="17" y="102"/>
                </a:cubicBezTo>
                <a:cubicBezTo>
                  <a:pt x="19" y="103"/>
                  <a:pt x="21" y="103"/>
                  <a:pt x="23" y="104"/>
                </a:cubicBezTo>
                <a:cubicBezTo>
                  <a:pt x="24" y="105"/>
                  <a:pt x="25" y="106"/>
                  <a:pt x="26" y="106"/>
                </a:cubicBezTo>
                <a:cubicBezTo>
                  <a:pt x="26" y="107"/>
                  <a:pt x="27" y="108"/>
                  <a:pt x="27" y="109"/>
                </a:cubicBezTo>
                <a:cubicBezTo>
                  <a:pt x="25" y="110"/>
                  <a:pt x="24" y="111"/>
                  <a:pt x="22" y="111"/>
                </a:cubicBezTo>
                <a:cubicBezTo>
                  <a:pt x="21" y="111"/>
                  <a:pt x="20" y="111"/>
                  <a:pt x="19" y="110"/>
                </a:cubicBezTo>
                <a:cubicBezTo>
                  <a:pt x="18" y="110"/>
                  <a:pt x="17" y="109"/>
                  <a:pt x="16" y="108"/>
                </a:cubicBezTo>
                <a:cubicBezTo>
                  <a:pt x="16" y="107"/>
                  <a:pt x="15" y="106"/>
                  <a:pt x="15" y="105"/>
                </a:cubicBezTo>
                <a:close/>
                <a:moveTo>
                  <a:pt x="69" y="32"/>
                </a:moveTo>
                <a:cubicBezTo>
                  <a:pt x="71" y="28"/>
                  <a:pt x="73" y="26"/>
                  <a:pt x="77" y="25"/>
                </a:cubicBezTo>
                <a:cubicBezTo>
                  <a:pt x="78" y="24"/>
                  <a:pt x="79" y="23"/>
                  <a:pt x="80" y="21"/>
                </a:cubicBezTo>
                <a:cubicBezTo>
                  <a:pt x="81" y="19"/>
                  <a:pt x="82" y="18"/>
                  <a:pt x="83" y="16"/>
                </a:cubicBezTo>
                <a:cubicBezTo>
                  <a:pt x="84" y="15"/>
                  <a:pt x="85" y="14"/>
                  <a:pt x="85" y="14"/>
                </a:cubicBezTo>
                <a:cubicBezTo>
                  <a:pt x="86" y="13"/>
                  <a:pt x="87" y="12"/>
                  <a:pt x="88" y="11"/>
                </a:cubicBezTo>
                <a:cubicBezTo>
                  <a:pt x="89" y="10"/>
                  <a:pt x="90" y="9"/>
                  <a:pt x="91" y="9"/>
                </a:cubicBezTo>
                <a:cubicBezTo>
                  <a:pt x="91" y="9"/>
                  <a:pt x="92" y="9"/>
                  <a:pt x="92" y="8"/>
                </a:cubicBezTo>
                <a:cubicBezTo>
                  <a:pt x="93" y="7"/>
                  <a:pt x="94" y="6"/>
                  <a:pt x="94" y="5"/>
                </a:cubicBezTo>
                <a:cubicBezTo>
                  <a:pt x="94" y="4"/>
                  <a:pt x="95" y="4"/>
                  <a:pt x="96" y="3"/>
                </a:cubicBezTo>
                <a:cubicBezTo>
                  <a:pt x="98" y="3"/>
                  <a:pt x="99" y="2"/>
                  <a:pt x="100" y="2"/>
                </a:cubicBezTo>
                <a:cubicBezTo>
                  <a:pt x="100" y="1"/>
                  <a:pt x="100" y="1"/>
                  <a:pt x="101" y="1"/>
                </a:cubicBezTo>
                <a:cubicBezTo>
                  <a:pt x="102" y="0"/>
                  <a:pt x="103" y="0"/>
                  <a:pt x="104" y="0"/>
                </a:cubicBezTo>
                <a:cubicBezTo>
                  <a:pt x="105" y="1"/>
                  <a:pt x="106" y="1"/>
                  <a:pt x="107" y="1"/>
                </a:cubicBezTo>
                <a:cubicBezTo>
                  <a:pt x="109" y="2"/>
                  <a:pt x="109" y="2"/>
                  <a:pt x="110" y="3"/>
                </a:cubicBezTo>
                <a:cubicBezTo>
                  <a:pt x="111" y="4"/>
                  <a:pt x="111" y="4"/>
                  <a:pt x="111" y="5"/>
                </a:cubicBezTo>
                <a:cubicBezTo>
                  <a:pt x="111" y="5"/>
                  <a:pt x="111" y="6"/>
                  <a:pt x="111" y="6"/>
                </a:cubicBezTo>
                <a:cubicBezTo>
                  <a:pt x="111" y="7"/>
                  <a:pt x="111" y="8"/>
                  <a:pt x="112" y="9"/>
                </a:cubicBezTo>
                <a:cubicBezTo>
                  <a:pt x="112" y="9"/>
                  <a:pt x="112" y="10"/>
                  <a:pt x="112" y="10"/>
                </a:cubicBezTo>
                <a:cubicBezTo>
                  <a:pt x="112" y="11"/>
                  <a:pt x="112" y="11"/>
                  <a:pt x="112" y="12"/>
                </a:cubicBezTo>
                <a:cubicBezTo>
                  <a:pt x="112" y="13"/>
                  <a:pt x="112" y="13"/>
                  <a:pt x="112" y="14"/>
                </a:cubicBezTo>
                <a:cubicBezTo>
                  <a:pt x="112" y="15"/>
                  <a:pt x="111" y="16"/>
                  <a:pt x="111" y="17"/>
                </a:cubicBezTo>
                <a:cubicBezTo>
                  <a:pt x="111" y="18"/>
                  <a:pt x="111" y="18"/>
                  <a:pt x="110" y="19"/>
                </a:cubicBezTo>
                <a:cubicBezTo>
                  <a:pt x="108" y="22"/>
                  <a:pt x="106" y="24"/>
                  <a:pt x="105" y="25"/>
                </a:cubicBezTo>
                <a:cubicBezTo>
                  <a:pt x="104" y="27"/>
                  <a:pt x="103" y="28"/>
                  <a:pt x="102" y="30"/>
                </a:cubicBezTo>
                <a:cubicBezTo>
                  <a:pt x="101" y="30"/>
                  <a:pt x="100" y="31"/>
                  <a:pt x="100" y="32"/>
                </a:cubicBezTo>
                <a:cubicBezTo>
                  <a:pt x="100" y="32"/>
                  <a:pt x="99" y="32"/>
                  <a:pt x="99" y="32"/>
                </a:cubicBezTo>
                <a:cubicBezTo>
                  <a:pt x="98" y="34"/>
                  <a:pt x="97" y="35"/>
                  <a:pt x="95" y="35"/>
                </a:cubicBezTo>
                <a:cubicBezTo>
                  <a:pt x="94" y="36"/>
                  <a:pt x="92" y="37"/>
                  <a:pt x="90" y="37"/>
                </a:cubicBezTo>
                <a:cubicBezTo>
                  <a:pt x="89" y="38"/>
                  <a:pt x="89" y="39"/>
                  <a:pt x="88" y="40"/>
                </a:cubicBezTo>
                <a:cubicBezTo>
                  <a:pt x="87" y="41"/>
                  <a:pt x="86" y="42"/>
                  <a:pt x="85" y="42"/>
                </a:cubicBezTo>
                <a:cubicBezTo>
                  <a:pt x="84" y="43"/>
                  <a:pt x="83" y="43"/>
                  <a:pt x="82" y="44"/>
                </a:cubicBezTo>
                <a:cubicBezTo>
                  <a:pt x="82" y="45"/>
                  <a:pt x="81" y="46"/>
                  <a:pt x="80" y="47"/>
                </a:cubicBezTo>
                <a:cubicBezTo>
                  <a:pt x="79" y="49"/>
                  <a:pt x="78" y="50"/>
                  <a:pt x="76" y="51"/>
                </a:cubicBezTo>
                <a:cubicBezTo>
                  <a:pt x="74" y="53"/>
                  <a:pt x="73" y="54"/>
                  <a:pt x="72" y="56"/>
                </a:cubicBezTo>
                <a:cubicBezTo>
                  <a:pt x="70" y="57"/>
                  <a:pt x="69" y="58"/>
                  <a:pt x="69" y="59"/>
                </a:cubicBezTo>
                <a:cubicBezTo>
                  <a:pt x="68" y="60"/>
                  <a:pt x="67" y="60"/>
                  <a:pt x="66" y="61"/>
                </a:cubicBezTo>
                <a:cubicBezTo>
                  <a:pt x="68" y="63"/>
                  <a:pt x="69" y="65"/>
                  <a:pt x="69" y="65"/>
                </a:cubicBezTo>
                <a:cubicBezTo>
                  <a:pt x="70" y="66"/>
                  <a:pt x="72" y="67"/>
                  <a:pt x="73" y="69"/>
                </a:cubicBezTo>
                <a:cubicBezTo>
                  <a:pt x="74" y="70"/>
                  <a:pt x="76" y="72"/>
                  <a:pt x="77" y="73"/>
                </a:cubicBezTo>
                <a:cubicBezTo>
                  <a:pt x="79" y="74"/>
                  <a:pt x="81" y="76"/>
                  <a:pt x="82" y="78"/>
                </a:cubicBezTo>
                <a:cubicBezTo>
                  <a:pt x="84" y="80"/>
                  <a:pt x="86" y="82"/>
                  <a:pt x="88" y="84"/>
                </a:cubicBezTo>
                <a:cubicBezTo>
                  <a:pt x="89" y="85"/>
                  <a:pt x="91" y="87"/>
                  <a:pt x="93" y="88"/>
                </a:cubicBezTo>
                <a:cubicBezTo>
                  <a:pt x="95" y="89"/>
                  <a:pt x="96" y="90"/>
                  <a:pt x="98" y="92"/>
                </a:cubicBezTo>
                <a:cubicBezTo>
                  <a:pt x="99" y="92"/>
                  <a:pt x="100" y="93"/>
                  <a:pt x="101" y="95"/>
                </a:cubicBezTo>
                <a:cubicBezTo>
                  <a:pt x="102" y="95"/>
                  <a:pt x="103" y="96"/>
                  <a:pt x="104" y="97"/>
                </a:cubicBezTo>
                <a:cubicBezTo>
                  <a:pt x="107" y="98"/>
                  <a:pt x="108" y="100"/>
                  <a:pt x="108" y="101"/>
                </a:cubicBezTo>
                <a:cubicBezTo>
                  <a:pt x="109" y="102"/>
                  <a:pt x="109" y="103"/>
                  <a:pt x="109" y="103"/>
                </a:cubicBezTo>
                <a:cubicBezTo>
                  <a:pt x="110" y="104"/>
                  <a:pt x="110" y="104"/>
                  <a:pt x="109" y="105"/>
                </a:cubicBezTo>
                <a:cubicBezTo>
                  <a:pt x="110" y="106"/>
                  <a:pt x="111" y="106"/>
                  <a:pt x="111" y="107"/>
                </a:cubicBezTo>
                <a:cubicBezTo>
                  <a:pt x="112" y="108"/>
                  <a:pt x="112" y="109"/>
                  <a:pt x="112" y="110"/>
                </a:cubicBezTo>
                <a:cubicBezTo>
                  <a:pt x="112" y="113"/>
                  <a:pt x="112" y="115"/>
                  <a:pt x="112" y="116"/>
                </a:cubicBezTo>
                <a:cubicBezTo>
                  <a:pt x="112" y="117"/>
                  <a:pt x="111" y="118"/>
                  <a:pt x="111" y="120"/>
                </a:cubicBezTo>
                <a:cubicBezTo>
                  <a:pt x="110" y="122"/>
                  <a:pt x="109" y="123"/>
                  <a:pt x="108" y="123"/>
                </a:cubicBezTo>
                <a:cubicBezTo>
                  <a:pt x="107" y="123"/>
                  <a:pt x="107" y="123"/>
                  <a:pt x="106" y="123"/>
                </a:cubicBezTo>
                <a:cubicBezTo>
                  <a:pt x="104" y="124"/>
                  <a:pt x="103" y="124"/>
                  <a:pt x="102" y="124"/>
                </a:cubicBezTo>
                <a:cubicBezTo>
                  <a:pt x="100" y="123"/>
                  <a:pt x="100" y="123"/>
                  <a:pt x="99" y="122"/>
                </a:cubicBezTo>
                <a:cubicBezTo>
                  <a:pt x="98" y="122"/>
                  <a:pt x="96" y="121"/>
                  <a:pt x="95" y="121"/>
                </a:cubicBezTo>
                <a:cubicBezTo>
                  <a:pt x="94" y="121"/>
                  <a:pt x="93" y="120"/>
                  <a:pt x="92" y="119"/>
                </a:cubicBezTo>
                <a:cubicBezTo>
                  <a:pt x="91" y="119"/>
                  <a:pt x="90" y="118"/>
                  <a:pt x="89" y="118"/>
                </a:cubicBezTo>
                <a:cubicBezTo>
                  <a:pt x="88" y="117"/>
                  <a:pt x="88" y="117"/>
                  <a:pt x="88" y="116"/>
                </a:cubicBezTo>
                <a:cubicBezTo>
                  <a:pt x="87" y="115"/>
                  <a:pt x="86" y="114"/>
                  <a:pt x="86" y="114"/>
                </a:cubicBezTo>
                <a:cubicBezTo>
                  <a:pt x="85" y="113"/>
                  <a:pt x="85" y="113"/>
                  <a:pt x="84" y="113"/>
                </a:cubicBezTo>
                <a:cubicBezTo>
                  <a:pt x="84" y="112"/>
                  <a:pt x="84" y="111"/>
                  <a:pt x="83" y="111"/>
                </a:cubicBezTo>
                <a:cubicBezTo>
                  <a:pt x="83" y="111"/>
                  <a:pt x="82" y="110"/>
                  <a:pt x="82" y="110"/>
                </a:cubicBezTo>
                <a:cubicBezTo>
                  <a:pt x="81" y="109"/>
                  <a:pt x="80" y="108"/>
                  <a:pt x="80" y="106"/>
                </a:cubicBezTo>
                <a:cubicBezTo>
                  <a:pt x="79" y="105"/>
                  <a:pt x="78" y="104"/>
                  <a:pt x="77" y="104"/>
                </a:cubicBezTo>
                <a:cubicBezTo>
                  <a:pt x="76" y="103"/>
                  <a:pt x="76" y="103"/>
                  <a:pt x="75" y="102"/>
                </a:cubicBezTo>
                <a:cubicBezTo>
                  <a:pt x="74" y="102"/>
                  <a:pt x="74" y="101"/>
                  <a:pt x="74" y="100"/>
                </a:cubicBezTo>
                <a:cubicBezTo>
                  <a:pt x="73" y="100"/>
                  <a:pt x="73" y="99"/>
                  <a:pt x="72" y="99"/>
                </a:cubicBezTo>
                <a:cubicBezTo>
                  <a:pt x="72" y="98"/>
                  <a:pt x="72" y="98"/>
                  <a:pt x="72" y="98"/>
                </a:cubicBezTo>
                <a:cubicBezTo>
                  <a:pt x="69" y="95"/>
                  <a:pt x="68" y="94"/>
                  <a:pt x="67" y="93"/>
                </a:cubicBezTo>
                <a:cubicBezTo>
                  <a:pt x="67" y="93"/>
                  <a:pt x="66" y="92"/>
                  <a:pt x="65" y="91"/>
                </a:cubicBezTo>
                <a:cubicBezTo>
                  <a:pt x="64" y="90"/>
                  <a:pt x="63" y="89"/>
                  <a:pt x="63" y="88"/>
                </a:cubicBezTo>
                <a:cubicBezTo>
                  <a:pt x="62" y="87"/>
                  <a:pt x="61" y="87"/>
                  <a:pt x="60" y="86"/>
                </a:cubicBezTo>
                <a:cubicBezTo>
                  <a:pt x="58" y="85"/>
                  <a:pt x="57" y="83"/>
                  <a:pt x="56" y="83"/>
                </a:cubicBezTo>
                <a:cubicBezTo>
                  <a:pt x="56" y="82"/>
                  <a:pt x="55" y="81"/>
                  <a:pt x="55" y="80"/>
                </a:cubicBezTo>
                <a:cubicBezTo>
                  <a:pt x="53" y="79"/>
                  <a:pt x="53" y="77"/>
                  <a:pt x="52" y="77"/>
                </a:cubicBezTo>
                <a:cubicBezTo>
                  <a:pt x="52" y="76"/>
                  <a:pt x="51" y="75"/>
                  <a:pt x="50" y="74"/>
                </a:cubicBezTo>
                <a:cubicBezTo>
                  <a:pt x="50" y="73"/>
                  <a:pt x="49" y="72"/>
                  <a:pt x="48" y="71"/>
                </a:cubicBezTo>
                <a:cubicBezTo>
                  <a:pt x="48" y="70"/>
                  <a:pt x="47" y="69"/>
                  <a:pt x="46" y="68"/>
                </a:cubicBezTo>
                <a:cubicBezTo>
                  <a:pt x="46" y="67"/>
                  <a:pt x="46" y="65"/>
                  <a:pt x="46" y="64"/>
                </a:cubicBezTo>
                <a:cubicBezTo>
                  <a:pt x="46" y="62"/>
                  <a:pt x="46" y="61"/>
                  <a:pt x="46" y="59"/>
                </a:cubicBezTo>
                <a:cubicBezTo>
                  <a:pt x="47" y="59"/>
                  <a:pt x="48" y="58"/>
                  <a:pt x="49" y="56"/>
                </a:cubicBezTo>
                <a:cubicBezTo>
                  <a:pt x="50" y="54"/>
                  <a:pt x="52" y="52"/>
                  <a:pt x="53" y="51"/>
                </a:cubicBezTo>
                <a:cubicBezTo>
                  <a:pt x="54" y="49"/>
                  <a:pt x="55" y="47"/>
                  <a:pt x="56" y="46"/>
                </a:cubicBezTo>
                <a:cubicBezTo>
                  <a:pt x="57" y="45"/>
                  <a:pt x="57" y="45"/>
                  <a:pt x="58" y="45"/>
                </a:cubicBezTo>
                <a:cubicBezTo>
                  <a:pt x="58" y="44"/>
                  <a:pt x="59" y="44"/>
                  <a:pt x="59" y="43"/>
                </a:cubicBezTo>
                <a:cubicBezTo>
                  <a:pt x="60" y="43"/>
                  <a:pt x="61" y="42"/>
                  <a:pt x="61" y="42"/>
                </a:cubicBezTo>
                <a:cubicBezTo>
                  <a:pt x="62" y="41"/>
                  <a:pt x="62" y="41"/>
                  <a:pt x="63" y="40"/>
                </a:cubicBezTo>
                <a:cubicBezTo>
                  <a:pt x="64" y="39"/>
                  <a:pt x="65" y="37"/>
                  <a:pt x="66" y="36"/>
                </a:cubicBezTo>
                <a:cubicBezTo>
                  <a:pt x="67" y="35"/>
                  <a:pt x="68" y="34"/>
                  <a:pt x="68" y="32"/>
                </a:cubicBezTo>
                <a:lnTo>
                  <a:pt x="69" y="32"/>
                </a:lnTo>
                <a:close/>
                <a:moveTo>
                  <a:pt x="83" y="55"/>
                </a:moveTo>
                <a:cubicBezTo>
                  <a:pt x="84" y="54"/>
                  <a:pt x="86" y="52"/>
                  <a:pt x="87" y="51"/>
                </a:cubicBezTo>
                <a:cubicBezTo>
                  <a:pt x="89" y="51"/>
                  <a:pt x="91" y="51"/>
                  <a:pt x="93" y="52"/>
                </a:cubicBezTo>
                <a:cubicBezTo>
                  <a:pt x="94" y="53"/>
                  <a:pt x="94" y="53"/>
                  <a:pt x="95" y="55"/>
                </a:cubicBezTo>
                <a:cubicBezTo>
                  <a:pt x="95" y="56"/>
                  <a:pt x="95" y="57"/>
                  <a:pt x="95" y="58"/>
                </a:cubicBezTo>
                <a:cubicBezTo>
                  <a:pt x="94" y="59"/>
                  <a:pt x="94" y="60"/>
                  <a:pt x="93" y="61"/>
                </a:cubicBezTo>
                <a:cubicBezTo>
                  <a:pt x="92" y="62"/>
                  <a:pt x="91" y="63"/>
                  <a:pt x="90" y="63"/>
                </a:cubicBezTo>
                <a:cubicBezTo>
                  <a:pt x="89" y="65"/>
                  <a:pt x="88" y="65"/>
                  <a:pt x="86" y="64"/>
                </a:cubicBezTo>
                <a:cubicBezTo>
                  <a:pt x="84" y="63"/>
                  <a:pt x="83" y="63"/>
                  <a:pt x="83" y="62"/>
                </a:cubicBezTo>
                <a:cubicBezTo>
                  <a:pt x="83" y="60"/>
                  <a:pt x="83" y="59"/>
                  <a:pt x="83" y="59"/>
                </a:cubicBezTo>
                <a:cubicBezTo>
                  <a:pt x="83" y="58"/>
                  <a:pt x="83" y="57"/>
                  <a:pt x="83" y="55"/>
                </a:cubicBezTo>
                <a:close/>
                <a:moveTo>
                  <a:pt x="102" y="47"/>
                </a:moveTo>
                <a:cubicBezTo>
                  <a:pt x="103" y="46"/>
                  <a:pt x="103" y="46"/>
                  <a:pt x="104" y="46"/>
                </a:cubicBezTo>
                <a:cubicBezTo>
                  <a:pt x="105" y="46"/>
                  <a:pt x="105" y="45"/>
                  <a:pt x="106" y="45"/>
                </a:cubicBezTo>
                <a:cubicBezTo>
                  <a:pt x="107" y="45"/>
                  <a:pt x="109" y="45"/>
                  <a:pt x="110" y="46"/>
                </a:cubicBezTo>
                <a:cubicBezTo>
                  <a:pt x="111" y="47"/>
                  <a:pt x="111" y="48"/>
                  <a:pt x="110" y="50"/>
                </a:cubicBezTo>
                <a:cubicBezTo>
                  <a:pt x="109" y="51"/>
                  <a:pt x="108" y="51"/>
                  <a:pt x="106" y="51"/>
                </a:cubicBezTo>
                <a:cubicBezTo>
                  <a:pt x="104" y="50"/>
                  <a:pt x="103" y="49"/>
                  <a:pt x="102" y="47"/>
                </a:cubicBezTo>
                <a:close/>
              </a:path>
            </a:pathLst>
          </a:custGeom>
          <a:solidFill>
            <a:schemeClr val="lt2"/>
          </a:solidFill>
          <a:ln>
            <a:noFill/>
          </a:ln>
        </p:spPr>
        <p:txBody>
          <a:bodyPr spcFirstLastPara="1" wrap="square" lIns="182850" tIns="91400" rIns="182850" bIns="91400" anchor="t"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9224741"/>
      </p:ext>
    </p:extLst>
  </p:cSld>
  <p:clrMapOvr>
    <a:masterClrMapping/>
  </p:clrMapOvr>
  <p:transition spd="med">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53058010"/>
      </p:ext>
    </p:extLst>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1" y="890051"/>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SemiBold"/>
              <a:buNone/>
              <a:defRPr sz="3200">
                <a:solidFill>
                  <a:schemeClr val="dk1"/>
                </a:solidFill>
                <a:latin typeface="Poppins SemiBold"/>
                <a:ea typeface="Poppins SemiBold"/>
                <a:cs typeface="Poppins SemiBold"/>
                <a:sym typeface="Poppins SemiBold"/>
              </a:defRPr>
            </a:lvl1pPr>
            <a:lvl2pPr lvl="1" rtl="0">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2pPr>
            <a:lvl3pPr lvl="2" rtl="0">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3pPr>
            <a:lvl4pPr lvl="3" rtl="0">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4pPr>
            <a:lvl5pPr lvl="4" rtl="0">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5pPr>
            <a:lvl6pPr lvl="5" rtl="0">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6pPr>
            <a:lvl7pPr lvl="6" rtl="0">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7pPr>
            <a:lvl8pPr lvl="7" rtl="0">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8pPr>
            <a:lvl9pPr lvl="8" rtl="0">
              <a:spcBef>
                <a:spcPts val="0"/>
              </a:spcBef>
              <a:spcAft>
                <a:spcPts val="0"/>
              </a:spcAft>
              <a:buClr>
                <a:schemeClr val="dk1"/>
              </a:buClr>
              <a:buSzPts val="3500"/>
              <a:buFont typeface="Poppins SemiBold"/>
              <a:buNone/>
              <a:defRPr sz="3500">
                <a:solidFill>
                  <a:schemeClr val="dk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1426451"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42580581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28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82.png"/><Relationship Id="rId5" Type="http://schemas.openxmlformats.org/officeDocument/2006/relationships/image" Target="../media/image1281.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1289.png"/><Relationship Id="rId3" Type="http://schemas.openxmlformats.org/officeDocument/2006/relationships/image" Target="../media/image1.png"/><Relationship Id="rId7" Type="http://schemas.openxmlformats.org/officeDocument/2006/relationships/image" Target="../media/image1288.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87.png"/><Relationship Id="rId11" Type="http://schemas.openxmlformats.org/officeDocument/2006/relationships/image" Target="../media/image1292.png"/><Relationship Id="rId5" Type="http://schemas.openxmlformats.org/officeDocument/2006/relationships/image" Target="../media/image1286.png"/><Relationship Id="rId10" Type="http://schemas.openxmlformats.org/officeDocument/2006/relationships/image" Target="../media/image1291.png"/><Relationship Id="rId4" Type="http://schemas.openxmlformats.org/officeDocument/2006/relationships/image" Target="../media/image2.svg"/><Relationship Id="rId9" Type="http://schemas.openxmlformats.org/officeDocument/2006/relationships/image" Target="../media/image1290.png"/></Relationships>
</file>

<file path=ppt/slides/_rels/slide12.xml.rels><?xml version="1.0" encoding="UTF-8" standalone="yes"?>
<Relationships xmlns="http://schemas.openxmlformats.org/package/2006/relationships"><Relationship Id="rId8" Type="http://schemas.openxmlformats.org/officeDocument/2006/relationships/image" Target="../media/image1295.png"/><Relationship Id="rId3" Type="http://schemas.openxmlformats.org/officeDocument/2006/relationships/image" Target="../media/image1.png"/><Relationship Id="rId7" Type="http://schemas.openxmlformats.org/officeDocument/2006/relationships/image" Target="../media/image129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sv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13" Type="http://schemas.openxmlformats.org/officeDocument/2006/relationships/image" Target="../media/image1307.png"/><Relationship Id="rId3" Type="http://schemas.openxmlformats.org/officeDocument/2006/relationships/image" Target="../media/image1.png"/><Relationship Id="rId12" Type="http://schemas.openxmlformats.org/officeDocument/2006/relationships/image" Target="../media/image1306.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1305.png"/><Relationship Id="rId15" Type="http://schemas.openxmlformats.org/officeDocument/2006/relationships/image" Target="../media/image26.png"/><Relationship Id="rId10" Type="http://schemas.openxmlformats.org/officeDocument/2006/relationships/image" Target="../media/image1304.png"/><Relationship Id="rId4" Type="http://schemas.openxmlformats.org/officeDocument/2006/relationships/image" Target="../media/image2.svg"/><Relationship Id="rId14" Type="http://schemas.openxmlformats.org/officeDocument/2006/relationships/image" Target="../media/image130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png"/><Relationship Id="rId12"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11" Type="http://schemas.openxmlformats.org/officeDocument/2006/relationships/image" Target="../media/image1316.png"/><Relationship Id="rId10" Type="http://schemas.openxmlformats.org/officeDocument/2006/relationships/image" Target="../media/image1315.png"/><Relationship Id="rId4" Type="http://schemas.openxmlformats.org/officeDocument/2006/relationships/image" Target="../media/image2.svg"/><Relationship Id="rId14" Type="http://schemas.openxmlformats.org/officeDocument/2006/relationships/image" Target="../media/image1317.pn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18.png"/><Relationship Id="rId5" Type="http://schemas.openxmlformats.org/officeDocument/2006/relationships/image" Target="../media/image17.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29" Type="http://schemas.openxmlformats.org/officeDocument/2006/relationships/image" Target="../media/image190.png"/><Relationship Id="rId1" Type="http://schemas.openxmlformats.org/officeDocument/2006/relationships/slideLayout" Target="../slideLayouts/slideLayout7.xml"/><Relationship Id="rId28" Type="http://schemas.openxmlformats.org/officeDocument/2006/relationships/image" Target="../media/image1321.png"/><Relationship Id="rId31" Type="http://schemas.openxmlformats.org/officeDocument/2006/relationships/image" Target="../media/image28.svg"/><Relationship Id="rId4" Type="http://schemas.openxmlformats.org/officeDocument/2006/relationships/image" Target="../media/image2.svg"/><Relationship Id="rId30"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24.png"/><Relationship Id="rId5" Type="http://schemas.openxmlformats.org/officeDocument/2006/relationships/image" Target="../media/image1323.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1272.png"/></Relationships>
</file>

<file path=ppt/slides/_rels/slide20.xml.rels><?xml version="1.0" encoding="UTF-8" standalone="yes"?>
<Relationships xmlns="http://schemas.openxmlformats.org/package/2006/relationships"><Relationship Id="rId13" Type="http://schemas.openxmlformats.org/officeDocument/2006/relationships/image" Target="../media/image21.png"/><Relationship Id="rId3" Type="http://schemas.openxmlformats.org/officeDocument/2006/relationships/image" Target="../media/image1.png"/><Relationship Id="rId12" Type="http://schemas.openxmlformats.org/officeDocument/2006/relationships/image" Target="../media/image13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11" Type="http://schemas.openxmlformats.org/officeDocument/2006/relationships/image" Target="../media/image1329.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30.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332.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8" Type="http://schemas.openxmlformats.org/officeDocument/2006/relationships/image" Target="../media/image1336.png"/><Relationship Id="rId3" Type="http://schemas.openxmlformats.org/officeDocument/2006/relationships/image" Target="../media/image1.png"/><Relationship Id="rId7" Type="http://schemas.openxmlformats.org/officeDocument/2006/relationships/image" Target="../media/image133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34.png"/><Relationship Id="rId11" Type="http://schemas.openxmlformats.org/officeDocument/2006/relationships/image" Target="../media/image29.png"/><Relationship Id="rId5" Type="http://schemas.openxmlformats.org/officeDocument/2006/relationships/image" Target="../media/image1333.png"/><Relationship Id="rId10" Type="http://schemas.openxmlformats.org/officeDocument/2006/relationships/image" Target="../media/image1337.png"/><Relationship Id="rId4" Type="http://schemas.openxmlformats.org/officeDocument/2006/relationships/image" Target="../media/image2.sv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1344.png"/><Relationship Id="rId2" Type="http://schemas.openxmlformats.org/officeDocument/2006/relationships/notesSlide" Target="../notesSlides/notesSlide25.xml"/><Relationship Id="rId1" Type="http://schemas.openxmlformats.org/officeDocument/2006/relationships/slideLayout" Target="../slideLayouts/slideLayout7.xml"/><Relationship Id="rId11" Type="http://schemas.openxmlformats.org/officeDocument/2006/relationships/image" Target="../media/image1343.png"/><Relationship Id="rId5" Type="http://schemas.openxmlformats.org/officeDocument/2006/relationships/image" Target="../media/image23.png"/><Relationship Id="rId10" Type="http://schemas.openxmlformats.org/officeDocument/2006/relationships/image" Target="../media/image1342.png"/><Relationship Id="rId4" Type="http://schemas.openxmlformats.org/officeDocument/2006/relationships/image" Target="../media/image2.svg"/><Relationship Id="rId9" Type="http://schemas.openxmlformats.org/officeDocument/2006/relationships/image" Target="../media/image1341.png"/></Relationships>
</file>

<file path=ppt/slides/_rels/slide26.xml.rels><?xml version="1.0" encoding="UTF-8" standalone="yes"?>
<Relationships xmlns="http://schemas.openxmlformats.org/package/2006/relationships"><Relationship Id="rId8" Type="http://schemas.openxmlformats.org/officeDocument/2006/relationships/image" Target="../media/image134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46.png"/><Relationship Id="rId5" Type="http://schemas.openxmlformats.org/officeDocument/2006/relationships/image" Target="../media/image1345.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13" Type="http://schemas.openxmlformats.org/officeDocument/2006/relationships/image" Target="../media/image1352.png"/><Relationship Id="rId3" Type="http://schemas.openxmlformats.org/officeDocument/2006/relationships/image" Target="../media/image1.png"/><Relationship Id="rId12" Type="http://schemas.openxmlformats.org/officeDocument/2006/relationships/image" Target="../media/image1351.png"/><Relationship Id="rId17" Type="http://schemas.openxmlformats.org/officeDocument/2006/relationships/image" Target="../media/image26.png"/><Relationship Id="rId2" Type="http://schemas.openxmlformats.org/officeDocument/2006/relationships/notesSlide" Target="../notesSlides/notesSlide27.xml"/><Relationship Id="rId16" Type="http://schemas.openxmlformats.org/officeDocument/2006/relationships/image" Target="../media/image1355.png"/><Relationship Id="rId1" Type="http://schemas.openxmlformats.org/officeDocument/2006/relationships/slideLayout" Target="../slideLayouts/slideLayout7.xml"/><Relationship Id="rId15" Type="http://schemas.openxmlformats.org/officeDocument/2006/relationships/image" Target="../media/image1354.png"/><Relationship Id="rId4" Type="http://schemas.openxmlformats.org/officeDocument/2006/relationships/image" Target="../media/image2.svg"/><Relationship Id="rId14" Type="http://schemas.openxmlformats.org/officeDocument/2006/relationships/image" Target="../media/image135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5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356.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6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60.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363.png"/><Relationship Id="rId4" Type="http://schemas.openxmlformats.org/officeDocument/2006/relationships/image" Target="../media/image2.svg"/><Relationship Id="rId9" Type="http://schemas.openxmlformats.org/officeDocument/2006/relationships/image" Target="../media/image1362.png"/></Relationships>
</file>

<file path=ppt/slides/_rels/slide32.xml.rels><?xml version="1.0" encoding="UTF-8" standalone="yes"?>
<Relationships xmlns="http://schemas.openxmlformats.org/package/2006/relationships"><Relationship Id="rId8" Type="http://schemas.openxmlformats.org/officeDocument/2006/relationships/image" Target="../media/image1368.png"/><Relationship Id="rId3" Type="http://schemas.openxmlformats.org/officeDocument/2006/relationships/image" Target="../media/image1.png"/><Relationship Id="rId7" Type="http://schemas.openxmlformats.org/officeDocument/2006/relationships/image" Target="../media/image1367.png"/><Relationship Id="rId12"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66.png"/><Relationship Id="rId11" Type="http://schemas.openxmlformats.org/officeDocument/2006/relationships/image" Target="../media/image1371.png"/><Relationship Id="rId5" Type="http://schemas.openxmlformats.org/officeDocument/2006/relationships/image" Target="../media/image1365.png"/><Relationship Id="rId10" Type="http://schemas.openxmlformats.org/officeDocument/2006/relationships/image" Target="../media/image1370.png"/><Relationship Id="rId4" Type="http://schemas.openxmlformats.org/officeDocument/2006/relationships/image" Target="../media/image2.svg"/><Relationship Id="rId9" Type="http://schemas.openxmlformats.org/officeDocument/2006/relationships/image" Target="../media/image1369.png"/></Relationships>
</file>

<file path=ppt/slides/_rels/slide33.xml.rels><?xml version="1.0" encoding="UTF-8" standalone="yes"?>
<Relationships xmlns="http://schemas.openxmlformats.org/package/2006/relationships"><Relationship Id="rId8" Type="http://schemas.openxmlformats.org/officeDocument/2006/relationships/image" Target="../media/image1375.png"/><Relationship Id="rId3" Type="http://schemas.openxmlformats.org/officeDocument/2006/relationships/image" Target="../media/image1.png"/><Relationship Id="rId7" Type="http://schemas.openxmlformats.org/officeDocument/2006/relationships/image" Target="../media/image137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73.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7" Type="http://schemas.openxmlformats.org/officeDocument/2006/relationships/image" Target="../media/image137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38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84.png"/></Relationships>
</file>

<file path=ppt/slides/_rels/slide37.xml.rels><?xml version="1.0" encoding="UTF-8" standalone="yes"?>
<Relationships xmlns="http://schemas.openxmlformats.org/package/2006/relationships"><Relationship Id="rId8" Type="http://schemas.openxmlformats.org/officeDocument/2006/relationships/image" Target="../media/image1386.png"/><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387.pn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8" Type="http://schemas.openxmlformats.org/officeDocument/2006/relationships/image" Target="../media/image1391.png"/><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12.svg"/><Relationship Id="rId10"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1358.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12" Type="http://schemas.microsoft.com/office/2007/relationships/hdphoto" Target="../media/hdphoto2.wdp"/><Relationship Id="rId2" Type="http://schemas.openxmlformats.org/officeDocument/2006/relationships/notesSlide" Target="../notesSlides/notesSlide40.xml"/><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1399.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8" Type="http://schemas.openxmlformats.org/officeDocument/2006/relationships/image" Target="../media/image1400.png"/><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svg"/><Relationship Id="rId9" Type="http://schemas.openxmlformats.org/officeDocument/2006/relationships/image" Target="../media/image140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3.wdp"/><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50.png"/><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jpe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7.xml"/><Relationship Id="rId7" Type="http://schemas.openxmlformats.org/officeDocument/2006/relationships/image" Target="../media/image5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slide" Target="slide49.xml"/><Relationship Id="rId18" Type="http://schemas.openxmlformats.org/officeDocument/2006/relationships/image" Target="../media/image59.png"/><Relationship Id="rId3" Type="http://schemas.openxmlformats.org/officeDocument/2006/relationships/image" Target="../media/image39.jpeg"/><Relationship Id="rId7" Type="http://schemas.openxmlformats.org/officeDocument/2006/relationships/image" Target="../media/image53.png"/><Relationship Id="rId12" Type="http://schemas.openxmlformats.org/officeDocument/2006/relationships/image" Target="../media/image56.png"/><Relationship Id="rId17" Type="http://schemas.openxmlformats.org/officeDocument/2006/relationships/slide" Target="slide51.xml"/><Relationship Id="rId2" Type="http://schemas.openxmlformats.org/officeDocument/2006/relationships/notesSlide" Target="../notesSlides/notesSlide45.xml"/><Relationship Id="rId16" Type="http://schemas.openxmlformats.org/officeDocument/2006/relationships/image" Target="../media/image58.png"/><Relationship Id="rId1" Type="http://schemas.openxmlformats.org/officeDocument/2006/relationships/slideLayout" Target="../slideLayouts/slideLayout17.xml"/><Relationship Id="rId6" Type="http://schemas.openxmlformats.org/officeDocument/2006/relationships/slide" Target="slide52.xml"/><Relationship Id="rId11" Type="http://schemas.openxmlformats.org/officeDocument/2006/relationships/slide" Target="slide48.xml"/><Relationship Id="rId5" Type="http://schemas.openxmlformats.org/officeDocument/2006/relationships/image" Target="../media/image52.svg"/><Relationship Id="rId15" Type="http://schemas.openxmlformats.org/officeDocument/2006/relationships/slide" Target="slide50.xml"/><Relationship Id="rId10"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slide" Target="slide47.xml"/><Relationship Id="rId14" Type="http://schemas.openxmlformats.org/officeDocument/2006/relationships/image" Target="../media/image57.png"/></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18" Type="http://schemas.openxmlformats.org/officeDocument/2006/relationships/image" Target="../media/image1449.png"/><Relationship Id="rId3" Type="http://schemas.openxmlformats.org/officeDocument/2006/relationships/image" Target="../media/image39.jpeg"/><Relationship Id="rId7" Type="http://schemas.openxmlformats.org/officeDocument/2006/relationships/slide" Target="slide46.xml"/><Relationship Id="rId17" Type="http://schemas.openxmlformats.org/officeDocument/2006/relationships/image" Target="../media/image1448.png"/><Relationship Id="rId2" Type="http://schemas.openxmlformats.org/officeDocument/2006/relationships/notesSlide" Target="../notesSlides/notesSlide46.xml"/><Relationship Id="rId16" Type="http://schemas.openxmlformats.org/officeDocument/2006/relationships/image" Target="../media/image1447.png"/><Relationship Id="rId1" Type="http://schemas.openxmlformats.org/officeDocument/2006/relationships/slideLayout" Target="../slideLayouts/slideLayout17.xml"/><Relationship Id="rId6" Type="http://schemas.openxmlformats.org/officeDocument/2006/relationships/image" Target="../media/image1418.png"/><Relationship Id="rId5" Type="http://schemas.openxmlformats.org/officeDocument/2006/relationships/image" Target="../media/image52.svg"/><Relationship Id="rId15" Type="http://schemas.openxmlformats.org/officeDocument/2006/relationships/image" Target="../media/image1446.png"/><Relationship Id="rId19" Type="http://schemas.openxmlformats.org/officeDocument/2006/relationships/image" Target="../media/image6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8" Type="http://schemas.openxmlformats.org/officeDocument/2006/relationships/slide" Target="slide46.xml"/><Relationship Id="rId3" Type="http://schemas.openxmlformats.org/officeDocument/2006/relationships/image" Target="../media/image39.jpeg"/><Relationship Id="rId7" Type="http://schemas.openxmlformats.org/officeDocument/2006/relationships/image" Target="../media/image62.png"/><Relationship Id="rId17" Type="http://schemas.openxmlformats.org/officeDocument/2006/relationships/image" Target="../media/image1453.png"/><Relationship Id="rId2" Type="http://schemas.openxmlformats.org/officeDocument/2006/relationships/notesSlide" Target="../notesSlides/notesSlide47.xml"/><Relationship Id="rId16" Type="http://schemas.openxmlformats.org/officeDocument/2006/relationships/image" Target="../media/image1452.png"/><Relationship Id="rId1" Type="http://schemas.openxmlformats.org/officeDocument/2006/relationships/slideLayout" Target="../slideLayouts/slideLayout17.xml"/><Relationship Id="rId6" Type="http://schemas.openxmlformats.org/officeDocument/2006/relationships/image" Target="../media/image1425.png"/><Relationship Id="rId5" Type="http://schemas.openxmlformats.org/officeDocument/2006/relationships/image" Target="../media/image52.svg"/><Relationship Id="rId15" Type="http://schemas.openxmlformats.org/officeDocument/2006/relationships/image" Target="../media/image1451.png"/><Relationship Id="rId19" Type="http://schemas.openxmlformats.org/officeDocument/2006/relationships/image" Target="../media/image60.png"/><Relationship Id="rId4" Type="http://schemas.openxmlformats.org/officeDocument/2006/relationships/image" Target="../media/image40.png"/><Relationship Id="rId14" Type="http://schemas.openxmlformats.org/officeDocument/2006/relationships/image" Target="../media/image1450.png"/></Relationships>
</file>

<file path=ppt/slides/_rels/slide49.xml.rels><?xml version="1.0" encoding="UTF-8" standalone="yes"?>
<Relationships xmlns="http://schemas.openxmlformats.org/package/2006/relationships"><Relationship Id="rId18" Type="http://schemas.openxmlformats.org/officeDocument/2006/relationships/slide" Target="slide46.xml"/><Relationship Id="rId3" Type="http://schemas.openxmlformats.org/officeDocument/2006/relationships/image" Target="../media/image39.jpeg"/><Relationship Id="rId7" Type="http://schemas.openxmlformats.org/officeDocument/2006/relationships/image" Target="../media/image63.png"/><Relationship Id="rId17" Type="http://schemas.openxmlformats.org/officeDocument/2006/relationships/image" Target="../media/image1457.png"/><Relationship Id="rId2" Type="http://schemas.openxmlformats.org/officeDocument/2006/relationships/notesSlide" Target="../notesSlides/notesSlide48.xml"/><Relationship Id="rId16" Type="http://schemas.openxmlformats.org/officeDocument/2006/relationships/image" Target="../media/image1456.png"/><Relationship Id="rId1" Type="http://schemas.openxmlformats.org/officeDocument/2006/relationships/slideLayout" Target="../slideLayouts/slideLayout17.xml"/><Relationship Id="rId6" Type="http://schemas.openxmlformats.org/officeDocument/2006/relationships/image" Target="../media/image1431.png"/><Relationship Id="rId5" Type="http://schemas.openxmlformats.org/officeDocument/2006/relationships/image" Target="../media/image52.svg"/><Relationship Id="rId15" Type="http://schemas.openxmlformats.org/officeDocument/2006/relationships/image" Target="../media/image1455.png"/><Relationship Id="rId19" Type="http://schemas.openxmlformats.org/officeDocument/2006/relationships/image" Target="../media/image60.png"/><Relationship Id="rId4" Type="http://schemas.openxmlformats.org/officeDocument/2006/relationships/image" Target="../media/image40.png"/><Relationship Id="rId14" Type="http://schemas.openxmlformats.org/officeDocument/2006/relationships/image" Target="../media/image145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13" Type="http://schemas.openxmlformats.org/officeDocument/2006/relationships/image" Target="../media/image1460.png"/><Relationship Id="rId3" Type="http://schemas.openxmlformats.org/officeDocument/2006/relationships/image" Target="../media/image39.jpeg"/><Relationship Id="rId12" Type="http://schemas.openxmlformats.org/officeDocument/2006/relationships/image" Target="../media/image1459.png"/><Relationship Id="rId17" Type="http://schemas.openxmlformats.org/officeDocument/2006/relationships/image" Target="../media/image60.png"/><Relationship Id="rId2" Type="http://schemas.openxmlformats.org/officeDocument/2006/relationships/notesSlide" Target="../notesSlides/notesSlide49.xml"/><Relationship Id="rId16" Type="http://schemas.openxmlformats.org/officeDocument/2006/relationships/slide" Target="slide46.xml"/><Relationship Id="rId1" Type="http://schemas.openxmlformats.org/officeDocument/2006/relationships/slideLayout" Target="../slideLayouts/slideLayout17.xml"/><Relationship Id="rId11" Type="http://schemas.openxmlformats.org/officeDocument/2006/relationships/image" Target="../media/image64.png"/><Relationship Id="rId5" Type="http://schemas.openxmlformats.org/officeDocument/2006/relationships/image" Target="../media/image52.svg"/><Relationship Id="rId15" Type="http://schemas.openxmlformats.org/officeDocument/2006/relationships/image" Target="../media/image1462.png"/><Relationship Id="rId10" Type="http://schemas.openxmlformats.org/officeDocument/2006/relationships/image" Target="../media/image1458.png"/><Relationship Id="rId4" Type="http://schemas.openxmlformats.org/officeDocument/2006/relationships/image" Target="../media/image40.png"/><Relationship Id="rId14" Type="http://schemas.openxmlformats.org/officeDocument/2006/relationships/image" Target="../media/image1461.png"/></Relationships>
</file>

<file path=ppt/slides/_rels/slide51.xml.rels><?xml version="1.0" encoding="UTF-8" standalone="yes"?>
<Relationships xmlns="http://schemas.openxmlformats.org/package/2006/relationships"><Relationship Id="rId13" Type="http://schemas.openxmlformats.org/officeDocument/2006/relationships/image" Target="../media/image1467.png"/><Relationship Id="rId3" Type="http://schemas.openxmlformats.org/officeDocument/2006/relationships/image" Target="../media/image39.jpeg"/><Relationship Id="rId12" Type="http://schemas.openxmlformats.org/officeDocument/2006/relationships/image" Target="../media/image1466.png"/><Relationship Id="rId2" Type="http://schemas.openxmlformats.org/officeDocument/2006/relationships/notesSlide" Target="../notesSlides/notesSlide50.xml"/><Relationship Id="rId16" Type="http://schemas.openxmlformats.org/officeDocument/2006/relationships/image" Target="../media/image60.png"/><Relationship Id="rId1" Type="http://schemas.openxmlformats.org/officeDocument/2006/relationships/slideLayout" Target="../slideLayouts/slideLayout17.xml"/><Relationship Id="rId11" Type="http://schemas.openxmlformats.org/officeDocument/2006/relationships/image" Target="../media/image1465.png"/><Relationship Id="rId5" Type="http://schemas.openxmlformats.org/officeDocument/2006/relationships/image" Target="../media/image52.svg"/><Relationship Id="rId15" Type="http://schemas.openxmlformats.org/officeDocument/2006/relationships/slide" Target="slide46.xml"/><Relationship Id="rId10" Type="http://schemas.openxmlformats.org/officeDocument/2006/relationships/image" Target="../media/image1464.png"/><Relationship Id="rId4" Type="http://schemas.openxmlformats.org/officeDocument/2006/relationships/image" Target="../media/image40.png"/><Relationship Id="rId9" Type="http://schemas.openxmlformats.org/officeDocument/2006/relationships/image" Target="../media/image1463.png"/><Relationship Id="rId1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2.svg"/></Relationships>
</file>

<file path=ppt/slides/_rels/slide53.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1.png"/><Relationship Id="rId7" Type="http://schemas.openxmlformats.org/officeDocument/2006/relationships/image" Target="../media/image550.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2.svg"/></Relationships>
</file>

<file path=ppt/slides/_rels/slide54.xml.rels><?xml version="1.0" encoding="UTF-8" standalone="yes"?>
<Relationships xmlns="http://schemas.openxmlformats.org/package/2006/relationships"><Relationship Id="rId8" Type="http://schemas.openxmlformats.org/officeDocument/2006/relationships/image" Target="../media/image1483.png"/><Relationship Id="rId3" Type="http://schemas.openxmlformats.org/officeDocument/2006/relationships/image" Target="../media/image1.png"/><Relationship Id="rId7" Type="http://schemas.openxmlformats.org/officeDocument/2006/relationships/image" Target="../media/image1482.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2.svg"/><Relationship Id="rId9" Type="http://schemas.openxmlformats.org/officeDocument/2006/relationships/image" Target="../media/image1484.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80.png"/><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90.png"/><Relationship Id="rId4" Type="http://schemas.openxmlformats.org/officeDocument/2006/relationships/image" Target="../media/image2.sv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sv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0.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0.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15.png"/><Relationship Id="rId4" Type="http://schemas.openxmlformats.org/officeDocument/2006/relationships/image" Target="../media/image2.svg"/><Relationship Id="rId9" Type="http://schemas.openxmlformats.org/officeDocument/2006/relationships/image" Target="../media/image1273.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0.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630.png"/><Relationship Id="rId5" Type="http://schemas.openxmlformats.org/officeDocument/2006/relationships/image" Target="../media/image23.png"/><Relationship Id="rId4" Type="http://schemas.openxmlformats.org/officeDocument/2006/relationships/image" Target="../media/image2.svg"/></Relationships>
</file>

<file path=ppt/slides/_rels/slide6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60.png"/><Relationship Id="rId5" Type="http://schemas.openxmlformats.org/officeDocument/2006/relationships/image" Target="../media/image650.png"/><Relationship Id="rId4" Type="http://schemas.openxmlformats.org/officeDocument/2006/relationships/image" Target="../media/image2.svg"/></Relationships>
</file>

<file path=ppt/slides/_rels/slide6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0.png"/><Relationship Id="rId4" Type="http://schemas.openxmlformats.org/officeDocument/2006/relationships/image" Target="../media/image2.svg"/></Relationships>
</file>

<file path=ppt/slides/_rels/slide6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720.png"/><Relationship Id="rId5" Type="http://schemas.openxmlformats.org/officeDocument/2006/relationships/image" Target="../media/image71.png"/><Relationship Id="rId4" Type="http://schemas.openxmlformats.org/officeDocument/2006/relationships/image" Target="../media/image2.svg"/></Relationships>
</file>

<file path=ppt/slides/_rels/slide6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2.svg"/><Relationship Id="rId9" Type="http://schemas.openxmlformats.org/officeDocument/2006/relationships/image" Target="../media/image77.png"/></Relationships>
</file>

<file path=ppt/slides/_rels/slide6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2.svg"/><Relationship Id="rId9" Type="http://schemas.openxmlformats.org/officeDocument/2006/relationships/image" Target="../media/image86.png"/></Relationships>
</file>

<file path=ppt/slides/_rels/slide6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89.svg"/><Relationship Id="rId5" Type="http://schemas.openxmlformats.org/officeDocument/2006/relationships/image" Target="../media/image880.png"/><Relationship Id="rId10" Type="http://schemas.openxmlformats.org/officeDocument/2006/relationships/image" Target="../media/image87.svg"/><Relationship Id="rId4" Type="http://schemas.openxmlformats.org/officeDocument/2006/relationships/image" Target="../media/image2.svg"/><Relationship Id="rId9"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2.sv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2.sv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275.png"/><Relationship Id="rId4" Type="http://schemas.openxmlformats.org/officeDocument/2006/relationships/image" Target="../media/image2.sv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2.sv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2.sv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9.png"/><Relationship Id="rId4" Type="http://schemas.openxmlformats.org/officeDocument/2006/relationships/image" Target="../media/image2.sv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2.sv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01.png"/><Relationship Id="rId4" Type="http://schemas.openxmlformats.org/officeDocument/2006/relationships/image" Target="../media/image2.svg"/></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image" Target="../media/image1278.png"/><Relationship Id="rId4" Type="http://schemas.openxmlformats.org/officeDocument/2006/relationships/image" Target="../media/image2.svg"/><Relationship Id="rId9" Type="http://schemas.openxmlformats.org/officeDocument/2006/relationships/image" Target="../media/image1277.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280.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752600" y="0"/>
            <a:ext cx="16535400" cy="13373100"/>
          </a:xfrm>
          <a:custGeom>
            <a:avLst/>
            <a:gdLst/>
            <a:ahLst/>
            <a:cxnLst/>
            <a:rect l="l" t="t" r="r" b="b"/>
            <a:pathLst>
              <a:path w="13487210" h="11578880">
                <a:moveTo>
                  <a:pt x="0" y="0"/>
                </a:moveTo>
                <a:lnTo>
                  <a:pt x="13487210" y="0"/>
                </a:lnTo>
                <a:lnTo>
                  <a:pt x="13487210" y="11578880"/>
                </a:lnTo>
                <a:lnTo>
                  <a:pt x="0" y="11578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698676" y="2324100"/>
            <a:ext cx="8861476" cy="8282696"/>
          </a:xfrm>
          <a:custGeom>
            <a:avLst/>
            <a:gdLst/>
            <a:ahLst/>
            <a:cxnLst/>
            <a:rect l="l" t="t" r="r" b="b"/>
            <a:pathLst>
              <a:path w="10121728" h="9526798">
                <a:moveTo>
                  <a:pt x="0" y="0"/>
                </a:moveTo>
                <a:lnTo>
                  <a:pt x="10121728" y="0"/>
                </a:lnTo>
                <a:lnTo>
                  <a:pt x="10121728" y="9526798"/>
                </a:lnTo>
                <a:lnTo>
                  <a:pt x="0" y="9526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Google Shape;9373;p55"/>
          <p:cNvSpPr txBox="1">
            <a:spLocks/>
          </p:cNvSpPr>
          <p:nvPr/>
        </p:nvSpPr>
        <p:spPr>
          <a:xfrm>
            <a:off x="6929701" y="571500"/>
            <a:ext cx="11145741" cy="579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200"/>
              <a:buFont typeface="Paytone One"/>
              <a:buNone/>
              <a:defRPr sz="5000" b="0" i="0" u="none" strike="noStrike" cap="none">
                <a:solidFill>
                  <a:schemeClr val="dk1"/>
                </a:solidFill>
                <a:latin typeface="Paytone One"/>
                <a:ea typeface="Paytone One"/>
                <a:cs typeface="Paytone One"/>
                <a:sym typeface="Paytone One"/>
              </a:defRPr>
            </a:lvl1pPr>
            <a:lvl2pPr marR="0" lvl="1"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2pPr>
            <a:lvl3pPr marR="0" lvl="2"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3pPr>
            <a:lvl4pPr marR="0" lvl="3"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4pPr>
            <a:lvl5pPr marR="0" lvl="4"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5pPr>
            <a:lvl6pPr marR="0" lvl="5"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6pPr>
            <a:lvl7pPr marR="0" lvl="6"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7pPr>
            <a:lvl8pPr marR="0" lvl="7"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8pPr>
            <a:lvl9pPr marR="0" lvl="8"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9pPr>
          </a:lstStyle>
          <a:p>
            <a:pPr marL="0" marR="0" lvl="0" indent="0" algn="ctr" defTabSz="914400" rtl="0" eaLnBrk="1" fontAlgn="auto" latinLnBrk="0" hangingPunct="1">
              <a:lnSpc>
                <a:spcPct val="150000"/>
              </a:lnSpc>
              <a:spcBef>
                <a:spcPts val="0"/>
              </a:spcBef>
              <a:spcAft>
                <a:spcPts val="0"/>
              </a:spcAft>
              <a:buClr>
                <a:srgbClr val="674EA7"/>
              </a:buClr>
              <a:buSzPts val="5200"/>
              <a:buFont typeface="Paytone One"/>
              <a:buNone/>
              <a:tabLst/>
              <a:defRPr/>
            </a:pPr>
            <a:r>
              <a:rPr kumimoji="0" lang="en-US" sz="8700" b="1" i="0" u="none" strike="noStrike" kern="0" cap="none" spc="0" normalizeH="0" baseline="0" noProof="0">
                <a:ln>
                  <a:noFill/>
                </a:ln>
                <a:solidFill>
                  <a:srgbClr val="351C75"/>
                </a:solidFill>
                <a:effectLst/>
                <a:uLnTx/>
                <a:uFillTx/>
                <a:latin typeface="Arial"/>
                <a:sym typeface="Paytone One"/>
              </a:rPr>
              <a:t>CHÀO MỪNG </a:t>
            </a:r>
          </a:p>
          <a:p>
            <a:pPr marL="0" marR="0" lvl="0" indent="0" algn="ctr" defTabSz="914400" rtl="0" eaLnBrk="1" fontAlgn="auto" latinLnBrk="0" hangingPunct="1">
              <a:lnSpc>
                <a:spcPct val="150000"/>
              </a:lnSpc>
              <a:spcBef>
                <a:spcPts val="0"/>
              </a:spcBef>
              <a:spcAft>
                <a:spcPts val="0"/>
              </a:spcAft>
              <a:buClr>
                <a:srgbClr val="674EA7"/>
              </a:buClr>
              <a:buSzPts val="5200"/>
              <a:buFont typeface="Paytone One"/>
              <a:buNone/>
              <a:tabLst/>
              <a:defRPr/>
            </a:pPr>
            <a:r>
              <a:rPr kumimoji="0" lang="en-US" sz="8700" b="1" i="0" u="none" strike="noStrike" kern="0" cap="none" spc="0" normalizeH="0" baseline="0" noProof="0">
                <a:ln>
                  <a:noFill/>
                </a:ln>
                <a:solidFill>
                  <a:srgbClr val="351C75"/>
                </a:solidFill>
                <a:effectLst/>
                <a:uLnTx/>
                <a:uFillTx/>
                <a:latin typeface="Arial"/>
                <a:sym typeface="Paytone One"/>
              </a:rPr>
              <a:t>TẤT</a:t>
            </a:r>
            <a:r>
              <a:rPr kumimoji="0" lang="en-US" sz="8700" b="1" i="0" u="none" strike="noStrike" kern="0" cap="none" spc="0" normalizeH="0" noProof="0">
                <a:ln>
                  <a:noFill/>
                </a:ln>
                <a:solidFill>
                  <a:srgbClr val="351C75"/>
                </a:solidFill>
                <a:effectLst/>
                <a:uLnTx/>
                <a:uFillTx/>
                <a:latin typeface="Arial"/>
                <a:sym typeface="Paytone One"/>
              </a:rPr>
              <a:t> CẢ </a:t>
            </a:r>
            <a:r>
              <a:rPr kumimoji="0" lang="en-US" sz="8700" b="1" i="0" u="none" strike="noStrike" kern="0" cap="none" spc="0" normalizeH="0" baseline="0" noProof="0">
                <a:ln>
                  <a:noFill/>
                </a:ln>
                <a:solidFill>
                  <a:srgbClr val="351C75"/>
                </a:solidFill>
                <a:effectLst/>
                <a:uLnTx/>
                <a:uFillTx/>
                <a:latin typeface="Arial"/>
                <a:sym typeface="Paytone One"/>
              </a:rPr>
              <a:t>CÁC</a:t>
            </a:r>
            <a:r>
              <a:rPr kumimoji="0" lang="en-US" sz="8700" b="1" i="0" u="none" strike="noStrike" kern="0" cap="none" spc="0" normalizeH="0" noProof="0">
                <a:ln>
                  <a:noFill/>
                </a:ln>
                <a:solidFill>
                  <a:srgbClr val="351C75"/>
                </a:solidFill>
                <a:effectLst/>
                <a:uLnTx/>
                <a:uFillTx/>
                <a:latin typeface="Arial"/>
                <a:sym typeface="Paytone One"/>
              </a:rPr>
              <a:t> EM</a:t>
            </a:r>
            <a:endParaRPr kumimoji="0" lang="en-US" sz="8700" b="1" i="0" u="none" strike="noStrike" kern="0" cap="none" spc="0" normalizeH="0" baseline="0" noProof="0">
              <a:ln>
                <a:noFill/>
              </a:ln>
              <a:solidFill>
                <a:srgbClr val="351C75"/>
              </a:solidFill>
              <a:effectLst/>
              <a:uLnTx/>
              <a:uFillTx/>
              <a:latin typeface="Arial"/>
              <a:sym typeface="Paytone One"/>
            </a:endParaRPr>
          </a:p>
          <a:p>
            <a:pPr marL="0" marR="0" lvl="0" indent="0" algn="ctr" defTabSz="914400" rtl="0" eaLnBrk="1" fontAlgn="auto" latinLnBrk="0" hangingPunct="1">
              <a:lnSpc>
                <a:spcPct val="150000"/>
              </a:lnSpc>
              <a:spcBef>
                <a:spcPts val="0"/>
              </a:spcBef>
              <a:spcAft>
                <a:spcPts val="0"/>
              </a:spcAft>
              <a:buClr>
                <a:srgbClr val="674EA7"/>
              </a:buClr>
              <a:buSzPts val="5200"/>
              <a:buFont typeface="Paytone One"/>
              <a:buNone/>
              <a:tabLst/>
              <a:defRPr/>
            </a:pPr>
            <a:r>
              <a:rPr kumimoji="0" lang="en-US" sz="8700" b="1" i="0" u="none" strike="noStrike" kern="0" cap="none" spc="0" normalizeH="0" baseline="0" noProof="0">
                <a:ln>
                  <a:noFill/>
                </a:ln>
                <a:solidFill>
                  <a:srgbClr val="351C75"/>
                </a:solidFill>
                <a:effectLst/>
                <a:uLnTx/>
                <a:uFillTx/>
                <a:latin typeface="Arial"/>
                <a:sym typeface="Paytone One"/>
              </a:rPr>
              <a:t>ĐẾN VỚI TIẾT HỌC! </a:t>
            </a:r>
          </a:p>
        </p:txBody>
      </p:sp>
    </p:spTree>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685800" y="720509"/>
            <a:ext cx="16916400" cy="8842591"/>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C0FDDE4-B345-9CEF-46D5-6288E812B092}"/>
                  </a:ext>
                </a:extLst>
              </p:cNvPr>
              <p:cNvSpPr txBox="1"/>
              <p:nvPr/>
            </p:nvSpPr>
            <p:spPr>
              <a:xfrm>
                <a:off x="1598626" y="1282243"/>
                <a:ext cx="4497374" cy="5458417"/>
              </a:xfrm>
              <a:prstGeom prst="rect">
                <a:avLst/>
              </a:prstGeom>
              <a:noFill/>
            </p:spPr>
            <p:txBody>
              <a:bodyPr wrap="square">
                <a:spAutoFit/>
              </a:bodyPr>
              <a:lstStyle/>
              <a:p>
                <a:pPr defTabSz="1828800">
                  <a:lnSpc>
                    <a:spcPct val="250000"/>
                  </a:lnSpc>
                  <a:buClr>
                    <a:srgbClr val="000000"/>
                  </a:buClr>
                  <a:defRPr/>
                </a:pPr>
                <a:r>
                  <a:rPr lang="vi-VN" sz="4000" b="1" kern="0" dirty="0">
                    <a:solidFill>
                      <a:srgbClr val="FFFFFF"/>
                    </a:solidFill>
                    <a:highlight>
                      <a:srgbClr val="008080"/>
                    </a:highlight>
                    <a:latin typeface="Arial" panose="020B0604020202020204" pitchFamily="34" charset="0"/>
                    <a:ea typeface="Times New Roman" panose="02020603050405020304" pitchFamily="18" charset="0"/>
                    <a:cs typeface="Arial"/>
                    <a:sym typeface="Arial"/>
                  </a:rPr>
                  <a:t>Ví </a:t>
                </a:r>
                <a:r>
                  <a:rPr lang="vi-VN" sz="4000" b="1" kern="0">
                    <a:solidFill>
                      <a:srgbClr val="FFFFFF"/>
                    </a:solidFill>
                    <a:highlight>
                      <a:srgbClr val="008080"/>
                    </a:highlight>
                    <a:latin typeface="Arial" panose="020B0604020202020204" pitchFamily="34" charset="0"/>
                    <a:ea typeface="Times New Roman" panose="02020603050405020304" pitchFamily="18" charset="0"/>
                    <a:cs typeface="Arial"/>
                    <a:sym typeface="Arial"/>
                  </a:rPr>
                  <a:t>dụ </a:t>
                </a:r>
                <a:r>
                  <a:rPr lang="en-US" sz="4000" b="1" kern="0">
                    <a:solidFill>
                      <a:srgbClr val="FFFFFF"/>
                    </a:solidFill>
                    <a:highlight>
                      <a:srgbClr val="008080"/>
                    </a:highlight>
                    <a:latin typeface="Arial" panose="020B0604020202020204" pitchFamily="34" charset="0"/>
                    <a:ea typeface="Times New Roman" panose="02020603050405020304" pitchFamily="18" charset="0"/>
                    <a:cs typeface="Arial"/>
                    <a:sym typeface="Arial"/>
                  </a:rPr>
                  <a:t>1:</a:t>
                </a:r>
                <a:r>
                  <a:rPr lang="en-US" sz="4000" kern="0">
                    <a:solidFill>
                      <a:srgbClr val="000000"/>
                    </a:solidFill>
                    <a:latin typeface="Arial"/>
                    <a:cs typeface="Arial"/>
                    <a:sym typeface="Arial"/>
                  </a:rPr>
                  <a:t> Tìm</a:t>
                </a:r>
              </a:p>
              <a:p>
                <a:pPr defTabSz="1828800">
                  <a:lnSpc>
                    <a:spcPct val="250000"/>
                  </a:lnSpc>
                  <a:buClr>
                    <a:srgbClr val="000000"/>
                  </a:buClr>
                  <a:defRPr/>
                </a:pPr>
                <a:r>
                  <a:rPr lang="en-US" sz="4000" kern="0">
                    <a:solidFill>
                      <a:srgbClr val="000000"/>
                    </a:solidFill>
                    <a:latin typeface="Arial"/>
                    <a:cs typeface="Arial"/>
                    <a:sym typeface="Arial"/>
                  </a:rPr>
                  <a:t>a) </a:t>
                </a:r>
                <a14:m>
                  <m:oMath xmlns:m="http://schemas.openxmlformats.org/officeDocument/2006/math">
                    <m:nary>
                      <m:naryPr>
                        <m:limLoc m:val="undOvr"/>
                        <m:subHide m:val="on"/>
                        <m:supHide m:val="on"/>
                        <m:ctrlPr>
                          <a:rPr lang="en-US" sz="40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sSup>
                          <m:sSupPr>
                            <m:ctrlPr>
                              <a:rPr lang="en-US" sz="4000" i="1" kern="100" smtClean="0">
                                <a:solidFill>
                                  <a:srgbClr val="000000"/>
                                </a:solidFill>
                                <a:latin typeface="Cambria Math" panose="02040503050406030204" pitchFamily="18" charset="0"/>
                                <a:cs typeface="Times New Roman" panose="02020603050405020304" pitchFamily="18" charset="0"/>
                                <a:sym typeface="Arial"/>
                              </a:rPr>
                            </m:ctrlPr>
                          </m:sSupPr>
                          <m:e>
                            <m:r>
                              <a:rPr lang="en-US" sz="4000" b="0" i="1" kern="100" smtClean="0">
                                <a:solidFill>
                                  <a:srgbClr val="000000"/>
                                </a:solidFill>
                                <a:latin typeface="Cambria Math" panose="02040503050406030204" pitchFamily="18" charset="0"/>
                                <a:cs typeface="Times New Roman" panose="02020603050405020304" pitchFamily="18" charset="0"/>
                                <a:sym typeface="Arial"/>
                              </a:rPr>
                              <m:t>𝑥</m:t>
                            </m:r>
                          </m:e>
                          <m:sup>
                            <m:r>
                              <a:rPr lang="en-US" sz="4000" b="0" i="1" kern="100" smtClean="0">
                                <a:solidFill>
                                  <a:srgbClr val="000000"/>
                                </a:solidFill>
                                <a:latin typeface="Cambria Math" panose="02040503050406030204" pitchFamily="18" charset="0"/>
                                <a:cs typeface="Times New Roman" panose="02020603050405020304" pitchFamily="18" charset="0"/>
                                <a:sym typeface="Arial"/>
                              </a:rPr>
                              <m:t>4</m:t>
                            </m:r>
                          </m:sup>
                        </m:sSup>
                        <m:r>
                          <a:rPr lang="en-US" sz="40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000" i="1" kern="100">
                            <a:solidFill>
                              <a:srgbClr val="000000"/>
                            </a:solidFill>
                            <a:latin typeface="Cambria Math" panose="02040503050406030204" pitchFamily="18" charset="0"/>
                            <a:ea typeface="Aptos"/>
                            <a:cs typeface="Times New Roman" panose="02020603050405020304" pitchFamily="18" charset="0"/>
                            <a:sym typeface="Arial"/>
                          </a:rPr>
                          <m:t>𝑑𝑥</m:t>
                        </m:r>
                      </m:e>
                    </m:nary>
                  </m:oMath>
                </a14:m>
                <a:r>
                  <a:rPr lang="en-US" sz="4000" kern="0">
                    <a:solidFill>
                      <a:srgbClr val="000000"/>
                    </a:solidFill>
                    <a:latin typeface="Arial"/>
                    <a:cs typeface="Arial"/>
                    <a:sym typeface="Arial"/>
                  </a:rPr>
                  <a:t> 	</a:t>
                </a:r>
              </a:p>
              <a:p>
                <a:pPr defTabSz="1828800">
                  <a:lnSpc>
                    <a:spcPct val="250000"/>
                  </a:lnSpc>
                  <a:buClr>
                    <a:srgbClr val="000000"/>
                  </a:buClr>
                  <a:defRPr/>
                </a:pPr>
                <a:r>
                  <a:rPr lang="en-US" sz="4000" kern="0">
                    <a:solidFill>
                      <a:srgbClr val="000000"/>
                    </a:solidFill>
                    <a:latin typeface="Arial"/>
                    <a:cs typeface="Arial"/>
                    <a:sym typeface="Arial"/>
                  </a:rPr>
                  <a:t>b)</a:t>
                </a:r>
                <a:r>
                  <a:rPr lang="en-US" sz="4000" kern="100">
                    <a:solidFill>
                      <a:srgbClr val="000000"/>
                    </a:solidFill>
                    <a:ea typeface="Aptos"/>
                    <a:cs typeface="Times New Roman" panose="02020603050405020304" pitchFamily="18" charset="0"/>
                    <a:sym typeface="Arial"/>
                  </a:rPr>
                  <a:t> </a:t>
                </a:r>
                <a14:m>
                  <m:oMath xmlns:m="http://schemas.openxmlformats.org/officeDocument/2006/math">
                    <m:nary>
                      <m:naryPr>
                        <m:limLoc m:val="undOvr"/>
                        <m:subHide m:val="on"/>
                        <m:supHide m:val="on"/>
                        <m:ctrlPr>
                          <a:rPr lang="en-US" sz="40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sSup>
                          <m:sSupPr>
                            <m:ctrlPr>
                              <a:rPr lang="en-US" sz="4000" i="1" kern="100">
                                <a:solidFill>
                                  <a:srgbClr val="000000"/>
                                </a:solidFill>
                                <a:latin typeface="Cambria Math" panose="02040503050406030204" pitchFamily="18" charset="0"/>
                                <a:cs typeface="Times New Roman" panose="02020603050405020304" pitchFamily="18" charset="0"/>
                                <a:sym typeface="Arial"/>
                              </a:rPr>
                            </m:ctrlPr>
                          </m:sSupPr>
                          <m:e>
                            <m:r>
                              <a:rPr lang="en-US" sz="4000" i="1" kern="100">
                                <a:solidFill>
                                  <a:srgbClr val="000000"/>
                                </a:solidFill>
                                <a:latin typeface="Cambria Math" panose="02040503050406030204" pitchFamily="18" charset="0"/>
                                <a:cs typeface="Times New Roman" panose="02020603050405020304" pitchFamily="18" charset="0"/>
                                <a:sym typeface="Arial"/>
                              </a:rPr>
                              <m:t>𝑥</m:t>
                            </m:r>
                          </m:e>
                          <m:sup>
                            <m:rad>
                              <m:radPr>
                                <m:degHide m:val="on"/>
                                <m:ctrlPr>
                                  <a:rPr lang="en-US" sz="4000" i="1" kern="100" smtClean="0">
                                    <a:solidFill>
                                      <a:srgbClr val="000000"/>
                                    </a:solidFill>
                                    <a:latin typeface="Cambria Math" panose="02040503050406030204" pitchFamily="18" charset="0"/>
                                    <a:cs typeface="Times New Roman" panose="02020603050405020304" pitchFamily="18" charset="0"/>
                                    <a:sym typeface="Arial"/>
                                  </a:rPr>
                                </m:ctrlPr>
                              </m:radPr>
                              <m:deg/>
                              <m:e>
                                <m:r>
                                  <a:rPr lang="en-US" sz="4000" b="0" i="1" kern="100" smtClean="0">
                                    <a:solidFill>
                                      <a:srgbClr val="000000"/>
                                    </a:solidFill>
                                    <a:latin typeface="Cambria Math" panose="02040503050406030204" pitchFamily="18" charset="0"/>
                                    <a:cs typeface="Times New Roman" panose="02020603050405020304" pitchFamily="18" charset="0"/>
                                    <a:sym typeface="Arial"/>
                                  </a:rPr>
                                  <m:t>3</m:t>
                                </m:r>
                              </m:e>
                            </m:rad>
                          </m:sup>
                        </m:sSup>
                        <m:r>
                          <a:rPr lang="en-US" sz="40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000" i="1" kern="100">
                            <a:solidFill>
                              <a:srgbClr val="000000"/>
                            </a:solidFill>
                            <a:latin typeface="Cambria Math" panose="02040503050406030204" pitchFamily="18" charset="0"/>
                            <a:ea typeface="Aptos"/>
                            <a:cs typeface="Times New Roman" panose="02020603050405020304" pitchFamily="18" charset="0"/>
                            <a:sym typeface="Arial"/>
                          </a:rPr>
                          <m:t>𝑑𝑥</m:t>
                        </m:r>
                      </m:e>
                    </m:nary>
                  </m:oMath>
                </a14:m>
                <a:r>
                  <a:rPr lang="en-US" sz="4000" kern="0">
                    <a:solidFill>
                      <a:srgbClr val="000000"/>
                    </a:solidFill>
                    <a:latin typeface="Arial"/>
                    <a:cs typeface="Arial"/>
                    <a:sym typeface="Arial"/>
                  </a:rPr>
                  <a:t> </a:t>
                </a:r>
              </a:p>
            </p:txBody>
          </p:sp>
        </mc:Choice>
        <mc:Fallback xmlns="">
          <p:sp>
            <p:nvSpPr>
              <p:cNvPr id="16" name="TextBox 15">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1598626" y="1282243"/>
                <a:ext cx="4497374" cy="5458417"/>
              </a:xfrm>
              <a:prstGeom prst="rect">
                <a:avLst/>
              </a:prstGeom>
              <a:blipFill>
                <a:blip r:embed="rId5"/>
                <a:stretch>
                  <a:fillRect l="-4743"/>
                </a:stretch>
              </a:blipFill>
            </p:spPr>
            <p:txBody>
              <a:bodyPr/>
              <a:lstStyle/>
              <a:p>
                <a:r>
                  <a:rPr lang="en-US">
                    <a:noFill/>
                  </a:rPr>
                  <a:t> </a:t>
                </a:r>
              </a:p>
            </p:txBody>
          </p:sp>
        </mc:Fallback>
      </mc:AlternateContent>
      <p:sp>
        <p:nvSpPr>
          <p:cNvPr id="19" name="Rectangle 18"/>
          <p:cNvSpPr/>
          <p:nvPr/>
        </p:nvSpPr>
        <p:spPr>
          <a:xfrm>
            <a:off x="8913826" y="2028458"/>
            <a:ext cx="1326004" cy="707886"/>
          </a:xfrm>
          <a:prstGeom prst="rect">
            <a:avLst/>
          </a:prstGeom>
        </p:spPr>
        <p:txBody>
          <a:bodyPr wrap="none">
            <a:spAutoFit/>
          </a:bodyPr>
          <a:lstStyle/>
          <a:p>
            <a:pPr defTabSz="1828800">
              <a:defRPr/>
            </a:pPr>
            <a:r>
              <a:rPr lang="en-US" sz="4000" b="1" i="1" u="sng" kern="0">
                <a:solidFill>
                  <a:srgbClr val="C00000"/>
                </a:solidFill>
                <a:latin typeface="Arial"/>
                <a:cs typeface="Arial"/>
                <a:sym typeface="Arial"/>
              </a:rPr>
              <a:t>Giải:</a:t>
            </a:r>
            <a:endParaRPr lang="en-US" sz="4000" b="1" i="1" u="sng" kern="0" dirty="0">
              <a:solidFill>
                <a:srgbClr val="C00000"/>
              </a:solidFill>
              <a:latin typeface="Arial"/>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8913826" y="4148311"/>
                <a:ext cx="7621574" cy="17068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kern="0" smtClean="0">
                          <a:solidFill>
                            <a:srgbClr val="000000"/>
                          </a:solidFill>
                          <a:latin typeface="Arial"/>
                          <a:cs typeface="Arial"/>
                          <a:sym typeface="Arial"/>
                        </a:rPr>
                        <m:t>a</m:t>
                      </m:r>
                      <m:r>
                        <m:rPr>
                          <m:nor/>
                        </m:rPr>
                        <a:rPr lang="en-US" sz="4000" kern="0" smtClean="0">
                          <a:solidFill>
                            <a:srgbClr val="000000"/>
                          </a:solidFill>
                          <a:latin typeface="Arial"/>
                          <a:cs typeface="Arial"/>
                          <a:sym typeface="Arial"/>
                        </a:rPr>
                        <m:t>)</m:t>
                      </m:r>
                      <m:r>
                        <a:rPr lang="en-US" sz="4000" b="0" i="1" kern="0" smtClean="0">
                          <a:solidFill>
                            <a:srgbClr val="000000"/>
                          </a:solidFill>
                          <a:latin typeface="Cambria Math" panose="02040503050406030204" pitchFamily="18" charset="0"/>
                          <a:cs typeface="Arial"/>
                          <a:sym typeface="Arial"/>
                        </a:rPr>
                        <m:t> </m:t>
                      </m:r>
                      <m:nary>
                        <m:naryPr>
                          <m:limLoc m:val="undOvr"/>
                          <m:subHide m:val="on"/>
                          <m:supHide m:val="on"/>
                          <m:ctrlPr>
                            <a:rPr lang="en-US" sz="40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sSup>
                            <m:sSupPr>
                              <m:ctrlPr>
                                <a:rPr lang="en-US" sz="4000" i="1" kern="100">
                                  <a:solidFill>
                                    <a:srgbClr val="000000"/>
                                  </a:solidFill>
                                  <a:latin typeface="Cambria Math" panose="02040503050406030204" pitchFamily="18" charset="0"/>
                                  <a:cs typeface="Times New Roman" panose="02020603050405020304" pitchFamily="18" charset="0"/>
                                  <a:sym typeface="Arial"/>
                                </a:rPr>
                              </m:ctrlPr>
                            </m:sSupPr>
                            <m:e>
                              <m:r>
                                <a:rPr lang="en-US" sz="4000" i="1" kern="100">
                                  <a:solidFill>
                                    <a:srgbClr val="000000"/>
                                  </a:solidFill>
                                  <a:latin typeface="Cambria Math" panose="02040503050406030204" pitchFamily="18" charset="0"/>
                                  <a:cs typeface="Times New Roman" panose="02020603050405020304" pitchFamily="18" charset="0"/>
                                  <a:sym typeface="Arial"/>
                                </a:rPr>
                                <m:t>𝑥</m:t>
                              </m:r>
                            </m:e>
                            <m:sup>
                              <m:r>
                                <a:rPr lang="en-US" sz="4000" i="1" kern="100">
                                  <a:solidFill>
                                    <a:srgbClr val="000000"/>
                                  </a:solidFill>
                                  <a:latin typeface="Cambria Math" panose="02040503050406030204" pitchFamily="18" charset="0"/>
                                  <a:cs typeface="Times New Roman" panose="02020603050405020304" pitchFamily="18" charset="0"/>
                                  <a:sym typeface="Arial"/>
                                </a:rPr>
                                <m:t>4</m:t>
                              </m:r>
                            </m:sup>
                          </m:sSup>
                          <m:r>
                            <a:rPr lang="en-US" sz="40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000" i="1" kern="100">
                              <a:solidFill>
                                <a:srgbClr val="000000"/>
                              </a:solidFill>
                              <a:latin typeface="Cambria Math" panose="02040503050406030204" pitchFamily="18" charset="0"/>
                              <a:ea typeface="Aptos"/>
                              <a:cs typeface="Times New Roman" panose="02020603050405020304" pitchFamily="18" charset="0"/>
                              <a:sym typeface="Arial"/>
                            </a:rPr>
                            <m:t>𝑑𝑥</m:t>
                          </m:r>
                        </m:e>
                      </m:nary>
                      <m:r>
                        <a:rPr lang="en-US" sz="4000" b="0" i="1" kern="100" smtClean="0">
                          <a:solidFill>
                            <a:srgbClr val="000000"/>
                          </a:solidFill>
                          <a:latin typeface="Cambria Math" panose="02040503050406030204" pitchFamily="18" charset="0"/>
                          <a:ea typeface="Aptos"/>
                          <a:cs typeface="Times New Roman" panose="02020603050405020304" pitchFamily="18" charset="0"/>
                          <a:sym typeface="Arial"/>
                        </a:rPr>
                        <m:t>=</m:t>
                      </m:r>
                      <m:f>
                        <m:fPr>
                          <m:ctrlPr>
                            <a:rPr lang="en-US" sz="4000" b="0" i="1" kern="100" smtClean="0">
                              <a:solidFill>
                                <a:srgbClr val="000000"/>
                              </a:solidFill>
                              <a:latin typeface="Cambria Math" panose="02040503050406030204" pitchFamily="18" charset="0"/>
                              <a:cs typeface="Times New Roman" panose="02020603050405020304" pitchFamily="18" charset="0"/>
                              <a:sym typeface="Arial"/>
                            </a:rPr>
                          </m:ctrlPr>
                        </m:fPr>
                        <m:num>
                          <m:sSup>
                            <m:sSupPr>
                              <m:ctrlPr>
                                <a:rPr lang="en-US" sz="4000" b="0" i="1" kern="100" smtClean="0">
                                  <a:solidFill>
                                    <a:srgbClr val="000000"/>
                                  </a:solidFill>
                                  <a:latin typeface="Cambria Math" panose="02040503050406030204" pitchFamily="18" charset="0"/>
                                  <a:cs typeface="Times New Roman" panose="02020603050405020304" pitchFamily="18" charset="0"/>
                                  <a:sym typeface="Arial"/>
                                </a:rPr>
                              </m:ctrlPr>
                            </m:sSupPr>
                            <m:e>
                              <m:r>
                                <a:rPr lang="en-US" sz="4000" b="0" i="1" kern="100" smtClean="0">
                                  <a:solidFill>
                                    <a:srgbClr val="000000"/>
                                  </a:solidFill>
                                  <a:latin typeface="Cambria Math" panose="02040503050406030204" pitchFamily="18" charset="0"/>
                                  <a:cs typeface="Times New Roman" panose="02020603050405020304" pitchFamily="18" charset="0"/>
                                  <a:sym typeface="Arial"/>
                                </a:rPr>
                                <m:t>𝑥</m:t>
                              </m:r>
                            </m:e>
                            <m:sup>
                              <m:r>
                                <a:rPr lang="en-US" sz="4000" b="0" i="1" kern="100" smtClean="0">
                                  <a:solidFill>
                                    <a:srgbClr val="000000"/>
                                  </a:solidFill>
                                  <a:latin typeface="Cambria Math" panose="02040503050406030204" pitchFamily="18" charset="0"/>
                                  <a:cs typeface="Times New Roman" panose="02020603050405020304" pitchFamily="18" charset="0"/>
                                  <a:sym typeface="Arial"/>
                                </a:rPr>
                                <m:t>4+1</m:t>
                              </m:r>
                            </m:sup>
                          </m:sSup>
                        </m:num>
                        <m:den>
                          <m:r>
                            <a:rPr lang="en-US" sz="4000" b="0" i="1" kern="100" smtClean="0">
                              <a:solidFill>
                                <a:srgbClr val="000000"/>
                              </a:solidFill>
                              <a:latin typeface="Cambria Math" panose="02040503050406030204" pitchFamily="18" charset="0"/>
                              <a:cs typeface="Times New Roman" panose="02020603050405020304" pitchFamily="18" charset="0"/>
                              <a:sym typeface="Arial"/>
                            </a:rPr>
                            <m:t>4+1</m:t>
                          </m:r>
                        </m:den>
                      </m:f>
                      <m:r>
                        <a:rPr lang="en-US" sz="4000" b="0" i="1" kern="100" smtClean="0">
                          <a:solidFill>
                            <a:srgbClr val="000000"/>
                          </a:solidFill>
                          <a:latin typeface="Cambria Math" panose="02040503050406030204" pitchFamily="18" charset="0"/>
                          <a:cs typeface="Times New Roman" panose="02020603050405020304" pitchFamily="18" charset="0"/>
                          <a:sym typeface="Arial"/>
                        </a:rPr>
                        <m:t>+</m:t>
                      </m:r>
                      <m:r>
                        <a:rPr lang="en-US" sz="4000" b="0" i="1" kern="100" smtClean="0">
                          <a:solidFill>
                            <a:srgbClr val="000000"/>
                          </a:solidFill>
                          <a:latin typeface="Cambria Math" panose="02040503050406030204" pitchFamily="18" charset="0"/>
                          <a:cs typeface="Times New Roman" panose="02020603050405020304" pitchFamily="18" charset="0"/>
                          <a:sym typeface="Arial"/>
                        </a:rPr>
                        <m:t>𝐶</m:t>
                      </m:r>
                      <m:r>
                        <a:rPr lang="en-US" sz="4000" b="0" i="1" kern="100" smtClean="0">
                          <a:solidFill>
                            <a:srgbClr val="000000"/>
                          </a:solidFill>
                          <a:latin typeface="Cambria Math" panose="02040503050406030204" pitchFamily="18" charset="0"/>
                          <a:cs typeface="Times New Roman" panose="02020603050405020304" pitchFamily="18" charset="0"/>
                          <a:sym typeface="Arial"/>
                        </a:rPr>
                        <m:t>=</m:t>
                      </m:r>
                      <m:f>
                        <m:fPr>
                          <m:ctrlPr>
                            <a:rPr lang="en-US" sz="4000" b="0" i="1" kern="100" smtClean="0">
                              <a:solidFill>
                                <a:srgbClr val="000000"/>
                              </a:solidFill>
                              <a:latin typeface="Cambria Math" panose="02040503050406030204" pitchFamily="18" charset="0"/>
                              <a:cs typeface="Times New Roman" panose="02020603050405020304" pitchFamily="18" charset="0"/>
                              <a:sym typeface="Arial"/>
                            </a:rPr>
                          </m:ctrlPr>
                        </m:fPr>
                        <m:num>
                          <m:sSup>
                            <m:sSupPr>
                              <m:ctrlPr>
                                <a:rPr lang="en-US" sz="4000" i="1" kern="100">
                                  <a:solidFill>
                                    <a:srgbClr val="000000"/>
                                  </a:solidFill>
                                  <a:latin typeface="Cambria Math" panose="02040503050406030204" pitchFamily="18" charset="0"/>
                                  <a:cs typeface="Times New Roman" panose="02020603050405020304" pitchFamily="18" charset="0"/>
                                  <a:sym typeface="Arial"/>
                                </a:rPr>
                              </m:ctrlPr>
                            </m:sSupPr>
                            <m:e>
                              <m:r>
                                <a:rPr lang="en-US" sz="4000" i="1" kern="100">
                                  <a:solidFill>
                                    <a:srgbClr val="000000"/>
                                  </a:solidFill>
                                  <a:latin typeface="Cambria Math" panose="02040503050406030204" pitchFamily="18" charset="0"/>
                                  <a:cs typeface="Times New Roman" panose="02020603050405020304" pitchFamily="18" charset="0"/>
                                  <a:sym typeface="Arial"/>
                                </a:rPr>
                                <m:t>𝑥</m:t>
                              </m:r>
                            </m:e>
                            <m:sup>
                              <m:r>
                                <a:rPr lang="en-US" sz="4000" b="0" i="1" kern="100" smtClean="0">
                                  <a:solidFill>
                                    <a:srgbClr val="000000"/>
                                  </a:solidFill>
                                  <a:latin typeface="Cambria Math" panose="02040503050406030204" pitchFamily="18" charset="0"/>
                                  <a:cs typeface="Times New Roman" panose="02020603050405020304" pitchFamily="18" charset="0"/>
                                  <a:sym typeface="Arial"/>
                                </a:rPr>
                                <m:t>5</m:t>
                              </m:r>
                            </m:sup>
                          </m:sSup>
                        </m:num>
                        <m:den>
                          <m:r>
                            <a:rPr lang="en-US" sz="4000" b="0" i="1" kern="100" smtClean="0">
                              <a:solidFill>
                                <a:srgbClr val="000000"/>
                              </a:solidFill>
                              <a:latin typeface="Cambria Math" panose="02040503050406030204" pitchFamily="18" charset="0"/>
                              <a:cs typeface="Times New Roman" panose="02020603050405020304" pitchFamily="18" charset="0"/>
                              <a:sym typeface="Arial"/>
                            </a:rPr>
                            <m:t>5</m:t>
                          </m:r>
                        </m:den>
                      </m:f>
                      <m:r>
                        <a:rPr lang="en-US" sz="4000" b="0" i="1" kern="100" smtClean="0">
                          <a:solidFill>
                            <a:srgbClr val="000000"/>
                          </a:solidFill>
                          <a:latin typeface="Cambria Math" panose="02040503050406030204" pitchFamily="18" charset="0"/>
                          <a:cs typeface="Times New Roman" panose="02020603050405020304" pitchFamily="18" charset="0"/>
                          <a:sym typeface="Arial"/>
                        </a:rPr>
                        <m:t>+</m:t>
                      </m:r>
                      <m:r>
                        <a:rPr lang="en-US" sz="4000" b="0" i="1" kern="100" smtClean="0">
                          <a:solidFill>
                            <a:srgbClr val="000000"/>
                          </a:solidFill>
                          <a:latin typeface="Cambria Math" panose="02040503050406030204" pitchFamily="18" charset="0"/>
                          <a:cs typeface="Times New Roman" panose="02020603050405020304" pitchFamily="18" charset="0"/>
                          <a:sym typeface="Arial"/>
                        </a:rPr>
                        <m:t>𝐶</m:t>
                      </m:r>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8913826" y="4148311"/>
                <a:ext cx="7621574" cy="17068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913826" y="6919726"/>
                <a:ext cx="6058197" cy="18051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b="0" i="0" kern="0" smtClean="0">
                          <a:solidFill>
                            <a:srgbClr val="000000"/>
                          </a:solidFill>
                          <a:latin typeface="Arial"/>
                          <a:cs typeface="Arial"/>
                          <a:sym typeface="Arial"/>
                        </a:rPr>
                        <m:t>b</m:t>
                      </m:r>
                      <m:r>
                        <m:rPr>
                          <m:nor/>
                        </m:rPr>
                        <a:rPr lang="en-US" sz="4000" kern="0" smtClean="0">
                          <a:solidFill>
                            <a:srgbClr val="000000"/>
                          </a:solidFill>
                          <a:latin typeface="Arial"/>
                          <a:cs typeface="Arial"/>
                          <a:sym typeface="Arial"/>
                        </a:rPr>
                        <m:t>)</m:t>
                      </m:r>
                      <m:r>
                        <a:rPr lang="en-US" sz="4000" b="0" i="1" kern="0" smtClean="0">
                          <a:solidFill>
                            <a:srgbClr val="000000"/>
                          </a:solidFill>
                          <a:latin typeface="Cambria Math" panose="02040503050406030204" pitchFamily="18" charset="0"/>
                          <a:cs typeface="Arial"/>
                          <a:sym typeface="Arial"/>
                        </a:rPr>
                        <m:t> </m:t>
                      </m:r>
                      <m:nary>
                        <m:naryPr>
                          <m:limLoc m:val="undOvr"/>
                          <m:subHide m:val="on"/>
                          <m:supHide m:val="on"/>
                          <m:ctrlPr>
                            <a:rPr lang="en-US" sz="40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sSup>
                            <m:sSupPr>
                              <m:ctrlPr>
                                <a:rPr lang="en-US" sz="4000" i="1" kern="100">
                                  <a:solidFill>
                                    <a:srgbClr val="000000"/>
                                  </a:solidFill>
                                  <a:latin typeface="Cambria Math" panose="02040503050406030204" pitchFamily="18" charset="0"/>
                                  <a:cs typeface="Times New Roman" panose="02020603050405020304" pitchFamily="18" charset="0"/>
                                  <a:sym typeface="Arial"/>
                                </a:rPr>
                              </m:ctrlPr>
                            </m:sSupPr>
                            <m:e>
                              <m:r>
                                <a:rPr lang="en-US" sz="4000" i="1" kern="100">
                                  <a:solidFill>
                                    <a:srgbClr val="000000"/>
                                  </a:solidFill>
                                  <a:latin typeface="Cambria Math" panose="02040503050406030204" pitchFamily="18" charset="0"/>
                                  <a:cs typeface="Times New Roman" panose="02020603050405020304" pitchFamily="18" charset="0"/>
                                  <a:sym typeface="Arial"/>
                                </a:rPr>
                                <m:t>𝑥</m:t>
                              </m:r>
                            </m:e>
                            <m:sup>
                              <m:rad>
                                <m:radPr>
                                  <m:degHide m:val="on"/>
                                  <m:ctrlPr>
                                    <a:rPr lang="en-US" sz="4000" i="1" kern="100">
                                      <a:solidFill>
                                        <a:srgbClr val="000000"/>
                                      </a:solidFill>
                                      <a:latin typeface="Cambria Math" panose="02040503050406030204" pitchFamily="18" charset="0"/>
                                      <a:cs typeface="Times New Roman" panose="02020603050405020304" pitchFamily="18" charset="0"/>
                                      <a:sym typeface="Arial"/>
                                    </a:rPr>
                                  </m:ctrlPr>
                                </m:radPr>
                                <m:deg/>
                                <m:e>
                                  <m:r>
                                    <a:rPr lang="en-US" sz="4000" i="1" kern="100">
                                      <a:solidFill>
                                        <a:srgbClr val="000000"/>
                                      </a:solidFill>
                                      <a:latin typeface="Cambria Math" panose="02040503050406030204" pitchFamily="18" charset="0"/>
                                      <a:cs typeface="Times New Roman" panose="02020603050405020304" pitchFamily="18" charset="0"/>
                                      <a:sym typeface="Arial"/>
                                    </a:rPr>
                                    <m:t>3</m:t>
                                  </m:r>
                                </m:e>
                              </m:rad>
                            </m:sup>
                          </m:sSup>
                          <m:r>
                            <a:rPr lang="en-US" sz="40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000" i="1" kern="100">
                              <a:solidFill>
                                <a:srgbClr val="000000"/>
                              </a:solidFill>
                              <a:latin typeface="Cambria Math" panose="02040503050406030204" pitchFamily="18" charset="0"/>
                              <a:ea typeface="Aptos"/>
                              <a:cs typeface="Times New Roman" panose="02020603050405020304" pitchFamily="18" charset="0"/>
                              <a:sym typeface="Arial"/>
                            </a:rPr>
                            <m:t>𝑑𝑥</m:t>
                          </m:r>
                        </m:e>
                      </m:nary>
                      <m:r>
                        <a:rPr lang="en-US" sz="4000" b="0" i="1" kern="100" smtClean="0">
                          <a:solidFill>
                            <a:srgbClr val="000000"/>
                          </a:solidFill>
                          <a:latin typeface="Cambria Math" panose="02040503050406030204" pitchFamily="18" charset="0"/>
                          <a:ea typeface="Aptos"/>
                          <a:cs typeface="Times New Roman" panose="02020603050405020304" pitchFamily="18" charset="0"/>
                          <a:sym typeface="Arial"/>
                        </a:rPr>
                        <m:t>=</m:t>
                      </m:r>
                      <m:f>
                        <m:fPr>
                          <m:ctrlPr>
                            <a:rPr lang="en-US" sz="4000" b="0" i="1" kern="100" smtClean="0">
                              <a:solidFill>
                                <a:srgbClr val="000000"/>
                              </a:solidFill>
                              <a:latin typeface="Cambria Math" panose="02040503050406030204" pitchFamily="18" charset="0"/>
                              <a:cs typeface="Times New Roman" panose="02020603050405020304" pitchFamily="18" charset="0"/>
                              <a:sym typeface="Arial"/>
                            </a:rPr>
                          </m:ctrlPr>
                        </m:fPr>
                        <m:num>
                          <m:sSup>
                            <m:sSupPr>
                              <m:ctrlPr>
                                <a:rPr lang="en-US" sz="4000" b="0" i="1" kern="100" smtClean="0">
                                  <a:solidFill>
                                    <a:srgbClr val="000000"/>
                                  </a:solidFill>
                                  <a:latin typeface="Cambria Math" panose="02040503050406030204" pitchFamily="18" charset="0"/>
                                  <a:cs typeface="Times New Roman" panose="02020603050405020304" pitchFamily="18" charset="0"/>
                                  <a:sym typeface="Arial"/>
                                </a:rPr>
                              </m:ctrlPr>
                            </m:sSupPr>
                            <m:e>
                              <m:r>
                                <a:rPr lang="en-US" sz="4000" b="0" i="1" kern="100" smtClean="0">
                                  <a:solidFill>
                                    <a:srgbClr val="000000"/>
                                  </a:solidFill>
                                  <a:latin typeface="Cambria Math" panose="02040503050406030204" pitchFamily="18" charset="0"/>
                                  <a:cs typeface="Times New Roman" panose="02020603050405020304" pitchFamily="18" charset="0"/>
                                  <a:sym typeface="Arial"/>
                                </a:rPr>
                                <m:t>𝑥</m:t>
                              </m:r>
                            </m:e>
                            <m:sup>
                              <m:rad>
                                <m:radPr>
                                  <m:degHide m:val="on"/>
                                  <m:ctrlPr>
                                    <a:rPr lang="en-US" sz="4000" i="1" kern="100">
                                      <a:solidFill>
                                        <a:srgbClr val="000000"/>
                                      </a:solidFill>
                                      <a:latin typeface="Cambria Math" panose="02040503050406030204" pitchFamily="18" charset="0"/>
                                      <a:cs typeface="Times New Roman" panose="02020603050405020304" pitchFamily="18" charset="0"/>
                                      <a:sym typeface="Arial"/>
                                    </a:rPr>
                                  </m:ctrlPr>
                                </m:radPr>
                                <m:deg/>
                                <m:e>
                                  <m:r>
                                    <a:rPr lang="en-US" sz="4000" i="1" kern="100">
                                      <a:solidFill>
                                        <a:srgbClr val="000000"/>
                                      </a:solidFill>
                                      <a:latin typeface="Cambria Math" panose="02040503050406030204" pitchFamily="18" charset="0"/>
                                      <a:cs typeface="Times New Roman" panose="02020603050405020304" pitchFamily="18" charset="0"/>
                                      <a:sym typeface="Arial"/>
                                    </a:rPr>
                                    <m:t>3</m:t>
                                  </m:r>
                                </m:e>
                              </m:rad>
                              <m:r>
                                <a:rPr lang="en-US" sz="4000" b="0" i="1" kern="100" smtClean="0">
                                  <a:solidFill>
                                    <a:srgbClr val="000000"/>
                                  </a:solidFill>
                                  <a:latin typeface="Cambria Math" panose="02040503050406030204" pitchFamily="18" charset="0"/>
                                  <a:cs typeface="Times New Roman" panose="02020603050405020304" pitchFamily="18" charset="0"/>
                                  <a:sym typeface="Arial"/>
                                </a:rPr>
                                <m:t>+1</m:t>
                              </m:r>
                            </m:sup>
                          </m:sSup>
                        </m:num>
                        <m:den>
                          <m:rad>
                            <m:radPr>
                              <m:degHide m:val="on"/>
                              <m:ctrlPr>
                                <a:rPr lang="en-US" sz="4000" i="1" kern="100">
                                  <a:solidFill>
                                    <a:srgbClr val="000000"/>
                                  </a:solidFill>
                                  <a:latin typeface="Cambria Math" panose="02040503050406030204" pitchFamily="18" charset="0"/>
                                  <a:cs typeface="Times New Roman" panose="02020603050405020304" pitchFamily="18" charset="0"/>
                                  <a:sym typeface="Arial"/>
                                </a:rPr>
                              </m:ctrlPr>
                            </m:radPr>
                            <m:deg/>
                            <m:e>
                              <m:r>
                                <a:rPr lang="en-US" sz="4000" i="1" kern="100">
                                  <a:solidFill>
                                    <a:srgbClr val="000000"/>
                                  </a:solidFill>
                                  <a:latin typeface="Cambria Math" panose="02040503050406030204" pitchFamily="18" charset="0"/>
                                  <a:cs typeface="Times New Roman" panose="02020603050405020304" pitchFamily="18" charset="0"/>
                                  <a:sym typeface="Arial"/>
                                </a:rPr>
                                <m:t>3</m:t>
                              </m:r>
                            </m:e>
                          </m:rad>
                          <m:r>
                            <a:rPr lang="en-US" sz="4000" b="0" i="1" kern="100" smtClean="0">
                              <a:solidFill>
                                <a:srgbClr val="000000"/>
                              </a:solidFill>
                              <a:latin typeface="Cambria Math" panose="02040503050406030204" pitchFamily="18" charset="0"/>
                              <a:cs typeface="Times New Roman" panose="02020603050405020304" pitchFamily="18" charset="0"/>
                              <a:sym typeface="Arial"/>
                            </a:rPr>
                            <m:t>+1</m:t>
                          </m:r>
                        </m:den>
                      </m:f>
                      <m:r>
                        <a:rPr lang="en-US" sz="4000" b="0" i="1" kern="100" smtClean="0">
                          <a:solidFill>
                            <a:srgbClr val="000000"/>
                          </a:solidFill>
                          <a:latin typeface="Cambria Math" panose="02040503050406030204" pitchFamily="18" charset="0"/>
                          <a:cs typeface="Times New Roman" panose="02020603050405020304" pitchFamily="18" charset="0"/>
                          <a:sym typeface="Arial"/>
                        </a:rPr>
                        <m:t>+</m:t>
                      </m:r>
                      <m:r>
                        <a:rPr lang="en-US" sz="4000" b="0" i="1" kern="100" smtClean="0">
                          <a:solidFill>
                            <a:srgbClr val="000000"/>
                          </a:solidFill>
                          <a:latin typeface="Cambria Math" panose="02040503050406030204" pitchFamily="18" charset="0"/>
                          <a:cs typeface="Times New Roman" panose="02020603050405020304" pitchFamily="18" charset="0"/>
                          <a:sym typeface="Arial"/>
                        </a:rPr>
                        <m:t>𝐶</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8913826" y="6919726"/>
                <a:ext cx="6058197" cy="1805174"/>
              </a:xfrm>
              <a:prstGeom prst="rect">
                <a:avLst/>
              </a:prstGeom>
              <a:blipFill>
                <a:blip r:embed="rId7"/>
                <a:stretch>
                  <a:fillRect/>
                </a:stretch>
              </a:blipFill>
            </p:spPr>
            <p:txBody>
              <a:bodyPr/>
              <a:lstStyle/>
              <a:p>
                <a:r>
                  <a:rPr lang="en-US">
                    <a:noFill/>
                  </a:rPr>
                  <a:t> </a:t>
                </a:r>
              </a:p>
            </p:txBody>
          </p:sp>
        </mc:Fallback>
      </mc:AlternateContent>
      <p:cxnSp>
        <p:nvCxnSpPr>
          <p:cNvPr id="8" name="Straight Connector 7"/>
          <p:cNvCxnSpPr/>
          <p:nvPr/>
        </p:nvCxnSpPr>
        <p:spPr>
          <a:xfrm>
            <a:off x="6781800" y="1409700"/>
            <a:ext cx="0" cy="7899857"/>
          </a:xfrm>
          <a:prstGeom prst="line">
            <a:avLst/>
          </a:prstGeom>
          <a:ln w="76200">
            <a:solidFill>
              <a:srgbClr val="E9FCE3"/>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8"/>
          <a:stretch>
            <a:fillRect/>
          </a:stretch>
        </p:blipFill>
        <p:spPr>
          <a:xfrm>
            <a:off x="15311530" y="440349"/>
            <a:ext cx="2447740" cy="2618423"/>
          </a:xfrm>
          <a:prstGeom prst="rect">
            <a:avLst/>
          </a:prstGeom>
        </p:spPr>
      </p:pic>
    </p:spTree>
    <p:extLst>
      <p:ext uri="{BB962C8B-B14F-4D97-AF65-F5344CB8AC3E}">
        <p14:creationId xmlns:p14="http://schemas.microsoft.com/office/powerpoint/2010/main" val="30508193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wipe(left)">
                                      <p:cBhvr>
                                        <p:cTn id="3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685800" y="571500"/>
            <a:ext cx="16916400" cy="91440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p:grpSp>
        <p:nvGrpSpPr>
          <p:cNvPr id="7" name="Group 6"/>
          <p:cNvGrpSpPr/>
          <p:nvPr/>
        </p:nvGrpSpPr>
        <p:grpSpPr>
          <a:xfrm>
            <a:off x="1950226" y="952500"/>
            <a:ext cx="14051774" cy="762000"/>
            <a:chOff x="457200" y="1409700"/>
            <a:chExt cx="14051774" cy="76200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C0FDDE4-B345-9CEF-46D5-6288E812B092}"/>
                    </a:ext>
                  </a:extLst>
                </p:cNvPr>
                <p:cNvSpPr txBox="1"/>
                <p:nvPr/>
              </p:nvSpPr>
              <p:spPr>
                <a:xfrm>
                  <a:off x="2735287" y="1409700"/>
                  <a:ext cx="11773687" cy="707886"/>
                </a:xfrm>
                <a:prstGeom prst="rect">
                  <a:avLst/>
                </a:prstGeom>
                <a:noFill/>
              </p:spPr>
              <p:txBody>
                <a:bodyPr wrap="square">
                  <a:spAutoFit/>
                </a:bodyPr>
                <a:lstStyle/>
                <a:p>
                  <a:pPr lvl="0" defTabSz="1828800">
                    <a:buClr>
                      <a:srgbClr val="000000"/>
                    </a:buClr>
                    <a:defRPr/>
                  </a:pPr>
                  <a14:m>
                    <m:oMathPara xmlns:m="http://schemas.openxmlformats.org/officeDocument/2006/math">
                      <m:oMathParaPr>
                        <m:jc m:val="left"/>
                      </m:oMathParaPr>
                      <m:oMath xmlns:m="http://schemas.openxmlformats.org/officeDocument/2006/math">
                        <m:r>
                          <m:rPr>
                            <m:nor/>
                          </m:rPr>
                          <a:rPr lang="en-US" sz="4000" kern="0">
                            <a:solidFill>
                              <a:srgbClr val="000000"/>
                            </a:solidFill>
                            <a:latin typeface="Arial"/>
                            <a:cs typeface="Arial"/>
                            <a:sym typeface="Arial"/>
                          </a:rPr>
                          <m:t>T</m:t>
                        </m:r>
                        <m:r>
                          <m:rPr>
                            <m:nor/>
                          </m:rPr>
                          <a:rPr lang="en-US" sz="4000" kern="0">
                            <a:solidFill>
                              <a:srgbClr val="000000"/>
                            </a:solidFill>
                            <a:latin typeface="Arial"/>
                            <a:cs typeface="Arial"/>
                            <a:sym typeface="Arial"/>
                          </a:rPr>
                          <m:t>ì</m:t>
                        </m:r>
                        <m:r>
                          <m:rPr>
                            <m:nor/>
                          </m:rPr>
                          <a:rPr lang="en-US" sz="4000" kern="0">
                            <a:solidFill>
                              <a:srgbClr val="000000"/>
                            </a:solidFill>
                            <a:latin typeface="Arial"/>
                            <a:cs typeface="Arial"/>
                            <a:sym typeface="Arial"/>
                          </a:rPr>
                          <m:t>m</m:t>
                        </m:r>
                        <m:r>
                          <m:rPr>
                            <m:nor/>
                          </m:rPr>
                          <a:rPr lang="en-US" sz="4000" b="0" i="0" kern="0" smtClean="0">
                            <a:solidFill>
                              <a:srgbClr val="000000"/>
                            </a:solidFill>
                            <a:latin typeface="Arial"/>
                            <a:cs typeface="Arial"/>
                            <a:sym typeface="Arial"/>
                          </a:rPr>
                          <m:t>:</m:t>
                        </m:r>
                      </m:oMath>
                    </m:oMathPara>
                  </a14:m>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16" name="TextBox 15">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2735287" y="1409700"/>
                  <a:ext cx="11773687" cy="707886"/>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457200" y="1463814"/>
              <a:ext cx="2178802" cy="707886"/>
            </a:xfrm>
            <a:prstGeom prst="rect">
              <a:avLst/>
            </a:prstGeom>
          </p:spPr>
          <p:txBody>
            <a:bodyPr wrap="none">
              <a:spAutoFit/>
            </a:bodyPr>
            <a:lstStyle/>
            <a:p>
              <a:r>
                <a:rPr lang="vi-VN" sz="4000" b="1" kern="0">
                  <a:solidFill>
                    <a:srgbClr val="FFFFFF"/>
                  </a:solidFill>
                  <a:highlight>
                    <a:srgbClr val="008080"/>
                  </a:highlight>
                  <a:ea typeface="Times New Roman" panose="02020603050405020304" pitchFamily="18" charset="0"/>
                  <a:cs typeface="Arial"/>
                  <a:sym typeface="Arial"/>
                </a:rPr>
                <a:t>Ví dụ </a:t>
              </a:r>
              <a:r>
                <a:rPr lang="en-US" sz="4000" b="1" kern="0">
                  <a:solidFill>
                    <a:srgbClr val="FFFFFF"/>
                  </a:solidFill>
                  <a:highlight>
                    <a:srgbClr val="008080"/>
                  </a:highlight>
                  <a:latin typeface="Arial" panose="020B0604020202020204" pitchFamily="34" charset="0"/>
                  <a:ea typeface="Times New Roman" panose="02020603050405020304" pitchFamily="18" charset="0"/>
                  <a:cs typeface="Arial"/>
                  <a:sym typeface="Arial"/>
                </a:rPr>
                <a:t>2:</a:t>
              </a:r>
              <a:r>
                <a:rPr lang="en-US" sz="4000" kern="0">
                  <a:solidFill>
                    <a:srgbClr val="000000"/>
                  </a:solidFill>
                  <a:latin typeface="Arial"/>
                  <a:cs typeface="Arial"/>
                  <a:sym typeface="Arial"/>
                </a:rPr>
                <a:t> </a:t>
              </a:r>
              <a:endParaRPr lang="en-US"/>
            </a:p>
          </p:txBody>
        </p:sp>
      </p:grpSp>
      <mc:AlternateContent xmlns:mc="http://schemas.openxmlformats.org/markup-compatibility/2006" xmlns:a14="http://schemas.microsoft.com/office/drawing/2010/main">
        <mc:Choice Requires="a14">
          <p:sp>
            <p:nvSpPr>
              <p:cNvPr id="12" name="Rectangle 11"/>
              <p:cNvSpPr/>
              <p:nvPr/>
            </p:nvSpPr>
            <p:spPr>
              <a:xfrm>
                <a:off x="1829313" y="7505700"/>
                <a:ext cx="3505200" cy="1706878"/>
              </a:xfrm>
              <a:prstGeom prst="rect">
                <a:avLst/>
              </a:prstGeom>
            </p:spPr>
            <p:txBody>
              <a:bodyPr wrap="square">
                <a:spAutoFit/>
              </a:bodyPr>
              <a:lstStyle/>
              <a:p>
                <a:pPr lvl="0" defTabSz="1828800">
                  <a:buClr>
                    <a:srgbClr val="000000"/>
                  </a:buClr>
                  <a:defRPr/>
                </a:pPr>
                <a14:m>
                  <m:oMathPara xmlns:m="http://schemas.openxmlformats.org/officeDocument/2006/math">
                    <m:oMathParaPr>
                      <m:jc m:val="left"/>
                    </m:oMathParaPr>
                    <m:oMath xmlns:m="http://schemas.openxmlformats.org/officeDocument/2006/math">
                      <m:r>
                        <m:rPr>
                          <m:nor/>
                        </m:rPr>
                        <a:rPr lang="en-US" sz="4000" kern="0">
                          <a:solidFill>
                            <a:srgbClr val="000000"/>
                          </a:solidFill>
                          <a:latin typeface="Arial"/>
                          <a:cs typeface="Arial"/>
                          <a:sym typeface="Arial"/>
                        </a:rPr>
                        <m:t>c</m:t>
                      </m:r>
                      <m:r>
                        <m:rPr>
                          <m:nor/>
                        </m:rPr>
                        <a:rPr lang="en-US" sz="4000" kern="0">
                          <a:solidFill>
                            <a:srgbClr val="000000"/>
                          </a:solidFill>
                          <a:latin typeface="Arial"/>
                          <a:cs typeface="Arial"/>
                          <a:sym typeface="Arial"/>
                        </a:rPr>
                        <m:t>)</m:t>
                      </m:r>
                      <m:nary>
                        <m:naryPr>
                          <m:limLoc m:val="undOvr"/>
                          <m:subHide m:val="on"/>
                          <m:supHide m:val="on"/>
                          <m:ctrlPr>
                            <a:rPr lang="en-US" sz="40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f>
                            <m:fPr>
                              <m:ctrlPr>
                                <a:rPr lang="en-US" sz="4000" i="1" kern="100">
                                  <a:solidFill>
                                    <a:srgbClr val="000000"/>
                                  </a:solidFill>
                                  <a:latin typeface="Cambria Math" panose="02040503050406030204" pitchFamily="18" charset="0"/>
                                  <a:cs typeface="Times New Roman" panose="02020603050405020304" pitchFamily="18" charset="0"/>
                                  <a:sym typeface="Arial"/>
                                </a:rPr>
                              </m:ctrlPr>
                            </m:fPr>
                            <m:num>
                              <m:r>
                                <a:rPr lang="en-US" sz="4000" i="1" kern="100">
                                  <a:solidFill>
                                    <a:srgbClr val="000000"/>
                                  </a:solidFill>
                                  <a:latin typeface="Cambria Math" panose="02040503050406030204" pitchFamily="18" charset="0"/>
                                  <a:cs typeface="Times New Roman" panose="02020603050405020304" pitchFamily="18" charset="0"/>
                                  <a:sym typeface="Arial"/>
                                </a:rPr>
                                <m:t>1</m:t>
                              </m:r>
                            </m:num>
                            <m:den>
                              <m:rad>
                                <m:radPr>
                                  <m:degHide m:val="on"/>
                                  <m:ctrlPr>
                                    <a:rPr lang="en-US" sz="4000" i="1" kern="100">
                                      <a:solidFill>
                                        <a:srgbClr val="000000"/>
                                      </a:solidFill>
                                      <a:latin typeface="Cambria Math" panose="02040503050406030204" pitchFamily="18" charset="0"/>
                                      <a:cs typeface="Times New Roman" panose="02020603050405020304" pitchFamily="18" charset="0"/>
                                      <a:sym typeface="Arial"/>
                                    </a:rPr>
                                  </m:ctrlPr>
                                </m:radPr>
                                <m:deg/>
                                <m:e>
                                  <m:r>
                                    <a:rPr lang="en-US" sz="4000" i="1" kern="100">
                                      <a:solidFill>
                                        <a:srgbClr val="000000"/>
                                      </a:solidFill>
                                      <a:latin typeface="Cambria Math" panose="02040503050406030204" pitchFamily="18" charset="0"/>
                                      <a:cs typeface="Times New Roman" panose="02020603050405020304" pitchFamily="18" charset="0"/>
                                      <a:sym typeface="Arial"/>
                                    </a:rPr>
                                    <m:t>𝑥</m:t>
                                  </m:r>
                                </m:e>
                              </m:rad>
                            </m:den>
                          </m:f>
                          <m:r>
                            <a:rPr lang="en-US" sz="4000" i="1" kern="100">
                              <a:solidFill>
                                <a:srgbClr val="000000"/>
                              </a:solidFill>
                              <a:latin typeface="Cambria Math" panose="02040503050406030204" pitchFamily="18" charset="0"/>
                              <a:ea typeface="Aptos"/>
                              <a:cs typeface="Times New Roman" panose="02020603050405020304" pitchFamily="18" charset="0"/>
                              <a:sym typeface="Arial"/>
                            </a:rPr>
                            <m:t>𝑑𝑥</m:t>
                          </m:r>
                        </m:e>
                      </m:nary>
                    </m:oMath>
                  </m:oMathPara>
                </a14:m>
                <a:endParaRPr lang="en-US" sz="4000" kern="0">
                  <a:solidFill>
                    <a:srgbClr val="000000"/>
                  </a:solidFill>
                  <a:latin typeface="Arial"/>
                  <a:cs typeface="Arial"/>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1829313" y="7505700"/>
                <a:ext cx="3505200" cy="17068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364673"/>
                <a:ext cx="2804807" cy="17068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kern="0">
                          <a:solidFill>
                            <a:srgbClr val="000000"/>
                          </a:solidFill>
                          <a:latin typeface="Arial"/>
                          <a:cs typeface="Arial"/>
                          <a:sym typeface="Arial"/>
                        </a:rPr>
                        <m:t>a</m:t>
                      </m:r>
                      <m:r>
                        <m:rPr>
                          <m:nor/>
                        </m:rPr>
                        <a:rPr lang="en-US" sz="4000" kern="0">
                          <a:solidFill>
                            <a:srgbClr val="000000"/>
                          </a:solidFill>
                          <a:latin typeface="Arial"/>
                          <a:cs typeface="Arial"/>
                          <a:sym typeface="Arial"/>
                        </a:rPr>
                        <m:t>) </m:t>
                      </m:r>
                      <m:nary>
                        <m:naryPr>
                          <m:limLoc m:val="undOvr"/>
                          <m:subHide m:val="on"/>
                          <m:supHide m:val="on"/>
                          <m:ctrlPr>
                            <a:rPr lang="en-US" sz="40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f>
                            <m:fPr>
                              <m:ctrlPr>
                                <a:rPr lang="en-US" sz="4000" i="1" kern="100">
                                  <a:solidFill>
                                    <a:srgbClr val="000000"/>
                                  </a:solidFill>
                                  <a:latin typeface="Cambria Math" panose="02040503050406030204" pitchFamily="18" charset="0"/>
                                  <a:cs typeface="Times New Roman" panose="02020603050405020304" pitchFamily="18" charset="0"/>
                                  <a:sym typeface="Arial"/>
                                </a:rPr>
                              </m:ctrlPr>
                            </m:fPr>
                            <m:num>
                              <m:r>
                                <a:rPr lang="en-US" sz="4000" i="1" kern="100">
                                  <a:solidFill>
                                    <a:srgbClr val="000000"/>
                                  </a:solidFill>
                                  <a:latin typeface="Cambria Math" panose="02040503050406030204" pitchFamily="18" charset="0"/>
                                  <a:cs typeface="Times New Roman" panose="02020603050405020304" pitchFamily="18" charset="0"/>
                                  <a:sym typeface="Arial"/>
                                </a:rPr>
                                <m:t>1</m:t>
                              </m:r>
                            </m:num>
                            <m:den>
                              <m:sSup>
                                <m:sSupPr>
                                  <m:ctrlPr>
                                    <a:rPr lang="en-US" sz="4000" i="1" kern="100">
                                      <a:solidFill>
                                        <a:srgbClr val="000000"/>
                                      </a:solidFill>
                                      <a:latin typeface="Cambria Math" panose="02040503050406030204" pitchFamily="18" charset="0"/>
                                      <a:cs typeface="Times New Roman" panose="02020603050405020304" pitchFamily="18" charset="0"/>
                                      <a:sym typeface="Arial"/>
                                    </a:rPr>
                                  </m:ctrlPr>
                                </m:sSupPr>
                                <m:e>
                                  <m:r>
                                    <a:rPr lang="en-US" sz="4000" i="1" kern="100">
                                      <a:solidFill>
                                        <a:srgbClr val="000000"/>
                                      </a:solidFill>
                                      <a:latin typeface="Cambria Math" panose="02040503050406030204" pitchFamily="18" charset="0"/>
                                      <a:cs typeface="Times New Roman" panose="02020603050405020304" pitchFamily="18" charset="0"/>
                                      <a:sym typeface="Arial"/>
                                    </a:rPr>
                                    <m:t>𝑥</m:t>
                                  </m:r>
                                </m:e>
                                <m:sup>
                                  <m:r>
                                    <a:rPr lang="en-US" sz="4000" i="1" kern="100">
                                      <a:solidFill>
                                        <a:srgbClr val="000000"/>
                                      </a:solidFill>
                                      <a:latin typeface="Cambria Math" panose="02040503050406030204" pitchFamily="18" charset="0"/>
                                      <a:cs typeface="Times New Roman" panose="02020603050405020304" pitchFamily="18" charset="0"/>
                                      <a:sym typeface="Arial"/>
                                    </a:rPr>
                                    <m:t>2</m:t>
                                  </m:r>
                                </m:sup>
                              </m:sSup>
                            </m:den>
                          </m:f>
                          <m:r>
                            <a:rPr lang="en-US" sz="40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000" i="1" kern="100">
                              <a:solidFill>
                                <a:srgbClr val="000000"/>
                              </a:solidFill>
                              <a:latin typeface="Cambria Math" panose="02040503050406030204" pitchFamily="18" charset="0"/>
                              <a:ea typeface="Aptos"/>
                              <a:cs typeface="Times New Roman" panose="02020603050405020304" pitchFamily="18" charset="0"/>
                              <a:sym typeface="Arial"/>
                            </a:rPr>
                            <m:t>𝑑𝑥</m:t>
                          </m:r>
                        </m:e>
                      </m:nary>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1828800" y="2364673"/>
                <a:ext cx="2804807" cy="17068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9313" y="4988012"/>
                <a:ext cx="2804294" cy="17068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kern="0">
                          <a:solidFill>
                            <a:srgbClr val="000000"/>
                          </a:solidFill>
                          <a:latin typeface="Arial"/>
                          <a:cs typeface="Arial"/>
                          <a:sym typeface="Arial"/>
                        </a:rPr>
                        <m:t>b</m:t>
                      </m:r>
                      <m:r>
                        <m:rPr>
                          <m:nor/>
                        </m:rPr>
                        <a:rPr lang="en-US" sz="4000" kern="0">
                          <a:solidFill>
                            <a:srgbClr val="000000"/>
                          </a:solidFill>
                          <a:latin typeface="Arial"/>
                          <a:cs typeface="Arial"/>
                          <a:sym typeface="Arial"/>
                        </a:rPr>
                        <m:t>)</m:t>
                      </m:r>
                      <m:r>
                        <m:rPr>
                          <m:nor/>
                        </m:rPr>
                        <a:rPr lang="en-US" sz="4000" kern="100">
                          <a:solidFill>
                            <a:srgbClr val="000000"/>
                          </a:solidFill>
                          <a:ea typeface="Aptos"/>
                          <a:cs typeface="Times New Roman" panose="02020603050405020304" pitchFamily="18" charset="0"/>
                          <a:sym typeface="Arial"/>
                        </a:rPr>
                        <m:t> </m:t>
                      </m:r>
                      <m:nary>
                        <m:naryPr>
                          <m:limLoc m:val="undOvr"/>
                          <m:subHide m:val="on"/>
                          <m:supHide m:val="on"/>
                          <m:ctrlPr>
                            <a:rPr lang="en-US" sz="40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sSup>
                            <m:sSupPr>
                              <m:ctrlPr>
                                <a:rPr lang="en-US" sz="4000" i="1" kern="100">
                                  <a:solidFill>
                                    <a:srgbClr val="000000"/>
                                  </a:solidFill>
                                  <a:latin typeface="Cambria Math" panose="02040503050406030204" pitchFamily="18" charset="0"/>
                                  <a:cs typeface="Times New Roman" panose="02020603050405020304" pitchFamily="18" charset="0"/>
                                  <a:sym typeface="Arial"/>
                                </a:rPr>
                              </m:ctrlPr>
                            </m:sSupPr>
                            <m:e>
                              <m:r>
                                <a:rPr lang="en-US" sz="4000" i="1" kern="100">
                                  <a:solidFill>
                                    <a:srgbClr val="000000"/>
                                  </a:solidFill>
                                  <a:latin typeface="Cambria Math" panose="02040503050406030204" pitchFamily="18" charset="0"/>
                                  <a:cs typeface="Times New Roman" panose="02020603050405020304" pitchFamily="18" charset="0"/>
                                  <a:sym typeface="Arial"/>
                                </a:rPr>
                                <m:t>𝑥</m:t>
                              </m:r>
                            </m:e>
                            <m:sup>
                              <m:f>
                                <m:fPr>
                                  <m:ctrlPr>
                                    <a:rPr lang="en-US" sz="4000" i="1" kern="100">
                                      <a:solidFill>
                                        <a:srgbClr val="000000"/>
                                      </a:solidFill>
                                      <a:latin typeface="Cambria Math" panose="02040503050406030204" pitchFamily="18" charset="0"/>
                                      <a:cs typeface="Times New Roman" panose="02020603050405020304" pitchFamily="18" charset="0"/>
                                      <a:sym typeface="Arial"/>
                                    </a:rPr>
                                  </m:ctrlPr>
                                </m:fPr>
                                <m:num>
                                  <m:r>
                                    <a:rPr lang="en-US" sz="4000" i="1" kern="100">
                                      <a:solidFill>
                                        <a:srgbClr val="000000"/>
                                      </a:solidFill>
                                      <a:latin typeface="Cambria Math" panose="02040503050406030204" pitchFamily="18" charset="0"/>
                                      <a:cs typeface="Times New Roman" panose="02020603050405020304" pitchFamily="18" charset="0"/>
                                      <a:sym typeface="Arial"/>
                                    </a:rPr>
                                    <m:t>1</m:t>
                                  </m:r>
                                </m:num>
                                <m:den>
                                  <m:r>
                                    <a:rPr lang="en-US" sz="4000" i="1" kern="100">
                                      <a:solidFill>
                                        <a:srgbClr val="000000"/>
                                      </a:solidFill>
                                      <a:latin typeface="Cambria Math" panose="02040503050406030204" pitchFamily="18" charset="0"/>
                                      <a:cs typeface="Times New Roman" panose="02020603050405020304" pitchFamily="18" charset="0"/>
                                      <a:sym typeface="Arial"/>
                                    </a:rPr>
                                    <m:t>2</m:t>
                                  </m:r>
                                </m:den>
                              </m:f>
                            </m:sup>
                          </m:sSup>
                          <m:r>
                            <a:rPr lang="en-US" sz="40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000" i="1" kern="100">
                              <a:solidFill>
                                <a:srgbClr val="000000"/>
                              </a:solidFill>
                              <a:latin typeface="Cambria Math" panose="02040503050406030204" pitchFamily="18" charset="0"/>
                              <a:ea typeface="Aptos"/>
                              <a:cs typeface="Times New Roman" panose="02020603050405020304" pitchFamily="18" charset="0"/>
                              <a:sym typeface="Arial"/>
                            </a:rPr>
                            <m:t>𝑑𝑥</m:t>
                          </m:r>
                        </m:e>
                      </m:nary>
                      <m:r>
                        <a:rPr lang="en-US" sz="4000" kern="100">
                          <a:solidFill>
                            <a:srgbClr val="000000"/>
                          </a:solidFill>
                          <a:latin typeface="Cambria Math" panose="02040503050406030204" pitchFamily="18" charset="0"/>
                          <a:ea typeface="Aptos"/>
                          <a:cs typeface="Times New Roman" panose="02020603050405020304" pitchFamily="18" charset="0"/>
                          <a:sym typeface="Arial"/>
                        </a:rPr>
                        <m:t> </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1829313" y="4988012"/>
                <a:ext cx="2804294" cy="17068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633607" y="4721249"/>
                <a:ext cx="8264122" cy="209865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kern="100" smtClean="0">
                          <a:solidFill>
                            <a:srgbClr val="C00000"/>
                          </a:solidFill>
                          <a:latin typeface="Cambria Math" panose="02040503050406030204" pitchFamily="18" charset="0"/>
                          <a:ea typeface="Aptos"/>
                          <a:cs typeface="Times New Roman" panose="02020603050405020304" pitchFamily="18" charset="0"/>
                          <a:sym typeface="Arial"/>
                        </a:rPr>
                        <m:t>=</m:t>
                      </m:r>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𝑥</m:t>
                              </m:r>
                            </m:e>
                            <m:sup>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r>
                                    <a:rPr lang="en-US" sz="4000" i="1" kern="100">
                                      <a:solidFill>
                                        <a:srgbClr val="C00000"/>
                                      </a:solidFill>
                                      <a:latin typeface="Cambria Math" panose="02040503050406030204" pitchFamily="18" charset="0"/>
                                      <a:cs typeface="Times New Roman" panose="02020603050405020304" pitchFamily="18" charset="0"/>
                                      <a:sym typeface="Arial"/>
                                    </a:rPr>
                                    <m:t>1</m:t>
                                  </m:r>
                                </m:num>
                                <m:den>
                                  <m:r>
                                    <a:rPr lang="en-US" sz="4000" i="1" kern="100">
                                      <a:solidFill>
                                        <a:srgbClr val="C00000"/>
                                      </a:solidFill>
                                      <a:latin typeface="Cambria Math" panose="02040503050406030204" pitchFamily="18" charset="0"/>
                                      <a:cs typeface="Times New Roman" panose="02020603050405020304" pitchFamily="18" charset="0"/>
                                      <a:sym typeface="Arial"/>
                                    </a:rPr>
                                    <m:t>2</m:t>
                                  </m:r>
                                </m:den>
                              </m:f>
                              <m:r>
                                <a:rPr lang="en-US" sz="4000" i="1" kern="100">
                                  <a:solidFill>
                                    <a:srgbClr val="C00000"/>
                                  </a:solidFill>
                                  <a:latin typeface="Cambria Math" panose="02040503050406030204" pitchFamily="18" charset="0"/>
                                  <a:cs typeface="Times New Roman" panose="02020603050405020304" pitchFamily="18" charset="0"/>
                                  <a:sym typeface="Arial"/>
                                </a:rPr>
                                <m:t>+1</m:t>
                              </m:r>
                            </m:sup>
                          </m:sSup>
                        </m:num>
                        <m:den>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r>
                                <a:rPr lang="en-US" sz="4000" i="1" kern="100">
                                  <a:solidFill>
                                    <a:srgbClr val="C00000"/>
                                  </a:solidFill>
                                  <a:latin typeface="Cambria Math" panose="02040503050406030204" pitchFamily="18" charset="0"/>
                                  <a:cs typeface="Times New Roman" panose="02020603050405020304" pitchFamily="18" charset="0"/>
                                  <a:sym typeface="Arial"/>
                                </a:rPr>
                                <m:t>1</m:t>
                              </m:r>
                            </m:num>
                            <m:den>
                              <m:r>
                                <a:rPr lang="en-US" sz="4000" i="1" kern="100">
                                  <a:solidFill>
                                    <a:srgbClr val="C00000"/>
                                  </a:solidFill>
                                  <a:latin typeface="Cambria Math" panose="02040503050406030204" pitchFamily="18" charset="0"/>
                                  <a:cs typeface="Times New Roman" panose="02020603050405020304" pitchFamily="18" charset="0"/>
                                  <a:sym typeface="Arial"/>
                                </a:rPr>
                                <m:t>2</m:t>
                              </m:r>
                            </m:den>
                          </m:f>
                          <m:r>
                            <a:rPr lang="en-US" sz="4000" i="1" kern="100">
                              <a:solidFill>
                                <a:srgbClr val="C00000"/>
                              </a:solidFill>
                              <a:latin typeface="Cambria Math" panose="02040503050406030204" pitchFamily="18" charset="0"/>
                              <a:cs typeface="Times New Roman" panose="02020603050405020304" pitchFamily="18" charset="0"/>
                              <a:sym typeface="Arial"/>
                            </a:rPr>
                            <m:t>+1</m:t>
                          </m:r>
                        </m:den>
                      </m:f>
                      <m:r>
                        <a:rPr lang="en-US" sz="4000" i="1" kern="100">
                          <a:solidFill>
                            <a:srgbClr val="C00000"/>
                          </a:solidFill>
                          <a:latin typeface="Cambria Math" panose="02040503050406030204" pitchFamily="18" charset="0"/>
                          <a:cs typeface="Times New Roman" panose="02020603050405020304" pitchFamily="18" charset="0"/>
                          <a:sym typeface="Arial"/>
                        </a:rPr>
                        <m:t>+</m:t>
                      </m:r>
                      <m:r>
                        <a:rPr lang="en-US" sz="4000" i="1" kern="100">
                          <a:solidFill>
                            <a:srgbClr val="C00000"/>
                          </a:solidFill>
                          <a:latin typeface="Cambria Math" panose="02040503050406030204" pitchFamily="18" charset="0"/>
                          <a:cs typeface="Times New Roman" panose="02020603050405020304" pitchFamily="18" charset="0"/>
                          <a:sym typeface="Arial"/>
                        </a:rPr>
                        <m:t>𝐶</m:t>
                      </m:r>
                      <m:r>
                        <a:rPr lang="en-US" sz="4000" i="1" kern="100">
                          <a:solidFill>
                            <a:srgbClr val="C00000"/>
                          </a:solidFill>
                          <a:latin typeface="Cambria Math" panose="02040503050406030204" pitchFamily="18" charset="0"/>
                          <a:cs typeface="Times New Roman" panose="02020603050405020304" pitchFamily="18" charset="0"/>
                          <a:sym typeface="Arial"/>
                        </a:rPr>
                        <m:t>=</m:t>
                      </m:r>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r>
                            <a:rPr lang="en-US" sz="4000" b="0" i="1" kern="100" smtClean="0">
                              <a:solidFill>
                                <a:srgbClr val="C00000"/>
                              </a:solidFill>
                              <a:latin typeface="Cambria Math" panose="02040503050406030204" pitchFamily="18" charset="0"/>
                              <a:cs typeface="Times New Roman" panose="02020603050405020304" pitchFamily="18" charset="0"/>
                              <a:sym typeface="Arial"/>
                            </a:rPr>
                            <m:t>2</m:t>
                          </m:r>
                        </m:num>
                        <m:den>
                          <m:r>
                            <a:rPr lang="en-US" sz="4000" b="0" i="1" kern="100" smtClean="0">
                              <a:solidFill>
                                <a:srgbClr val="C00000"/>
                              </a:solidFill>
                              <a:latin typeface="Cambria Math" panose="02040503050406030204" pitchFamily="18" charset="0"/>
                              <a:cs typeface="Times New Roman" panose="02020603050405020304" pitchFamily="18" charset="0"/>
                              <a:sym typeface="Arial"/>
                            </a:rPr>
                            <m:t>3</m:t>
                          </m:r>
                        </m:den>
                      </m:f>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𝑥</m:t>
                          </m:r>
                        </m:e>
                        <m:sup>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r>
                                <a:rPr lang="en-US" sz="4000" b="0" i="1" kern="100" smtClean="0">
                                  <a:solidFill>
                                    <a:srgbClr val="C00000"/>
                                  </a:solidFill>
                                  <a:latin typeface="Cambria Math" panose="02040503050406030204" pitchFamily="18" charset="0"/>
                                  <a:cs typeface="Times New Roman" panose="02020603050405020304" pitchFamily="18" charset="0"/>
                                  <a:sym typeface="Arial"/>
                                </a:rPr>
                                <m:t>3</m:t>
                              </m:r>
                            </m:num>
                            <m:den>
                              <m:r>
                                <a:rPr lang="en-US" sz="4000" i="1" kern="100">
                                  <a:solidFill>
                                    <a:srgbClr val="C00000"/>
                                  </a:solidFill>
                                  <a:latin typeface="Cambria Math" panose="02040503050406030204" pitchFamily="18" charset="0"/>
                                  <a:cs typeface="Times New Roman" panose="02020603050405020304" pitchFamily="18" charset="0"/>
                                  <a:sym typeface="Arial"/>
                                </a:rPr>
                                <m:t>2</m:t>
                              </m:r>
                            </m:den>
                          </m:f>
                        </m:sup>
                      </m:sSup>
                      <m:r>
                        <a:rPr lang="en-US" sz="4000" b="0" i="1" kern="100" smtClean="0">
                          <a:solidFill>
                            <a:srgbClr val="C00000"/>
                          </a:solidFill>
                          <a:latin typeface="Cambria Math" panose="02040503050406030204" pitchFamily="18" charset="0"/>
                          <a:cs typeface="Times New Roman" panose="02020603050405020304" pitchFamily="18" charset="0"/>
                          <a:sym typeface="Arial"/>
                        </a:rPr>
                        <m:t>+</m:t>
                      </m:r>
                      <m:r>
                        <a:rPr lang="en-US" sz="4000" b="0" i="1" kern="100" smtClean="0">
                          <a:solidFill>
                            <a:srgbClr val="C00000"/>
                          </a:solidFill>
                          <a:latin typeface="Cambria Math" panose="02040503050406030204" pitchFamily="18" charset="0"/>
                          <a:cs typeface="Times New Roman" panose="02020603050405020304" pitchFamily="18" charset="0"/>
                          <a:sym typeface="Arial"/>
                        </a:rPr>
                        <m:t>𝐶</m:t>
                      </m:r>
                      <m:r>
                        <a:rPr lang="en-US" sz="4000" b="0" i="1" kern="100" smtClean="0">
                          <a:solidFill>
                            <a:srgbClr val="C00000"/>
                          </a:solidFill>
                          <a:latin typeface="Cambria Math" panose="02040503050406030204" pitchFamily="18" charset="0"/>
                          <a:cs typeface="Times New Roman" panose="02020603050405020304" pitchFamily="18" charset="0"/>
                          <a:sym typeface="Arial"/>
                        </a:rPr>
                        <m:t>=</m:t>
                      </m:r>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r>
                            <a:rPr lang="en-US" sz="4000" b="0" i="1" kern="100" smtClean="0">
                              <a:solidFill>
                                <a:srgbClr val="C00000"/>
                              </a:solidFill>
                              <a:latin typeface="Cambria Math" panose="02040503050406030204" pitchFamily="18" charset="0"/>
                              <a:cs typeface="Times New Roman" panose="02020603050405020304" pitchFamily="18" charset="0"/>
                              <a:sym typeface="Arial"/>
                            </a:rPr>
                            <m:t>2</m:t>
                          </m:r>
                          <m:r>
                            <a:rPr lang="en-US" sz="4000" b="0" i="1" kern="100" smtClean="0">
                              <a:solidFill>
                                <a:srgbClr val="C00000"/>
                              </a:solidFill>
                              <a:latin typeface="Cambria Math" panose="02040503050406030204" pitchFamily="18" charset="0"/>
                              <a:cs typeface="Times New Roman" panose="02020603050405020304" pitchFamily="18" charset="0"/>
                              <a:sym typeface="Arial"/>
                            </a:rPr>
                            <m:t>𝑥</m:t>
                          </m:r>
                          <m:rad>
                            <m:radPr>
                              <m:degHide m:val="on"/>
                              <m:ctrlPr>
                                <a:rPr lang="en-US" sz="4000" b="0" i="1" kern="100" smtClean="0">
                                  <a:solidFill>
                                    <a:srgbClr val="C00000"/>
                                  </a:solidFill>
                                  <a:latin typeface="Cambria Math" panose="02040503050406030204" pitchFamily="18" charset="0"/>
                                  <a:cs typeface="Times New Roman" panose="02020603050405020304" pitchFamily="18" charset="0"/>
                                  <a:sym typeface="Arial"/>
                                </a:rPr>
                              </m:ctrlPr>
                            </m:radPr>
                            <m:deg/>
                            <m:e>
                              <m:r>
                                <a:rPr lang="en-US" sz="4000" b="0" i="1" kern="100" smtClean="0">
                                  <a:solidFill>
                                    <a:srgbClr val="C00000"/>
                                  </a:solidFill>
                                  <a:latin typeface="Cambria Math" panose="02040503050406030204" pitchFamily="18" charset="0"/>
                                  <a:cs typeface="Times New Roman" panose="02020603050405020304" pitchFamily="18" charset="0"/>
                                  <a:sym typeface="Arial"/>
                                </a:rPr>
                                <m:t>𝑥</m:t>
                              </m:r>
                            </m:e>
                          </m:rad>
                        </m:num>
                        <m:den>
                          <m:r>
                            <a:rPr lang="en-US" sz="4000" b="0" i="1" kern="100" smtClean="0">
                              <a:solidFill>
                                <a:srgbClr val="C00000"/>
                              </a:solidFill>
                              <a:latin typeface="Cambria Math" panose="02040503050406030204" pitchFamily="18" charset="0"/>
                              <a:cs typeface="Times New Roman" panose="02020603050405020304" pitchFamily="18" charset="0"/>
                              <a:sym typeface="Arial"/>
                            </a:rPr>
                            <m:t>3</m:t>
                          </m:r>
                        </m:den>
                      </m:f>
                      <m:r>
                        <a:rPr lang="en-US" sz="4000" i="1" kern="100">
                          <a:solidFill>
                            <a:srgbClr val="C00000"/>
                          </a:solidFill>
                          <a:latin typeface="Cambria Math" panose="02040503050406030204" pitchFamily="18" charset="0"/>
                          <a:cs typeface="Times New Roman" panose="02020603050405020304" pitchFamily="18" charset="0"/>
                          <a:sym typeface="Arial"/>
                        </a:rPr>
                        <m:t>+</m:t>
                      </m:r>
                      <m:r>
                        <a:rPr lang="en-US" sz="4000" i="1" kern="100">
                          <a:solidFill>
                            <a:srgbClr val="C00000"/>
                          </a:solidFill>
                          <a:latin typeface="Cambria Math" panose="02040503050406030204" pitchFamily="18" charset="0"/>
                          <a:cs typeface="Times New Roman" panose="02020603050405020304" pitchFamily="18" charset="0"/>
                          <a:sym typeface="Arial"/>
                        </a:rPr>
                        <m:t>𝐶</m:t>
                      </m:r>
                    </m:oMath>
                  </m:oMathPara>
                </a14:m>
                <a:endParaRPr lang="en-US">
                  <a:solidFill>
                    <a:srgbClr val="C0000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4633607" y="4721249"/>
                <a:ext cx="8264122" cy="209865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633607" y="7505700"/>
                <a:ext cx="11261353" cy="209865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b="0" i="1" kern="100" smtClean="0">
                          <a:solidFill>
                            <a:srgbClr val="C00000"/>
                          </a:solidFill>
                          <a:latin typeface="Cambria Math" panose="02040503050406030204" pitchFamily="18" charset="0"/>
                          <a:ea typeface="Aptos"/>
                          <a:cs typeface="Times New Roman" panose="02020603050405020304" pitchFamily="18" charset="0"/>
                          <a:sym typeface="Arial"/>
                        </a:rPr>
                        <m:t>=</m:t>
                      </m:r>
                      <m:nary>
                        <m:naryPr>
                          <m:limLoc m:val="undOvr"/>
                          <m:subHide m:val="on"/>
                          <m:supHide m:val="on"/>
                          <m:ctrlPr>
                            <a:rPr lang="en-US" sz="4000" i="1" kern="100" smtClean="0">
                              <a:solidFill>
                                <a:srgbClr val="C00000"/>
                              </a:solidFill>
                              <a:latin typeface="Cambria Math" panose="02040503050406030204" pitchFamily="18" charset="0"/>
                              <a:ea typeface="Aptos"/>
                              <a:cs typeface="Times New Roman" panose="02020603050405020304" pitchFamily="18" charset="0"/>
                              <a:sym typeface="Arial"/>
                            </a:rPr>
                          </m:ctrlPr>
                        </m:naryPr>
                        <m:sub/>
                        <m:sup/>
                        <m:e>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𝑥</m:t>
                              </m:r>
                            </m:e>
                            <m:sup>
                              <m:r>
                                <a:rPr lang="en-US" sz="4000" b="0" i="1" kern="100" smtClean="0">
                                  <a:solidFill>
                                    <a:srgbClr val="C00000"/>
                                  </a:solidFill>
                                  <a:latin typeface="Cambria Math" panose="02040503050406030204" pitchFamily="18" charset="0"/>
                                  <a:cs typeface="Times New Roman" panose="02020603050405020304" pitchFamily="18" charset="0"/>
                                  <a:sym typeface="Arial"/>
                                </a:rPr>
                                <m:t>−</m:t>
                              </m:r>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r>
                                    <a:rPr lang="en-US" sz="4000" i="1" kern="100">
                                      <a:solidFill>
                                        <a:srgbClr val="C00000"/>
                                      </a:solidFill>
                                      <a:latin typeface="Cambria Math" panose="02040503050406030204" pitchFamily="18" charset="0"/>
                                      <a:cs typeface="Times New Roman" panose="02020603050405020304" pitchFamily="18" charset="0"/>
                                      <a:sym typeface="Arial"/>
                                    </a:rPr>
                                    <m:t>1</m:t>
                                  </m:r>
                                </m:num>
                                <m:den>
                                  <m:r>
                                    <a:rPr lang="en-US" sz="4000" i="1" kern="100">
                                      <a:solidFill>
                                        <a:srgbClr val="C00000"/>
                                      </a:solidFill>
                                      <a:latin typeface="Cambria Math" panose="02040503050406030204" pitchFamily="18" charset="0"/>
                                      <a:cs typeface="Times New Roman" panose="02020603050405020304" pitchFamily="18" charset="0"/>
                                      <a:sym typeface="Arial"/>
                                    </a:rPr>
                                    <m:t>2</m:t>
                                  </m:r>
                                </m:den>
                              </m:f>
                            </m:sup>
                          </m:sSup>
                          <m:r>
                            <a:rPr lang="en-US" sz="4000" i="1" kern="100">
                              <a:solidFill>
                                <a:srgbClr val="C00000"/>
                              </a:solidFill>
                              <a:latin typeface="Cambria Math" panose="02040503050406030204" pitchFamily="18" charset="0"/>
                              <a:ea typeface="Aptos"/>
                              <a:cs typeface="Times New Roman" panose="02020603050405020304" pitchFamily="18" charset="0"/>
                              <a:sym typeface="Arial"/>
                            </a:rPr>
                            <m:t> </m:t>
                          </m:r>
                          <m:r>
                            <a:rPr lang="en-US" sz="4000" i="1" kern="100">
                              <a:solidFill>
                                <a:srgbClr val="C00000"/>
                              </a:solidFill>
                              <a:latin typeface="Cambria Math" panose="02040503050406030204" pitchFamily="18" charset="0"/>
                              <a:ea typeface="Aptos"/>
                              <a:cs typeface="Times New Roman" panose="02020603050405020304" pitchFamily="18" charset="0"/>
                              <a:sym typeface="Arial"/>
                            </a:rPr>
                            <m:t>𝑑𝑥</m:t>
                          </m:r>
                        </m:e>
                      </m:nary>
                      <m:r>
                        <a:rPr lang="en-US" sz="4000" i="1" kern="100">
                          <a:solidFill>
                            <a:srgbClr val="C00000"/>
                          </a:solidFill>
                          <a:latin typeface="Cambria Math" panose="02040503050406030204" pitchFamily="18" charset="0"/>
                          <a:ea typeface="Aptos"/>
                          <a:cs typeface="Times New Roman" panose="02020603050405020304" pitchFamily="18" charset="0"/>
                          <a:sym typeface="Arial"/>
                        </a:rPr>
                        <m:t>=</m:t>
                      </m:r>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𝑥</m:t>
                              </m:r>
                            </m:e>
                            <m:sup>
                              <m:r>
                                <a:rPr lang="en-US" sz="4000" b="0" i="1" kern="100" smtClean="0">
                                  <a:solidFill>
                                    <a:srgbClr val="C00000"/>
                                  </a:solidFill>
                                  <a:latin typeface="Cambria Math" panose="02040503050406030204" pitchFamily="18" charset="0"/>
                                  <a:cs typeface="Times New Roman" panose="02020603050405020304" pitchFamily="18" charset="0"/>
                                  <a:sym typeface="Arial"/>
                                </a:rPr>
                                <m:t>−</m:t>
                              </m:r>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r>
                                    <a:rPr lang="en-US" sz="4000" i="1" kern="100">
                                      <a:solidFill>
                                        <a:srgbClr val="C00000"/>
                                      </a:solidFill>
                                      <a:latin typeface="Cambria Math" panose="02040503050406030204" pitchFamily="18" charset="0"/>
                                      <a:cs typeface="Times New Roman" panose="02020603050405020304" pitchFamily="18" charset="0"/>
                                      <a:sym typeface="Arial"/>
                                    </a:rPr>
                                    <m:t>1</m:t>
                                  </m:r>
                                </m:num>
                                <m:den>
                                  <m:r>
                                    <a:rPr lang="en-US" sz="4000" i="1" kern="100">
                                      <a:solidFill>
                                        <a:srgbClr val="C00000"/>
                                      </a:solidFill>
                                      <a:latin typeface="Cambria Math" panose="02040503050406030204" pitchFamily="18" charset="0"/>
                                      <a:cs typeface="Times New Roman" panose="02020603050405020304" pitchFamily="18" charset="0"/>
                                      <a:sym typeface="Arial"/>
                                    </a:rPr>
                                    <m:t>2</m:t>
                                  </m:r>
                                </m:den>
                              </m:f>
                              <m:r>
                                <a:rPr lang="en-US" sz="4000" i="1" kern="100">
                                  <a:solidFill>
                                    <a:srgbClr val="C00000"/>
                                  </a:solidFill>
                                  <a:latin typeface="Cambria Math" panose="02040503050406030204" pitchFamily="18" charset="0"/>
                                  <a:cs typeface="Times New Roman" panose="02020603050405020304" pitchFamily="18" charset="0"/>
                                  <a:sym typeface="Arial"/>
                                </a:rPr>
                                <m:t>+1</m:t>
                              </m:r>
                            </m:sup>
                          </m:sSup>
                        </m:num>
                        <m:den>
                          <m:r>
                            <a:rPr lang="en-US" sz="4000" b="0" i="1" kern="100" smtClean="0">
                              <a:solidFill>
                                <a:srgbClr val="C00000"/>
                              </a:solidFill>
                              <a:latin typeface="Cambria Math" panose="02040503050406030204" pitchFamily="18" charset="0"/>
                              <a:cs typeface="Times New Roman" panose="02020603050405020304" pitchFamily="18" charset="0"/>
                              <a:sym typeface="Arial"/>
                            </a:rPr>
                            <m:t>−</m:t>
                          </m:r>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r>
                                <a:rPr lang="en-US" sz="4000" i="1" kern="100">
                                  <a:solidFill>
                                    <a:srgbClr val="C00000"/>
                                  </a:solidFill>
                                  <a:latin typeface="Cambria Math" panose="02040503050406030204" pitchFamily="18" charset="0"/>
                                  <a:cs typeface="Times New Roman" panose="02020603050405020304" pitchFamily="18" charset="0"/>
                                  <a:sym typeface="Arial"/>
                                </a:rPr>
                                <m:t>1</m:t>
                              </m:r>
                            </m:num>
                            <m:den>
                              <m:r>
                                <a:rPr lang="en-US" sz="4000" i="1" kern="100">
                                  <a:solidFill>
                                    <a:srgbClr val="C00000"/>
                                  </a:solidFill>
                                  <a:latin typeface="Cambria Math" panose="02040503050406030204" pitchFamily="18" charset="0"/>
                                  <a:cs typeface="Times New Roman" panose="02020603050405020304" pitchFamily="18" charset="0"/>
                                  <a:sym typeface="Arial"/>
                                </a:rPr>
                                <m:t>2</m:t>
                              </m:r>
                            </m:den>
                          </m:f>
                          <m:r>
                            <a:rPr lang="en-US" sz="4000" i="1" kern="100">
                              <a:solidFill>
                                <a:srgbClr val="C00000"/>
                              </a:solidFill>
                              <a:latin typeface="Cambria Math" panose="02040503050406030204" pitchFamily="18" charset="0"/>
                              <a:cs typeface="Times New Roman" panose="02020603050405020304" pitchFamily="18" charset="0"/>
                              <a:sym typeface="Arial"/>
                            </a:rPr>
                            <m:t>+1</m:t>
                          </m:r>
                        </m:den>
                      </m:f>
                      <m:r>
                        <a:rPr lang="en-US" sz="4000" i="1" kern="100">
                          <a:solidFill>
                            <a:srgbClr val="C00000"/>
                          </a:solidFill>
                          <a:latin typeface="Cambria Math" panose="02040503050406030204" pitchFamily="18" charset="0"/>
                          <a:cs typeface="Times New Roman" panose="02020603050405020304" pitchFamily="18" charset="0"/>
                          <a:sym typeface="Arial"/>
                        </a:rPr>
                        <m:t>+</m:t>
                      </m:r>
                      <m:r>
                        <a:rPr lang="en-US" sz="4000" i="1" kern="100">
                          <a:solidFill>
                            <a:srgbClr val="C00000"/>
                          </a:solidFill>
                          <a:latin typeface="Cambria Math" panose="02040503050406030204" pitchFamily="18" charset="0"/>
                          <a:cs typeface="Times New Roman" panose="02020603050405020304" pitchFamily="18" charset="0"/>
                          <a:sym typeface="Arial"/>
                        </a:rPr>
                        <m:t>𝐶</m:t>
                      </m:r>
                      <m:r>
                        <a:rPr lang="en-US" sz="4000" i="1" kern="100">
                          <a:solidFill>
                            <a:srgbClr val="C00000"/>
                          </a:solidFill>
                          <a:latin typeface="Cambria Math" panose="02040503050406030204" pitchFamily="18" charset="0"/>
                          <a:cs typeface="Times New Roman" panose="02020603050405020304" pitchFamily="18" charset="0"/>
                          <a:sym typeface="Arial"/>
                        </a:rPr>
                        <m:t>=2</m:t>
                      </m:r>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𝑥</m:t>
                          </m:r>
                        </m:e>
                        <m:sup>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r>
                                <a:rPr lang="en-US" sz="4000" i="1" kern="100">
                                  <a:solidFill>
                                    <a:srgbClr val="C00000"/>
                                  </a:solidFill>
                                  <a:latin typeface="Cambria Math" panose="02040503050406030204" pitchFamily="18" charset="0"/>
                                  <a:cs typeface="Times New Roman" panose="02020603050405020304" pitchFamily="18" charset="0"/>
                                  <a:sym typeface="Arial"/>
                                </a:rPr>
                                <m:t>1</m:t>
                              </m:r>
                            </m:num>
                            <m:den>
                              <m:r>
                                <a:rPr lang="en-US" sz="4000" i="1" kern="100">
                                  <a:solidFill>
                                    <a:srgbClr val="C00000"/>
                                  </a:solidFill>
                                  <a:latin typeface="Cambria Math" panose="02040503050406030204" pitchFamily="18" charset="0"/>
                                  <a:cs typeface="Times New Roman" panose="02020603050405020304" pitchFamily="18" charset="0"/>
                                  <a:sym typeface="Arial"/>
                                </a:rPr>
                                <m:t>2</m:t>
                              </m:r>
                            </m:den>
                          </m:f>
                        </m:sup>
                      </m:sSup>
                      <m:r>
                        <a:rPr lang="en-US" sz="4000" b="0" i="1" kern="100" smtClean="0">
                          <a:solidFill>
                            <a:srgbClr val="C00000"/>
                          </a:solidFill>
                          <a:latin typeface="Cambria Math" panose="02040503050406030204" pitchFamily="18" charset="0"/>
                          <a:cs typeface="Times New Roman" panose="02020603050405020304" pitchFamily="18" charset="0"/>
                          <a:sym typeface="Arial"/>
                        </a:rPr>
                        <m:t>+</m:t>
                      </m:r>
                      <m:r>
                        <a:rPr lang="en-US" sz="4000" b="0" i="1" kern="100" smtClean="0">
                          <a:solidFill>
                            <a:srgbClr val="C00000"/>
                          </a:solidFill>
                          <a:latin typeface="Cambria Math" panose="02040503050406030204" pitchFamily="18" charset="0"/>
                          <a:cs typeface="Times New Roman" panose="02020603050405020304" pitchFamily="18" charset="0"/>
                          <a:sym typeface="Arial"/>
                        </a:rPr>
                        <m:t>𝐶</m:t>
                      </m:r>
                      <m:r>
                        <a:rPr lang="en-US" sz="4000" b="0" i="1" kern="100" smtClean="0">
                          <a:solidFill>
                            <a:srgbClr val="C00000"/>
                          </a:solidFill>
                          <a:latin typeface="Cambria Math" panose="02040503050406030204" pitchFamily="18" charset="0"/>
                          <a:cs typeface="Times New Roman" panose="02020603050405020304" pitchFamily="18" charset="0"/>
                          <a:sym typeface="Arial"/>
                        </a:rPr>
                        <m:t>=2</m:t>
                      </m:r>
                      <m:rad>
                        <m:radPr>
                          <m:degHide m:val="on"/>
                          <m:ctrlPr>
                            <a:rPr lang="en-US" sz="4000" b="0" i="1" kern="100" smtClean="0">
                              <a:solidFill>
                                <a:srgbClr val="C00000"/>
                              </a:solidFill>
                              <a:latin typeface="Cambria Math" panose="02040503050406030204" pitchFamily="18" charset="0"/>
                              <a:cs typeface="Times New Roman" panose="02020603050405020304" pitchFamily="18" charset="0"/>
                              <a:sym typeface="Arial"/>
                            </a:rPr>
                          </m:ctrlPr>
                        </m:radPr>
                        <m:deg/>
                        <m:e>
                          <m:r>
                            <a:rPr lang="en-US" sz="4000" b="0" i="1" kern="100" smtClean="0">
                              <a:solidFill>
                                <a:srgbClr val="C00000"/>
                              </a:solidFill>
                              <a:latin typeface="Cambria Math" panose="02040503050406030204" pitchFamily="18" charset="0"/>
                              <a:cs typeface="Times New Roman" panose="02020603050405020304" pitchFamily="18" charset="0"/>
                              <a:sym typeface="Arial"/>
                            </a:rPr>
                            <m:t>𝑥</m:t>
                          </m:r>
                        </m:e>
                      </m:rad>
                      <m:r>
                        <a:rPr lang="en-US" sz="4000" i="1" kern="100">
                          <a:solidFill>
                            <a:srgbClr val="C00000"/>
                          </a:solidFill>
                          <a:latin typeface="Cambria Math" panose="02040503050406030204" pitchFamily="18" charset="0"/>
                          <a:cs typeface="Times New Roman" panose="02020603050405020304" pitchFamily="18" charset="0"/>
                          <a:sym typeface="Arial"/>
                        </a:rPr>
                        <m:t>+</m:t>
                      </m:r>
                      <m:r>
                        <a:rPr lang="en-US" sz="4000" i="1" kern="100">
                          <a:solidFill>
                            <a:srgbClr val="C00000"/>
                          </a:solidFill>
                          <a:latin typeface="Cambria Math" panose="02040503050406030204" pitchFamily="18" charset="0"/>
                          <a:cs typeface="Times New Roman" panose="02020603050405020304" pitchFamily="18" charset="0"/>
                          <a:sym typeface="Arial"/>
                        </a:rPr>
                        <m:t>𝐶</m:t>
                      </m:r>
                    </m:oMath>
                  </m:oMathPara>
                </a14:m>
                <a:endParaRPr lang="en-US">
                  <a:solidFill>
                    <a:srgbClr val="C00000"/>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4633607" y="7505700"/>
                <a:ext cx="11261353" cy="2098651"/>
              </a:xfrm>
              <a:prstGeom prst="rect">
                <a:avLst/>
              </a:prstGeom>
              <a:blipFill>
                <a:blip r:embed="rId11"/>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12"/>
          <a:stretch>
            <a:fillRect/>
          </a:stretch>
        </p:blipFill>
        <p:spPr>
          <a:xfrm>
            <a:off x="15392400" y="266700"/>
            <a:ext cx="2225405" cy="2097973"/>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4637618" y="2369822"/>
                <a:ext cx="11168442" cy="170687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b="0" i="1" kern="100" smtClean="0">
                          <a:solidFill>
                            <a:srgbClr val="C00000"/>
                          </a:solidFill>
                          <a:latin typeface="Cambria Math" panose="02040503050406030204" pitchFamily="18" charset="0"/>
                          <a:ea typeface="Aptos"/>
                          <a:cs typeface="Times New Roman" panose="02020603050405020304" pitchFamily="18" charset="0"/>
                          <a:sym typeface="Arial"/>
                        </a:rPr>
                        <m:t>=</m:t>
                      </m:r>
                      <m:nary>
                        <m:naryPr>
                          <m:limLoc m:val="undOvr"/>
                          <m:subHide m:val="on"/>
                          <m:supHide m:val="on"/>
                          <m:ctrlPr>
                            <a:rPr lang="en-US" sz="4000" i="1" kern="100" smtClean="0">
                              <a:solidFill>
                                <a:srgbClr val="C00000"/>
                              </a:solidFill>
                              <a:latin typeface="Cambria Math" panose="02040503050406030204" pitchFamily="18" charset="0"/>
                              <a:ea typeface="Aptos"/>
                              <a:cs typeface="Times New Roman" panose="02020603050405020304" pitchFamily="18" charset="0"/>
                              <a:sym typeface="Arial"/>
                            </a:rPr>
                          </m:ctrlPr>
                        </m:naryPr>
                        <m:sub/>
                        <m:sup/>
                        <m:e>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𝑥</m:t>
                              </m:r>
                            </m:e>
                            <m:sup>
                              <m:r>
                                <a:rPr lang="en-US" sz="4000" b="0" i="1" kern="100" smtClean="0">
                                  <a:solidFill>
                                    <a:srgbClr val="C00000"/>
                                  </a:solidFill>
                                  <a:latin typeface="Cambria Math" panose="02040503050406030204" pitchFamily="18" charset="0"/>
                                  <a:cs typeface="Times New Roman" panose="02020603050405020304" pitchFamily="18" charset="0"/>
                                  <a:sym typeface="Arial"/>
                                </a:rPr>
                                <m:t>−2</m:t>
                              </m:r>
                            </m:sup>
                          </m:sSup>
                          <m:r>
                            <a:rPr lang="en-US" sz="4000" i="1" kern="100">
                              <a:solidFill>
                                <a:srgbClr val="C00000"/>
                              </a:solidFill>
                              <a:latin typeface="Cambria Math" panose="02040503050406030204" pitchFamily="18" charset="0"/>
                              <a:ea typeface="Aptos"/>
                              <a:cs typeface="Times New Roman" panose="02020603050405020304" pitchFamily="18" charset="0"/>
                              <a:sym typeface="Arial"/>
                            </a:rPr>
                            <m:t> </m:t>
                          </m:r>
                          <m:r>
                            <a:rPr lang="en-US" sz="4000" i="1" kern="100">
                              <a:solidFill>
                                <a:srgbClr val="C00000"/>
                              </a:solidFill>
                              <a:latin typeface="Cambria Math" panose="02040503050406030204" pitchFamily="18" charset="0"/>
                              <a:ea typeface="Aptos"/>
                              <a:cs typeface="Times New Roman" panose="02020603050405020304" pitchFamily="18" charset="0"/>
                              <a:sym typeface="Arial"/>
                            </a:rPr>
                            <m:t>𝑑𝑥</m:t>
                          </m:r>
                        </m:e>
                      </m:nary>
                      <m:r>
                        <a:rPr lang="en-US" sz="4000" i="1" kern="100">
                          <a:solidFill>
                            <a:srgbClr val="C00000"/>
                          </a:solidFill>
                          <a:latin typeface="Cambria Math" panose="02040503050406030204" pitchFamily="18" charset="0"/>
                          <a:ea typeface="Aptos"/>
                          <a:cs typeface="Times New Roman" panose="02020603050405020304" pitchFamily="18" charset="0"/>
                          <a:sym typeface="Arial"/>
                        </a:rPr>
                        <m:t>=</m:t>
                      </m:r>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𝑥</m:t>
                              </m:r>
                            </m:e>
                            <m:sup>
                              <m:r>
                                <a:rPr lang="en-US" sz="4000" b="0" i="1" kern="100" smtClean="0">
                                  <a:solidFill>
                                    <a:srgbClr val="C00000"/>
                                  </a:solidFill>
                                  <a:latin typeface="Cambria Math" panose="02040503050406030204" pitchFamily="18" charset="0"/>
                                  <a:cs typeface="Times New Roman" panose="02020603050405020304" pitchFamily="18" charset="0"/>
                                  <a:sym typeface="Arial"/>
                                </a:rPr>
                                <m:t>−2</m:t>
                              </m:r>
                              <m:r>
                                <a:rPr lang="en-US" sz="4000" i="1" kern="100">
                                  <a:solidFill>
                                    <a:srgbClr val="C00000"/>
                                  </a:solidFill>
                                  <a:latin typeface="Cambria Math" panose="02040503050406030204" pitchFamily="18" charset="0"/>
                                  <a:cs typeface="Times New Roman" panose="02020603050405020304" pitchFamily="18" charset="0"/>
                                  <a:sym typeface="Arial"/>
                                </a:rPr>
                                <m:t>+1</m:t>
                              </m:r>
                            </m:sup>
                          </m:sSup>
                        </m:num>
                        <m:den>
                          <m:r>
                            <a:rPr lang="en-US" sz="4000" b="0" i="1" kern="100" smtClean="0">
                              <a:solidFill>
                                <a:srgbClr val="C00000"/>
                              </a:solidFill>
                              <a:latin typeface="Cambria Math" panose="02040503050406030204" pitchFamily="18" charset="0"/>
                              <a:cs typeface="Times New Roman" panose="02020603050405020304" pitchFamily="18" charset="0"/>
                              <a:sym typeface="Arial"/>
                            </a:rPr>
                            <m:t>−2</m:t>
                          </m:r>
                          <m:r>
                            <a:rPr lang="en-US" sz="4000" i="1" kern="100">
                              <a:solidFill>
                                <a:srgbClr val="C00000"/>
                              </a:solidFill>
                              <a:latin typeface="Cambria Math" panose="02040503050406030204" pitchFamily="18" charset="0"/>
                              <a:cs typeface="Times New Roman" panose="02020603050405020304" pitchFamily="18" charset="0"/>
                              <a:sym typeface="Arial"/>
                            </a:rPr>
                            <m:t>+1</m:t>
                          </m:r>
                        </m:den>
                      </m:f>
                      <m:r>
                        <a:rPr lang="en-US" sz="4000" i="1" kern="100">
                          <a:solidFill>
                            <a:srgbClr val="C00000"/>
                          </a:solidFill>
                          <a:latin typeface="Cambria Math" panose="02040503050406030204" pitchFamily="18" charset="0"/>
                          <a:cs typeface="Times New Roman" panose="02020603050405020304" pitchFamily="18" charset="0"/>
                          <a:sym typeface="Arial"/>
                        </a:rPr>
                        <m:t>+</m:t>
                      </m:r>
                      <m:r>
                        <a:rPr lang="en-US" sz="4000" i="1" kern="100">
                          <a:solidFill>
                            <a:srgbClr val="C00000"/>
                          </a:solidFill>
                          <a:latin typeface="Cambria Math" panose="02040503050406030204" pitchFamily="18" charset="0"/>
                          <a:cs typeface="Times New Roman" panose="02020603050405020304" pitchFamily="18" charset="0"/>
                          <a:sym typeface="Arial"/>
                        </a:rPr>
                        <m:t>𝐶</m:t>
                      </m:r>
                      <m:r>
                        <a:rPr lang="en-US" sz="4000" i="1" kern="100">
                          <a:solidFill>
                            <a:srgbClr val="C00000"/>
                          </a:solidFill>
                          <a:latin typeface="Cambria Math" panose="02040503050406030204" pitchFamily="18" charset="0"/>
                          <a:cs typeface="Times New Roman" panose="02020603050405020304" pitchFamily="18" charset="0"/>
                          <a:sym typeface="Arial"/>
                        </a:rPr>
                        <m:t>=−</m:t>
                      </m:r>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𝑥</m:t>
                          </m:r>
                        </m:e>
                        <m:sup>
                          <m:r>
                            <a:rPr lang="en-US" sz="4000" i="1" kern="100">
                              <a:solidFill>
                                <a:srgbClr val="C00000"/>
                              </a:solidFill>
                              <a:latin typeface="Cambria Math" panose="02040503050406030204" pitchFamily="18" charset="0"/>
                              <a:cs typeface="Times New Roman" panose="02020603050405020304" pitchFamily="18" charset="0"/>
                              <a:sym typeface="Arial"/>
                            </a:rPr>
                            <m:t>−1</m:t>
                          </m:r>
                        </m:sup>
                      </m:sSup>
                      <m:r>
                        <a:rPr lang="en-US" sz="4000" b="0" i="1" kern="100" smtClean="0">
                          <a:solidFill>
                            <a:srgbClr val="C00000"/>
                          </a:solidFill>
                          <a:latin typeface="Cambria Math" panose="02040503050406030204" pitchFamily="18" charset="0"/>
                          <a:cs typeface="Times New Roman" panose="02020603050405020304" pitchFamily="18" charset="0"/>
                          <a:sym typeface="Arial"/>
                        </a:rPr>
                        <m:t>+</m:t>
                      </m:r>
                      <m:r>
                        <a:rPr lang="en-US" sz="4000" b="0" i="1" kern="100" smtClean="0">
                          <a:solidFill>
                            <a:srgbClr val="C00000"/>
                          </a:solidFill>
                          <a:latin typeface="Cambria Math" panose="02040503050406030204" pitchFamily="18" charset="0"/>
                          <a:cs typeface="Times New Roman" panose="02020603050405020304" pitchFamily="18" charset="0"/>
                          <a:sym typeface="Arial"/>
                        </a:rPr>
                        <m:t>𝐶</m:t>
                      </m:r>
                      <m:r>
                        <a:rPr lang="en-US" sz="4000" b="0" i="1" kern="100" smtClean="0">
                          <a:solidFill>
                            <a:srgbClr val="C00000"/>
                          </a:solidFill>
                          <a:latin typeface="Cambria Math" panose="02040503050406030204" pitchFamily="18" charset="0"/>
                          <a:cs typeface="Times New Roman" panose="02020603050405020304" pitchFamily="18" charset="0"/>
                          <a:sym typeface="Arial"/>
                        </a:rPr>
                        <m:t>=−</m:t>
                      </m:r>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r>
                            <a:rPr lang="en-US" sz="4000" b="0" i="1" kern="100" smtClean="0">
                              <a:solidFill>
                                <a:srgbClr val="C00000"/>
                              </a:solidFill>
                              <a:latin typeface="Cambria Math" panose="02040503050406030204" pitchFamily="18" charset="0"/>
                              <a:cs typeface="Times New Roman" panose="02020603050405020304" pitchFamily="18" charset="0"/>
                              <a:sym typeface="Arial"/>
                            </a:rPr>
                            <m:t>1</m:t>
                          </m:r>
                        </m:num>
                        <m:den>
                          <m:r>
                            <a:rPr lang="en-US" sz="4000" b="0" i="1" kern="100" smtClean="0">
                              <a:solidFill>
                                <a:srgbClr val="C00000"/>
                              </a:solidFill>
                              <a:latin typeface="Cambria Math" panose="02040503050406030204" pitchFamily="18" charset="0"/>
                              <a:cs typeface="Times New Roman" panose="02020603050405020304" pitchFamily="18" charset="0"/>
                              <a:sym typeface="Arial"/>
                            </a:rPr>
                            <m:t>𝑥</m:t>
                          </m:r>
                        </m:den>
                      </m:f>
                      <m:r>
                        <a:rPr lang="en-US" sz="4000" i="1" kern="100">
                          <a:solidFill>
                            <a:srgbClr val="C00000"/>
                          </a:solidFill>
                          <a:latin typeface="Cambria Math" panose="02040503050406030204" pitchFamily="18" charset="0"/>
                          <a:cs typeface="Times New Roman" panose="02020603050405020304" pitchFamily="18" charset="0"/>
                          <a:sym typeface="Arial"/>
                        </a:rPr>
                        <m:t>+</m:t>
                      </m:r>
                      <m:r>
                        <a:rPr lang="en-US" sz="4000" i="1" kern="100">
                          <a:solidFill>
                            <a:srgbClr val="C00000"/>
                          </a:solidFill>
                          <a:latin typeface="Cambria Math" panose="02040503050406030204" pitchFamily="18" charset="0"/>
                          <a:cs typeface="Times New Roman" panose="02020603050405020304" pitchFamily="18" charset="0"/>
                          <a:sym typeface="Arial"/>
                        </a:rPr>
                        <m:t>𝐶</m:t>
                      </m:r>
                    </m:oMath>
                  </m:oMathPara>
                </a14:m>
                <a:endParaRPr lang="en-US">
                  <a:solidFill>
                    <a:srgbClr val="C00000"/>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4637618" y="2369822"/>
                <a:ext cx="11168442" cy="170687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7195838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21"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6" name="Rectangle 45"/>
          <p:cNvSpPr/>
          <p:nvPr/>
        </p:nvSpPr>
        <p:spPr>
          <a:xfrm>
            <a:off x="685800" y="485522"/>
            <a:ext cx="5943600" cy="930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347569" y="485522"/>
            <a:ext cx="10390174" cy="9305840"/>
          </a:xfrm>
          <a:prstGeom prst="rect">
            <a:avLst/>
          </a:prstGeom>
          <a:solidFill>
            <a:srgbClr val="E9FCE3"/>
          </a:solidFill>
          <a:ln w="25400" cap="flat" cmpd="sng" algn="ctr">
            <a:solidFill>
              <a:srgbClr val="E9FCE3"/>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6F6F6"/>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C0FDDE4-B345-9CEF-46D5-6288E812B092}"/>
                  </a:ext>
                </a:extLst>
              </p:cNvPr>
              <p:cNvSpPr txBox="1"/>
              <p:nvPr/>
            </p:nvSpPr>
            <p:spPr>
              <a:xfrm>
                <a:off x="997880" y="3397448"/>
                <a:ext cx="5300135" cy="3879652"/>
              </a:xfrm>
              <a:prstGeom prst="rect">
                <a:avLst/>
              </a:prstGeom>
              <a:noFill/>
            </p:spPr>
            <p:txBody>
              <a:bodyPr wrap="square">
                <a:spAutoFit/>
              </a:bodyPr>
              <a:lstStyle/>
              <a:p>
                <a:pPr defTabSz="1828800">
                  <a:lnSpc>
                    <a:spcPct val="150000"/>
                  </a:lnSpc>
                  <a:spcBef>
                    <a:spcPts val="600"/>
                  </a:spcBef>
                  <a:spcAft>
                    <a:spcPts val="600"/>
                  </a:spcAft>
                  <a:buClr>
                    <a:srgbClr val="000000"/>
                  </a:buClr>
                  <a:defRPr/>
                </a:pPr>
                <a14:m>
                  <m:oMathPara xmlns:m="http://schemas.openxmlformats.org/officeDocument/2006/math">
                    <m:oMathParaPr>
                      <m:jc m:val="left"/>
                    </m:oMathParaPr>
                    <m:oMath xmlns:m="http://schemas.openxmlformats.org/officeDocument/2006/math">
                      <m:r>
                        <m:rPr>
                          <m:nor/>
                        </m:rPr>
                        <a:rPr lang="en-US" sz="4200" kern="0">
                          <a:solidFill>
                            <a:srgbClr val="000000"/>
                          </a:solidFill>
                          <a:latin typeface="Arial"/>
                          <a:cs typeface="Arial"/>
                          <a:sym typeface="Arial"/>
                        </a:rPr>
                        <m:t>T</m:t>
                      </m:r>
                      <m:r>
                        <m:rPr>
                          <m:nor/>
                        </m:rPr>
                        <a:rPr lang="en-US" sz="4200" kern="0">
                          <a:solidFill>
                            <a:srgbClr val="000000"/>
                          </a:solidFill>
                          <a:latin typeface="Arial"/>
                          <a:cs typeface="Arial"/>
                          <a:sym typeface="Arial"/>
                        </a:rPr>
                        <m:t>ì</m:t>
                      </m:r>
                      <m:r>
                        <m:rPr>
                          <m:nor/>
                        </m:rPr>
                        <a:rPr lang="en-US" sz="4200" kern="0">
                          <a:solidFill>
                            <a:srgbClr val="000000"/>
                          </a:solidFill>
                          <a:latin typeface="Arial"/>
                          <a:cs typeface="Arial"/>
                          <a:sym typeface="Arial"/>
                        </a:rPr>
                        <m:t>m</m:t>
                      </m:r>
                      <m:r>
                        <m:rPr>
                          <m:nor/>
                        </m:rPr>
                        <a:rPr lang="en-US" sz="4200" kern="0">
                          <a:solidFill>
                            <a:srgbClr val="000000"/>
                          </a:solidFill>
                          <a:latin typeface="Arial"/>
                          <a:cs typeface="Arial"/>
                          <a:sym typeface="Arial"/>
                        </a:rPr>
                        <m:t>:                   </m:t>
                      </m:r>
                    </m:oMath>
                  </m:oMathPara>
                </a14:m>
                <a:endParaRPr lang="en-US" sz="4200" kern="0">
                  <a:solidFill>
                    <a:srgbClr val="000000"/>
                  </a:solidFill>
                  <a:latin typeface="Arial"/>
                  <a:cs typeface="Arial"/>
                  <a:sym typeface="Arial"/>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nary>
                        <m:naryPr>
                          <m:limLoc m:val="undOvr"/>
                          <m:subHide m:val="on"/>
                          <m:supHide m:val="on"/>
                          <m:ctrlPr>
                            <a:rPr lang="en-US" sz="4400" i="1">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4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400" i="1">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4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400" i="1">
                                  <a:effectLst/>
                                  <a:latin typeface="Cambria Math" panose="02040503050406030204" pitchFamily="18" charset="0"/>
                                  <a:ea typeface="Calibri" panose="020F0502020204030204" pitchFamily="34" charset="0"/>
                                  <a:cs typeface="Times New Roman" panose="02020603050405020304" pitchFamily="18" charset="0"/>
                                </a:rPr>
                                <m:t>+1</m:t>
                              </m:r>
                            </m:e>
                          </m:d>
                        </m:e>
                      </m:nary>
                      <m:r>
                        <a:rPr lang="en-US" sz="4400" i="1">
                          <a:effectLst/>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1" name="TextBox 40">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997880" y="3397448"/>
                <a:ext cx="5300135" cy="3879652"/>
              </a:xfrm>
              <a:prstGeom prst="rect">
                <a:avLst/>
              </a:prstGeom>
              <a:blipFill>
                <a:blip r:embed="rId7"/>
                <a:stretch>
                  <a:fillRect/>
                </a:stretch>
              </a:blipFill>
            </p:spPr>
            <p:txBody>
              <a:bodyPr/>
              <a:lstStyle/>
              <a:p>
                <a:r>
                  <a:rPr lang="en-US">
                    <a:noFill/>
                  </a:rPr>
                  <a:t> </a:t>
                </a:r>
              </a:p>
            </p:txBody>
          </p:sp>
        </mc:Fallback>
      </mc:AlternateContent>
      <p:sp>
        <p:nvSpPr>
          <p:cNvPr id="42" name="Rectangle 41"/>
          <p:cNvSpPr/>
          <p:nvPr/>
        </p:nvSpPr>
        <p:spPr>
          <a:xfrm>
            <a:off x="8446213" y="1509236"/>
            <a:ext cx="1380506" cy="738664"/>
          </a:xfrm>
          <a:prstGeom prst="rect">
            <a:avLst/>
          </a:prstGeom>
        </p:spPr>
        <p:txBody>
          <a:bodyPr wrap="none">
            <a:spAutoFit/>
          </a:bodyPr>
          <a:lstStyle/>
          <a:p>
            <a:pPr algn="ctr" defTabSz="1828800">
              <a:defRPr/>
            </a:pPr>
            <a:r>
              <a:rPr lang="en-US" sz="4200" b="1" i="1" u="sng" kern="0">
                <a:solidFill>
                  <a:srgbClr val="C00000"/>
                </a:solidFill>
                <a:latin typeface="Arial"/>
                <a:cs typeface="Arial"/>
                <a:sym typeface="Arial"/>
              </a:rPr>
              <a:t>Giải:</a:t>
            </a:r>
            <a:endParaRPr lang="en-US" sz="4200" b="1" i="1" u="sng" kern="0" dirty="0">
              <a:solidFill>
                <a:srgbClr val="C00000"/>
              </a:solidFill>
              <a:latin typeface="Arial"/>
              <a:cs typeface="Arial"/>
              <a:sym typeface="Arial"/>
            </a:endParaRPr>
          </a:p>
        </p:txBody>
      </p:sp>
      <mc:AlternateContent xmlns:mc="http://schemas.openxmlformats.org/markup-compatibility/2006" xmlns:a14="http://schemas.microsoft.com/office/drawing/2010/main">
        <mc:Choice Requires="a14">
          <p:sp>
            <p:nvSpPr>
              <p:cNvPr id="43" name="Rectangle 42"/>
              <p:cNvSpPr/>
              <p:nvPr/>
            </p:nvSpPr>
            <p:spPr>
              <a:xfrm>
                <a:off x="8446213" y="2703585"/>
                <a:ext cx="9143012" cy="6798015"/>
              </a:xfrm>
              <a:prstGeom prst="rect">
                <a:avLst/>
              </a:prstGeom>
            </p:spPr>
            <p:txBody>
              <a:bodyPr wrap="square">
                <a:spAutoFit/>
              </a:bodyPr>
              <a:lstStyle/>
              <a:p>
                <a:pPr algn="just">
                  <a:lnSpc>
                    <a:spcPct val="140000"/>
                  </a:lnSpc>
                </a:pPr>
                <a14:m>
                  <m:oMathPara xmlns:m="http://schemas.openxmlformats.org/officeDocument/2006/math">
                    <m:oMathParaPr>
                      <m:jc m:val="left"/>
                    </m:oMathParaPr>
                    <m:oMath xmlns:m="http://schemas.openxmlformats.org/officeDocument/2006/math">
                      <m:nary>
                        <m:naryPr>
                          <m:limLoc m:val="undOvr"/>
                          <m:subHide m:val="on"/>
                          <m:supHide m:val="on"/>
                          <m:ctrlPr>
                            <a:rPr lang="en-US" sz="4200" i="1">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2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200" i="1">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2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200" i="1">
                                  <a:effectLst/>
                                  <a:latin typeface="Cambria Math" panose="02040503050406030204" pitchFamily="18" charset="0"/>
                                  <a:ea typeface="Calibri" panose="020F0502020204030204" pitchFamily="34" charset="0"/>
                                  <a:cs typeface="Times New Roman" panose="02020603050405020304" pitchFamily="18" charset="0"/>
                                </a:rPr>
                                <m:t>+1</m:t>
                              </m:r>
                            </m:e>
                          </m:d>
                        </m:e>
                      </m:nary>
                      <m:r>
                        <a:rPr lang="en-US" sz="4200" i="1">
                          <a:effectLst/>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200" i="1">
                                  <a:effectLst/>
                                  <a:latin typeface="Cambria Math" panose="02040503050406030204" pitchFamily="18" charset="0"/>
                                  <a:ea typeface="Calibri" panose="020F0502020204030204" pitchFamily="34" charset="0"/>
                                  <a:cs typeface="Times New Roman" panose="02020603050405020304" pitchFamily="18" charset="0"/>
                                </a:rPr>
                                <m:t>4</m:t>
                              </m:r>
                            </m:sup>
                          </m:sSup>
                        </m:e>
                      </m:nary>
                      <m:r>
                        <a:rPr lang="en-US" sz="4200" i="1">
                          <a:effectLst/>
                          <a:latin typeface="Cambria Math" panose="02040503050406030204" pitchFamily="18" charset="0"/>
                          <a:ea typeface="Calibri" panose="020F0502020204030204" pitchFamily="34" charset="0"/>
                          <a:cs typeface="Times New Roman" panose="02020603050405020304" pitchFamily="18" charset="0"/>
                        </a:rPr>
                        <m:t>𝑑𝑥</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en-US" sz="4200" i="1">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200" i="1">
                                  <a:effectLst/>
                                  <a:latin typeface="Cambria Math" panose="02040503050406030204" pitchFamily="18" charset="0"/>
                                  <a:ea typeface="Calibri" panose="020F0502020204030204" pitchFamily="34" charset="0"/>
                                  <a:cs typeface="Times New Roman" panose="02020603050405020304" pitchFamily="18" charset="0"/>
                                </a:rPr>
                                <m:t>2</m:t>
                              </m:r>
                            </m:sup>
                          </m:sSup>
                        </m:e>
                      </m:nary>
                      <m:r>
                        <a:rPr lang="en-US" sz="4200" i="1">
                          <a:effectLst/>
                          <a:latin typeface="Cambria Math" panose="02040503050406030204" pitchFamily="18" charset="0"/>
                          <a:ea typeface="Calibri" panose="020F0502020204030204" pitchFamily="34" charset="0"/>
                          <a:cs typeface="Times New Roman" panose="02020603050405020304" pitchFamily="18" charset="0"/>
                        </a:rPr>
                        <m:t>𝑑𝑥</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en-US" sz="4200" i="1">
                              <a:effectLst/>
                              <a:latin typeface="Cambria Math" panose="02040503050406030204" pitchFamily="18" charset="0"/>
                              <a:ea typeface="Calibri" panose="020F0502020204030204" pitchFamily="34" charset="0"/>
                              <a:cs typeface="Times New Roman" panose="02020603050405020304" pitchFamily="18" charset="0"/>
                            </a:rPr>
                            <m:t>1</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𝑑𝑥</m:t>
                          </m:r>
                        </m:e>
                      </m:nary>
                    </m:oMath>
                  </m:oMathPara>
                </a14:m>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200" i="1">
                                  <a:effectLst/>
                                  <a:latin typeface="Cambria Math" panose="02040503050406030204" pitchFamily="18" charset="0"/>
                                  <a:ea typeface="Calibri" panose="020F0502020204030204" pitchFamily="34" charset="0"/>
                                  <a:cs typeface="Times New Roman" panose="02020603050405020304" pitchFamily="18" charset="0"/>
                                </a:rPr>
                                <m:t>5</m:t>
                              </m:r>
                            </m:sup>
                          </m:sSup>
                        </m:num>
                        <m:den>
                          <m:r>
                            <a:rPr lang="en-US" sz="42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200" i="1">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200" i="1">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n-US" sz="42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200" i="1">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200" i="1">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42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8446213" y="2703585"/>
                <a:ext cx="9143012" cy="6798015"/>
              </a:xfrm>
              <a:prstGeom prst="rect">
                <a:avLst/>
              </a:prstGeom>
              <a:blipFill>
                <a:blip r:embed="rId8"/>
                <a:stretch>
                  <a:fillRect/>
                </a:stretch>
              </a:blipFill>
            </p:spPr>
            <p:txBody>
              <a:bodyPr/>
              <a:lstStyle/>
              <a:p>
                <a:r>
                  <a:rPr lang="en-US">
                    <a:noFill/>
                  </a:rPr>
                  <a:t> </a:t>
                </a:r>
              </a:p>
            </p:txBody>
          </p:sp>
        </mc:Fallback>
      </mc:AlternateContent>
      <p:pic>
        <p:nvPicPr>
          <p:cNvPr id="44" name="Picture 43"/>
          <p:cNvPicPr>
            <a:picLocks noChangeAspect="1"/>
          </p:cNvPicPr>
          <p:nvPr/>
        </p:nvPicPr>
        <p:blipFill>
          <a:blip r:embed="rId9"/>
          <a:stretch>
            <a:fillRect/>
          </a:stretch>
        </p:blipFill>
        <p:spPr>
          <a:xfrm rot="20864578">
            <a:off x="15247717" y="276893"/>
            <a:ext cx="2907410" cy="2783690"/>
          </a:xfrm>
          <a:prstGeom prst="rect">
            <a:avLst/>
          </a:prstGeom>
        </p:spPr>
      </p:pic>
      <p:sp>
        <p:nvSpPr>
          <p:cNvPr id="45" name="Rounded Rectangle 65">
            <a:extLst>
              <a:ext uri="{FF2B5EF4-FFF2-40B4-BE49-F238E27FC236}">
                <a16:creationId xmlns:a16="http://schemas.microsoft.com/office/drawing/2014/main" id="{E2F0AC9E-9DB0-2F3F-2ED3-ECEEB17CEA72}"/>
              </a:ext>
            </a:extLst>
          </p:cNvPr>
          <p:cNvSpPr/>
          <p:nvPr/>
        </p:nvSpPr>
        <p:spPr>
          <a:xfrm>
            <a:off x="1116632" y="1234789"/>
            <a:ext cx="4703288" cy="134438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rPr>
              <a:t>Luyện</a:t>
            </a:r>
            <a:r>
              <a:rPr kumimoji="0" lang="en-US" sz="5000" b="1" i="0" u="none" strike="noStrike" kern="0" cap="none" spc="0" normalizeH="0" noProof="0">
                <a:ln>
                  <a:noFill/>
                </a:ln>
                <a:solidFill>
                  <a:srgbClr val="BBCFCC">
                    <a:lumMod val="20000"/>
                    <a:lumOff val="80000"/>
                  </a:srgbClr>
                </a:solidFill>
                <a:effectLst/>
                <a:uLnTx/>
                <a:uFillTx/>
                <a:latin typeface="Arial"/>
                <a:ea typeface="+mn-ea"/>
                <a:cs typeface="Arial" panose="020B0604020202020204" pitchFamily="34" charset="0"/>
                <a:sym typeface="Arial"/>
              </a:rPr>
              <a:t> tập 1</a:t>
            </a:r>
            <a:endParaRPr kumimoji="0" lang="en-US" sz="5000" b="1" i="0" u="none" strike="noStrike" kern="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625642" y="532604"/>
            <a:ext cx="17068800" cy="922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65">
            <a:extLst>
              <a:ext uri="{FF2B5EF4-FFF2-40B4-BE49-F238E27FC236}">
                <a16:creationId xmlns:a16="http://schemas.microsoft.com/office/drawing/2014/main" id="{E2F0AC9E-9DB0-2F3F-2ED3-ECEEB17CEA72}"/>
              </a:ext>
            </a:extLst>
          </p:cNvPr>
          <p:cNvSpPr/>
          <p:nvPr/>
        </p:nvSpPr>
        <p:spPr>
          <a:xfrm>
            <a:off x="1712686" y="842310"/>
            <a:ext cx="4703288" cy="134438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rPr>
              <a:t>Luyện</a:t>
            </a:r>
            <a:r>
              <a:rPr kumimoji="0" lang="en-US" sz="5000" b="1" i="0" u="none" strike="noStrike" kern="0" cap="none" spc="0" normalizeH="0" noProof="0">
                <a:ln>
                  <a:noFill/>
                </a:ln>
                <a:solidFill>
                  <a:srgbClr val="BBCFCC">
                    <a:lumMod val="20000"/>
                    <a:lumOff val="80000"/>
                  </a:srgbClr>
                </a:solidFill>
                <a:effectLst/>
                <a:uLnTx/>
                <a:uFillTx/>
                <a:latin typeface="Arial"/>
                <a:ea typeface="+mn-ea"/>
                <a:cs typeface="Arial" panose="020B0604020202020204" pitchFamily="34" charset="0"/>
                <a:sym typeface="Arial"/>
              </a:rPr>
              <a:t> tập 2</a:t>
            </a:r>
            <a:endParaRPr kumimoji="0" lang="en-US" sz="5000" b="1" i="0" u="none" strike="noStrike" kern="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1712686" y="6657487"/>
                <a:ext cx="3352264" cy="17875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200" b="0" i="0" kern="0" smtClean="0">
                          <a:solidFill>
                            <a:srgbClr val="000000"/>
                          </a:solidFill>
                          <a:latin typeface="Arial"/>
                          <a:cs typeface="Arial"/>
                          <a:sym typeface="Arial"/>
                        </a:rPr>
                        <m:t>b</m:t>
                      </m:r>
                      <m:r>
                        <m:rPr>
                          <m:nor/>
                        </m:rPr>
                        <a:rPr lang="en-US" sz="4200" kern="0" smtClean="0">
                          <a:solidFill>
                            <a:srgbClr val="000000"/>
                          </a:solidFill>
                          <a:latin typeface="Arial"/>
                          <a:cs typeface="Arial"/>
                          <a:sym typeface="Arial"/>
                        </a:rPr>
                        <m:t>) </m:t>
                      </m:r>
                      <m:nary>
                        <m:naryPr>
                          <m:limLoc m:val="undOvr"/>
                          <m:subHide m:val="on"/>
                          <m:supHide m:val="on"/>
                          <m:ctrlPr>
                            <a:rPr lang="en-US" sz="42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f>
                            <m:fPr>
                              <m:ctrlPr>
                                <a:rPr lang="en-US" sz="4200" i="1" kern="100">
                                  <a:solidFill>
                                    <a:srgbClr val="000000"/>
                                  </a:solidFill>
                                  <a:latin typeface="Cambria Math" panose="02040503050406030204" pitchFamily="18" charset="0"/>
                                  <a:cs typeface="Times New Roman" panose="02020603050405020304" pitchFamily="18" charset="0"/>
                                  <a:sym typeface="Arial"/>
                                </a:rPr>
                              </m:ctrlPr>
                            </m:fPr>
                            <m:num>
                              <m:r>
                                <a:rPr lang="en-US" sz="4200" i="1" kern="100">
                                  <a:solidFill>
                                    <a:srgbClr val="000000"/>
                                  </a:solidFill>
                                  <a:latin typeface="Cambria Math" panose="02040503050406030204" pitchFamily="18" charset="0"/>
                                  <a:cs typeface="Times New Roman" panose="02020603050405020304" pitchFamily="18" charset="0"/>
                                  <a:sym typeface="Arial"/>
                                </a:rPr>
                                <m:t>1</m:t>
                              </m:r>
                            </m:num>
                            <m:den>
                              <m:rad>
                                <m:radPr>
                                  <m:ctrlPr>
                                    <a:rPr lang="en-US" sz="4200" i="1" kern="100" smtClean="0">
                                      <a:solidFill>
                                        <a:srgbClr val="000000"/>
                                      </a:solidFill>
                                      <a:latin typeface="Cambria Math" panose="02040503050406030204" pitchFamily="18" charset="0"/>
                                      <a:cs typeface="Times New Roman" panose="02020603050405020304" pitchFamily="18" charset="0"/>
                                      <a:sym typeface="Arial"/>
                                    </a:rPr>
                                  </m:ctrlPr>
                                </m:radPr>
                                <m:deg>
                                  <m:r>
                                    <m:rPr>
                                      <m:brk m:alnAt="7"/>
                                    </m:rPr>
                                    <a:rPr lang="en-US" sz="4200" b="0" i="1" kern="100" smtClean="0">
                                      <a:solidFill>
                                        <a:srgbClr val="000000"/>
                                      </a:solidFill>
                                      <a:latin typeface="Cambria Math" panose="02040503050406030204" pitchFamily="18" charset="0"/>
                                      <a:cs typeface="Times New Roman" panose="02020603050405020304" pitchFamily="18" charset="0"/>
                                      <a:sym typeface="Arial"/>
                                    </a:rPr>
                                    <m:t>4</m:t>
                                  </m:r>
                                </m:deg>
                                <m:e>
                                  <m:sSup>
                                    <m:sSupPr>
                                      <m:ctrlPr>
                                        <a:rPr lang="en-US" sz="4200" i="1" kern="100" smtClean="0">
                                          <a:solidFill>
                                            <a:srgbClr val="000000"/>
                                          </a:solidFill>
                                          <a:latin typeface="Cambria Math" panose="02040503050406030204" pitchFamily="18" charset="0"/>
                                          <a:cs typeface="Times New Roman" panose="02020603050405020304" pitchFamily="18" charset="0"/>
                                          <a:sym typeface="Arial"/>
                                        </a:rPr>
                                      </m:ctrlPr>
                                    </m:sSupPr>
                                    <m:e>
                                      <m:r>
                                        <a:rPr lang="en-US" sz="4200" b="0" i="1" kern="100" smtClean="0">
                                          <a:solidFill>
                                            <a:srgbClr val="000000"/>
                                          </a:solidFill>
                                          <a:latin typeface="Cambria Math" panose="02040503050406030204" pitchFamily="18" charset="0"/>
                                          <a:cs typeface="Times New Roman" panose="02020603050405020304" pitchFamily="18" charset="0"/>
                                          <a:sym typeface="Arial"/>
                                        </a:rPr>
                                        <m:t>𝑥</m:t>
                                      </m:r>
                                    </m:e>
                                    <m:sup>
                                      <m:r>
                                        <a:rPr lang="en-US" sz="4200" b="0" i="1" kern="100" smtClean="0">
                                          <a:solidFill>
                                            <a:srgbClr val="000000"/>
                                          </a:solidFill>
                                          <a:latin typeface="Cambria Math" panose="02040503050406030204" pitchFamily="18" charset="0"/>
                                          <a:cs typeface="Times New Roman" panose="02020603050405020304" pitchFamily="18" charset="0"/>
                                          <a:sym typeface="Arial"/>
                                        </a:rPr>
                                        <m:t>3</m:t>
                                      </m:r>
                                    </m:sup>
                                  </m:sSup>
                                </m:e>
                              </m:rad>
                            </m:den>
                          </m:f>
                          <m:r>
                            <a:rPr lang="en-US" sz="42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200" i="1" kern="100">
                              <a:solidFill>
                                <a:srgbClr val="000000"/>
                              </a:solidFill>
                              <a:latin typeface="Cambria Math" panose="02040503050406030204" pitchFamily="18" charset="0"/>
                              <a:ea typeface="Aptos"/>
                              <a:cs typeface="Times New Roman" panose="02020603050405020304" pitchFamily="18" charset="0"/>
                              <a:sym typeface="Arial"/>
                            </a:rPr>
                            <m:t>𝑑𝑥</m:t>
                          </m:r>
                        </m:e>
                      </m:nary>
                    </m:oMath>
                  </m:oMathPara>
                </a14:m>
                <a:endParaRPr lang="en-US" sz="4200"/>
              </a:p>
            </p:txBody>
          </p:sp>
        </mc:Choice>
        <mc:Fallback xmlns="">
          <p:sp>
            <p:nvSpPr>
              <p:cNvPr id="20" name="Rectangle 19"/>
              <p:cNvSpPr>
                <a:spLocks noRot="1" noChangeAspect="1" noMove="1" noResize="1" noEditPoints="1" noAdjustHandles="1" noChangeArrowheads="1" noChangeShapeType="1" noTextEdit="1"/>
              </p:cNvSpPr>
              <p:nvPr/>
            </p:nvSpPr>
            <p:spPr>
              <a:xfrm>
                <a:off x="1712686" y="6657487"/>
                <a:ext cx="3352264" cy="178754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712686" y="3523435"/>
                <a:ext cx="2941062" cy="17875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200" b="0" i="0" kern="0" smtClean="0">
                          <a:solidFill>
                            <a:srgbClr val="000000"/>
                          </a:solidFill>
                          <a:latin typeface="Arial"/>
                          <a:cs typeface="Arial"/>
                          <a:sym typeface="Arial"/>
                        </a:rPr>
                        <m:t>a</m:t>
                      </m:r>
                      <m:r>
                        <m:rPr>
                          <m:nor/>
                        </m:rPr>
                        <a:rPr lang="en-US" sz="4200" kern="0" smtClean="0">
                          <a:solidFill>
                            <a:srgbClr val="000000"/>
                          </a:solidFill>
                          <a:latin typeface="Arial"/>
                          <a:cs typeface="Arial"/>
                          <a:sym typeface="Arial"/>
                        </a:rPr>
                        <m:t>)</m:t>
                      </m:r>
                      <m:r>
                        <m:rPr>
                          <m:nor/>
                        </m:rPr>
                        <a:rPr lang="en-US" sz="4200" kern="100" smtClean="0">
                          <a:solidFill>
                            <a:srgbClr val="000000"/>
                          </a:solidFill>
                          <a:ea typeface="Aptos"/>
                          <a:cs typeface="Times New Roman" panose="02020603050405020304" pitchFamily="18" charset="0"/>
                          <a:sym typeface="Arial"/>
                        </a:rPr>
                        <m:t> </m:t>
                      </m:r>
                      <m:nary>
                        <m:naryPr>
                          <m:limLoc m:val="undOvr"/>
                          <m:subHide m:val="on"/>
                          <m:supHide m:val="on"/>
                          <m:ctrlPr>
                            <a:rPr lang="en-US" sz="42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sSup>
                            <m:sSupPr>
                              <m:ctrlPr>
                                <a:rPr lang="en-US" sz="4200" i="1" kern="100">
                                  <a:solidFill>
                                    <a:srgbClr val="000000"/>
                                  </a:solidFill>
                                  <a:latin typeface="Cambria Math" panose="02040503050406030204" pitchFamily="18" charset="0"/>
                                  <a:cs typeface="Times New Roman" panose="02020603050405020304" pitchFamily="18" charset="0"/>
                                  <a:sym typeface="Arial"/>
                                </a:rPr>
                              </m:ctrlPr>
                            </m:sSupPr>
                            <m:e>
                              <m:r>
                                <a:rPr lang="en-US" sz="4200" i="1" kern="100">
                                  <a:solidFill>
                                    <a:srgbClr val="000000"/>
                                  </a:solidFill>
                                  <a:latin typeface="Cambria Math" panose="02040503050406030204" pitchFamily="18" charset="0"/>
                                  <a:cs typeface="Times New Roman" panose="02020603050405020304" pitchFamily="18" charset="0"/>
                                  <a:sym typeface="Arial"/>
                                </a:rPr>
                                <m:t>𝑥</m:t>
                              </m:r>
                            </m:e>
                            <m:sup>
                              <m:f>
                                <m:fPr>
                                  <m:ctrlPr>
                                    <a:rPr lang="en-US" sz="4200" i="1" kern="100">
                                      <a:solidFill>
                                        <a:srgbClr val="000000"/>
                                      </a:solidFill>
                                      <a:latin typeface="Cambria Math" panose="02040503050406030204" pitchFamily="18" charset="0"/>
                                      <a:cs typeface="Times New Roman" panose="02020603050405020304" pitchFamily="18" charset="0"/>
                                      <a:sym typeface="Arial"/>
                                    </a:rPr>
                                  </m:ctrlPr>
                                </m:fPr>
                                <m:num>
                                  <m:r>
                                    <a:rPr lang="en-US" sz="4200" b="0" i="1" kern="100" smtClean="0">
                                      <a:solidFill>
                                        <a:srgbClr val="000000"/>
                                      </a:solidFill>
                                      <a:latin typeface="Cambria Math" panose="02040503050406030204" pitchFamily="18" charset="0"/>
                                      <a:cs typeface="Times New Roman" panose="02020603050405020304" pitchFamily="18" charset="0"/>
                                      <a:sym typeface="Arial"/>
                                    </a:rPr>
                                    <m:t>3</m:t>
                                  </m:r>
                                </m:num>
                                <m:den>
                                  <m:r>
                                    <a:rPr lang="en-US" sz="4200" b="0" i="1" kern="100" smtClean="0">
                                      <a:solidFill>
                                        <a:srgbClr val="000000"/>
                                      </a:solidFill>
                                      <a:latin typeface="Cambria Math" panose="02040503050406030204" pitchFamily="18" charset="0"/>
                                      <a:cs typeface="Times New Roman" panose="02020603050405020304" pitchFamily="18" charset="0"/>
                                      <a:sym typeface="Arial"/>
                                    </a:rPr>
                                    <m:t>5</m:t>
                                  </m:r>
                                </m:den>
                              </m:f>
                            </m:sup>
                          </m:sSup>
                          <m:r>
                            <a:rPr lang="en-US" sz="42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200" i="1" kern="100">
                              <a:solidFill>
                                <a:srgbClr val="000000"/>
                              </a:solidFill>
                              <a:latin typeface="Cambria Math" panose="02040503050406030204" pitchFamily="18" charset="0"/>
                              <a:ea typeface="Aptos"/>
                              <a:cs typeface="Times New Roman" panose="02020603050405020304" pitchFamily="18" charset="0"/>
                              <a:sym typeface="Arial"/>
                            </a:rPr>
                            <m:t>𝑑𝑥</m:t>
                          </m:r>
                        </m:e>
                      </m:nary>
                      <m:r>
                        <a:rPr lang="en-US" sz="4200" kern="100">
                          <a:solidFill>
                            <a:srgbClr val="000000"/>
                          </a:solidFill>
                          <a:latin typeface="Cambria Math" panose="02040503050406030204" pitchFamily="18" charset="0"/>
                          <a:ea typeface="Aptos"/>
                          <a:cs typeface="Times New Roman" panose="02020603050405020304" pitchFamily="18" charset="0"/>
                          <a:sym typeface="Arial"/>
                        </a:rPr>
                        <m:t> </m:t>
                      </m:r>
                    </m:oMath>
                  </m:oMathPara>
                </a14:m>
                <a:endParaRPr lang="en-US" sz="4200"/>
              </a:p>
            </p:txBody>
          </p:sp>
        </mc:Choice>
        <mc:Fallback xmlns="">
          <p:sp>
            <p:nvSpPr>
              <p:cNvPr id="21" name="Rectangle 20"/>
              <p:cNvSpPr>
                <a:spLocks noRot="1" noChangeAspect="1" noMove="1" noResize="1" noEditPoints="1" noAdjustHandles="1" noChangeArrowheads="1" noChangeShapeType="1" noTextEdit="1"/>
              </p:cNvSpPr>
              <p:nvPr/>
            </p:nvSpPr>
            <p:spPr>
              <a:xfrm>
                <a:off x="1712686" y="3523435"/>
                <a:ext cx="2941062" cy="178754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C0FDDE4-B345-9CEF-46D5-6288E812B092}"/>
                  </a:ext>
                </a:extLst>
              </p:cNvPr>
              <p:cNvSpPr txBox="1"/>
              <p:nvPr/>
            </p:nvSpPr>
            <p:spPr>
              <a:xfrm>
                <a:off x="6937866" y="1160750"/>
                <a:ext cx="2096287" cy="738664"/>
              </a:xfrm>
              <a:prstGeom prst="rect">
                <a:avLst/>
              </a:prstGeom>
              <a:noFill/>
            </p:spPr>
            <p:txBody>
              <a:bodyPr wrap="square">
                <a:spAutoFit/>
              </a:bodyPr>
              <a:lstStyle/>
              <a:p>
                <a:pPr lvl="0" defTabSz="1828800">
                  <a:buClr>
                    <a:srgbClr val="000000"/>
                  </a:buClr>
                  <a:defRPr/>
                </a:pPr>
                <a14:m>
                  <m:oMathPara xmlns:m="http://schemas.openxmlformats.org/officeDocument/2006/math">
                    <m:oMathParaPr>
                      <m:jc m:val="left"/>
                    </m:oMathParaPr>
                    <m:oMath xmlns:m="http://schemas.openxmlformats.org/officeDocument/2006/math">
                      <m:r>
                        <m:rPr>
                          <m:nor/>
                        </m:rPr>
                        <a:rPr lang="en-US" sz="4200" kern="0">
                          <a:solidFill>
                            <a:srgbClr val="000000"/>
                          </a:solidFill>
                          <a:latin typeface="Arial"/>
                          <a:cs typeface="Arial"/>
                          <a:sym typeface="Arial"/>
                        </a:rPr>
                        <m:t>T</m:t>
                      </m:r>
                      <m:r>
                        <m:rPr>
                          <m:nor/>
                        </m:rPr>
                        <a:rPr lang="en-US" sz="4200" kern="0">
                          <a:solidFill>
                            <a:srgbClr val="000000"/>
                          </a:solidFill>
                          <a:latin typeface="Arial"/>
                          <a:cs typeface="Arial"/>
                          <a:sym typeface="Arial"/>
                        </a:rPr>
                        <m:t>ì</m:t>
                      </m:r>
                      <m:r>
                        <m:rPr>
                          <m:nor/>
                        </m:rPr>
                        <a:rPr lang="en-US" sz="4200" kern="0">
                          <a:solidFill>
                            <a:srgbClr val="000000"/>
                          </a:solidFill>
                          <a:latin typeface="Arial"/>
                          <a:cs typeface="Arial"/>
                          <a:sym typeface="Arial"/>
                        </a:rPr>
                        <m:t>m</m:t>
                      </m:r>
                      <m:r>
                        <m:rPr>
                          <m:nor/>
                        </m:rPr>
                        <a:rPr lang="en-US" sz="4200" b="0" i="0" kern="0" smtClean="0">
                          <a:solidFill>
                            <a:srgbClr val="000000"/>
                          </a:solidFill>
                          <a:latin typeface="Arial"/>
                          <a:cs typeface="Arial"/>
                          <a:sym typeface="Arial"/>
                        </a:rPr>
                        <m:t>:</m:t>
                      </m:r>
                    </m:oMath>
                  </m:oMathPara>
                </a14:m>
                <a:endParaRPr kumimoji="0" lang="en-US" sz="42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TextBox 21">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6937866" y="1160750"/>
                <a:ext cx="2096287" cy="73866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566214" y="3235963"/>
                <a:ext cx="5724452" cy="22123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200" smtClean="0">
                          <a:solidFill>
                            <a:srgbClr val="C00000"/>
                          </a:solidFill>
                          <a:latin typeface="Cambria Math" panose="02040503050406030204" pitchFamily="18" charset="0"/>
                        </a:rPr>
                        <m:t>=</m:t>
                      </m:r>
                      <m:f>
                        <m:fPr>
                          <m:ctrlPr>
                            <a:rPr lang="en-US" sz="4200" i="1">
                              <a:solidFill>
                                <a:srgbClr val="C00000"/>
                              </a:solidFill>
                              <a:latin typeface="Cambria Math" panose="02040503050406030204" pitchFamily="18" charset="0"/>
                            </a:rPr>
                          </m:ctrlPr>
                        </m:fPr>
                        <m:num>
                          <m:sSup>
                            <m:sSupPr>
                              <m:ctrlPr>
                                <a:rPr lang="en-US" sz="4200" i="1">
                                  <a:solidFill>
                                    <a:srgbClr val="C00000"/>
                                  </a:solidFill>
                                  <a:latin typeface="Cambria Math" panose="02040503050406030204" pitchFamily="18" charset="0"/>
                                </a:rPr>
                              </m:ctrlPr>
                            </m:sSupPr>
                            <m:e>
                              <m:r>
                                <a:rPr lang="en-US" sz="4200" i="1">
                                  <a:solidFill>
                                    <a:srgbClr val="C00000"/>
                                  </a:solidFill>
                                  <a:latin typeface="Cambria Math" panose="02040503050406030204" pitchFamily="18" charset="0"/>
                                </a:rPr>
                                <m:t>𝑥</m:t>
                              </m:r>
                            </m:e>
                            <m:sup>
                              <m:f>
                                <m:fPr>
                                  <m:ctrlPr>
                                    <a:rPr lang="en-US" sz="4200" i="1">
                                      <a:solidFill>
                                        <a:srgbClr val="C00000"/>
                                      </a:solidFill>
                                      <a:latin typeface="Cambria Math" panose="02040503050406030204" pitchFamily="18" charset="0"/>
                                    </a:rPr>
                                  </m:ctrlPr>
                                </m:fPr>
                                <m:num>
                                  <m:r>
                                    <a:rPr lang="en-US" sz="4200" i="0">
                                      <a:solidFill>
                                        <a:srgbClr val="C00000"/>
                                      </a:solidFill>
                                      <a:latin typeface="Cambria Math" panose="02040503050406030204" pitchFamily="18" charset="0"/>
                                    </a:rPr>
                                    <m:t>3</m:t>
                                  </m:r>
                                </m:num>
                                <m:den>
                                  <m:r>
                                    <a:rPr lang="en-US" sz="4200" i="0">
                                      <a:solidFill>
                                        <a:srgbClr val="C00000"/>
                                      </a:solidFill>
                                      <a:latin typeface="Cambria Math" panose="02040503050406030204" pitchFamily="18" charset="0"/>
                                    </a:rPr>
                                    <m:t>5</m:t>
                                  </m:r>
                                </m:den>
                              </m:f>
                              <m:r>
                                <a:rPr lang="en-US" sz="4200" i="0">
                                  <a:solidFill>
                                    <a:srgbClr val="C00000"/>
                                  </a:solidFill>
                                  <a:latin typeface="Cambria Math" panose="02040503050406030204" pitchFamily="18" charset="0"/>
                                </a:rPr>
                                <m:t>+1</m:t>
                              </m:r>
                            </m:sup>
                          </m:sSup>
                        </m:num>
                        <m:den>
                          <m:f>
                            <m:fPr>
                              <m:ctrlPr>
                                <a:rPr lang="en-US" sz="4200" i="1">
                                  <a:solidFill>
                                    <a:srgbClr val="C00000"/>
                                  </a:solidFill>
                                  <a:latin typeface="Cambria Math" panose="02040503050406030204" pitchFamily="18" charset="0"/>
                                </a:rPr>
                              </m:ctrlPr>
                            </m:fPr>
                            <m:num>
                              <m:r>
                                <a:rPr lang="en-US" sz="4200" i="0">
                                  <a:solidFill>
                                    <a:srgbClr val="C00000"/>
                                  </a:solidFill>
                                  <a:latin typeface="Cambria Math" panose="02040503050406030204" pitchFamily="18" charset="0"/>
                                </a:rPr>
                                <m:t>3</m:t>
                              </m:r>
                            </m:num>
                            <m:den>
                              <m:r>
                                <a:rPr lang="en-US" sz="4200" i="0">
                                  <a:solidFill>
                                    <a:srgbClr val="C00000"/>
                                  </a:solidFill>
                                  <a:latin typeface="Cambria Math" panose="02040503050406030204" pitchFamily="18" charset="0"/>
                                </a:rPr>
                                <m:t>5</m:t>
                              </m:r>
                            </m:den>
                          </m:f>
                          <m:r>
                            <a:rPr lang="en-US" sz="4200" i="0">
                              <a:solidFill>
                                <a:srgbClr val="C00000"/>
                              </a:solidFill>
                              <a:latin typeface="Cambria Math" panose="02040503050406030204" pitchFamily="18" charset="0"/>
                            </a:rPr>
                            <m:t>+1</m:t>
                          </m:r>
                        </m:den>
                      </m:f>
                      <m:r>
                        <a:rPr lang="en-US" sz="4200" i="0">
                          <a:solidFill>
                            <a:srgbClr val="C00000"/>
                          </a:solidFill>
                          <a:latin typeface="Cambria Math" panose="02040503050406030204" pitchFamily="18" charset="0"/>
                        </a:rPr>
                        <m:t>+</m:t>
                      </m:r>
                      <m:r>
                        <a:rPr lang="en-US" sz="4200" i="1">
                          <a:solidFill>
                            <a:srgbClr val="C00000"/>
                          </a:solidFill>
                          <a:latin typeface="Cambria Math" panose="02040503050406030204" pitchFamily="18" charset="0"/>
                        </a:rPr>
                        <m:t>𝐶</m:t>
                      </m:r>
                      <m:r>
                        <a:rPr lang="en-US" sz="4200" i="0">
                          <a:solidFill>
                            <a:srgbClr val="C00000"/>
                          </a:solidFill>
                          <a:latin typeface="Cambria Math" panose="02040503050406030204" pitchFamily="18" charset="0"/>
                        </a:rPr>
                        <m:t>=</m:t>
                      </m:r>
                      <m:f>
                        <m:fPr>
                          <m:ctrlPr>
                            <a:rPr lang="en-US" sz="4200" i="1">
                              <a:solidFill>
                                <a:srgbClr val="C00000"/>
                              </a:solidFill>
                              <a:latin typeface="Cambria Math" panose="02040503050406030204" pitchFamily="18" charset="0"/>
                            </a:rPr>
                          </m:ctrlPr>
                        </m:fPr>
                        <m:num>
                          <m:r>
                            <a:rPr lang="en-US" sz="4200" i="0">
                              <a:solidFill>
                                <a:srgbClr val="C00000"/>
                              </a:solidFill>
                              <a:latin typeface="Cambria Math" panose="02040503050406030204" pitchFamily="18" charset="0"/>
                            </a:rPr>
                            <m:t>5</m:t>
                          </m:r>
                        </m:num>
                        <m:den>
                          <m:r>
                            <a:rPr lang="en-US" sz="4200" i="0">
                              <a:solidFill>
                                <a:srgbClr val="C00000"/>
                              </a:solidFill>
                              <a:latin typeface="Cambria Math" panose="02040503050406030204" pitchFamily="18" charset="0"/>
                            </a:rPr>
                            <m:t>8</m:t>
                          </m:r>
                        </m:den>
                      </m:f>
                      <m:sSup>
                        <m:sSupPr>
                          <m:ctrlPr>
                            <a:rPr lang="en-US" sz="4200" i="1">
                              <a:solidFill>
                                <a:srgbClr val="C00000"/>
                              </a:solidFill>
                              <a:latin typeface="Cambria Math" panose="02040503050406030204" pitchFamily="18" charset="0"/>
                            </a:rPr>
                          </m:ctrlPr>
                        </m:sSupPr>
                        <m:e>
                          <m:r>
                            <a:rPr lang="en-US" sz="4200" i="1">
                              <a:solidFill>
                                <a:srgbClr val="C00000"/>
                              </a:solidFill>
                              <a:latin typeface="Cambria Math" panose="02040503050406030204" pitchFamily="18" charset="0"/>
                            </a:rPr>
                            <m:t>𝑥</m:t>
                          </m:r>
                        </m:e>
                        <m:sup>
                          <m:f>
                            <m:fPr>
                              <m:ctrlPr>
                                <a:rPr lang="en-US" sz="4200" i="1">
                                  <a:solidFill>
                                    <a:srgbClr val="C00000"/>
                                  </a:solidFill>
                                  <a:latin typeface="Cambria Math" panose="02040503050406030204" pitchFamily="18" charset="0"/>
                                </a:rPr>
                              </m:ctrlPr>
                            </m:fPr>
                            <m:num>
                              <m:r>
                                <a:rPr lang="en-US" sz="4200" i="0">
                                  <a:solidFill>
                                    <a:srgbClr val="C00000"/>
                                  </a:solidFill>
                                  <a:latin typeface="Cambria Math" panose="02040503050406030204" pitchFamily="18" charset="0"/>
                                </a:rPr>
                                <m:t>8</m:t>
                              </m:r>
                            </m:num>
                            <m:den>
                              <m:r>
                                <a:rPr lang="en-US" sz="4200" i="0">
                                  <a:solidFill>
                                    <a:srgbClr val="C00000"/>
                                  </a:solidFill>
                                  <a:latin typeface="Cambria Math" panose="02040503050406030204" pitchFamily="18" charset="0"/>
                                </a:rPr>
                                <m:t>5</m:t>
                              </m:r>
                            </m:den>
                          </m:f>
                        </m:sup>
                      </m:sSup>
                      <m:r>
                        <a:rPr lang="en-US" sz="4200" i="0">
                          <a:solidFill>
                            <a:srgbClr val="C00000"/>
                          </a:solidFill>
                          <a:latin typeface="Cambria Math" panose="02040503050406030204" pitchFamily="18" charset="0"/>
                        </a:rPr>
                        <m:t>+</m:t>
                      </m:r>
                      <m:r>
                        <a:rPr lang="en-US" sz="4200" i="1">
                          <a:solidFill>
                            <a:srgbClr val="C00000"/>
                          </a:solidFill>
                          <a:latin typeface="Cambria Math" panose="02040503050406030204" pitchFamily="18" charset="0"/>
                        </a:rPr>
                        <m:t>𝐶</m:t>
                      </m:r>
                    </m:oMath>
                  </m:oMathPara>
                </a14:m>
                <a:endParaRPr lang="en-US" sz="4200">
                  <a:solidFill>
                    <a:srgbClr val="C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4566214" y="3235963"/>
                <a:ext cx="5724452" cy="22123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032866" y="6362700"/>
                <a:ext cx="11638892" cy="2199961"/>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sz="4200"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4</m:t>
                                  </m:r>
                                </m:den>
                              </m:f>
                            </m:sup>
                          </m:sSup>
                        </m:e>
                      </m:nary>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𝑑𝑥</m:t>
                      </m:r>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+1</m:t>
                              </m:r>
                            </m:sup>
                          </m:sSup>
                        </m:num>
                        <m:den>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+1</m:t>
                          </m:r>
                        </m:den>
                      </m:f>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=4</m:t>
                      </m:r>
                      <m:sSup>
                        <m:sSupPr>
                          <m:ctrlP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f>
                            <m:fPr>
                              <m:ctrlP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4</m:t>
                              </m:r>
                            </m:den>
                          </m:f>
                        </m:sup>
                      </m:sSup>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=4</m:t>
                      </m:r>
                      <m:rad>
                        <m:radPr>
                          <m:ctrlP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4</m:t>
                          </m:r>
                        </m:deg>
                        <m:e>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e>
                      </m:rad>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200"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lang="en-US" sz="42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032866" y="6362700"/>
                <a:ext cx="11638892" cy="2199961"/>
              </a:xfrm>
              <a:prstGeom prst="rect">
                <a:avLst/>
              </a:prstGeom>
              <a:blipFill>
                <a:blip r:embed="rId14"/>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15"/>
          <a:stretch>
            <a:fillRect/>
          </a:stretch>
        </p:blipFill>
        <p:spPr>
          <a:xfrm>
            <a:off x="14588315" y="512357"/>
            <a:ext cx="3318685" cy="1659343"/>
          </a:xfrm>
          <a:prstGeom prst="rect">
            <a:avLst/>
          </a:prstGeom>
        </p:spPr>
      </p:pic>
    </p:spTree>
    <p:extLst>
      <p:ext uri="{BB962C8B-B14F-4D97-AF65-F5344CB8AC3E}">
        <p14:creationId xmlns:p14="http://schemas.microsoft.com/office/powerpoint/2010/main" val="48523815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538752" y="666950"/>
            <a:ext cx="7274500" cy="9620050"/>
          </a:xfrm>
          <a:custGeom>
            <a:avLst/>
            <a:gdLst/>
            <a:ahLst/>
            <a:cxnLst/>
            <a:rect l="l" t="t" r="r" b="b"/>
            <a:pathLst>
              <a:path w="7274500" h="9620050">
                <a:moveTo>
                  <a:pt x="0" y="0"/>
                </a:moveTo>
                <a:lnTo>
                  <a:pt x="7274500" y="0"/>
                </a:lnTo>
                <a:lnTo>
                  <a:pt x="7274500" y="9620050"/>
                </a:lnTo>
                <a:lnTo>
                  <a:pt x="0" y="9620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rot="-10800000">
            <a:off x="-43678" y="-25400"/>
            <a:ext cx="13063178" cy="10287152"/>
            <a:chOff x="0" y="0"/>
            <a:chExt cx="17417571" cy="13716203"/>
          </a:xfrm>
        </p:grpSpPr>
        <p:sp>
          <p:nvSpPr>
            <p:cNvPr id="5" name="Freeform 5"/>
            <p:cNvSpPr/>
            <p:nvPr/>
          </p:nvSpPr>
          <p:spPr>
            <a:xfrm>
              <a:off x="127" y="0"/>
              <a:ext cx="17417415" cy="13716000"/>
            </a:xfrm>
            <a:custGeom>
              <a:avLst/>
              <a:gdLst/>
              <a:ahLst/>
              <a:cxnLst/>
              <a:rect l="l" t="t" r="r" b="b"/>
              <a:pathLst>
                <a:path w="17417415" h="13716000">
                  <a:moveTo>
                    <a:pt x="4936998" y="0"/>
                  </a:moveTo>
                  <a:cubicBezTo>
                    <a:pt x="5195951" y="446405"/>
                    <a:pt x="5390261" y="975868"/>
                    <a:pt x="5353939" y="1551051"/>
                  </a:cubicBezTo>
                  <a:cubicBezTo>
                    <a:pt x="5240528" y="3189732"/>
                    <a:pt x="3326384" y="3442843"/>
                    <a:pt x="2946019" y="5352923"/>
                  </a:cubicBezTo>
                  <a:cubicBezTo>
                    <a:pt x="2585974" y="7175627"/>
                    <a:pt x="4075176" y="8123809"/>
                    <a:pt x="3549142" y="9550781"/>
                  </a:cubicBezTo>
                  <a:cubicBezTo>
                    <a:pt x="3112008" y="10733659"/>
                    <a:pt x="1930400" y="10508107"/>
                    <a:pt x="773049" y="12178792"/>
                  </a:cubicBezTo>
                  <a:cubicBezTo>
                    <a:pt x="400685" y="12717399"/>
                    <a:pt x="157734" y="13269595"/>
                    <a:pt x="0" y="13716000"/>
                  </a:cubicBezTo>
                  <a:lnTo>
                    <a:pt x="17417415" y="13716000"/>
                  </a:lnTo>
                  <a:lnTo>
                    <a:pt x="17417415" y="0"/>
                  </a:lnTo>
                  <a:close/>
                </a:path>
              </a:pathLst>
            </a:custGeom>
            <a:solidFill>
              <a:srgbClr val="F9FFF7"/>
            </a:solidFill>
          </p:spPr>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5D6E37-9E0B-3CD6-5A76-EF0BE281BDC7}"/>
                  </a:ext>
                </a:extLst>
              </p:cNvPr>
              <p:cNvSpPr txBox="1"/>
              <p:nvPr/>
            </p:nvSpPr>
            <p:spPr>
              <a:xfrm>
                <a:off x="824838" y="1387028"/>
                <a:ext cx="8852562" cy="751135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351C75"/>
                    </a:solidFill>
                    <a:effectLst/>
                    <a:uLnTx/>
                    <a:uFillTx/>
                    <a:latin typeface="Arial" panose="020B0604020202020204" pitchFamily="34" charset="0"/>
                    <a:ea typeface="Malgun Gothic" panose="020B0503020000020004" pitchFamily="34" charset="-127"/>
                    <a:cs typeface="Arial" panose="020B0604020202020204" pitchFamily="34" charset="0"/>
                  </a:rPr>
                  <a:t>II. NGUYÊN HÀM CỦA HÀM SỐ</a:t>
                </a: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1" i="1" u="none" strike="noStrike" kern="1200" cap="none" spc="0" normalizeH="0" baseline="0" noProof="0">
                          <a:ln>
                            <a:noFill/>
                          </a:ln>
                          <a:solidFill>
                            <a:srgbClr val="351C75"/>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𝒇</m:t>
                      </m:r>
                      <m:d>
                        <m:dPr>
                          <m:ctrlPr>
                            <a:rPr kumimoji="0" lang="en-US" sz="8000" b="1" i="1" u="none" strike="noStrike" kern="1200" cap="none" spc="0" normalizeH="0" baseline="0" noProof="0">
                              <a:ln>
                                <a:noFill/>
                              </a:ln>
                              <a:solidFill>
                                <a:srgbClr val="351C75"/>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en-US" sz="8000" b="1" i="1" u="none" strike="noStrike" kern="1200" cap="none" spc="0" normalizeH="0" baseline="0" noProof="0">
                              <a:ln>
                                <a:noFill/>
                              </a:ln>
                              <a:solidFill>
                                <a:srgbClr val="351C75"/>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𝒙</m:t>
                          </m:r>
                        </m:e>
                      </m:d>
                      <m:r>
                        <a:rPr kumimoji="0" lang="en-US" sz="8000" b="1" i="1" u="none" strike="noStrike" kern="1200" cap="none" spc="0" normalizeH="0" baseline="0" noProof="0">
                          <a:ln>
                            <a:noFill/>
                          </a:ln>
                          <a:solidFill>
                            <a:srgbClr val="351C75"/>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8000" b="1" i="1" u="none" strike="noStrike" kern="1200" cap="none" spc="0" normalizeH="0" baseline="0" noProof="0">
                              <a:ln>
                                <a:noFill/>
                              </a:ln>
                              <a:solidFill>
                                <a:srgbClr val="351C75"/>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8000" b="1" i="1" u="none" strike="noStrike" kern="1200" cap="none" spc="0" normalizeH="0" baseline="0" noProof="0">
                              <a:ln>
                                <a:noFill/>
                              </a:ln>
                              <a:solidFill>
                                <a:srgbClr val="351C75"/>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𝟏</m:t>
                          </m:r>
                        </m:num>
                        <m:den>
                          <m:r>
                            <a:rPr kumimoji="0" lang="en-US" sz="8000" b="1" i="1" u="none" strike="noStrike" kern="1200" cap="none" spc="0" normalizeH="0" baseline="0" noProof="0">
                              <a:ln>
                                <a:noFill/>
                              </a:ln>
                              <a:solidFill>
                                <a:srgbClr val="351C75"/>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𝒙</m:t>
                          </m:r>
                        </m:den>
                      </m:f>
                    </m:oMath>
                  </m:oMathPara>
                </a14:m>
                <a:endParaRPr kumimoji="0" lang="en-US" sz="8000" b="0" i="0" u="none" strike="noStrike" kern="1200" cap="none" spc="0" normalizeH="0" baseline="0" noProof="0">
                  <a:ln>
                    <a:noFill/>
                  </a:ln>
                  <a:solidFill>
                    <a:srgbClr val="351C75"/>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715D6E37-9E0B-3CD6-5A76-EF0BE281BDC7}"/>
                  </a:ext>
                </a:extLst>
              </p:cNvPr>
              <p:cNvSpPr txBox="1">
                <a:spLocks noRot="1" noChangeAspect="1" noMove="1" noResize="1" noEditPoints="1" noAdjustHandles="1" noChangeArrowheads="1" noChangeShapeType="1" noTextEdit="1"/>
              </p:cNvSpPr>
              <p:nvPr/>
            </p:nvSpPr>
            <p:spPr>
              <a:xfrm>
                <a:off x="824838" y="1387028"/>
                <a:ext cx="8852562" cy="7511352"/>
              </a:xfrm>
              <a:prstGeom prst="rect">
                <a:avLst/>
              </a:prstGeom>
              <a:blipFill>
                <a:blip r:embed="rId7"/>
                <a:stretch>
                  <a:fillRect l="-5850" r="-5850"/>
                </a:stretch>
              </a:blipFill>
            </p:spPr>
            <p:txBody>
              <a:bodyPr/>
              <a:lstStyle/>
              <a:p>
                <a:r>
                  <a:rPr lang="en-US">
                    <a:noFill/>
                  </a:rPr>
                  <a:t> </a:t>
                </a:r>
              </a:p>
            </p:txBody>
          </p:sp>
        </mc:Fallback>
      </mc:AlternateContent>
    </p:spTree>
    <p:extLst>
      <p:ext uri="{BB962C8B-B14F-4D97-AF65-F5344CB8AC3E}">
        <p14:creationId xmlns:p14="http://schemas.microsoft.com/office/powerpoint/2010/main" val="1545640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4115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FF98CC1-1904-266B-7008-A086567AF564}"/>
                  </a:ext>
                </a:extLst>
              </p:cNvPr>
              <p:cNvSpPr txBox="1"/>
              <p:nvPr/>
            </p:nvSpPr>
            <p:spPr>
              <a:xfrm>
                <a:off x="1251868" y="1717633"/>
                <a:ext cx="16121731" cy="1901867"/>
              </a:xfrm>
              <a:prstGeom prst="rect">
                <a:avLst/>
              </a:prstGeom>
              <a:noFill/>
            </p:spPr>
            <p:txBody>
              <a:bodyPr wrap="square">
                <a:spAutoFit/>
              </a:bodyPr>
              <a:lstStyle/>
              <a:p>
                <a:pPr lvl="0" algn="just">
                  <a:lnSpc>
                    <a:spcPct val="150000"/>
                  </a:lnSpc>
                  <a:spcBef>
                    <a:spcPts val="300"/>
                  </a:spcBef>
                  <a:spcAft>
                    <a:spcPts val="3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 Tính đạo hàm của hàm số </a:t>
                </a: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𝑙</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𝑛</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d>
                      <m:dPr>
                        <m:begChr m:val="|"/>
                        <m:endChr m:val="|"/>
                        <m:ctrlP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trên khoảng </a:t>
                </a: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(0; + </m:t>
                    </m:r>
                    <m:r>
                      <a:rPr lang="en-US"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Tính đạo hàm của hàm số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𝑙𝑛</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d>
                      <m:dPr>
                        <m:begChr m:val="|"/>
                        <m:end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trên khoảng </a:t>
                </a: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0</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7FF98CC1-1904-266B-7008-A086567AF564}"/>
                  </a:ext>
                </a:extLst>
              </p:cNvPr>
              <p:cNvSpPr txBox="1">
                <a:spLocks noRot="1" noChangeAspect="1" noMove="1" noResize="1" noEditPoints="1" noAdjustHandles="1" noChangeArrowheads="1" noChangeShapeType="1" noTextEdit="1"/>
              </p:cNvSpPr>
              <p:nvPr/>
            </p:nvSpPr>
            <p:spPr>
              <a:xfrm>
                <a:off x="1251868" y="1717633"/>
                <a:ext cx="16121731" cy="1901867"/>
              </a:xfrm>
              <a:prstGeom prst="rect">
                <a:avLst/>
              </a:prstGeom>
              <a:blipFill>
                <a:blip r:embed="rId10"/>
                <a:stretch>
                  <a:fillRect l="-1323" b="-12821"/>
                </a:stretch>
              </a:blipFill>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189B6FDD-96BD-39CA-C741-410950779E3D}"/>
              </a:ext>
            </a:extLst>
          </p:cNvPr>
          <p:cNvSpPr/>
          <p:nvPr/>
        </p:nvSpPr>
        <p:spPr>
          <a:xfrm>
            <a:off x="1377666" y="647700"/>
            <a:ext cx="1904235" cy="97011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487E"/>
                </a:solidFill>
                <a:effectLst/>
                <a:uLnTx/>
                <a:uFillTx/>
                <a:latin typeface="Arial" panose="020B0604020202020204" pitchFamily="34" charset="0"/>
                <a:ea typeface="+mn-ea"/>
                <a:cs typeface="Arial" panose="020B0604020202020204" pitchFamily="34" charset="0"/>
                <a:sym typeface="Arial"/>
              </a:rPr>
              <a:t>HĐ2</a:t>
            </a:r>
          </a:p>
        </p:txBody>
      </p:sp>
      <p:sp>
        <p:nvSpPr>
          <p:cNvPr id="9" name="Rectangle 8"/>
          <p:cNvSpPr/>
          <p:nvPr/>
        </p:nvSpPr>
        <p:spPr>
          <a:xfrm>
            <a:off x="1251868" y="4290964"/>
            <a:ext cx="1326004" cy="707886"/>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2F5496"/>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2F5496"/>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268313" y="4109083"/>
                <a:ext cx="13800488" cy="2750368"/>
              </a:xfrm>
              <a:prstGeom prst="rect">
                <a:avLst/>
              </a:prstGeom>
            </p:spPr>
            <p:txBody>
              <a:bodyPr wrap="square">
                <a:spAutoFit/>
              </a:bodyPr>
              <a:lstStyle/>
              <a:p>
                <a:pPr algn="just">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a) Với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40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d>
                      <m:dPr>
                        <m:begChr m:val="|"/>
                        <m:end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en-US" sz="4000">
                    <a:effectLst/>
                    <a:latin typeface="Arial" panose="020B0604020202020204" pitchFamily="34" charset="0"/>
                    <a:ea typeface="Malgun Gothic" panose="020B0503020000020004" pitchFamily="34" charset="-127"/>
                    <a:cs typeface="Arial" panose="020B0604020202020204" pitchFamily="34" charset="0"/>
                  </a:rPr>
                  <a:t>. Do đó,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e>
                    </m:fun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Ta</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ó:</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den>
                      </m:f>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68313" y="4109083"/>
                <a:ext cx="13800488" cy="2750368"/>
              </a:xfrm>
              <a:prstGeom prst="rect">
                <a:avLst/>
              </a:prstGeom>
              <a:blipFill>
                <a:blip r:embed="rId11"/>
                <a:stretch>
                  <a:fillRect l="-1546"/>
                </a:stretch>
              </a:blipFill>
            </p:spPr>
            <p:txBody>
              <a:bodyPr/>
              <a:lstStyle/>
              <a:p>
                <a:r>
                  <a:rPr lang="en-US">
                    <a:noFill/>
                  </a:rPr>
                  <a:t> </a:t>
                </a:r>
              </a:p>
            </p:txBody>
          </p:sp>
        </mc:Fallback>
      </mc:AlternateContent>
      <p:pic>
        <p:nvPicPr>
          <p:cNvPr id="11" name="Picture 10"/>
          <p:cNvPicPr>
            <a:picLocks noChangeAspect="1"/>
          </p:cNvPicPr>
          <p:nvPr/>
        </p:nvPicPr>
        <p:blipFill>
          <a:blip r:embed="rId12"/>
          <a:stretch>
            <a:fillRect/>
          </a:stretch>
        </p:blipFill>
        <p:spPr>
          <a:xfrm>
            <a:off x="16535400" y="266700"/>
            <a:ext cx="1490487" cy="1490487"/>
          </a:xfrm>
          <a:prstGeom prst="rect">
            <a:avLst/>
          </a:prstGeom>
        </p:spPr>
      </p:pic>
      <p:pic>
        <p:nvPicPr>
          <p:cNvPr id="12" name="Picture 11"/>
          <p:cNvPicPr>
            <a:picLocks noChangeAspect="1"/>
          </p:cNvPicPr>
          <p:nvPr/>
        </p:nvPicPr>
        <p:blipFill>
          <a:blip r:embed="rId13"/>
          <a:stretch>
            <a:fillRect/>
          </a:stretch>
        </p:blipFill>
        <p:spPr>
          <a:xfrm>
            <a:off x="-269110" y="8648700"/>
            <a:ext cx="2359983" cy="141897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268312" y="7117532"/>
                <a:ext cx="14333887" cy="2750368"/>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b) Với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Do đó, </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e>
                    </m:func>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e>
                    </m:func>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Ta</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c</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ó:</m:t>
                      </m:r>
                      <m:r>
                        <a:rPr lang="en-US" sz="40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func>
                                <m:func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ln</m:t>
                                  </m:r>
                                </m:fName>
                                <m:e>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e>
                                  </m:d>
                                </m:e>
                              </m:func>
                            </m:e>
                          </m:d>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68312" y="7117532"/>
                <a:ext cx="14333887" cy="2750368"/>
              </a:xfrm>
              <a:prstGeom prst="rect">
                <a:avLst/>
              </a:prstGeom>
              <a:blipFill>
                <a:blip r:embed="rId14"/>
                <a:stretch>
                  <a:fillRect l="-1489"/>
                </a:stretch>
              </a:blipFill>
            </p:spPr>
            <p:txBody>
              <a:bodyPr/>
              <a:lstStyle/>
              <a:p>
                <a:r>
                  <a:rPr lang="en-US">
                    <a:noFill/>
                  </a:rPr>
                  <a:t> </a:t>
                </a:r>
              </a:p>
            </p:txBody>
          </p:sp>
        </mc:Fallback>
      </mc:AlternateContent>
    </p:spTree>
    <p:extLst>
      <p:ext uri="{BB962C8B-B14F-4D97-AF65-F5344CB8AC3E}">
        <p14:creationId xmlns:p14="http://schemas.microsoft.com/office/powerpoint/2010/main" val="1451545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wipe(up)">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up)">
                                      <p:cBhvr>
                                        <p:cTn id="3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0" y="-38100"/>
            <a:ext cx="18592800" cy="10820400"/>
          </a:xfrm>
          <a:custGeom>
            <a:avLst/>
            <a:gdLst/>
            <a:ahLst/>
            <a:cxnLst/>
            <a:rect l="l" t="t" r="r" b="b"/>
            <a:pathLst>
              <a:path w="19142830" h="10287152">
                <a:moveTo>
                  <a:pt x="0" y="0"/>
                </a:moveTo>
                <a:lnTo>
                  <a:pt x="19142830" y="0"/>
                </a:lnTo>
                <a:lnTo>
                  <a:pt x="19142830" y="10287152"/>
                </a:lnTo>
                <a:lnTo>
                  <a:pt x="0" y="10287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744200" y="4115324"/>
            <a:ext cx="7144086" cy="5981176"/>
          </a:xfrm>
          <a:custGeom>
            <a:avLst/>
            <a:gdLst/>
            <a:ahLst/>
            <a:cxnLst/>
            <a:rect l="l" t="t" r="r" b="b"/>
            <a:pathLst>
              <a:path w="7505186" h="6315784">
                <a:moveTo>
                  <a:pt x="0" y="0"/>
                </a:moveTo>
                <a:lnTo>
                  <a:pt x="7505186" y="0"/>
                </a:lnTo>
                <a:lnTo>
                  <a:pt x="7505186" y="6315784"/>
                </a:lnTo>
                <a:lnTo>
                  <a:pt x="0" y="63157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Google Shape;1339;p43">
            <a:extLst>
              <a:ext uri="{FF2B5EF4-FFF2-40B4-BE49-F238E27FC236}">
                <a16:creationId xmlns:a16="http://schemas.microsoft.com/office/drawing/2014/main" id="{8FA8A61B-8099-A7AF-9137-316BAC1C9676}"/>
              </a:ext>
            </a:extLst>
          </p:cNvPr>
          <p:cNvSpPr txBox="1">
            <a:spLocks/>
          </p:cNvSpPr>
          <p:nvPr/>
        </p:nvSpPr>
        <p:spPr>
          <a:xfrm>
            <a:off x="3140632" y="1333500"/>
            <a:ext cx="5640040" cy="1212208"/>
          </a:xfrm>
          <a:prstGeom prst="rect">
            <a:avLst/>
          </a:prstGeom>
        </p:spPr>
        <p:txBody>
          <a:bodyPr spcFirstLastPara="1" wrap="square" lIns="180000" tIns="182850" rIns="18000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7700" b="1" i="0" u="none" strike="noStrike" kern="1200" cap="none" spc="0" normalizeH="0" baseline="0" noProof="0">
                <a:ln>
                  <a:noFill/>
                </a:ln>
                <a:solidFill>
                  <a:srgbClr val="F79646">
                    <a:lumMod val="75000"/>
                  </a:srgbClr>
                </a:solidFill>
                <a:effectLst/>
                <a:uLnTx/>
                <a:uFillTx/>
                <a:latin typeface="Arial" panose="020B0604020202020204" pitchFamily="34" charset="0"/>
                <a:ea typeface="+mj-ea"/>
                <a:cs typeface="Arial" panose="020B0604020202020204" pitchFamily="34" charset="0"/>
              </a:rPr>
              <a:t>KẾT LUẬN</a:t>
            </a:r>
            <a:endParaRPr kumimoji="0" lang="en-US" sz="77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j-ea"/>
              <a:cs typeface="Arial" panose="020B0604020202020204" pitchFamily="34" charset="0"/>
            </a:endParaRPr>
          </a:p>
        </p:txBody>
      </p:sp>
      <p:grpSp>
        <p:nvGrpSpPr>
          <p:cNvPr id="11" name="Group 10"/>
          <p:cNvGrpSpPr/>
          <p:nvPr/>
        </p:nvGrpSpPr>
        <p:grpSpPr>
          <a:xfrm>
            <a:off x="838200" y="3799368"/>
            <a:ext cx="10134600" cy="2667000"/>
            <a:chOff x="296779" y="3543300"/>
            <a:chExt cx="10134600" cy="2667000"/>
          </a:xfrm>
        </p:grpSpPr>
        <p:sp>
          <p:nvSpPr>
            <p:cNvPr id="6" name="Rounded Rectangle 5"/>
            <p:cNvSpPr/>
            <p:nvPr/>
          </p:nvSpPr>
          <p:spPr>
            <a:xfrm>
              <a:off x="2057400" y="3543300"/>
              <a:ext cx="6723662" cy="2667000"/>
            </a:xfrm>
            <a:prstGeom prst="roundRect">
              <a:avLst/>
            </a:prstGeom>
            <a:solidFill>
              <a:srgbClr val="E9FCE3"/>
            </a:solidFill>
            <a:ln>
              <a:solidFill>
                <a:srgbClr val="E9F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p>
          </p:txBody>
        </p:sp>
        <mc:AlternateContent xmlns:mc="http://schemas.openxmlformats.org/markup-compatibility/2006" xmlns:a14="http://schemas.microsoft.com/office/drawing/2010/main">
          <mc:Choice Requires="a14">
            <p:sp>
              <p:nvSpPr>
                <p:cNvPr id="10" name="Rectangle 9"/>
                <p:cNvSpPr/>
                <p:nvPr/>
              </p:nvSpPr>
              <p:spPr>
                <a:xfrm>
                  <a:off x="296779" y="3951809"/>
                  <a:ext cx="10134600" cy="2110514"/>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nary>
                          <m:naryPr>
                            <m:limLoc m:val="undOvr"/>
                            <m:subHide m:val="on"/>
                            <m:supHide m:val="on"/>
                            <m:ctrlPr>
                              <a:rPr lang="en-US" sz="5000" b="1" i="1">
                                <a:latin typeface="Cambria Math" panose="02040503050406030204" pitchFamily="18" charset="0"/>
                                <a:ea typeface="Malgun Gothic" panose="020B0503020000020004" pitchFamily="34" charset="-127"/>
                                <a:cs typeface="Times New Roman" panose="02020603050405020304" pitchFamily="18" charset="0"/>
                              </a:rPr>
                            </m:ctrlPr>
                          </m:naryPr>
                          <m:sub/>
                          <m:sup/>
                          <m:e>
                            <m:f>
                              <m:fPr>
                                <m:ctrlP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t>𝟏</m:t>
                                </m:r>
                              </m:num>
                              <m:den>
                                <m: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t>𝒙</m:t>
                                </m:r>
                              </m:den>
                            </m:f>
                          </m:e>
                        </m:nary>
                        <m: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t>𝒅𝒙</m:t>
                        </m:r>
                        <m: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t>𝒍𝒏</m:t>
                            </m:r>
                          </m:fName>
                          <m:e>
                            <m: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t>𝒙</m:t>
                            </m:r>
                            <m: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t>|</m:t>
                            </m:r>
                          </m:e>
                        </m:func>
                        <m: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5000" b="1" i="1">
                            <a:effectLst/>
                            <a:latin typeface="Cambria Math" panose="02040503050406030204" pitchFamily="18" charset="0"/>
                            <a:ea typeface="Malgun Gothic" panose="020B0503020000020004" pitchFamily="34" charset="-127"/>
                            <a:cs typeface="Times New Roman" panose="02020603050405020304" pitchFamily="18" charset="0"/>
                          </a:rPr>
                          <m:t>𝑪</m:t>
                        </m:r>
                      </m:oMath>
                    </m:oMathPara>
                  </a14:m>
                  <a:endParaRPr lang="en-US" sz="5000" b="1">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96779" y="3951809"/>
                  <a:ext cx="10134600" cy="2110514"/>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9866039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303692" y="992606"/>
            <a:ext cx="15766656" cy="8153400"/>
            <a:chOff x="0" y="0"/>
            <a:chExt cx="22003200" cy="12244000"/>
          </a:xfrm>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solidFill>
              <a:srgbClr val="F9FFF7"/>
            </a:solidFill>
          </p:spPr>
        </p:sp>
      </p:grpSp>
      <p:grpSp>
        <p:nvGrpSpPr>
          <p:cNvPr id="9" name="Group 8"/>
          <p:cNvGrpSpPr/>
          <p:nvPr/>
        </p:nvGrpSpPr>
        <p:grpSpPr>
          <a:xfrm>
            <a:off x="5257800" y="1181100"/>
            <a:ext cx="7574774" cy="1828001"/>
            <a:chOff x="457200" y="999827"/>
            <a:chExt cx="7574774" cy="1828001"/>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0FDDE4-B345-9CEF-46D5-6288E812B092}"/>
                    </a:ext>
                  </a:extLst>
                </p:cNvPr>
                <p:cNvSpPr txBox="1"/>
                <p:nvPr/>
              </p:nvSpPr>
              <p:spPr>
                <a:xfrm>
                  <a:off x="3040087" y="999827"/>
                  <a:ext cx="4991887" cy="1828001"/>
                </a:xfrm>
                <a:prstGeom prst="rect">
                  <a:avLst/>
                </a:prstGeom>
                <a:noFill/>
              </p:spPr>
              <p:txBody>
                <a:bodyPr wrap="square">
                  <a:spAutoFit/>
                </a:bodyPr>
                <a:lstStyle/>
                <a:p>
                  <a:pPr lvl="0"/>
                  <a14:m>
                    <m:oMathPara xmlns:m="http://schemas.openxmlformats.org/officeDocument/2006/math">
                      <m:oMathParaPr>
                        <m:jc m:val="left"/>
                      </m:oMathParaPr>
                      <m:oMath xmlns:m="http://schemas.openxmlformats.org/officeDocument/2006/math">
                        <m:r>
                          <m:rPr>
                            <m:nor/>
                          </m:rPr>
                          <a:rPr lang="en-US" sz="4300" kern="0" smtClean="0">
                            <a:solidFill>
                              <a:srgbClr val="000000"/>
                            </a:solidFill>
                            <a:latin typeface="Arial"/>
                            <a:cs typeface="Arial"/>
                            <a:sym typeface="Arial"/>
                          </a:rPr>
                          <m:t>T</m:t>
                        </m:r>
                        <m:r>
                          <m:rPr>
                            <m:nor/>
                          </m:rPr>
                          <a:rPr lang="en-US" sz="4300" kern="0" smtClean="0">
                            <a:solidFill>
                              <a:srgbClr val="000000"/>
                            </a:solidFill>
                            <a:latin typeface="Arial"/>
                            <a:cs typeface="Arial"/>
                            <a:sym typeface="Arial"/>
                          </a:rPr>
                          <m:t>ì</m:t>
                        </m:r>
                        <m:r>
                          <m:rPr>
                            <m:nor/>
                          </m:rPr>
                          <a:rPr lang="en-US" sz="4300" kern="0" smtClean="0">
                            <a:solidFill>
                              <a:srgbClr val="000000"/>
                            </a:solidFill>
                            <a:latin typeface="Arial"/>
                            <a:cs typeface="Arial"/>
                            <a:sym typeface="Arial"/>
                          </a:rPr>
                          <m:t>m</m:t>
                        </m:r>
                        <m:r>
                          <a:rPr lang="en-US" sz="4300" b="0" i="1" kern="0" smtClean="0">
                            <a:solidFill>
                              <a:srgbClr val="000000"/>
                            </a:solidFill>
                            <a:latin typeface="Cambria Math" panose="02040503050406030204" pitchFamily="18" charset="0"/>
                            <a:cs typeface="Arial"/>
                            <a:sym typeface="Arial"/>
                          </a:rPr>
                          <m:t>: </m:t>
                        </m:r>
                        <m:nary>
                          <m:naryPr>
                            <m:limLoc m:val="undOvr"/>
                            <m:subHide m:val="on"/>
                            <m:supHide m:val="on"/>
                            <m:ctrlPr>
                              <a:rPr lang="en-US" sz="43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f>
                              <m:fPr>
                                <m:ctrlPr>
                                  <a:rPr lang="en-US" sz="4300" i="1" kern="100">
                                    <a:solidFill>
                                      <a:srgbClr val="000000"/>
                                    </a:solidFill>
                                    <a:latin typeface="Cambria Math" panose="02040503050406030204" pitchFamily="18" charset="0"/>
                                    <a:cs typeface="Times New Roman" panose="02020603050405020304" pitchFamily="18" charset="0"/>
                                    <a:sym typeface="Arial"/>
                                  </a:rPr>
                                </m:ctrlPr>
                              </m:fPr>
                              <m:num>
                                <m:r>
                                  <a:rPr lang="en-US" sz="4300" i="1" kern="100">
                                    <a:solidFill>
                                      <a:srgbClr val="000000"/>
                                    </a:solidFill>
                                    <a:latin typeface="Cambria Math" panose="02040503050406030204" pitchFamily="18" charset="0"/>
                                    <a:cs typeface="Times New Roman" panose="02020603050405020304" pitchFamily="18" charset="0"/>
                                    <a:sym typeface="Arial"/>
                                  </a:rPr>
                                  <m:t>3</m:t>
                                </m:r>
                              </m:num>
                              <m:den>
                                <m:r>
                                  <a:rPr lang="en-US" sz="4300" i="1" kern="100">
                                    <a:solidFill>
                                      <a:srgbClr val="000000"/>
                                    </a:solidFill>
                                    <a:latin typeface="Cambria Math" panose="02040503050406030204" pitchFamily="18" charset="0"/>
                                    <a:cs typeface="Times New Roman" panose="02020603050405020304" pitchFamily="18" charset="0"/>
                                    <a:sym typeface="Arial"/>
                                  </a:rPr>
                                  <m:t>𝑥</m:t>
                                </m:r>
                              </m:den>
                            </m:f>
                            <m:r>
                              <a:rPr lang="en-US" sz="43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300" i="1" kern="100">
                                <a:solidFill>
                                  <a:srgbClr val="000000"/>
                                </a:solidFill>
                                <a:latin typeface="Cambria Math" panose="02040503050406030204" pitchFamily="18" charset="0"/>
                                <a:ea typeface="Aptos"/>
                                <a:cs typeface="Times New Roman" panose="02020603050405020304" pitchFamily="18" charset="0"/>
                                <a:sym typeface="Arial"/>
                              </a:rPr>
                              <m:t>𝑑𝑥</m:t>
                            </m:r>
                          </m:e>
                        </m:nary>
                        <m:r>
                          <a:rPr lang="en-US" sz="4300" b="0" i="0" kern="100" smtClean="0">
                            <a:solidFill>
                              <a:srgbClr val="000000"/>
                            </a:solidFill>
                            <a:latin typeface="Cambria Math" panose="02040503050406030204" pitchFamily="18" charset="0"/>
                            <a:ea typeface="Aptos"/>
                            <a:cs typeface="Times New Roman" panose="02020603050405020304" pitchFamily="18" charset="0"/>
                            <a:sym typeface="Arial"/>
                          </a:rPr>
                          <m:t>.</m:t>
                        </m:r>
                      </m:oMath>
                    </m:oMathPara>
                  </a14:m>
                  <a:endParaRPr lang="en-US" sz="4300">
                    <a:solidFill>
                      <a:prstClr val="black"/>
                    </a:solidFill>
                  </a:endParaRPr>
                </a:p>
              </p:txBody>
            </p:sp>
          </mc:Choice>
          <mc:Fallback xmlns="">
            <p:sp>
              <p:nvSpPr>
                <p:cNvPr id="10" name="TextBox 9">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3040087" y="999827"/>
                  <a:ext cx="4991887" cy="1828001"/>
                </a:xfrm>
                <a:prstGeom prst="rect">
                  <a:avLst/>
                </a:prstGeom>
                <a:blipFill>
                  <a:blip r:embed="rId28"/>
                  <a:stretch>
                    <a:fillRect/>
                  </a:stretch>
                </a:blipFill>
              </p:spPr>
              <p:txBody>
                <a:bodyPr/>
                <a:lstStyle/>
                <a:p>
                  <a:r>
                    <a:rPr lang="en-US">
                      <a:noFill/>
                    </a:rPr>
                    <a:t> </a:t>
                  </a:r>
                </a:p>
              </p:txBody>
            </p:sp>
          </mc:Fallback>
        </mc:AlternateContent>
        <p:sp>
          <p:nvSpPr>
            <p:cNvPr id="11" name="Rectangle 10"/>
            <p:cNvSpPr/>
            <p:nvPr/>
          </p:nvSpPr>
          <p:spPr>
            <a:xfrm>
              <a:off x="457200" y="1463814"/>
              <a:ext cx="2331087" cy="754053"/>
            </a:xfrm>
            <a:prstGeom prst="rect">
              <a:avLst/>
            </a:prstGeom>
          </p:spPr>
          <p:txBody>
            <a:bodyPr wrap="none">
              <a:spAutoFit/>
            </a:bodyPr>
            <a:lstStyle/>
            <a:p>
              <a:r>
                <a:rPr lang="vi-VN" sz="4300" b="1" kern="0">
                  <a:solidFill>
                    <a:srgbClr val="FFFFFF"/>
                  </a:solidFill>
                  <a:highlight>
                    <a:srgbClr val="008080"/>
                  </a:highlight>
                  <a:ea typeface="Times New Roman" panose="02020603050405020304" pitchFamily="18" charset="0"/>
                  <a:cs typeface="Arial"/>
                  <a:sym typeface="Arial"/>
                </a:rPr>
                <a:t>Ví dụ </a:t>
              </a:r>
              <a:r>
                <a:rPr lang="en-US" sz="4300" b="1" kern="0">
                  <a:solidFill>
                    <a:srgbClr val="FFFFFF"/>
                  </a:solidFill>
                  <a:highlight>
                    <a:srgbClr val="008080"/>
                  </a:highlight>
                  <a:latin typeface="Arial" panose="020B0604020202020204" pitchFamily="34" charset="0"/>
                  <a:ea typeface="Times New Roman" panose="02020603050405020304" pitchFamily="18" charset="0"/>
                  <a:cs typeface="Arial"/>
                  <a:sym typeface="Arial"/>
                </a:rPr>
                <a:t>3:</a:t>
              </a:r>
              <a:r>
                <a:rPr lang="en-US" sz="4300" kern="0">
                  <a:solidFill>
                    <a:srgbClr val="000000"/>
                  </a:solidFill>
                  <a:latin typeface="Arial"/>
                  <a:cs typeface="Arial"/>
                  <a:sym typeface="Arial"/>
                </a:rPr>
                <a:t> </a:t>
              </a:r>
              <a:endParaRPr lang="en-US" sz="4300"/>
            </a:p>
          </p:txBody>
        </p:sp>
      </p:grpSp>
      <p:sp>
        <p:nvSpPr>
          <p:cNvPr id="13" name="Rectangle 12"/>
          <p:cNvSpPr/>
          <p:nvPr/>
        </p:nvSpPr>
        <p:spPr>
          <a:xfrm>
            <a:off x="5257800" y="3467100"/>
            <a:ext cx="1412566" cy="754053"/>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3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3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5257800" y="5219700"/>
                <a:ext cx="11506200" cy="3357586"/>
              </a:xfrm>
              <a:prstGeom prst="rect">
                <a:avLst/>
              </a:prstGeom>
            </p:spPr>
            <p:txBody>
              <a:bodyPr wrap="square">
                <a:spAutoFit/>
              </a:bodyPr>
              <a:lstStyle/>
              <a:p>
                <a:pPr lvl="0"/>
                <a14:m>
                  <m:oMathPara xmlns:m="http://schemas.openxmlformats.org/officeDocument/2006/math">
                    <m:oMathParaPr>
                      <m:jc m:val="left"/>
                    </m:oMathParaPr>
                    <m:oMath xmlns:m="http://schemas.openxmlformats.org/officeDocument/2006/math">
                      <m:r>
                        <m:rPr>
                          <m:nor/>
                        </m:rPr>
                        <a:rPr lang="en-US" sz="4300" kern="0" smtClean="0">
                          <a:solidFill>
                            <a:srgbClr val="000000"/>
                          </a:solidFill>
                          <a:latin typeface="Arial"/>
                          <a:cs typeface="Arial"/>
                          <a:sym typeface="Arial"/>
                        </a:rPr>
                        <m:t>T</m:t>
                      </m:r>
                      <m:r>
                        <m:rPr>
                          <m:nor/>
                        </m:rPr>
                        <a:rPr lang="en-US" sz="4300" b="0" i="0" kern="0" smtClean="0">
                          <a:solidFill>
                            <a:srgbClr val="000000"/>
                          </a:solidFill>
                          <a:latin typeface="Arial"/>
                          <a:cs typeface="Arial"/>
                          <a:sym typeface="Arial"/>
                        </a:rPr>
                        <m:t>a</m:t>
                      </m:r>
                      <m:r>
                        <m:rPr>
                          <m:nor/>
                        </m:rPr>
                        <a:rPr lang="en-US" sz="4300" b="0" i="0" kern="0" smtClean="0">
                          <a:solidFill>
                            <a:srgbClr val="000000"/>
                          </a:solidFill>
                          <a:latin typeface="Arial"/>
                          <a:cs typeface="Arial"/>
                          <a:sym typeface="Arial"/>
                        </a:rPr>
                        <m:t> </m:t>
                      </m:r>
                      <m:r>
                        <m:rPr>
                          <m:nor/>
                        </m:rPr>
                        <a:rPr lang="en-US" sz="4300" b="0" i="0" kern="0" smtClean="0">
                          <a:solidFill>
                            <a:srgbClr val="000000"/>
                          </a:solidFill>
                          <a:latin typeface="Arial"/>
                          <a:cs typeface="Arial"/>
                          <a:sym typeface="Arial"/>
                        </a:rPr>
                        <m:t>c</m:t>
                      </m:r>
                      <m:r>
                        <m:rPr>
                          <m:nor/>
                        </m:rPr>
                        <a:rPr lang="en-US" sz="4300" b="0" i="0" kern="0" smtClean="0">
                          <a:solidFill>
                            <a:srgbClr val="000000"/>
                          </a:solidFill>
                          <a:latin typeface="Arial"/>
                          <a:cs typeface="Arial"/>
                          <a:sym typeface="Arial"/>
                        </a:rPr>
                        <m:t>ó</m:t>
                      </m:r>
                      <m:r>
                        <a:rPr lang="en-US" sz="4300" i="1" kern="0">
                          <a:solidFill>
                            <a:srgbClr val="000000"/>
                          </a:solidFill>
                          <a:latin typeface="Cambria Math" panose="02040503050406030204" pitchFamily="18" charset="0"/>
                          <a:cs typeface="Arial"/>
                          <a:sym typeface="Arial"/>
                        </a:rPr>
                        <m:t>:</m:t>
                      </m:r>
                    </m:oMath>
                  </m:oMathPara>
                </a14:m>
                <a:endParaRPr lang="en-US" sz="4300" i="1" kern="0">
                  <a:solidFill>
                    <a:srgbClr val="000000"/>
                  </a:solidFill>
                  <a:latin typeface="Cambria Math" panose="02040503050406030204" pitchFamily="18" charset="0"/>
                  <a:cs typeface="Arial"/>
                  <a:sym typeface="Arial"/>
                </a:endParaRPr>
              </a:p>
              <a:p>
                <a:pPr lvl="0">
                  <a:lnSpc>
                    <a:spcPct val="150000"/>
                  </a:lnSpc>
                </a:pPr>
                <a14:m>
                  <m:oMathPara xmlns:m="http://schemas.openxmlformats.org/officeDocument/2006/math">
                    <m:oMathParaPr>
                      <m:jc m:val="center"/>
                    </m:oMathParaPr>
                    <m:oMath xmlns:m="http://schemas.openxmlformats.org/officeDocument/2006/math">
                      <m:r>
                        <a:rPr lang="en-US" sz="4300" i="1" kern="0">
                          <a:solidFill>
                            <a:srgbClr val="000000"/>
                          </a:solidFill>
                          <a:latin typeface="Cambria Math" panose="02040503050406030204" pitchFamily="18" charset="0"/>
                          <a:cs typeface="Arial"/>
                          <a:sym typeface="Arial"/>
                        </a:rPr>
                        <m:t> </m:t>
                      </m:r>
                      <m:nary>
                        <m:naryPr>
                          <m:limLoc m:val="undOvr"/>
                          <m:subHide m:val="on"/>
                          <m:supHide m:val="on"/>
                          <m:ctrlPr>
                            <a:rPr lang="en-US" sz="43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f>
                            <m:fPr>
                              <m:ctrlPr>
                                <a:rPr lang="en-US" sz="4300" i="1" kern="100">
                                  <a:solidFill>
                                    <a:srgbClr val="000000"/>
                                  </a:solidFill>
                                  <a:latin typeface="Cambria Math" panose="02040503050406030204" pitchFamily="18" charset="0"/>
                                  <a:cs typeface="Times New Roman" panose="02020603050405020304" pitchFamily="18" charset="0"/>
                                  <a:sym typeface="Arial"/>
                                </a:rPr>
                              </m:ctrlPr>
                            </m:fPr>
                            <m:num>
                              <m:r>
                                <a:rPr lang="en-US" sz="4300" i="1" kern="100">
                                  <a:solidFill>
                                    <a:srgbClr val="000000"/>
                                  </a:solidFill>
                                  <a:latin typeface="Cambria Math" panose="02040503050406030204" pitchFamily="18" charset="0"/>
                                  <a:cs typeface="Times New Roman" panose="02020603050405020304" pitchFamily="18" charset="0"/>
                                  <a:sym typeface="Arial"/>
                                </a:rPr>
                                <m:t>3</m:t>
                              </m:r>
                            </m:num>
                            <m:den>
                              <m:r>
                                <a:rPr lang="en-US" sz="4300" i="1" kern="100">
                                  <a:solidFill>
                                    <a:srgbClr val="000000"/>
                                  </a:solidFill>
                                  <a:latin typeface="Cambria Math" panose="02040503050406030204" pitchFamily="18" charset="0"/>
                                  <a:cs typeface="Times New Roman" panose="02020603050405020304" pitchFamily="18" charset="0"/>
                                  <a:sym typeface="Arial"/>
                                </a:rPr>
                                <m:t>𝑥</m:t>
                              </m:r>
                            </m:den>
                          </m:f>
                          <m:r>
                            <a:rPr lang="en-US" sz="43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300" i="1" kern="100">
                              <a:solidFill>
                                <a:srgbClr val="000000"/>
                              </a:solidFill>
                              <a:latin typeface="Cambria Math" panose="02040503050406030204" pitchFamily="18" charset="0"/>
                              <a:ea typeface="Aptos"/>
                              <a:cs typeface="Times New Roman" panose="02020603050405020304" pitchFamily="18" charset="0"/>
                              <a:sym typeface="Arial"/>
                            </a:rPr>
                            <m:t>𝑑𝑥</m:t>
                          </m:r>
                        </m:e>
                      </m:nary>
                      <m:r>
                        <a:rPr lang="en-US" sz="4300" b="0" i="0" kern="100" smtClean="0">
                          <a:solidFill>
                            <a:srgbClr val="000000"/>
                          </a:solidFill>
                          <a:latin typeface="Cambria Math" panose="02040503050406030204" pitchFamily="18" charset="0"/>
                          <a:ea typeface="Aptos"/>
                          <a:cs typeface="Times New Roman" panose="02020603050405020304" pitchFamily="18" charset="0"/>
                          <a:sym typeface="Arial"/>
                        </a:rPr>
                        <m:t>=3</m:t>
                      </m:r>
                      <m:nary>
                        <m:naryPr>
                          <m:limLoc m:val="undOvr"/>
                          <m:subHide m:val="on"/>
                          <m:supHide m:val="on"/>
                          <m:ctrlPr>
                            <a:rPr lang="en-US" sz="4300" i="1" kern="100">
                              <a:solidFill>
                                <a:srgbClr val="000000"/>
                              </a:solidFill>
                              <a:latin typeface="Cambria Math" panose="02040503050406030204" pitchFamily="18" charset="0"/>
                              <a:ea typeface="Aptos"/>
                              <a:cs typeface="Times New Roman" panose="02020603050405020304" pitchFamily="18" charset="0"/>
                              <a:sym typeface="Arial"/>
                            </a:rPr>
                          </m:ctrlPr>
                        </m:naryPr>
                        <m:sub/>
                        <m:sup/>
                        <m:e>
                          <m:f>
                            <m:fPr>
                              <m:ctrlPr>
                                <a:rPr lang="en-US" sz="4300" i="1" kern="100">
                                  <a:solidFill>
                                    <a:srgbClr val="000000"/>
                                  </a:solidFill>
                                  <a:latin typeface="Cambria Math" panose="02040503050406030204" pitchFamily="18" charset="0"/>
                                  <a:cs typeface="Times New Roman" panose="02020603050405020304" pitchFamily="18" charset="0"/>
                                  <a:sym typeface="Arial"/>
                                </a:rPr>
                              </m:ctrlPr>
                            </m:fPr>
                            <m:num>
                              <m:r>
                                <a:rPr lang="en-US" sz="4300" b="0" i="1" kern="100" smtClean="0">
                                  <a:solidFill>
                                    <a:srgbClr val="000000"/>
                                  </a:solidFill>
                                  <a:latin typeface="Cambria Math" panose="02040503050406030204" pitchFamily="18" charset="0"/>
                                  <a:cs typeface="Times New Roman" panose="02020603050405020304" pitchFamily="18" charset="0"/>
                                  <a:sym typeface="Arial"/>
                                </a:rPr>
                                <m:t>1</m:t>
                              </m:r>
                            </m:num>
                            <m:den>
                              <m:r>
                                <a:rPr lang="en-US" sz="4300" i="1" kern="100">
                                  <a:solidFill>
                                    <a:srgbClr val="000000"/>
                                  </a:solidFill>
                                  <a:latin typeface="Cambria Math" panose="02040503050406030204" pitchFamily="18" charset="0"/>
                                  <a:cs typeface="Times New Roman" panose="02020603050405020304" pitchFamily="18" charset="0"/>
                                  <a:sym typeface="Arial"/>
                                </a:rPr>
                                <m:t>𝑥</m:t>
                              </m:r>
                            </m:den>
                          </m:f>
                          <m:r>
                            <a:rPr lang="en-US" sz="4300" i="1" kern="100">
                              <a:solidFill>
                                <a:srgbClr val="000000"/>
                              </a:solidFill>
                              <a:latin typeface="Cambria Math" panose="02040503050406030204" pitchFamily="18" charset="0"/>
                              <a:ea typeface="Aptos"/>
                              <a:cs typeface="Times New Roman" panose="02020603050405020304" pitchFamily="18" charset="0"/>
                              <a:sym typeface="Arial"/>
                            </a:rPr>
                            <m:t> </m:t>
                          </m:r>
                          <m:r>
                            <a:rPr lang="en-US" sz="4300" i="1" kern="100">
                              <a:solidFill>
                                <a:srgbClr val="000000"/>
                              </a:solidFill>
                              <a:latin typeface="Cambria Math" panose="02040503050406030204" pitchFamily="18" charset="0"/>
                              <a:ea typeface="Aptos"/>
                              <a:cs typeface="Times New Roman" panose="02020603050405020304" pitchFamily="18" charset="0"/>
                              <a:sym typeface="Arial"/>
                            </a:rPr>
                            <m:t>𝑑𝑥</m:t>
                          </m:r>
                        </m:e>
                      </m:nary>
                      <m:r>
                        <a:rPr lang="en-US" sz="4300" b="0" i="1" kern="100" smtClean="0">
                          <a:solidFill>
                            <a:srgbClr val="000000"/>
                          </a:solidFill>
                          <a:latin typeface="Cambria Math" panose="02040503050406030204" pitchFamily="18" charset="0"/>
                          <a:ea typeface="Aptos"/>
                          <a:cs typeface="Times New Roman" panose="02020603050405020304" pitchFamily="18" charset="0"/>
                          <a:sym typeface="Arial"/>
                        </a:rPr>
                        <m:t>=3</m:t>
                      </m:r>
                      <m:r>
                        <a:rPr lang="en-US" sz="4300" b="0" i="1" kern="100" smtClean="0">
                          <a:solidFill>
                            <a:srgbClr val="000000"/>
                          </a:solidFill>
                          <a:latin typeface="Cambria Math" panose="02040503050406030204" pitchFamily="18" charset="0"/>
                          <a:ea typeface="Aptos"/>
                          <a:cs typeface="Times New Roman" panose="02020603050405020304" pitchFamily="18" charset="0"/>
                          <a:sym typeface="Arial"/>
                        </a:rPr>
                        <m:t>𝑙𝑛</m:t>
                      </m:r>
                      <m:d>
                        <m:dPr>
                          <m:begChr m:val="|"/>
                          <m:endChr m:val="|"/>
                          <m:ctrlPr>
                            <a:rPr lang="en-US" sz="4300" b="0" i="1" kern="100" smtClean="0">
                              <a:solidFill>
                                <a:srgbClr val="000000"/>
                              </a:solidFill>
                              <a:latin typeface="Cambria Math" panose="02040503050406030204" pitchFamily="18" charset="0"/>
                              <a:cs typeface="Times New Roman" panose="02020603050405020304" pitchFamily="18" charset="0"/>
                              <a:sym typeface="Arial"/>
                            </a:rPr>
                          </m:ctrlPr>
                        </m:dPr>
                        <m:e>
                          <m:r>
                            <a:rPr lang="en-US" sz="4300" b="0" i="1" kern="100" smtClean="0">
                              <a:solidFill>
                                <a:srgbClr val="000000"/>
                              </a:solidFill>
                              <a:latin typeface="Cambria Math" panose="02040503050406030204" pitchFamily="18" charset="0"/>
                              <a:cs typeface="Times New Roman" panose="02020603050405020304" pitchFamily="18" charset="0"/>
                              <a:sym typeface="Arial"/>
                            </a:rPr>
                            <m:t>𝑥</m:t>
                          </m:r>
                        </m:e>
                      </m:d>
                      <m:r>
                        <a:rPr lang="en-US" sz="4300" b="0" i="1" kern="100" smtClean="0">
                          <a:solidFill>
                            <a:srgbClr val="000000"/>
                          </a:solidFill>
                          <a:latin typeface="Cambria Math" panose="02040503050406030204" pitchFamily="18" charset="0"/>
                          <a:cs typeface="Times New Roman" panose="02020603050405020304" pitchFamily="18" charset="0"/>
                          <a:sym typeface="Arial"/>
                        </a:rPr>
                        <m:t>+</m:t>
                      </m:r>
                      <m:r>
                        <a:rPr lang="en-US" sz="4300" b="0" i="1" kern="100" smtClean="0">
                          <a:solidFill>
                            <a:srgbClr val="000000"/>
                          </a:solidFill>
                          <a:latin typeface="Cambria Math" panose="02040503050406030204" pitchFamily="18" charset="0"/>
                          <a:cs typeface="Times New Roman" panose="02020603050405020304" pitchFamily="18" charset="0"/>
                          <a:sym typeface="Arial"/>
                        </a:rPr>
                        <m:t>𝐶</m:t>
                      </m:r>
                    </m:oMath>
                  </m:oMathPara>
                </a14:m>
                <a:endParaRPr lang="en-US" sz="4300">
                  <a:solidFill>
                    <a:prstClr val="black"/>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5257800" y="5219700"/>
                <a:ext cx="11506200" cy="3357586"/>
              </a:xfrm>
              <a:prstGeom prst="rect">
                <a:avLst/>
              </a:prstGeom>
              <a:blipFill>
                <a:blip r:embed="rId29"/>
                <a:stretch>
                  <a:fillRect/>
                </a:stretch>
              </a:blipFill>
            </p:spPr>
            <p:txBody>
              <a:bodyPr/>
              <a:lstStyle/>
              <a:p>
                <a:r>
                  <a:rPr lang="en-US">
                    <a:noFill/>
                  </a:rPr>
                  <a:t> </a:t>
                </a:r>
              </a:p>
            </p:txBody>
          </p:sp>
        </mc:Fallback>
      </mc:AlternateContent>
      <p:sp>
        <p:nvSpPr>
          <p:cNvPr id="17" name="Freeform 11"/>
          <p:cNvSpPr/>
          <p:nvPr/>
        </p:nvSpPr>
        <p:spPr>
          <a:xfrm>
            <a:off x="1251284" y="266700"/>
            <a:ext cx="2614592" cy="9067800"/>
          </a:xfrm>
          <a:custGeom>
            <a:avLst/>
            <a:gdLst/>
            <a:ahLst/>
            <a:cxnLst/>
            <a:rect l="l" t="t" r="r" b="b"/>
            <a:pathLst>
              <a:path w="2050319" h="7579752">
                <a:moveTo>
                  <a:pt x="0" y="0"/>
                </a:moveTo>
                <a:lnTo>
                  <a:pt x="2050320" y="0"/>
                </a:lnTo>
                <a:lnTo>
                  <a:pt x="2050320" y="7579752"/>
                </a:lnTo>
                <a:lnTo>
                  <a:pt x="0" y="757975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Tree>
    <p:extLst>
      <p:ext uri="{BB962C8B-B14F-4D97-AF65-F5344CB8AC3E}">
        <p14:creationId xmlns:p14="http://schemas.microsoft.com/office/powerpoint/2010/main" val="388846273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6" name="Rectangle 45"/>
          <p:cNvSpPr/>
          <p:nvPr/>
        </p:nvSpPr>
        <p:spPr>
          <a:xfrm>
            <a:off x="1295400" y="870169"/>
            <a:ext cx="5943600" cy="8556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7957169" y="870169"/>
            <a:ext cx="9035431" cy="8556573"/>
          </a:xfrm>
          <a:prstGeom prst="rect">
            <a:avLst/>
          </a:prstGeom>
          <a:solidFill>
            <a:srgbClr val="ACF496"/>
          </a:solidFill>
          <a:ln w="25400" cap="flat" cmpd="sng" algn="ctr">
            <a:solidFill>
              <a:srgbClr val="AFF49A"/>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6F6F6"/>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C0FDDE4-B345-9CEF-46D5-6288E812B092}"/>
                  </a:ext>
                </a:extLst>
              </p:cNvPr>
              <p:cNvSpPr txBox="1"/>
              <p:nvPr/>
            </p:nvSpPr>
            <p:spPr>
              <a:xfrm>
                <a:off x="1926112" y="3245048"/>
                <a:ext cx="4703288" cy="3688446"/>
              </a:xfrm>
              <a:prstGeom prst="rect">
                <a:avLst/>
              </a:prstGeom>
              <a:noFill/>
            </p:spPr>
            <p:txBody>
              <a:bodyPr wrap="square">
                <a:spAutoFit/>
              </a:bodyPr>
              <a:lstStyle/>
              <a:p>
                <a:pPr marL="0" marR="0" lvl="0" indent="0" algn="l" defTabSz="1828800" rtl="0" eaLnBrk="1" fontAlgn="auto" latinLnBrk="0" hangingPunct="1">
                  <a:lnSpc>
                    <a:spcPct val="150000"/>
                  </a:lnSpc>
                  <a:buClr>
                    <a:srgbClr val="000000"/>
                  </a:buClr>
                  <a:buSzTx/>
                  <a:buFontTx/>
                  <a:buNone/>
                  <a:tabLst/>
                  <a:defRPr/>
                </a:pPr>
                <a14:m>
                  <m:oMathPara xmlns:m="http://schemas.openxmlformats.org/officeDocument/2006/math">
                    <m:oMathParaPr>
                      <m:jc m:val="left"/>
                    </m:oMathParaPr>
                    <m:oMath xmlns:m="http://schemas.openxmlformats.org/officeDocument/2006/math">
                      <m:r>
                        <m:rPr>
                          <m:nor/>
                        </m:rPr>
                        <a:rPr kumimoji="0" lang="en-US" sz="4300" b="0" i="0" u="none" strike="noStrike" kern="0" cap="none" spc="0" normalizeH="0" baseline="0" noProof="0" smtClean="0">
                          <a:ln>
                            <a:noFill/>
                          </a:ln>
                          <a:solidFill>
                            <a:srgbClr val="000000"/>
                          </a:solidFill>
                          <a:effectLst/>
                          <a:uLnTx/>
                          <a:uFillTx/>
                          <a:latin typeface="Arial"/>
                          <a:cs typeface="Arial"/>
                          <a:sym typeface="Arial"/>
                        </a:rPr>
                        <m:t>T</m:t>
                      </m:r>
                      <m:r>
                        <m:rPr>
                          <m:nor/>
                        </m:rPr>
                        <a:rPr kumimoji="0" lang="en-US" sz="4300" b="0" i="0" u="none" strike="noStrike" kern="0" cap="none" spc="0" normalizeH="0" baseline="0" noProof="0" smtClean="0">
                          <a:ln>
                            <a:noFill/>
                          </a:ln>
                          <a:solidFill>
                            <a:srgbClr val="000000"/>
                          </a:solidFill>
                          <a:effectLst/>
                          <a:uLnTx/>
                          <a:uFillTx/>
                          <a:latin typeface="Arial"/>
                          <a:cs typeface="Arial"/>
                          <a:sym typeface="Arial"/>
                        </a:rPr>
                        <m:t>ì</m:t>
                      </m:r>
                      <m:r>
                        <m:rPr>
                          <m:nor/>
                        </m:rPr>
                        <a:rPr kumimoji="0" lang="en-US" sz="4300" b="0" i="0" u="none" strike="noStrike" kern="0" cap="none" spc="0" normalizeH="0" baseline="0" noProof="0" smtClean="0">
                          <a:ln>
                            <a:noFill/>
                          </a:ln>
                          <a:solidFill>
                            <a:srgbClr val="000000"/>
                          </a:solidFill>
                          <a:effectLst/>
                          <a:uLnTx/>
                          <a:uFillTx/>
                          <a:latin typeface="Arial"/>
                          <a:cs typeface="Arial"/>
                          <a:sym typeface="Arial"/>
                        </a:rPr>
                        <m:t>m</m:t>
                      </m:r>
                      <m:r>
                        <m:rPr>
                          <m:nor/>
                        </m:rPr>
                        <a:rPr kumimoji="0" lang="en-US" sz="4300" b="0" i="0" u="none" strike="noStrike" kern="0" cap="none" spc="0" normalizeH="0" baseline="0" noProof="0" smtClean="0">
                          <a:ln>
                            <a:noFill/>
                          </a:ln>
                          <a:solidFill>
                            <a:srgbClr val="000000"/>
                          </a:solidFill>
                          <a:effectLst/>
                          <a:uLnTx/>
                          <a:uFillTx/>
                          <a:latin typeface="Arial"/>
                          <a:cs typeface="Arial"/>
                          <a:sym typeface="Arial"/>
                        </a:rPr>
                        <m:t>:                   </m:t>
                      </m:r>
                    </m:oMath>
                  </m:oMathPara>
                </a14:m>
                <a:endParaRPr kumimoji="0" lang="en-US" sz="4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nary>
                        <m:naryPr>
                          <m:limLoc m:val="undOvr"/>
                          <m:subHide m:val="on"/>
                          <m:supHide m:val="on"/>
                          <m:ctrlP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9</m:t>
                              </m:r>
                              <m:r>
                                <a:rPr kumimoji="0" lang="en-US" sz="43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den>
                          </m:f>
                        </m:e>
                      </m:nary>
                      <m:r>
                        <a:rPr kumimoji="0" lang="en-US" sz="43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kumimoji="0" lang="en-US" sz="43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1" name="TextBox 40">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1926112" y="3245048"/>
                <a:ext cx="4703288" cy="3688446"/>
              </a:xfrm>
              <a:prstGeom prst="rect">
                <a:avLst/>
              </a:prstGeom>
              <a:blipFill>
                <a:blip r:embed="rId5"/>
                <a:stretch>
                  <a:fillRect/>
                </a:stretch>
              </a:blipFill>
            </p:spPr>
            <p:txBody>
              <a:bodyPr/>
              <a:lstStyle/>
              <a:p>
                <a:r>
                  <a:rPr lang="en-US">
                    <a:noFill/>
                  </a:rPr>
                  <a:t> </a:t>
                </a:r>
              </a:p>
            </p:txBody>
          </p:sp>
        </mc:Fallback>
      </mc:AlternateContent>
      <p:sp>
        <p:nvSpPr>
          <p:cNvPr id="42" name="Rectangle 41"/>
          <p:cNvSpPr/>
          <p:nvPr/>
        </p:nvSpPr>
        <p:spPr>
          <a:xfrm>
            <a:off x="9144000" y="2941647"/>
            <a:ext cx="1412566" cy="7540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3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3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3" name="Rectangle 42"/>
              <p:cNvSpPr/>
              <p:nvPr/>
            </p:nvSpPr>
            <p:spPr>
              <a:xfrm>
                <a:off x="9172074" y="3848100"/>
                <a:ext cx="6869987" cy="5152180"/>
              </a:xfrm>
              <a:prstGeom prst="rect">
                <a:avLst/>
              </a:prstGeom>
            </p:spPr>
            <p:txBody>
              <a:bodyPr wrap="square">
                <a:spAutoFit/>
              </a:bodyPr>
              <a:lstStyle/>
              <a:p>
                <a:pPr lvl="0" algn="just">
                  <a:lnSpc>
                    <a:spcPct val="170000"/>
                  </a:lnSpc>
                </a:pPr>
                <a14:m>
                  <m:oMathPara xmlns:m="http://schemas.openxmlformats.org/officeDocument/2006/math">
                    <m:oMathParaPr>
                      <m:jc m:val="left"/>
                    </m:oMathParaPr>
                    <m:oMath xmlns:m="http://schemas.openxmlformats.org/officeDocument/2006/math">
                      <m:nary>
                        <m:naryPr>
                          <m:limLoc m:val="undOvr"/>
                          <m:subHide m:val="on"/>
                          <m:supHide m:val="on"/>
                          <m:ctrlPr>
                            <a:rPr lang="en-US" sz="4300" i="1" smtClean="0">
                              <a:latin typeface="Cambria Math" panose="02040503050406030204" pitchFamily="18" charset="0"/>
                              <a:ea typeface="Malgun Gothic" panose="020B0503020000020004" pitchFamily="34" charset="-127"/>
                              <a:cs typeface="Times New Roman" panose="02020603050405020304" pitchFamily="18" charset="0"/>
                            </a:rPr>
                          </m:ctrlPr>
                        </m:naryPr>
                        <m:sub/>
                        <m:sup/>
                        <m:e>
                          <m:f>
                            <m:f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4</m:t>
                              </m:r>
                            </m:num>
                            <m:den>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9</m:t>
                              </m:r>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𝑥</m:t>
                              </m:r>
                            </m:den>
                          </m:f>
                        </m:e>
                      </m:nary>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𝑑𝑥</m:t>
                      </m:r>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4</m:t>
                          </m:r>
                        </m:num>
                        <m:den>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9</m:t>
                          </m:r>
                        </m:den>
                      </m:f>
                      <m:nary>
                        <m:naryPr>
                          <m:limLoc m:val="undOvr"/>
                          <m:subHide m:val="on"/>
                          <m:supHide m:val="on"/>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f>
                            <m:f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𝑥</m:t>
                              </m:r>
                            </m:den>
                          </m:f>
                        </m:e>
                      </m:nary>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𝑑𝑥</m:t>
                      </m:r>
                    </m:oMath>
                  </m:oMathPara>
                </a14:m>
                <a:endParaRPr lang="en-US" sz="4300" i="1" kern="0">
                  <a:effectLst/>
                  <a:latin typeface="Cambria Math" panose="02040503050406030204" pitchFamily="18" charset="0"/>
                  <a:ea typeface="Malgun Gothic" panose="020B0503020000020004" pitchFamily="34" charset="-127"/>
                  <a:cs typeface="Times New Roman" panose="02020603050405020304" pitchFamily="18" charset="0"/>
                </a:endParaRPr>
              </a:p>
              <a:p>
                <a:pPr lvl="0" algn="just">
                  <a:lnSpc>
                    <a:spcPct val="170000"/>
                  </a:lnSpc>
                </a:pPr>
                <a14:m>
                  <m:oMathPara xmlns:m="http://schemas.openxmlformats.org/officeDocument/2006/math">
                    <m:oMathParaPr>
                      <m:jc m:val="left"/>
                    </m:oMathParaPr>
                    <m:oMath xmlns:m="http://schemas.openxmlformats.org/officeDocument/2006/math">
                      <m:r>
                        <a:rPr lang="en-US" sz="4300" b="0" i="1" kern="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4</m:t>
                          </m:r>
                        </m:num>
                        <m:den>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9</m:t>
                          </m:r>
                        </m:den>
                      </m:f>
                      <m:func>
                        <m:funcPr>
                          <m:ctrlPr>
                            <a:rPr lang="en-US" sz="43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300" kern="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m:t>
                          </m:r>
                        </m:e>
                      </m:func>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kern="0">
                          <a:effectLst/>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kumimoji="0" lang="en-US" sz="43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9172074" y="3848100"/>
                <a:ext cx="6869987" cy="5152180"/>
              </a:xfrm>
              <a:prstGeom prst="rect">
                <a:avLst/>
              </a:prstGeom>
              <a:blipFill>
                <a:blip r:embed="rId6"/>
                <a:stretch>
                  <a:fillRect/>
                </a:stretch>
              </a:blipFill>
            </p:spPr>
            <p:txBody>
              <a:bodyPr/>
              <a:lstStyle/>
              <a:p>
                <a:r>
                  <a:rPr lang="en-US">
                    <a:noFill/>
                  </a:rPr>
                  <a:t> </a:t>
                </a:r>
              </a:p>
            </p:txBody>
          </p:sp>
        </mc:Fallback>
      </mc:AlternateContent>
      <p:sp>
        <p:nvSpPr>
          <p:cNvPr id="45" name="Rounded Rectangle 65">
            <a:extLst>
              <a:ext uri="{FF2B5EF4-FFF2-40B4-BE49-F238E27FC236}">
                <a16:creationId xmlns:a16="http://schemas.microsoft.com/office/drawing/2014/main" id="{E2F0AC9E-9DB0-2F3F-2ED3-ECEEB17CEA72}"/>
              </a:ext>
            </a:extLst>
          </p:cNvPr>
          <p:cNvSpPr/>
          <p:nvPr/>
        </p:nvSpPr>
        <p:spPr>
          <a:xfrm>
            <a:off x="1926111" y="1082389"/>
            <a:ext cx="4703288" cy="134438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rPr>
              <a:t>Luyện tập 3</a:t>
            </a:r>
          </a:p>
        </p:txBody>
      </p:sp>
      <p:sp>
        <p:nvSpPr>
          <p:cNvPr id="11" name="Freeform 3"/>
          <p:cNvSpPr/>
          <p:nvPr/>
        </p:nvSpPr>
        <p:spPr>
          <a:xfrm>
            <a:off x="11506200" y="190500"/>
            <a:ext cx="6019800" cy="1931676"/>
          </a:xfrm>
          <a:custGeom>
            <a:avLst/>
            <a:gdLst/>
            <a:ahLst/>
            <a:cxnLst/>
            <a:rect l="l" t="t" r="r" b="b"/>
            <a:pathLst>
              <a:path w="5499224" h="1482564">
                <a:moveTo>
                  <a:pt x="0" y="0"/>
                </a:moveTo>
                <a:lnTo>
                  <a:pt x="5499224" y="0"/>
                </a:lnTo>
                <a:lnTo>
                  <a:pt x="5499224" y="1482564"/>
                </a:lnTo>
                <a:lnTo>
                  <a:pt x="0" y="1482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4073676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538752" y="666950"/>
            <a:ext cx="7274500" cy="9620050"/>
          </a:xfrm>
          <a:custGeom>
            <a:avLst/>
            <a:gdLst/>
            <a:ahLst/>
            <a:cxnLst/>
            <a:rect l="l" t="t" r="r" b="b"/>
            <a:pathLst>
              <a:path w="7274500" h="9620050">
                <a:moveTo>
                  <a:pt x="0" y="0"/>
                </a:moveTo>
                <a:lnTo>
                  <a:pt x="7274500" y="0"/>
                </a:lnTo>
                <a:lnTo>
                  <a:pt x="7274500" y="9620050"/>
                </a:lnTo>
                <a:lnTo>
                  <a:pt x="0" y="9620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rot="-10800000">
            <a:off x="-43678" y="-25400"/>
            <a:ext cx="13063178" cy="10287152"/>
            <a:chOff x="0" y="0"/>
            <a:chExt cx="17417571" cy="13716203"/>
          </a:xfrm>
        </p:grpSpPr>
        <p:sp>
          <p:nvSpPr>
            <p:cNvPr id="5" name="Freeform 5"/>
            <p:cNvSpPr/>
            <p:nvPr/>
          </p:nvSpPr>
          <p:spPr>
            <a:xfrm>
              <a:off x="127" y="0"/>
              <a:ext cx="17417415" cy="13716000"/>
            </a:xfrm>
            <a:custGeom>
              <a:avLst/>
              <a:gdLst/>
              <a:ahLst/>
              <a:cxnLst/>
              <a:rect l="l" t="t" r="r" b="b"/>
              <a:pathLst>
                <a:path w="17417415" h="13716000">
                  <a:moveTo>
                    <a:pt x="4936998" y="0"/>
                  </a:moveTo>
                  <a:cubicBezTo>
                    <a:pt x="5195951" y="446405"/>
                    <a:pt x="5390261" y="975868"/>
                    <a:pt x="5353939" y="1551051"/>
                  </a:cubicBezTo>
                  <a:cubicBezTo>
                    <a:pt x="5240528" y="3189732"/>
                    <a:pt x="3326384" y="3442843"/>
                    <a:pt x="2946019" y="5352923"/>
                  </a:cubicBezTo>
                  <a:cubicBezTo>
                    <a:pt x="2585974" y="7175627"/>
                    <a:pt x="4075176" y="8123809"/>
                    <a:pt x="3549142" y="9550781"/>
                  </a:cubicBezTo>
                  <a:cubicBezTo>
                    <a:pt x="3112008" y="10733659"/>
                    <a:pt x="1930400" y="10508107"/>
                    <a:pt x="773049" y="12178792"/>
                  </a:cubicBezTo>
                  <a:cubicBezTo>
                    <a:pt x="400685" y="12717399"/>
                    <a:pt x="157734" y="13269595"/>
                    <a:pt x="0" y="13716000"/>
                  </a:cubicBezTo>
                  <a:lnTo>
                    <a:pt x="17417415" y="13716000"/>
                  </a:lnTo>
                  <a:lnTo>
                    <a:pt x="17417415" y="0"/>
                  </a:lnTo>
                  <a:close/>
                </a:path>
              </a:pathLst>
            </a:custGeom>
            <a:solidFill>
              <a:srgbClr val="F9FFF7"/>
            </a:solidFill>
          </p:spPr>
        </p:sp>
      </p:grpSp>
      <p:sp>
        <p:nvSpPr>
          <p:cNvPr id="9" name="TextBox 8">
            <a:extLst>
              <a:ext uri="{FF2B5EF4-FFF2-40B4-BE49-F238E27FC236}">
                <a16:creationId xmlns:a16="http://schemas.microsoft.com/office/drawing/2014/main" id="{715D6E37-9E0B-3CD6-5A76-EF0BE281BDC7}"/>
              </a:ext>
            </a:extLst>
          </p:cNvPr>
          <p:cNvSpPr txBox="1"/>
          <p:nvPr/>
        </p:nvSpPr>
        <p:spPr>
          <a:xfrm>
            <a:off x="609600" y="1485900"/>
            <a:ext cx="9157362" cy="6019597"/>
          </a:xfrm>
          <a:prstGeom prst="rect">
            <a:avLst/>
          </a:prstGeom>
          <a:noFill/>
        </p:spPr>
        <p:txBody>
          <a:bodyPr wrap="square">
            <a:spAutoFit/>
          </a:bodyPr>
          <a:lstStyle/>
          <a:p>
            <a:pPr marL="0" marR="0" lvl="0" indent="0" algn="ctr" defTabSz="1828800" rtl="0" eaLnBrk="1" fontAlgn="auto" latinLnBrk="0" hangingPunct="1">
              <a:lnSpc>
                <a:spcPct val="175000"/>
              </a:lnSpc>
              <a:spcBef>
                <a:spcPts val="0"/>
              </a:spcBef>
              <a:spcAft>
                <a:spcPts val="0"/>
              </a:spcAft>
              <a:buClr>
                <a:srgbClr val="000000"/>
              </a:buClr>
              <a:buSzTx/>
              <a:buFontTx/>
              <a:buNone/>
              <a:tabLst/>
              <a:defRPr/>
            </a:pPr>
            <a:r>
              <a:rPr kumimoji="0" lang="vi-VN" sz="7700" b="1" i="0" u="none" strike="noStrike" kern="0" cap="none" spc="0" normalizeH="0" baseline="0" noProof="0">
                <a:ln>
                  <a:noFill/>
                </a:ln>
                <a:solidFill>
                  <a:srgbClr val="351C75"/>
                </a:solidFill>
                <a:effectLst/>
                <a:uLnTx/>
                <a:uFillTx/>
                <a:latin typeface="Arial" panose="020B0604020202020204" pitchFamily="34" charset="0"/>
                <a:ea typeface="+mn-ea"/>
                <a:cs typeface="Arial" panose="020B0604020202020204" pitchFamily="34" charset="0"/>
                <a:sym typeface="Arial"/>
              </a:rPr>
              <a:t>III. NGUYÊN HÀM CỦA HÀM SỐ LƯỢNG GIÁC</a:t>
            </a:r>
            <a:endParaRPr kumimoji="0" lang="en-US" sz="7700" b="1" i="0" u="none" strike="noStrike" kern="0" cap="none" spc="0" normalizeH="0" baseline="0" noProof="0">
              <a:ln>
                <a:noFill/>
              </a:ln>
              <a:solidFill>
                <a:srgbClr val="351C75"/>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726925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609600" y="495300"/>
            <a:ext cx="17068800" cy="9246150"/>
            <a:chOff x="0" y="0"/>
            <a:chExt cx="22003200" cy="12244000"/>
          </a:xfrm>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solidFill>
              <a:srgbClr val="F9FFF7"/>
            </a:solidFill>
          </p:spPr>
        </p:sp>
      </p:grpSp>
      <p:sp>
        <p:nvSpPr>
          <p:cNvPr id="13" name="Title 2">
            <a:extLst>
              <a:ext uri="{FF2B5EF4-FFF2-40B4-BE49-F238E27FC236}">
                <a16:creationId xmlns:a16="http://schemas.microsoft.com/office/drawing/2014/main" id="{1F66EC9F-8367-1E84-144B-82D166CAF2B1}"/>
              </a:ext>
            </a:extLst>
          </p:cNvPr>
          <p:cNvSpPr txBox="1">
            <a:spLocks/>
          </p:cNvSpPr>
          <p:nvPr/>
        </p:nvSpPr>
        <p:spPr>
          <a:xfrm>
            <a:off x="5777562" y="738900"/>
            <a:ext cx="6732864" cy="128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Expanded SemiBold"/>
              <a:buNone/>
              <a:defRPr sz="3000" b="0" i="0" u="none" strike="noStrike" cap="none">
                <a:solidFill>
                  <a:schemeClr val="dk1"/>
                </a:solidFill>
                <a:latin typeface="Encode Sans Expanded SemiBold"/>
                <a:ea typeface="Encode Sans Expanded SemiBold"/>
                <a:cs typeface="Encode Sans Expanded SemiBold"/>
                <a:sym typeface="Encode Sans Expanded SemiBold"/>
              </a:defRPr>
            </a:lvl1pPr>
            <a:lvl2pPr marR="0" lvl="1" algn="l" rtl="0">
              <a:lnSpc>
                <a:spcPct val="100000"/>
              </a:lnSpc>
              <a:spcBef>
                <a:spcPts val="0"/>
              </a:spcBef>
              <a:spcAft>
                <a:spcPts val="0"/>
              </a:spcAft>
              <a:buClr>
                <a:schemeClr val="dk1"/>
              </a:buClr>
              <a:buSzPts val="3000"/>
              <a:buFont typeface="Encode Sans Expanded SemiBold"/>
              <a:buNone/>
              <a:defRPr sz="3000" b="0" i="0" u="none" strike="noStrike" cap="none">
                <a:solidFill>
                  <a:schemeClr val="dk1"/>
                </a:solidFill>
                <a:latin typeface="Encode Sans Expanded SemiBold"/>
                <a:ea typeface="Encode Sans Expanded SemiBold"/>
                <a:cs typeface="Encode Sans Expanded SemiBold"/>
                <a:sym typeface="Encode Sans Expanded SemiBold"/>
              </a:defRPr>
            </a:lvl2pPr>
            <a:lvl3pPr marR="0" lvl="2" algn="l" rtl="0">
              <a:lnSpc>
                <a:spcPct val="100000"/>
              </a:lnSpc>
              <a:spcBef>
                <a:spcPts val="0"/>
              </a:spcBef>
              <a:spcAft>
                <a:spcPts val="0"/>
              </a:spcAft>
              <a:buClr>
                <a:schemeClr val="dk1"/>
              </a:buClr>
              <a:buSzPts val="3000"/>
              <a:buFont typeface="Encode Sans Expanded SemiBold"/>
              <a:buNone/>
              <a:defRPr sz="3000" b="0" i="0" u="none" strike="noStrike" cap="none">
                <a:solidFill>
                  <a:schemeClr val="dk1"/>
                </a:solidFill>
                <a:latin typeface="Encode Sans Expanded SemiBold"/>
                <a:ea typeface="Encode Sans Expanded SemiBold"/>
                <a:cs typeface="Encode Sans Expanded SemiBold"/>
                <a:sym typeface="Encode Sans Expanded SemiBold"/>
              </a:defRPr>
            </a:lvl3pPr>
            <a:lvl4pPr marR="0" lvl="3" algn="l" rtl="0">
              <a:lnSpc>
                <a:spcPct val="100000"/>
              </a:lnSpc>
              <a:spcBef>
                <a:spcPts val="0"/>
              </a:spcBef>
              <a:spcAft>
                <a:spcPts val="0"/>
              </a:spcAft>
              <a:buClr>
                <a:schemeClr val="dk1"/>
              </a:buClr>
              <a:buSzPts val="3000"/>
              <a:buFont typeface="Encode Sans Expanded SemiBold"/>
              <a:buNone/>
              <a:defRPr sz="3000" b="0" i="0" u="none" strike="noStrike" cap="none">
                <a:solidFill>
                  <a:schemeClr val="dk1"/>
                </a:solidFill>
                <a:latin typeface="Encode Sans Expanded SemiBold"/>
                <a:ea typeface="Encode Sans Expanded SemiBold"/>
                <a:cs typeface="Encode Sans Expanded SemiBold"/>
                <a:sym typeface="Encode Sans Expanded SemiBold"/>
              </a:defRPr>
            </a:lvl4pPr>
            <a:lvl5pPr marR="0" lvl="4" algn="l" rtl="0">
              <a:lnSpc>
                <a:spcPct val="100000"/>
              </a:lnSpc>
              <a:spcBef>
                <a:spcPts val="0"/>
              </a:spcBef>
              <a:spcAft>
                <a:spcPts val="0"/>
              </a:spcAft>
              <a:buClr>
                <a:schemeClr val="dk1"/>
              </a:buClr>
              <a:buSzPts val="3000"/>
              <a:buFont typeface="Encode Sans Expanded SemiBold"/>
              <a:buNone/>
              <a:defRPr sz="3000" b="0" i="0" u="none" strike="noStrike" cap="none">
                <a:solidFill>
                  <a:schemeClr val="dk1"/>
                </a:solidFill>
                <a:latin typeface="Encode Sans Expanded SemiBold"/>
                <a:ea typeface="Encode Sans Expanded SemiBold"/>
                <a:cs typeface="Encode Sans Expanded SemiBold"/>
                <a:sym typeface="Encode Sans Expanded SemiBold"/>
              </a:defRPr>
            </a:lvl5pPr>
            <a:lvl6pPr marR="0" lvl="5" algn="l" rtl="0">
              <a:lnSpc>
                <a:spcPct val="100000"/>
              </a:lnSpc>
              <a:spcBef>
                <a:spcPts val="0"/>
              </a:spcBef>
              <a:spcAft>
                <a:spcPts val="0"/>
              </a:spcAft>
              <a:buClr>
                <a:schemeClr val="dk1"/>
              </a:buClr>
              <a:buSzPts val="3000"/>
              <a:buFont typeface="Encode Sans Expanded SemiBold"/>
              <a:buNone/>
              <a:defRPr sz="3000" b="0" i="0" u="none" strike="noStrike" cap="none">
                <a:solidFill>
                  <a:schemeClr val="dk1"/>
                </a:solidFill>
                <a:latin typeface="Encode Sans Expanded SemiBold"/>
                <a:ea typeface="Encode Sans Expanded SemiBold"/>
                <a:cs typeface="Encode Sans Expanded SemiBold"/>
                <a:sym typeface="Encode Sans Expanded SemiBold"/>
              </a:defRPr>
            </a:lvl6pPr>
            <a:lvl7pPr marR="0" lvl="6" algn="l" rtl="0">
              <a:lnSpc>
                <a:spcPct val="100000"/>
              </a:lnSpc>
              <a:spcBef>
                <a:spcPts val="0"/>
              </a:spcBef>
              <a:spcAft>
                <a:spcPts val="0"/>
              </a:spcAft>
              <a:buClr>
                <a:schemeClr val="dk1"/>
              </a:buClr>
              <a:buSzPts val="3000"/>
              <a:buFont typeface="Encode Sans Expanded SemiBold"/>
              <a:buNone/>
              <a:defRPr sz="3000" b="0" i="0" u="none" strike="noStrike" cap="none">
                <a:solidFill>
                  <a:schemeClr val="dk1"/>
                </a:solidFill>
                <a:latin typeface="Encode Sans Expanded SemiBold"/>
                <a:ea typeface="Encode Sans Expanded SemiBold"/>
                <a:cs typeface="Encode Sans Expanded SemiBold"/>
                <a:sym typeface="Encode Sans Expanded SemiBold"/>
              </a:defRPr>
            </a:lvl7pPr>
            <a:lvl8pPr marR="0" lvl="7" algn="l" rtl="0">
              <a:lnSpc>
                <a:spcPct val="100000"/>
              </a:lnSpc>
              <a:spcBef>
                <a:spcPts val="0"/>
              </a:spcBef>
              <a:spcAft>
                <a:spcPts val="0"/>
              </a:spcAft>
              <a:buClr>
                <a:schemeClr val="dk1"/>
              </a:buClr>
              <a:buSzPts val="3000"/>
              <a:buFont typeface="Encode Sans Expanded SemiBold"/>
              <a:buNone/>
              <a:defRPr sz="3000" b="0" i="0" u="none" strike="noStrike" cap="none">
                <a:solidFill>
                  <a:schemeClr val="dk1"/>
                </a:solidFill>
                <a:latin typeface="Encode Sans Expanded SemiBold"/>
                <a:ea typeface="Encode Sans Expanded SemiBold"/>
                <a:cs typeface="Encode Sans Expanded SemiBold"/>
                <a:sym typeface="Encode Sans Expanded SemiBold"/>
              </a:defRPr>
            </a:lvl8pPr>
            <a:lvl9pPr marR="0" lvl="8" algn="l" rtl="0">
              <a:lnSpc>
                <a:spcPct val="100000"/>
              </a:lnSpc>
              <a:spcBef>
                <a:spcPts val="0"/>
              </a:spcBef>
              <a:spcAft>
                <a:spcPts val="0"/>
              </a:spcAft>
              <a:buClr>
                <a:schemeClr val="dk1"/>
              </a:buClr>
              <a:buSzPts val="3000"/>
              <a:buFont typeface="Encode Sans Expanded SemiBold"/>
              <a:buNone/>
              <a:defRPr sz="3000" b="0" i="0" u="none" strike="noStrike" cap="none">
                <a:solidFill>
                  <a:schemeClr val="dk1"/>
                </a:solidFill>
                <a:latin typeface="Encode Sans Expanded SemiBold"/>
                <a:ea typeface="Encode Sans Expanded SemiBold"/>
                <a:cs typeface="Encode Sans Expanded SemiBold"/>
                <a:sym typeface="Encode Sans Expanded SemiBold"/>
              </a:defRPr>
            </a:lvl9pPr>
          </a:lstStyle>
          <a:p>
            <a:pPr marL="0" marR="0" lvl="0" indent="0" algn="ctr" defTabSz="914400" rtl="0" eaLnBrk="1" fontAlgn="auto" latinLnBrk="0" hangingPunct="1">
              <a:lnSpc>
                <a:spcPct val="100000"/>
              </a:lnSpc>
              <a:spcBef>
                <a:spcPts val="0"/>
              </a:spcBef>
              <a:spcAft>
                <a:spcPts val="0"/>
              </a:spcAft>
              <a:buClr>
                <a:srgbClr val="191919"/>
              </a:buClr>
              <a:buSzPts val="3000"/>
              <a:buFont typeface="Encode Sans Expanded SemiBold"/>
              <a:buNone/>
              <a:tabLst/>
              <a:defRPr/>
            </a:pPr>
            <a:r>
              <a:rPr kumimoji="0" lang="en-US" sz="7000" b="1" i="0" u="none" strike="noStrike" kern="0" cap="none" spc="0" normalizeH="0" baseline="0" noProof="0">
                <a:ln>
                  <a:noFill/>
                </a:ln>
                <a:solidFill>
                  <a:srgbClr val="351C75"/>
                </a:solidFill>
                <a:effectLst/>
                <a:uLnTx/>
                <a:uFillTx/>
                <a:latin typeface="Arial"/>
                <a:sym typeface="Encode Sans Expanded SemiBold"/>
              </a:rPr>
              <a:t>KHỞI ĐỘNG</a:t>
            </a:r>
            <a:endParaRPr kumimoji="0" lang="en-US" sz="7000" b="1" i="0" u="none" strike="noStrike" kern="0" cap="none" spc="0" normalizeH="0" baseline="0" noProof="0" dirty="0">
              <a:ln>
                <a:noFill/>
              </a:ln>
              <a:solidFill>
                <a:srgbClr val="351C75"/>
              </a:solidFill>
              <a:effectLst/>
              <a:uLnTx/>
              <a:uFillTx/>
              <a:latin typeface="Arial"/>
              <a:sym typeface="Encode Sans Expanded SemiBold"/>
            </a:endParaRPr>
          </a:p>
        </p:txBody>
      </p:sp>
      <p:pic>
        <p:nvPicPr>
          <p:cNvPr id="18" name="Picture 17"/>
          <p:cNvPicPr>
            <a:picLocks noChangeAspect="1"/>
          </p:cNvPicPr>
          <p:nvPr/>
        </p:nvPicPr>
        <p:blipFill>
          <a:blip r:embed="rId5"/>
          <a:stretch>
            <a:fillRect/>
          </a:stretch>
        </p:blipFill>
        <p:spPr>
          <a:xfrm>
            <a:off x="15461893" y="694296"/>
            <a:ext cx="1719311" cy="1625399"/>
          </a:xfrm>
          <a:prstGeom prst="rect">
            <a:avLst/>
          </a:prstGeom>
        </p:spPr>
      </p:pic>
      <p:grpSp>
        <p:nvGrpSpPr>
          <p:cNvPr id="21" name="Group 20"/>
          <p:cNvGrpSpPr/>
          <p:nvPr/>
        </p:nvGrpSpPr>
        <p:grpSpPr>
          <a:xfrm>
            <a:off x="1143000" y="2225448"/>
            <a:ext cx="16315596" cy="7305568"/>
            <a:chOff x="1041921" y="2378531"/>
            <a:chExt cx="16315596" cy="7305568"/>
          </a:xfrm>
        </p:grpSpPr>
        <p:grpSp>
          <p:nvGrpSpPr>
            <p:cNvPr id="14" name="Group 13"/>
            <p:cNvGrpSpPr/>
            <p:nvPr/>
          </p:nvGrpSpPr>
          <p:grpSpPr>
            <a:xfrm>
              <a:off x="1041921" y="2378531"/>
              <a:ext cx="16038204" cy="7305568"/>
              <a:chOff x="682446" y="1390196"/>
              <a:chExt cx="8019102" cy="3652784"/>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5E30A97-1680-0C74-AC47-9FCD3B08B85E}"/>
                      </a:ext>
                    </a:extLst>
                  </p:cNvPr>
                  <p:cNvSpPr txBox="1"/>
                  <p:nvPr/>
                </p:nvSpPr>
                <p:spPr>
                  <a:xfrm>
                    <a:off x="682446" y="1390196"/>
                    <a:ext cx="4851140" cy="2746906"/>
                  </a:xfrm>
                  <a:prstGeom prst="rect">
                    <a:avLst/>
                  </a:prstGeom>
                  <a:noFill/>
                </p:spPr>
                <p:txBody>
                  <a:bodyPr wrap="square">
                    <a:spAutoFit/>
                  </a:bodyPr>
                  <a:lstStyle/>
                  <a:p>
                    <a:pPr algn="just" defTabSz="1828800">
                      <a:lnSpc>
                        <a:spcPct val="150000"/>
                      </a:lnSpc>
                      <a:buClr>
                        <a:srgbClr val="000000"/>
                      </a:buClr>
                    </a:pPr>
                    <a:r>
                      <a:rPr lang="en-US" sz="3900" kern="0">
                        <a:latin typeface="Arial" panose="020B0604020202020204" pitchFamily="34" charset="0"/>
                        <a:ea typeface="Calibri" panose="020F0502020204030204" pitchFamily="34" charset="0"/>
                        <a:cs typeface="Arial" panose="020B0604020202020204" pitchFamily="34" charset="0"/>
                      </a:rPr>
                      <a:t>Một con lắc lò xo dao động điều hòa theo phương ngang trên mặt phẳng không ma sát như </a:t>
                    </a:r>
                    <a:r>
                      <a:rPr lang="en-US" sz="3900" i="1" kern="0">
                        <a:effectLst/>
                        <a:latin typeface="Arial" panose="020B0604020202020204" pitchFamily="34" charset="0"/>
                        <a:ea typeface="Calibri" panose="020F0502020204030204" pitchFamily="34" charset="0"/>
                        <a:cs typeface="Arial" panose="020B0604020202020204" pitchFamily="34" charset="0"/>
                      </a:rPr>
                      <a:t>Hình 1, </a:t>
                    </a:r>
                    <a:r>
                      <a:rPr lang="en-US" sz="3900" kern="0">
                        <a:effectLst/>
                        <a:latin typeface="Arial" panose="020B0604020202020204" pitchFamily="34" charset="0"/>
                        <a:ea typeface="Calibri" panose="020F0502020204030204" pitchFamily="34" charset="0"/>
                        <a:cs typeface="Arial" panose="020B0604020202020204" pitchFamily="34" charset="0"/>
                      </a:rPr>
                      <a:t>có vận tốc tức thời cho bởi </a:t>
                    </a:r>
                    <a14:m>
                      <m:oMath xmlns:m="http://schemas.openxmlformats.org/officeDocument/2006/math">
                        <m:r>
                          <a:rPr lang="en-US" sz="3900" i="1" kern="0">
                            <a:effectLst/>
                            <a:latin typeface="Cambria Math" panose="02040503050406030204" pitchFamily="18" charset="0"/>
                            <a:ea typeface="Calibri" panose="020F0502020204030204" pitchFamily="34" charset="0"/>
                            <a:cs typeface="Times New Roman" panose="02020603050405020304" pitchFamily="18" charset="0"/>
                          </a:rPr>
                          <m:t>𝑣</m:t>
                        </m:r>
                        <m:d>
                          <m:dPr>
                            <m:ctrlPr>
                              <a:rPr lang="en-US" sz="3900" i="1">
                                <a:effectLst/>
                                <a:latin typeface="Cambria Math" panose="02040503050406030204" pitchFamily="18" charset="0"/>
                                <a:cs typeface="Times New Roman" panose="02020603050405020304" pitchFamily="18" charset="0"/>
                              </a:rPr>
                            </m:ctrlPr>
                          </m:dPr>
                          <m:e>
                            <m:r>
                              <a:rPr lang="en-US" sz="3900" i="1" kern="0">
                                <a:effectLst/>
                                <a:latin typeface="Cambria Math" panose="02040503050406030204" pitchFamily="18" charset="0"/>
                                <a:ea typeface="Calibri" panose="020F0502020204030204" pitchFamily="34" charset="0"/>
                                <a:cs typeface="Times New Roman" panose="02020603050405020304" pitchFamily="18" charset="0"/>
                              </a:rPr>
                              <m:t>𝑡</m:t>
                            </m:r>
                          </m:e>
                        </m:d>
                        <m:r>
                          <a:rPr lang="en-US" sz="3900" i="1" kern="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900" i="1">
                                <a:effectLst/>
                                <a:latin typeface="Cambria Math" panose="02040503050406030204" pitchFamily="18" charset="0"/>
                                <a:cs typeface="Times New Roman" panose="02020603050405020304" pitchFamily="18" charset="0"/>
                              </a:rPr>
                            </m:ctrlPr>
                          </m:funcPr>
                          <m:fName>
                            <m:r>
                              <m:rPr>
                                <m:sty m:val="p"/>
                              </m:rPr>
                              <a:rPr lang="en-US" sz="3900" kern="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3900" i="1" kern="0">
                                <a:effectLst/>
                                <a:latin typeface="Cambria Math" panose="02040503050406030204" pitchFamily="18" charset="0"/>
                                <a:ea typeface="Calibri" panose="020F0502020204030204" pitchFamily="34" charset="0"/>
                                <a:cs typeface="Times New Roman" panose="02020603050405020304" pitchFamily="18" charset="0"/>
                              </a:rPr>
                              <m:t>𝑡</m:t>
                            </m:r>
                          </m:e>
                        </m:func>
                      </m:oMath>
                    </a14:m>
                    <a:r>
                      <a:rPr lang="en-US" sz="3900" kern="0">
                        <a:effectLst/>
                        <a:latin typeface="Arial" panose="020B0604020202020204" pitchFamily="34" charset="0"/>
                        <a:ea typeface="Malgun Gothic" panose="020B0503020000020004" pitchFamily="34" charset="-127"/>
                        <a:cs typeface="Arial" panose="020B0604020202020204" pitchFamily="34" charset="0"/>
                      </a:rPr>
                      <a:t>, trong đó </a:t>
                    </a:r>
                    <a14:m>
                      <m:oMath xmlns:m="http://schemas.openxmlformats.org/officeDocument/2006/math">
                        <m:r>
                          <a:rPr lang="en-US" sz="3900" i="1" kern="0">
                            <a:effectLst/>
                            <a:latin typeface="Cambria Math" panose="02040503050406030204" pitchFamily="18" charset="0"/>
                            <a:ea typeface="Malgun Gothic" panose="020B0503020000020004" pitchFamily="34" charset="-127"/>
                            <a:cs typeface="Times New Roman" panose="02020603050405020304" pitchFamily="18" charset="0"/>
                          </a:rPr>
                          <m:t>𝑡</m:t>
                        </m:r>
                      </m:oMath>
                    </a14:m>
                    <a:r>
                      <a:rPr lang="en-US" sz="3900" kern="0">
                        <a:effectLst/>
                        <a:latin typeface="Arial" panose="020B0604020202020204" pitchFamily="34" charset="0"/>
                        <a:ea typeface="Malgun Gothic" panose="020B0503020000020004" pitchFamily="34" charset="-127"/>
                        <a:cs typeface="Arial" panose="020B0604020202020204" pitchFamily="34" charset="0"/>
                      </a:rPr>
                      <a:t> tính bằng giây và </a:t>
                    </a:r>
                    <a14:m>
                      <m:oMath xmlns:m="http://schemas.openxmlformats.org/officeDocument/2006/math">
                        <m:r>
                          <a:rPr lang="en-US" sz="3900" i="1" kern="0">
                            <a:effectLst/>
                            <a:latin typeface="Cambria Math" panose="02040503050406030204" pitchFamily="18" charset="0"/>
                            <a:ea typeface="Malgun Gothic" panose="020B0503020000020004" pitchFamily="34" charset="-127"/>
                            <a:cs typeface="Times New Roman" panose="02020603050405020304" pitchFamily="18" charset="0"/>
                          </a:rPr>
                          <m:t>𝑣</m:t>
                        </m:r>
                        <m:d>
                          <m:dPr>
                            <m:ctrlPr>
                              <a:rPr lang="en-US" sz="39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900" i="1" kern="0">
                                <a:effectLst/>
                                <a:latin typeface="Cambria Math" panose="02040503050406030204" pitchFamily="18" charset="0"/>
                                <a:ea typeface="Malgun Gothic" panose="020B0503020000020004" pitchFamily="34" charset="-127"/>
                                <a:cs typeface="Times New Roman" panose="02020603050405020304" pitchFamily="18" charset="0"/>
                              </a:rPr>
                              <m:t>𝑡</m:t>
                            </m:r>
                          </m:e>
                        </m:d>
                      </m:oMath>
                    </a14:m>
                    <a:r>
                      <a:rPr lang="en-US" sz="3900" kern="0">
                        <a:effectLst/>
                        <a:latin typeface="Arial" panose="020B0604020202020204" pitchFamily="34" charset="0"/>
                        <a:ea typeface="Malgun Gothic" panose="020B0503020000020004" pitchFamily="34" charset="-127"/>
                        <a:cs typeface="Arial" panose="020B0604020202020204" pitchFamily="34" charset="0"/>
                      </a:rPr>
                      <a:t> tính bằng centimet/giây. Tại thời điểm </a:t>
                    </a:r>
                    <a14:m>
                      <m:oMath xmlns:m="http://schemas.openxmlformats.org/officeDocument/2006/math">
                        <m:r>
                          <a:rPr lang="en-US" sz="3900" i="1" kern="0">
                            <a:effectLst/>
                            <a:latin typeface="Cambria Math" panose="02040503050406030204" pitchFamily="18" charset="0"/>
                            <a:ea typeface="Malgun Gothic" panose="020B0503020000020004" pitchFamily="34" charset="-127"/>
                            <a:cs typeface="Times New Roman" panose="02020603050405020304" pitchFamily="18" charset="0"/>
                          </a:rPr>
                          <m:t>𝑡</m:t>
                        </m:r>
                        <m:r>
                          <a:rPr lang="en-US" sz="3900" i="1" kern="0">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3900" kern="0">
                        <a:effectLst/>
                        <a:latin typeface="Arial" panose="020B0604020202020204" pitchFamily="34" charset="0"/>
                        <a:ea typeface="Malgun Gothic" panose="020B0503020000020004" pitchFamily="34" charset="-127"/>
                        <a:cs typeface="Arial" panose="020B0604020202020204" pitchFamily="34" charset="0"/>
                      </a:rPr>
                      <a:t>, con lắc đó ở vị trí cân bằng.</a:t>
                    </a:r>
                    <a:endParaRPr lang="en-US" sz="3900" kern="100">
                      <a:solidFill>
                        <a:srgbClr val="000000"/>
                      </a:solidFill>
                      <a:latin typeface="Arial" panose="020B0604020202020204" pitchFamily="34" charset="0"/>
                      <a:ea typeface="Aptos"/>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45E30A97-1680-0C74-AC47-9FCD3B08B85E}"/>
                      </a:ext>
                    </a:extLst>
                  </p:cNvPr>
                  <p:cNvSpPr txBox="1">
                    <a:spLocks noRot="1" noChangeAspect="1" noMove="1" noResize="1" noEditPoints="1" noAdjustHandles="1" noChangeArrowheads="1" noChangeShapeType="1" noTextEdit="1"/>
                  </p:cNvSpPr>
                  <p:nvPr/>
                </p:nvSpPr>
                <p:spPr>
                  <a:xfrm>
                    <a:off x="682446" y="1390196"/>
                    <a:ext cx="4851140" cy="2746906"/>
                  </a:xfrm>
                  <a:prstGeom prst="rect">
                    <a:avLst/>
                  </a:prstGeom>
                  <a:blipFill>
                    <a:blip r:embed="rId9"/>
                    <a:stretch>
                      <a:fillRect l="-2137" r="-2074" b="-1665"/>
                    </a:stretch>
                  </a:blipFill>
                </p:spPr>
                <p:txBody>
                  <a:bodyPr/>
                  <a:lstStyle/>
                  <a:p>
                    <a:r>
                      <a:rPr lang="en-US">
                        <a:noFill/>
                      </a:rPr>
                      <a:t> </a:t>
                    </a:r>
                  </a:p>
                </p:txBody>
              </p:sp>
            </mc:Fallback>
          </mc:AlternateContent>
          <p:sp>
            <p:nvSpPr>
              <p:cNvPr id="17" name="Rectangle 16"/>
              <p:cNvSpPr/>
              <p:nvPr/>
            </p:nvSpPr>
            <p:spPr>
              <a:xfrm>
                <a:off x="694886" y="4073484"/>
                <a:ext cx="8006662" cy="969496"/>
              </a:xfrm>
              <a:prstGeom prst="rect">
                <a:avLst/>
              </a:prstGeom>
            </p:spPr>
            <p:txBody>
              <a:bodyPr wrap="square">
                <a:spAutoFit/>
              </a:bodyPr>
              <a:lstStyle/>
              <a:p>
                <a:pPr algn="just" defTabSz="1828800">
                  <a:lnSpc>
                    <a:spcPct val="150000"/>
                  </a:lnSpc>
                  <a:buClr>
                    <a:srgbClr val="000000"/>
                  </a:buClr>
                </a:pPr>
                <a:r>
                  <a:rPr lang="vi-VN" sz="4000" kern="100">
                    <a:solidFill>
                      <a:srgbClr val="000000"/>
                    </a:solidFill>
                    <a:ea typeface="Aptos"/>
                    <a:cs typeface="Times New Roman" panose="02020603050405020304" pitchFamily="18" charset="0"/>
                    <a:sym typeface="Arial"/>
                  </a:rPr>
                  <a:t>Phương trình chuyển động của con lắc đó đ</a:t>
                </a:r>
                <a:r>
                  <a:rPr lang="en-US" sz="4000" kern="100">
                    <a:solidFill>
                      <a:srgbClr val="000000"/>
                    </a:solidFill>
                    <a:latin typeface="Arial" panose="020B0604020202020204" pitchFamily="34" charset="0"/>
                    <a:ea typeface="Aptos"/>
                    <a:cs typeface="Arial" panose="020B0604020202020204" pitchFamily="34" charset="0"/>
                    <a:sym typeface="Arial"/>
                  </a:rPr>
                  <a:t>ược</a:t>
                </a:r>
                <a:r>
                  <a:rPr lang="vi-VN" sz="4000" kern="100">
                    <a:solidFill>
                      <a:srgbClr val="000000"/>
                    </a:solidFill>
                    <a:ea typeface="Aptos"/>
                    <a:cs typeface="Times New Roman" panose="02020603050405020304" pitchFamily="18" charset="0"/>
                    <a:sym typeface="Arial"/>
                  </a:rPr>
                  <a:t> xác định bằng cách nào?</a:t>
                </a:r>
                <a:endParaRPr lang="en-US" sz="4000" kern="100">
                  <a:solidFill>
                    <a:srgbClr val="000000"/>
                  </a:solidFill>
                  <a:latin typeface="Arial"/>
                  <a:ea typeface="Aptos"/>
                  <a:cs typeface="Times New Roman" panose="02020603050405020304" pitchFamily="18" charset="0"/>
                  <a:sym typeface="Arial"/>
                </a:endParaRPr>
              </a:p>
            </p:txBody>
          </p:sp>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01400" y="2789069"/>
              <a:ext cx="6156117" cy="478541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4115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FF98CC1-1904-266B-7008-A086567AF564}"/>
                  </a:ext>
                </a:extLst>
              </p:cNvPr>
              <p:cNvSpPr txBox="1"/>
              <p:nvPr/>
            </p:nvSpPr>
            <p:spPr>
              <a:xfrm>
                <a:off x="1268618" y="2019300"/>
                <a:ext cx="15745326" cy="7749686"/>
              </a:xfrm>
              <a:prstGeom prst="rect">
                <a:avLst/>
              </a:prstGeom>
              <a:noFill/>
            </p:spPr>
            <p:txBody>
              <a:bodyPr wrap="square">
                <a:spAutoFit/>
              </a:bodyPr>
              <a:lstStyle/>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 Hàm số </a:t>
                </a:r>
                <a14:m>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cos</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là nguyên hàm của hàm số </a:t>
                </a:r>
                <a14:m>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sin</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hay không?</a:t>
                </a:r>
              </a:p>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 Hàm số </a:t>
                </a:r>
                <a14:m>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sin</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là nguyên hàm của hàm số </a:t>
                </a:r>
                <a14:m>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cos</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hay không?</a:t>
                </a:r>
              </a:p>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 Với </a:t>
                </a:r>
                <a14:m>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𝑘</m:t>
                    </m:r>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𝑘</m:t>
                    </m:r>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𝑍</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hàm số </a:t>
                </a:r>
                <a14:m>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𝑐𝑜𝑡𝑥</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là nguyên hàm của hàm số </a:t>
                </a:r>
              </a:p>
              <a:p>
                <a:pPr algn="just">
                  <a:lnSpc>
                    <a:spcPct val="130000"/>
                  </a:lnSpc>
                </a:pPr>
                <a14:m>
                  <m:oMathPara xmlns:m="http://schemas.openxmlformats.org/officeDocument/2006/math">
                    <m:oMathParaPr>
                      <m:jc m:val="left"/>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sSup>
                            <m:sSup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𝑠𝑖𝑛</m:t>
                              </m:r>
                            </m:e>
                            <m:sup>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m:rPr>
                          <m:nor/>
                        </m:rP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hay</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kh</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ô</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d</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ớ</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i</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𝑘</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𝑘</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𝑍</m:t>
                          </m:r>
                        </m:e>
                      </m:d>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à</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s</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ố</m:t>
                      </m:r>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func>
                        <m:func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i="0" smtClean="0">
                              <a:solidFill>
                                <a:prstClr val="black"/>
                              </a:solidFill>
                              <a:latin typeface="Cambria Math" panose="02040503050406030204" pitchFamily="18" charset="0"/>
                              <a:ea typeface="Calibri" panose="020F0502020204030204" pitchFamily="34" charset="0"/>
                              <a:cs typeface="Arial" panose="020B0604020202020204" pitchFamily="34" charset="0"/>
                            </a:rPr>
                            <m:t>tan</m:t>
                          </m:r>
                        </m:fName>
                        <m:e>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e>
                      </m:func>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ó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nguy</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ê</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à</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ủ</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à</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m</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s</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ố</m:t>
                      </m:r>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𝑐𝑜</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p>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m:rPr>
                          <m:nor/>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hay</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kh</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ô</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7FF98CC1-1904-266B-7008-A086567AF564}"/>
                  </a:ext>
                </a:extLst>
              </p:cNvPr>
              <p:cNvSpPr txBox="1">
                <a:spLocks noRot="1" noChangeAspect="1" noMove="1" noResize="1" noEditPoints="1" noAdjustHandles="1" noChangeArrowheads="1" noChangeShapeType="1" noTextEdit="1"/>
              </p:cNvSpPr>
              <p:nvPr/>
            </p:nvSpPr>
            <p:spPr>
              <a:xfrm>
                <a:off x="1268618" y="2019300"/>
                <a:ext cx="15745326" cy="7749686"/>
              </a:xfrm>
              <a:prstGeom prst="rect">
                <a:avLst/>
              </a:prstGeom>
              <a:blipFill>
                <a:blip r:embed="rId12"/>
                <a:stretch>
                  <a:fillRect l="-1278" r="-1278"/>
                </a:stretch>
              </a:blipFill>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189B6FDD-96BD-39CA-C741-410950779E3D}"/>
              </a:ext>
            </a:extLst>
          </p:cNvPr>
          <p:cNvSpPr/>
          <p:nvPr/>
        </p:nvSpPr>
        <p:spPr>
          <a:xfrm>
            <a:off x="1268618" y="834240"/>
            <a:ext cx="2051334" cy="88026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487E"/>
                </a:solidFill>
                <a:effectLst/>
                <a:uLnTx/>
                <a:uFillTx/>
                <a:latin typeface="Arial" panose="020B0604020202020204" pitchFamily="34" charset="0"/>
                <a:ea typeface="+mn-ea"/>
                <a:cs typeface="Arial" panose="020B0604020202020204" pitchFamily="34" charset="0"/>
                <a:sym typeface="Arial"/>
              </a:rPr>
              <a:t>HĐ3</a:t>
            </a:r>
          </a:p>
        </p:txBody>
      </p:sp>
      <p:pic>
        <p:nvPicPr>
          <p:cNvPr id="11" name="Picture 10"/>
          <p:cNvPicPr>
            <a:picLocks noChangeAspect="1"/>
          </p:cNvPicPr>
          <p:nvPr/>
        </p:nvPicPr>
        <p:blipFill>
          <a:blip r:embed="rId13"/>
          <a:stretch>
            <a:fillRect/>
          </a:stretch>
        </p:blipFill>
        <p:spPr>
          <a:xfrm>
            <a:off x="16535400" y="266700"/>
            <a:ext cx="1490487" cy="1490487"/>
          </a:xfrm>
          <a:prstGeom prst="rect">
            <a:avLst/>
          </a:prstGeom>
        </p:spPr>
      </p:pic>
    </p:spTree>
    <p:extLst>
      <p:ext uri="{BB962C8B-B14F-4D97-AF65-F5344CB8AC3E}">
        <p14:creationId xmlns:p14="http://schemas.microsoft.com/office/powerpoint/2010/main" val="37943197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4115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678280" y="1181100"/>
            <a:ext cx="1326004" cy="707886"/>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2F5496"/>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2F5496"/>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642185" y="2374959"/>
                <a:ext cx="15319719" cy="5056577"/>
              </a:xfrm>
              <a:prstGeom prst="rect">
                <a:avLst/>
              </a:prstGeom>
            </p:spPr>
            <p:txBody>
              <a:bodyPr wrap="square">
                <a:spAutoFit/>
              </a:bodyPr>
              <a:lstStyle/>
              <a:p>
                <a:pPr algn="just">
                  <a:lnSpc>
                    <a:spcPct val="200000"/>
                  </a:lnSpc>
                  <a:spcBef>
                    <a:spcPts val="300"/>
                  </a:spcBef>
                  <a:spcAft>
                    <a:spcPts val="300"/>
                  </a:spcAft>
                </a:pPr>
                <a:r>
                  <a:rPr lang="en-US" sz="400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Vậy hàm số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a:effectLst/>
                    <a:latin typeface="Arial" panose="020B0604020202020204" pitchFamily="34" charset="0"/>
                    <a:ea typeface="Malgun Gothic" panose="020B0503020000020004" pitchFamily="34" charset="-127"/>
                    <a:cs typeface="Arial" panose="020B0604020202020204" pitchFamily="34" charset="0"/>
                  </a:rPr>
                  <a:t>là một nguyên hàm của hàm số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sin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Vậy hàm số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sin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oMath>
                </a14:m>
                <a:r>
                  <a:rPr lang="en-US" sz="4000">
                    <a:effectLst/>
                    <a:latin typeface="Arial" panose="020B0604020202020204" pitchFamily="34" charset="0"/>
                    <a:ea typeface="Malgun Gothic" panose="020B0503020000020004" pitchFamily="34" charset="-127"/>
                    <a:cs typeface="Arial" panose="020B0604020202020204" pitchFamily="34" charset="0"/>
                  </a:rPr>
                  <a:t> là một nguyên hàm của hàm số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42185" y="2374959"/>
                <a:ext cx="15319719" cy="5056577"/>
              </a:xfrm>
              <a:prstGeom prst="rect">
                <a:avLst/>
              </a:prstGeom>
              <a:blipFill>
                <a:blip r:embed="rId11"/>
                <a:stretch>
                  <a:fillRect l="-1393" b="-4343"/>
                </a:stretch>
              </a:blipFill>
            </p:spPr>
            <p:txBody>
              <a:bodyPr/>
              <a:lstStyle/>
              <a:p>
                <a:r>
                  <a:rPr lang="en-US">
                    <a:noFill/>
                  </a:rPr>
                  <a:t> </a:t>
                </a:r>
              </a:p>
            </p:txBody>
          </p:sp>
        </mc:Fallback>
      </mc:AlternateContent>
      <p:pic>
        <p:nvPicPr>
          <p:cNvPr id="12" name="Picture 11"/>
          <p:cNvPicPr>
            <a:picLocks noChangeAspect="1"/>
          </p:cNvPicPr>
          <p:nvPr/>
        </p:nvPicPr>
        <p:blipFill>
          <a:blip r:embed="rId12"/>
          <a:stretch>
            <a:fillRect/>
          </a:stretch>
        </p:blipFill>
        <p:spPr>
          <a:xfrm>
            <a:off x="-269110" y="8648700"/>
            <a:ext cx="2359983" cy="1418977"/>
          </a:xfrm>
          <a:prstGeom prst="rect">
            <a:avLst/>
          </a:prstGeom>
        </p:spPr>
      </p:pic>
    </p:spTree>
    <p:extLst>
      <p:ext uri="{BB962C8B-B14F-4D97-AF65-F5344CB8AC3E}">
        <p14:creationId xmlns:p14="http://schemas.microsoft.com/office/powerpoint/2010/main" val="339558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4115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556576" y="1082814"/>
            <a:ext cx="1326004" cy="707886"/>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2F5496"/>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2F5496"/>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520481" y="1866900"/>
                <a:ext cx="15319719" cy="7031156"/>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4000" smtClean="0">
                          <a:latin typeface="Arial" panose="020B0604020202020204" pitchFamily="34" charset="0"/>
                          <a:ea typeface="Calibri" panose="020F0502020204030204" pitchFamily="34" charset="0"/>
                          <a:cs typeface="Arial" panose="020B0604020202020204" pitchFamily="34" charset="0"/>
                        </a:rPr>
                        <m:t>c</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V</m:t>
                      </m:r>
                      <m:r>
                        <m:rPr>
                          <m:nor/>
                        </m:rPr>
                        <a:rPr lang="en-US" sz="4000" smtClean="0">
                          <a:latin typeface="Arial" panose="020B0604020202020204" pitchFamily="34" charset="0"/>
                          <a:ea typeface="Calibri" panose="020F0502020204030204" pitchFamily="34" charset="0"/>
                          <a:cs typeface="Arial" panose="020B0604020202020204" pitchFamily="34" charset="0"/>
                        </a:rPr>
                        <m:t>ớ</m:t>
                      </m:r>
                      <m:r>
                        <m:rPr>
                          <m:nor/>
                        </m:rPr>
                        <a:rPr lang="en-US" sz="4000" smtClean="0">
                          <a:latin typeface="Arial" panose="020B0604020202020204" pitchFamily="34" charset="0"/>
                          <a:ea typeface="Calibri" panose="020F0502020204030204" pitchFamily="34" charset="0"/>
                          <a:cs typeface="Arial" panose="020B0604020202020204" pitchFamily="34" charset="0"/>
                        </a:rPr>
                        <m:t>i</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a:rPr lang="en-US" sz="4000" i="1">
                          <a:latin typeface="Cambria Math" panose="02040503050406030204" pitchFamily="18" charset="0"/>
                          <a:ea typeface="Calibri" panose="020F0502020204030204" pitchFamily="34" charset="0"/>
                          <a:cs typeface="Times New Roman" panose="02020603050405020304" pitchFamily="18" charset="0"/>
                        </a:rPr>
                        <m:t>𝑥</m:t>
                      </m:r>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𝑘</m:t>
                      </m:r>
                      <m:r>
                        <a:rPr lang="en-US" sz="4000" i="1">
                          <a:latin typeface="Cambria Math" panose="02040503050406030204" pitchFamily="18" charset="0"/>
                          <a:ea typeface="Calibri" panose="020F0502020204030204" pitchFamily="34" charset="0"/>
                          <a:cs typeface="Times New Roman" panose="02020603050405020304" pitchFamily="18" charset="0"/>
                        </a:rPr>
                        <m:t>𝜋</m:t>
                      </m:r>
                      <m:r>
                        <a:rPr lang="en-US" sz="4000" i="1">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latin typeface="Cambria Math" panose="02040503050406030204" pitchFamily="18" charset="0"/>
                              <a:ea typeface="Calibri" panose="020F0502020204030204" pitchFamily="34" charset="0"/>
                              <a:cs typeface="Times New Roman" panose="02020603050405020304" pitchFamily="18" charset="0"/>
                            </a:rPr>
                            <m:t>𝑘</m:t>
                          </m:r>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ℤ</m:t>
                          </m:r>
                        </m:e>
                      </m:d>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ta</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ó</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cot</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cot</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sin</m:t>
                                  </m:r>
                                </m:e>
                                <m:sup>
                                  <m:r>
                                    <a:rPr lang="en-US" sz="4000">
                                      <a:effectLst/>
                                      <a:latin typeface="Cambria Math" panose="02040503050406030204" pitchFamily="18" charset="0"/>
                                      <a:ea typeface="Malgun Gothic" panose="020B0503020000020004" pitchFamily="34" charset="-127"/>
                                      <a:cs typeface="Times New Roman" panose="02020603050405020304" pitchFamily="18" charset="0"/>
                                    </a:rPr>
                                    <m:t>2</m:t>
                                  </m:r>
                                </m:sup>
                              </m:sSup>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V</m:t>
                      </m:r>
                      <m:r>
                        <m:rPr>
                          <m:nor/>
                        </m:rPr>
                        <a:rPr lang="en-US" sz="4000">
                          <a:latin typeface="Arial" panose="020B0604020202020204" pitchFamily="34" charset="0"/>
                          <a:ea typeface="Calibri" panose="020F0502020204030204" pitchFamily="34" charset="0"/>
                          <a:cs typeface="Arial" panose="020B0604020202020204" pitchFamily="34" charset="0"/>
                        </a:rPr>
                        <m:t>ậ</m:t>
                      </m:r>
                      <m:r>
                        <m:rPr>
                          <m:nor/>
                        </m:rPr>
                        <a:rPr lang="en-US" sz="4000">
                          <a:latin typeface="Arial" panose="020B0604020202020204" pitchFamily="34" charset="0"/>
                          <a:ea typeface="Calibri" panose="020F0502020204030204" pitchFamily="34" charset="0"/>
                          <a:cs typeface="Arial" panose="020B0604020202020204" pitchFamily="34" charset="0"/>
                        </a:rPr>
                        <m:t>y</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h</m:t>
                      </m:r>
                      <m:r>
                        <m:rPr>
                          <m:nor/>
                        </m:rPr>
                        <a:rPr lang="en-US" sz="4000">
                          <a:latin typeface="Arial" panose="020B0604020202020204" pitchFamily="34" charset="0"/>
                          <a:ea typeface="Calibri" panose="020F0502020204030204" pitchFamily="34" charset="0"/>
                          <a:cs typeface="Arial" panose="020B0604020202020204" pitchFamily="34" charset="0"/>
                        </a:rPr>
                        <m:t>à</m:t>
                      </m:r>
                      <m:r>
                        <m:rPr>
                          <m:nor/>
                        </m:rPr>
                        <a:rPr lang="en-US" sz="4000">
                          <a:latin typeface="Arial" panose="020B0604020202020204" pitchFamily="34" charset="0"/>
                          <a:ea typeface="Calibri" panose="020F0502020204030204" pitchFamily="34" charset="0"/>
                          <a:cs typeface="Arial" panose="020B0604020202020204" pitchFamily="34" charset="0"/>
                        </a:rPr>
                        <m:t>m</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s</m:t>
                      </m:r>
                      <m:r>
                        <m:rPr>
                          <m:nor/>
                        </m:rPr>
                        <a:rPr lang="en-US" sz="4000">
                          <a:latin typeface="Arial" panose="020B0604020202020204" pitchFamily="34" charset="0"/>
                          <a:ea typeface="Calibri" panose="020F0502020204030204" pitchFamily="34" charset="0"/>
                          <a:cs typeface="Arial" panose="020B0604020202020204" pitchFamily="34" charset="0"/>
                        </a:rPr>
                        <m:t>ố </m:t>
                      </m:r>
                      <m:r>
                        <a:rPr lang="en-US" sz="4000" i="1">
                          <a:latin typeface="Cambria Math" panose="02040503050406030204" pitchFamily="18" charset="0"/>
                          <a:ea typeface="Calibri" panose="020F0502020204030204" pitchFamily="34" charset="0"/>
                          <a:cs typeface="Times New Roman" panose="02020603050405020304" pitchFamily="18" charset="0"/>
                        </a:rPr>
                        <m:t>𝑦</m:t>
                      </m:r>
                      <m:r>
                        <a:rPr lang="en-US" sz="4000" i="1">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latin typeface="Cambria Math" panose="02040503050406030204" pitchFamily="18" charset="0"/>
                              <a:ea typeface="Calibri" panose="020F0502020204030204" pitchFamily="34" charset="0"/>
                              <a:cs typeface="Times New Roman" panose="02020603050405020304" pitchFamily="18" charset="0"/>
                            </a:rPr>
                            <m:t>cot</m:t>
                          </m:r>
                        </m:fName>
                        <m:e>
                          <m:r>
                            <a:rPr lang="en-US" sz="4000" i="1">
                              <a:latin typeface="Cambria Math" panose="02040503050406030204" pitchFamily="18" charset="0"/>
                              <a:ea typeface="Calibri" panose="020F0502020204030204" pitchFamily="34" charset="0"/>
                              <a:cs typeface="Times New Roman" panose="02020603050405020304" pitchFamily="18" charset="0"/>
                            </a:rPr>
                            <m:t>𝑥</m:t>
                          </m:r>
                        </m:e>
                      </m:func>
                      <m:r>
                        <a:rPr lang="en-US" sz="4000" i="1">
                          <a:latin typeface="Cambria Math" panose="02040503050406030204" pitchFamily="18" charset="0"/>
                          <a:ea typeface="Calibri" panose="020F0502020204030204" pitchFamily="34" charset="0"/>
                          <a:cs typeface="Times New Roman" panose="02020603050405020304" pitchFamily="18"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l</m:t>
                      </m:r>
                      <m:r>
                        <m:rPr>
                          <m:nor/>
                        </m:rPr>
                        <a:rPr lang="en-US" sz="4000">
                          <a:latin typeface="Arial" panose="020B0604020202020204" pitchFamily="34" charset="0"/>
                          <a:ea typeface="Malgun Gothic" panose="020B0503020000020004" pitchFamily="34" charset="-127"/>
                          <a:cs typeface="Arial" panose="020B0604020202020204" pitchFamily="34" charset="0"/>
                        </a:rPr>
                        <m:t>à </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ộ</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nguy</m:t>
                      </m:r>
                      <m:r>
                        <m:rPr>
                          <m:nor/>
                        </m:rPr>
                        <a:rPr lang="en-US" sz="4000">
                          <a:latin typeface="Arial" panose="020B0604020202020204" pitchFamily="34" charset="0"/>
                          <a:ea typeface="Malgun Gothic" panose="020B0503020000020004" pitchFamily="34" charset="-127"/>
                          <a:cs typeface="Arial" panose="020B0604020202020204" pitchFamily="34" charset="0"/>
                        </a:rPr>
                        <m:t>ê</m:t>
                      </m:r>
                      <m:r>
                        <m:rPr>
                          <m:nor/>
                        </m:rPr>
                        <a:rPr lang="en-US" sz="4000">
                          <a:latin typeface="Arial" panose="020B0604020202020204" pitchFamily="34" charset="0"/>
                          <a:ea typeface="Malgun Gothic" panose="020B0503020000020004" pitchFamily="34" charset="-127"/>
                          <a:cs typeface="Arial" panose="020B0604020202020204" pitchFamily="34" charset="0"/>
                        </a:rPr>
                        <m:t>n</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h</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ủ</m:t>
                      </m:r>
                      <m:r>
                        <m:rPr>
                          <m:nor/>
                        </m:rPr>
                        <a:rPr lang="en-US" sz="4000">
                          <a:latin typeface="Arial" panose="020B0604020202020204" pitchFamily="34" charset="0"/>
                          <a:ea typeface="Malgun Gothic" panose="020B0503020000020004" pitchFamily="34" charset="-127"/>
                          <a:cs typeface="Arial" panose="020B0604020202020204" pitchFamily="34" charset="0"/>
                        </a:rPr>
                        <m:t>a</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h</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s</m:t>
                      </m:r>
                      <m:r>
                        <m:rPr>
                          <m:nor/>
                        </m:rPr>
                        <a:rPr lang="en-US" sz="4000">
                          <a:latin typeface="Arial" panose="020B0604020202020204" pitchFamily="34" charset="0"/>
                          <a:ea typeface="Malgun Gothic" panose="020B0503020000020004" pitchFamily="34" charset="-127"/>
                          <a:cs typeface="Arial" panose="020B0604020202020204" pitchFamily="34" charset="0"/>
                        </a:rPr>
                        <m:t>ố</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sin</m:t>
                                  </m:r>
                                </m:e>
                                <m:sup>
                                  <m:r>
                                    <a:rPr lang="en-US" sz="4000">
                                      <a:effectLst/>
                                      <a:latin typeface="Cambria Math" panose="02040503050406030204" pitchFamily="18" charset="0"/>
                                      <a:ea typeface="Malgun Gothic" panose="020B0503020000020004" pitchFamily="34" charset="-127"/>
                                      <a:cs typeface="Times New Roman" panose="02020603050405020304" pitchFamily="18" charset="0"/>
                                    </a:rPr>
                                    <m:t>2</m:t>
                                  </m:r>
                                </m:sup>
                              </m:sSup>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den>
                      </m:f>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d</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V</m:t>
                      </m:r>
                      <m:r>
                        <m:rPr>
                          <m:nor/>
                        </m:rPr>
                        <a:rPr lang="en-US" sz="4000">
                          <a:latin typeface="Arial" panose="020B0604020202020204" pitchFamily="34" charset="0"/>
                          <a:ea typeface="Calibri" panose="020F0502020204030204" pitchFamily="34" charset="0"/>
                          <a:cs typeface="Arial" panose="020B0604020202020204" pitchFamily="34" charset="0"/>
                        </a:rPr>
                        <m:t>ớ</m:t>
                      </m:r>
                      <m:r>
                        <m:rPr>
                          <m:nor/>
                        </m:rPr>
                        <a:rPr lang="en-US" sz="4000">
                          <a:latin typeface="Arial" panose="020B0604020202020204" pitchFamily="34" charset="0"/>
                          <a:ea typeface="Calibri" panose="020F0502020204030204" pitchFamily="34" charset="0"/>
                          <a:cs typeface="Arial" panose="020B0604020202020204" pitchFamily="34" charset="0"/>
                        </a:rPr>
                        <m:t>i</m:t>
                      </m:r>
                      <m:r>
                        <m:rPr>
                          <m:nor/>
                        </m:rPr>
                        <a:rPr lang="en-US" sz="4000">
                          <a:latin typeface="Arial" panose="020B0604020202020204" pitchFamily="34" charset="0"/>
                          <a:ea typeface="Calibri" panose="020F0502020204030204" pitchFamily="34" charset="0"/>
                          <a:cs typeface="Arial" panose="020B0604020202020204" pitchFamily="34" charset="0"/>
                        </a:rPr>
                        <m:t> </m:t>
                      </m:r>
                      <m:r>
                        <a:rPr lang="en-US" sz="4000" i="1">
                          <a:latin typeface="Cambria Math" panose="02040503050406030204" pitchFamily="18" charset="0"/>
                          <a:ea typeface="Calibri" panose="020F0502020204030204" pitchFamily="34" charset="0"/>
                          <a:cs typeface="Times New Roman" panose="02020603050405020304" pitchFamily="18" charset="0"/>
                        </a:rPr>
                        <m:t>𝑥</m:t>
                      </m:r>
                      <m:r>
                        <a:rPr lang="en-US" sz="4000" i="1">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ea typeface="Calibri" panose="020F0502020204030204" pitchFamily="34" charset="0"/>
                              <a:cs typeface="Times New Roman" panose="02020603050405020304" pitchFamily="18" charset="0"/>
                            </a:rPr>
                          </m:ctrlPr>
                        </m:fPr>
                        <m:num>
                          <m:r>
                            <a:rPr lang="en-US" sz="4000" i="1">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latin typeface="Cambria Math" panose="02040503050406030204" pitchFamily="18" charset="0"/>
                              <a:ea typeface="Calibri" panose="020F0502020204030204" pitchFamily="34" charset="0"/>
                              <a:cs typeface="Times New Roman" panose="02020603050405020304" pitchFamily="18" charset="0"/>
                            </a:rPr>
                            <m:t>2</m:t>
                          </m:r>
                        </m:den>
                      </m:f>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𝑘</m:t>
                      </m:r>
                      <m:r>
                        <a:rPr lang="en-US" sz="4000" i="1">
                          <a:latin typeface="Cambria Math" panose="02040503050406030204" pitchFamily="18" charset="0"/>
                          <a:ea typeface="Calibri" panose="020F0502020204030204" pitchFamily="34" charset="0"/>
                          <a:cs typeface="Times New Roman" panose="02020603050405020304" pitchFamily="18" charset="0"/>
                        </a:rPr>
                        <m:t>𝜋</m:t>
                      </m:r>
                      <m:r>
                        <a:rPr lang="en-US" sz="4000" i="1">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latin typeface="Cambria Math" panose="02040503050406030204" pitchFamily="18" charset="0"/>
                              <a:ea typeface="Calibri" panose="020F0502020204030204" pitchFamily="34" charset="0"/>
                              <a:cs typeface="Times New Roman" panose="02020603050405020304" pitchFamily="18" charset="0"/>
                            </a:rPr>
                            <m:t>𝑘</m:t>
                          </m:r>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ℤ</m:t>
                          </m:r>
                        </m:e>
                      </m:d>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ta</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ó</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tan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e>
                          </m:d>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cos</m:t>
                                  </m:r>
                                </m:e>
                                <m:sup>
                                  <m:r>
                                    <a:rPr lang="en-US" sz="4000">
                                      <a:effectLst/>
                                      <a:latin typeface="Cambria Math" panose="02040503050406030204" pitchFamily="18" charset="0"/>
                                      <a:ea typeface="Malgun Gothic" panose="020B0503020000020004" pitchFamily="34" charset="-127"/>
                                      <a:cs typeface="Times New Roman" panose="02020603050405020304" pitchFamily="18" charset="0"/>
                                    </a:rPr>
                                    <m:t>2</m:t>
                                  </m:r>
                                </m:sup>
                              </m:sSup>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V</m:t>
                      </m:r>
                      <m:r>
                        <m:rPr>
                          <m:nor/>
                        </m:rPr>
                        <a:rPr lang="en-US" sz="4000">
                          <a:latin typeface="Arial" panose="020B0604020202020204" pitchFamily="34" charset="0"/>
                          <a:ea typeface="Calibri" panose="020F0502020204030204" pitchFamily="34" charset="0"/>
                          <a:cs typeface="Arial" panose="020B0604020202020204" pitchFamily="34" charset="0"/>
                        </a:rPr>
                        <m:t>ậ</m:t>
                      </m:r>
                      <m:r>
                        <m:rPr>
                          <m:nor/>
                        </m:rPr>
                        <a:rPr lang="en-US" sz="4000">
                          <a:latin typeface="Arial" panose="020B0604020202020204" pitchFamily="34" charset="0"/>
                          <a:ea typeface="Calibri" panose="020F0502020204030204" pitchFamily="34" charset="0"/>
                          <a:cs typeface="Arial" panose="020B0604020202020204" pitchFamily="34" charset="0"/>
                        </a:rPr>
                        <m:t>y</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h</m:t>
                      </m:r>
                      <m:r>
                        <m:rPr>
                          <m:nor/>
                        </m:rPr>
                        <a:rPr lang="en-US" sz="4000">
                          <a:latin typeface="Arial" panose="020B0604020202020204" pitchFamily="34" charset="0"/>
                          <a:ea typeface="Calibri" panose="020F0502020204030204" pitchFamily="34" charset="0"/>
                          <a:cs typeface="Arial" panose="020B0604020202020204" pitchFamily="34" charset="0"/>
                        </a:rPr>
                        <m:t>à</m:t>
                      </m:r>
                      <m:r>
                        <m:rPr>
                          <m:nor/>
                        </m:rPr>
                        <a:rPr lang="en-US" sz="4000">
                          <a:latin typeface="Arial" panose="020B0604020202020204" pitchFamily="34" charset="0"/>
                          <a:ea typeface="Calibri" panose="020F0502020204030204" pitchFamily="34" charset="0"/>
                          <a:cs typeface="Arial" panose="020B0604020202020204" pitchFamily="34" charset="0"/>
                        </a:rPr>
                        <m:t>m</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s</m:t>
                      </m:r>
                      <m:r>
                        <m:rPr>
                          <m:nor/>
                        </m:rPr>
                        <a:rPr lang="en-US" sz="4000">
                          <a:latin typeface="Arial" panose="020B0604020202020204" pitchFamily="34" charset="0"/>
                          <a:ea typeface="Calibri" panose="020F0502020204030204" pitchFamily="34" charset="0"/>
                          <a:cs typeface="Arial" panose="020B0604020202020204" pitchFamily="34" charset="0"/>
                        </a:rPr>
                        <m:t>ố </m:t>
                      </m:r>
                      <m:r>
                        <a:rPr lang="en-US" sz="4000" i="1">
                          <a:latin typeface="Cambria Math" panose="02040503050406030204" pitchFamily="18" charset="0"/>
                          <a:ea typeface="Calibri" panose="020F0502020204030204" pitchFamily="34" charset="0"/>
                          <a:cs typeface="Times New Roman" panose="02020603050405020304" pitchFamily="18" charset="0"/>
                        </a:rPr>
                        <m:t>𝑦</m:t>
                      </m:r>
                      <m:r>
                        <a:rPr lang="en-US" sz="4000" i="1">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latin typeface="Cambria Math" panose="02040503050406030204" pitchFamily="18" charset="0"/>
                              <a:ea typeface="Calibri" panose="020F0502020204030204" pitchFamily="34" charset="0"/>
                              <a:cs typeface="Times New Roman" panose="02020603050405020304" pitchFamily="18" charset="0"/>
                            </a:rPr>
                            <m:t>tan</m:t>
                          </m:r>
                        </m:fName>
                        <m:e>
                          <m:r>
                            <a:rPr lang="en-US" sz="4000" i="1">
                              <a:latin typeface="Cambria Math" panose="02040503050406030204" pitchFamily="18" charset="0"/>
                              <a:ea typeface="Calibri" panose="020F0502020204030204" pitchFamily="34" charset="0"/>
                              <a:cs typeface="Times New Roman" panose="02020603050405020304" pitchFamily="18" charset="0"/>
                            </a:rPr>
                            <m:t>𝑥</m:t>
                          </m:r>
                        </m:e>
                      </m:func>
                      <m:r>
                        <a:rPr lang="en-US" sz="4000" i="1">
                          <a:latin typeface="Cambria Math" panose="02040503050406030204" pitchFamily="18" charset="0"/>
                          <a:ea typeface="Calibri" panose="020F0502020204030204" pitchFamily="34" charset="0"/>
                          <a:cs typeface="Times New Roman" panose="02020603050405020304" pitchFamily="18"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l</m:t>
                      </m:r>
                      <m:r>
                        <m:rPr>
                          <m:nor/>
                        </m:rPr>
                        <a:rPr lang="en-US" sz="4000">
                          <a:latin typeface="Arial" panose="020B0604020202020204" pitchFamily="34" charset="0"/>
                          <a:ea typeface="Malgun Gothic" panose="020B0503020000020004" pitchFamily="34" charset="-127"/>
                          <a:cs typeface="Arial" panose="020B0604020202020204" pitchFamily="34" charset="0"/>
                        </a:rPr>
                        <m:t>à </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ộ</m:t>
                      </m:r>
                      <m:r>
                        <m:rPr>
                          <m:nor/>
                        </m:rPr>
                        <a:rPr lang="en-US" sz="4000">
                          <a:latin typeface="Arial" panose="020B0604020202020204" pitchFamily="34" charset="0"/>
                          <a:ea typeface="Malgun Gothic" panose="020B0503020000020004" pitchFamily="34" charset="-127"/>
                          <a:cs typeface="Arial" panose="020B0604020202020204" pitchFamily="34" charset="0"/>
                        </a:rPr>
                        <m:t>t</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nguy</m:t>
                      </m:r>
                      <m:r>
                        <m:rPr>
                          <m:nor/>
                        </m:rPr>
                        <a:rPr lang="en-US" sz="4000">
                          <a:latin typeface="Arial" panose="020B0604020202020204" pitchFamily="34" charset="0"/>
                          <a:ea typeface="Malgun Gothic" panose="020B0503020000020004" pitchFamily="34" charset="-127"/>
                          <a:cs typeface="Arial" panose="020B0604020202020204" pitchFamily="34" charset="0"/>
                        </a:rPr>
                        <m:t>ê</m:t>
                      </m:r>
                      <m:r>
                        <m:rPr>
                          <m:nor/>
                        </m:rPr>
                        <a:rPr lang="en-US" sz="4000">
                          <a:latin typeface="Arial" panose="020B0604020202020204" pitchFamily="34" charset="0"/>
                          <a:ea typeface="Malgun Gothic" panose="020B0503020000020004" pitchFamily="34" charset="-127"/>
                          <a:cs typeface="Arial" panose="020B0604020202020204" pitchFamily="34" charset="0"/>
                        </a:rPr>
                        <m:t>n</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h</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c</m:t>
                      </m:r>
                      <m:r>
                        <m:rPr>
                          <m:nor/>
                        </m:rPr>
                        <a:rPr lang="en-US" sz="4000">
                          <a:latin typeface="Arial" panose="020B0604020202020204" pitchFamily="34" charset="0"/>
                          <a:ea typeface="Malgun Gothic" panose="020B0503020000020004" pitchFamily="34" charset="-127"/>
                          <a:cs typeface="Arial" panose="020B0604020202020204" pitchFamily="34" charset="0"/>
                        </a:rPr>
                        <m:t>ủ</m:t>
                      </m:r>
                      <m:r>
                        <m:rPr>
                          <m:nor/>
                        </m:rPr>
                        <a:rPr lang="en-US" sz="4000">
                          <a:latin typeface="Arial" panose="020B0604020202020204" pitchFamily="34" charset="0"/>
                          <a:ea typeface="Malgun Gothic" panose="020B0503020000020004" pitchFamily="34" charset="-127"/>
                          <a:cs typeface="Arial" panose="020B0604020202020204" pitchFamily="34" charset="0"/>
                        </a:rPr>
                        <m:t>a</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h</m:t>
                      </m:r>
                      <m:r>
                        <m:rPr>
                          <m:nor/>
                        </m:rPr>
                        <a:rPr lang="en-US" sz="4000">
                          <a:latin typeface="Arial" panose="020B0604020202020204" pitchFamily="34" charset="0"/>
                          <a:ea typeface="Malgun Gothic" panose="020B0503020000020004" pitchFamily="34" charset="-127"/>
                          <a:cs typeface="Arial" panose="020B0604020202020204" pitchFamily="34" charset="0"/>
                        </a:rPr>
                        <m:t>à</m:t>
                      </m:r>
                      <m:r>
                        <m:rPr>
                          <m:nor/>
                        </m:rPr>
                        <a:rPr lang="en-US" sz="4000">
                          <a:latin typeface="Arial" panose="020B0604020202020204" pitchFamily="34" charset="0"/>
                          <a:ea typeface="Malgun Gothic" panose="020B0503020000020004" pitchFamily="34" charset="-127"/>
                          <a:cs typeface="Arial" panose="020B0604020202020204" pitchFamily="34" charset="0"/>
                        </a:rPr>
                        <m:t>m</m:t>
                      </m:r>
                      <m:r>
                        <m:rPr>
                          <m:nor/>
                        </m:rPr>
                        <a:rPr lang="en-US" sz="4000">
                          <a:latin typeface="Arial" panose="020B0604020202020204" pitchFamily="34" charset="0"/>
                          <a:ea typeface="Malgun Gothic" panose="020B0503020000020004" pitchFamily="34" charset="-127"/>
                          <a:cs typeface="Arial" panose="020B0604020202020204" pitchFamily="34" charset="0"/>
                        </a:rPr>
                        <m:t> </m:t>
                      </m:r>
                      <m:r>
                        <m:rPr>
                          <m:nor/>
                        </m:rPr>
                        <a:rPr lang="en-US" sz="4000">
                          <a:latin typeface="Arial" panose="020B0604020202020204" pitchFamily="34" charset="0"/>
                          <a:ea typeface="Malgun Gothic" panose="020B0503020000020004" pitchFamily="34" charset="-127"/>
                          <a:cs typeface="Arial" panose="020B0604020202020204" pitchFamily="34" charset="0"/>
                        </a:rPr>
                        <m:t>s</m:t>
                      </m:r>
                      <m:r>
                        <m:rPr>
                          <m:nor/>
                        </m:rPr>
                        <a:rPr lang="en-US" sz="4000">
                          <a:latin typeface="Arial" panose="020B0604020202020204" pitchFamily="34" charset="0"/>
                          <a:ea typeface="Malgun Gothic" panose="020B0503020000020004" pitchFamily="34" charset="-127"/>
                          <a:cs typeface="Arial" panose="020B0604020202020204" pitchFamily="34" charset="0"/>
                        </a:rPr>
                        <m:t>ố</m:t>
                      </m:r>
                      <m:r>
                        <a:rPr lang="en-US" sz="4000" b="0" i="1" smtClean="0">
                          <a:latin typeface="Cambria Math" panose="02040503050406030204" pitchFamily="18" charset="0"/>
                          <a:ea typeface="Malgun Gothic" panose="020B0503020000020004" pitchFamily="34" charset="-127"/>
                          <a:cs typeface="Arial" panose="020B0604020202020204" pitchFamily="34"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cos</m:t>
                                  </m:r>
                                </m:e>
                                <m:sup>
                                  <m:r>
                                    <a:rPr lang="en-US" sz="4000">
                                      <a:effectLst/>
                                      <a:latin typeface="Cambria Math" panose="02040503050406030204" pitchFamily="18" charset="0"/>
                                      <a:ea typeface="Malgun Gothic" panose="020B0503020000020004" pitchFamily="34" charset="-127"/>
                                      <a:cs typeface="Times New Roman" panose="02020603050405020304" pitchFamily="18" charset="0"/>
                                    </a:rPr>
                                    <m:t>2</m:t>
                                  </m:r>
                                </m:sup>
                              </m:sSup>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den>
                      </m:f>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20481" y="1866900"/>
                <a:ext cx="15319719" cy="7031156"/>
              </a:xfrm>
              <a:prstGeom prst="rect">
                <a:avLst/>
              </a:prstGeom>
              <a:blipFill>
                <a:blip r:embed="rId5"/>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a:off x="-269110" y="8648700"/>
            <a:ext cx="2359983" cy="1418977"/>
          </a:xfrm>
          <a:prstGeom prst="rect">
            <a:avLst/>
          </a:prstGeom>
        </p:spPr>
      </p:pic>
    </p:spTree>
    <p:extLst>
      <p:ext uri="{BB962C8B-B14F-4D97-AF65-F5344CB8AC3E}">
        <p14:creationId xmlns:p14="http://schemas.microsoft.com/office/powerpoint/2010/main" val="355930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76200" y="-267496"/>
            <a:ext cx="22707600" cy="9678196"/>
          </a:xfrm>
          <a:custGeom>
            <a:avLst/>
            <a:gdLst/>
            <a:ahLst/>
            <a:cxnLst/>
            <a:rect l="l" t="t" r="r" b="b"/>
            <a:pathLst>
              <a:path w="19142830" h="10287152">
                <a:moveTo>
                  <a:pt x="0" y="0"/>
                </a:moveTo>
                <a:lnTo>
                  <a:pt x="19142830" y="0"/>
                </a:lnTo>
                <a:lnTo>
                  <a:pt x="19142830" y="10287152"/>
                </a:lnTo>
                <a:lnTo>
                  <a:pt x="0" y="10287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4097000" y="6896100"/>
            <a:ext cx="3791286" cy="3200400"/>
          </a:xfrm>
          <a:custGeom>
            <a:avLst/>
            <a:gdLst/>
            <a:ahLst/>
            <a:cxnLst/>
            <a:rect l="l" t="t" r="r" b="b"/>
            <a:pathLst>
              <a:path w="7505186" h="6315784">
                <a:moveTo>
                  <a:pt x="0" y="0"/>
                </a:moveTo>
                <a:lnTo>
                  <a:pt x="7505186" y="0"/>
                </a:lnTo>
                <a:lnTo>
                  <a:pt x="7505186" y="6315784"/>
                </a:lnTo>
                <a:lnTo>
                  <a:pt x="0" y="63157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Google Shape;1339;p43">
            <a:extLst>
              <a:ext uri="{FF2B5EF4-FFF2-40B4-BE49-F238E27FC236}">
                <a16:creationId xmlns:a16="http://schemas.microsoft.com/office/drawing/2014/main" id="{8FA8A61B-8099-A7AF-9137-316BAC1C9676}"/>
              </a:ext>
            </a:extLst>
          </p:cNvPr>
          <p:cNvSpPr txBox="1">
            <a:spLocks/>
          </p:cNvSpPr>
          <p:nvPr/>
        </p:nvSpPr>
        <p:spPr>
          <a:xfrm>
            <a:off x="457200" y="1028700"/>
            <a:ext cx="5640040" cy="1219200"/>
          </a:xfrm>
          <a:prstGeom prst="rect">
            <a:avLst/>
          </a:prstGeom>
        </p:spPr>
        <p:txBody>
          <a:bodyPr spcFirstLastPara="1" wrap="square" lIns="180000" tIns="182850" rIns="18000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300" b="1" i="0" u="none" strike="noStrike" kern="1200" cap="none" spc="0" normalizeH="0" baseline="0" noProof="0">
                <a:ln>
                  <a:noFill/>
                </a:ln>
                <a:solidFill>
                  <a:srgbClr val="F79646">
                    <a:lumMod val="75000"/>
                  </a:srgbClr>
                </a:solidFill>
                <a:effectLst/>
                <a:uLnTx/>
                <a:uFillTx/>
                <a:latin typeface="Arial" panose="020B0604020202020204" pitchFamily="34" charset="0"/>
                <a:ea typeface="+mj-ea"/>
                <a:cs typeface="Arial" panose="020B0604020202020204" pitchFamily="34" charset="0"/>
              </a:rPr>
              <a:t>KẾT LUẬN</a:t>
            </a:r>
            <a:endParaRPr kumimoji="0" lang="en-US" sz="73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j-ea"/>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457200" y="3040017"/>
                <a:ext cx="15773400" cy="4160883"/>
              </a:xfrm>
              <a:prstGeom prst="rect">
                <a:avLst/>
              </a:prstGeom>
            </p:spPr>
            <p:txBody>
              <a:bodyPr wrap="square">
                <a:spAutoFit/>
              </a:bodyPr>
              <a:lstStyle/>
              <a:p>
                <a:pPr lvl="0" algn="just">
                  <a:lnSpc>
                    <a:spcPct val="120000"/>
                  </a:lnSpc>
                </a:pPr>
                <a14:m>
                  <m:oMathPara xmlns:m="http://schemas.openxmlformats.org/officeDocument/2006/math">
                    <m:oMathParaPr>
                      <m:jc m:val="left"/>
                    </m:oMathParaPr>
                    <m:oMath xmlns:m="http://schemas.openxmlformats.org/officeDocument/2006/math">
                      <m:nary>
                        <m:naryPr>
                          <m:limLoc m:val="undOvr"/>
                          <m:subHide m:val="on"/>
                          <m:supHide m:val="on"/>
                          <m:ctrlPr>
                            <a:rPr lang="en-US" sz="4200" b="1" i="1" smtClean="0">
                              <a:latin typeface="Cambria Math" panose="02040503050406030204" pitchFamily="18" charset="0"/>
                              <a:ea typeface="Calibri" panose="020F0502020204030204" pitchFamily="34" charset="0"/>
                              <a:cs typeface="Times New Roman" panose="02020603050405020304" pitchFamily="18" charset="0"/>
                            </a:rPr>
                          </m:ctrlPr>
                        </m:naryPr>
                        <m:sub/>
                        <m:sup/>
                        <m:e>
                          <m:func>
                            <m:func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𝒔𝒊𝒏</m:t>
                              </m:r>
                            </m:fName>
                            <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𝒙</m:t>
                              </m:r>
                            </m:e>
                          </m:func>
                          <m:r>
                            <a:rPr lang="en-US" sz="4200" b="1" i="1">
                              <a:effectLst/>
                              <a:latin typeface="Cambria Math" panose="02040503050406030204" pitchFamily="18" charset="0"/>
                              <a:ea typeface="Calibri" panose="020F0502020204030204" pitchFamily="34" charset="0"/>
                              <a:cs typeface="Times New Roman" panose="02020603050405020304" pitchFamily="18" charset="0"/>
                            </a:rPr>
                            <m:t>𝒅𝒙</m:t>
                          </m:r>
                        </m:e>
                      </m:nary>
                      <m:r>
                        <a:rPr lang="en-US" sz="4200" b="1"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𝒄𝒐𝒔</m:t>
                          </m:r>
                        </m:fName>
                        <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𝒙</m:t>
                          </m:r>
                        </m:e>
                      </m:func>
                      <m:r>
                        <a:rPr lang="en-US" sz="4200" b="1" i="1">
                          <a:effectLst/>
                          <a:latin typeface="Cambria Math" panose="02040503050406030204" pitchFamily="18" charset="0"/>
                          <a:ea typeface="Calibri" panose="020F0502020204030204" pitchFamily="34" charset="0"/>
                          <a:cs typeface="Times New Roman" panose="02020603050405020304" pitchFamily="18" charset="0"/>
                        </a:rPr>
                        <m:t>+</m:t>
                      </m:r>
                      <m:r>
                        <a:rPr lang="en-US" sz="4200" b="1" i="1">
                          <a:effectLst/>
                          <a:latin typeface="Cambria Math" panose="02040503050406030204" pitchFamily="18" charset="0"/>
                          <a:ea typeface="Calibri" panose="020F0502020204030204" pitchFamily="34" charset="0"/>
                          <a:cs typeface="Times New Roman" panose="02020603050405020304" pitchFamily="18" charset="0"/>
                        </a:rPr>
                        <m:t>𝑪</m:t>
                      </m:r>
                      <m:r>
                        <m:rPr>
                          <m:nor/>
                        </m:rPr>
                        <a:rPr lang="en-US" sz="4200" b="1">
                          <a:effectLst/>
                          <a:latin typeface="Arial" panose="020B0604020202020204" pitchFamily="34" charset="0"/>
                          <a:ea typeface="Malgun Gothic" panose="020B0503020000020004" pitchFamily="34" charset="-127"/>
                          <a:cs typeface="Arial" panose="020B0604020202020204" pitchFamily="34" charset="0"/>
                        </a:rPr>
                        <m:t>.</m:t>
                      </m:r>
                      <m:r>
                        <a:rPr lang="en-US" sz="4200" b="1" i="1" smtClean="0">
                          <a:effectLst/>
                          <a:latin typeface="Cambria Math" panose="02040503050406030204" pitchFamily="18" charset="0"/>
                          <a:ea typeface="Malgun Gothic" panose="020B0503020000020004" pitchFamily="34" charset="-127"/>
                          <a:cs typeface="Arial" panose="020B0604020202020204" pitchFamily="34" charset="0"/>
                        </a:rPr>
                        <m:t>                           </m:t>
                      </m:r>
                      <m:nary>
                        <m:naryPr>
                          <m:limLoc m:val="undOvr"/>
                          <m:subHide m:val="on"/>
                          <m:supHide m:val="on"/>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naryPr>
                        <m:sub/>
                        <m:sup/>
                        <m:e>
                          <m:func>
                            <m:func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𝒄𝒐𝒔</m:t>
                              </m:r>
                            </m:fName>
                            <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𝒙</m:t>
                              </m:r>
                            </m:e>
                          </m:func>
                          <m:r>
                            <a:rPr lang="en-US" sz="4200" b="1" i="1">
                              <a:effectLst/>
                              <a:latin typeface="Cambria Math" panose="02040503050406030204" pitchFamily="18" charset="0"/>
                              <a:ea typeface="Calibri" panose="020F0502020204030204" pitchFamily="34" charset="0"/>
                              <a:cs typeface="Times New Roman" panose="02020603050405020304" pitchFamily="18" charset="0"/>
                            </a:rPr>
                            <m:t>𝒅𝒙</m:t>
                          </m:r>
                        </m:e>
                      </m:nary>
                      <m:r>
                        <a:rPr lang="en-US" sz="4200" b="1"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𝒔𝒊𝒏</m:t>
                          </m:r>
                        </m:fName>
                        <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𝒙</m:t>
                          </m:r>
                        </m:e>
                      </m:func>
                      <m:r>
                        <a:rPr lang="en-US" sz="4200" b="1" i="1">
                          <a:effectLst/>
                          <a:latin typeface="Cambria Math" panose="02040503050406030204" pitchFamily="18" charset="0"/>
                          <a:ea typeface="Calibri" panose="020F0502020204030204" pitchFamily="34" charset="0"/>
                          <a:cs typeface="Times New Roman" panose="02020603050405020304" pitchFamily="18" charset="0"/>
                        </a:rPr>
                        <m:t>+</m:t>
                      </m:r>
                      <m:r>
                        <a:rPr lang="en-US" sz="4200" b="1" i="1">
                          <a:effectLst/>
                          <a:latin typeface="Cambria Math" panose="02040503050406030204" pitchFamily="18" charset="0"/>
                          <a:ea typeface="Calibri" panose="020F0502020204030204" pitchFamily="34" charset="0"/>
                          <a:cs typeface="Times New Roman" panose="02020603050405020304" pitchFamily="18" charset="0"/>
                        </a:rPr>
                        <m:t>𝑪</m:t>
                      </m:r>
                      <m:r>
                        <m:rPr>
                          <m:nor/>
                        </m:rPr>
                        <a:rPr lang="en-US" sz="4200" b="1">
                          <a:effectLst/>
                          <a:latin typeface="Arial" panose="020B0604020202020204" pitchFamily="34" charset="0"/>
                          <a:ea typeface="Malgun Gothic" panose="020B0503020000020004" pitchFamily="34" charset="-127"/>
                          <a:cs typeface="Arial" panose="020B0604020202020204" pitchFamily="34" charset="0"/>
                        </a:rPr>
                        <m:t>.</m:t>
                      </m:r>
                    </m:oMath>
                  </m:oMathPara>
                </a14:m>
                <a:endParaRPr lang="en-US" sz="4200" b="1">
                  <a:effectLst/>
                  <a:latin typeface="Arial" panose="020B0604020202020204" pitchFamily="34" charset="0"/>
                  <a:ea typeface="Calibri" panose="020F0502020204030204" pitchFamily="34" charset="0"/>
                  <a:cs typeface="Arial" panose="020B0604020202020204" pitchFamily="34" charset="0"/>
                </a:endParaRPr>
              </a:p>
              <a:p>
                <a:pPr lvl="0" algn="just">
                  <a:lnSpc>
                    <a:spcPct val="120000"/>
                  </a:lnSpc>
                </a:pPr>
                <a14:m>
                  <m:oMathPara xmlns:m="http://schemas.openxmlformats.org/officeDocument/2006/math">
                    <m:oMathParaPr>
                      <m:jc m:val="left"/>
                    </m:oMathParaPr>
                    <m:oMath xmlns:m="http://schemas.openxmlformats.org/officeDocument/2006/math">
                      <m:nary>
                        <m:naryPr>
                          <m:limLoc m:val="undOvr"/>
                          <m:subHide m:val="on"/>
                          <m:supHide m:val="on"/>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200" b="1" i="1">
                                  <a:effectLst/>
                                  <a:latin typeface="Cambria Math" panose="02040503050406030204" pitchFamily="18" charset="0"/>
                                  <a:ea typeface="Calibri" panose="020F0502020204030204" pitchFamily="34" charset="0"/>
                                  <a:cs typeface="Times New Roman" panose="02020603050405020304" pitchFamily="18" charset="0"/>
                                </a:rPr>
                                <m:t>𝟏</m:t>
                              </m:r>
                            </m:num>
                            <m:den>
                              <m:func>
                                <m:func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𝒔𝒊𝒏</m:t>
                                      </m:r>
                                    </m:e>
                                    <m:sup>
                                      <m:r>
                                        <a:rPr lang="en-US" sz="4200" b="1" i="1">
                                          <a:effectLst/>
                                          <a:latin typeface="Cambria Math" panose="02040503050406030204" pitchFamily="18" charset="0"/>
                                          <a:ea typeface="Calibri" panose="020F0502020204030204" pitchFamily="34" charset="0"/>
                                          <a:cs typeface="Times New Roman" panose="02020603050405020304" pitchFamily="18" charset="0"/>
                                        </a:rPr>
                                        <m:t>𝟐</m:t>
                                      </m:r>
                                    </m:sup>
                                  </m:sSup>
                                </m:fName>
                                <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𝒙</m:t>
                                  </m:r>
                                </m:e>
                              </m:func>
                            </m:den>
                          </m:f>
                        </m:e>
                      </m:nary>
                      <m:r>
                        <a:rPr lang="en-US" sz="4200" b="1" i="1">
                          <a:effectLst/>
                          <a:latin typeface="Cambria Math" panose="02040503050406030204" pitchFamily="18" charset="0"/>
                          <a:ea typeface="Calibri" panose="020F0502020204030204" pitchFamily="34" charset="0"/>
                          <a:cs typeface="Times New Roman" panose="02020603050405020304" pitchFamily="18" charset="0"/>
                        </a:rPr>
                        <m:t>𝒅𝒙</m:t>
                      </m:r>
                      <m:r>
                        <a:rPr lang="en-US" sz="4200" b="1"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𝒄𝒐𝒕</m:t>
                          </m:r>
                        </m:fName>
                        <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𝒙</m:t>
                          </m:r>
                        </m:e>
                      </m:func>
                      <m:r>
                        <a:rPr lang="en-US" sz="4200" b="1" i="1">
                          <a:effectLst/>
                          <a:latin typeface="Cambria Math" panose="02040503050406030204" pitchFamily="18" charset="0"/>
                          <a:ea typeface="Calibri" panose="020F0502020204030204" pitchFamily="34" charset="0"/>
                          <a:cs typeface="Times New Roman" panose="02020603050405020304" pitchFamily="18" charset="0"/>
                        </a:rPr>
                        <m:t>+</m:t>
                      </m:r>
                      <m:r>
                        <a:rPr lang="en-US" sz="4200" b="1" i="1">
                          <a:effectLst/>
                          <a:latin typeface="Cambria Math" panose="02040503050406030204" pitchFamily="18" charset="0"/>
                          <a:ea typeface="Calibri" panose="020F0502020204030204" pitchFamily="34" charset="0"/>
                          <a:cs typeface="Times New Roman" panose="02020603050405020304" pitchFamily="18" charset="0"/>
                        </a:rPr>
                        <m:t>𝑪</m:t>
                      </m:r>
                      <m:r>
                        <m:rPr>
                          <m:nor/>
                        </m:rPr>
                        <a:rPr lang="en-US" sz="4200" b="1">
                          <a:effectLst/>
                          <a:latin typeface="Arial" panose="020B0604020202020204" pitchFamily="34" charset="0"/>
                          <a:ea typeface="Malgun Gothic" panose="020B0503020000020004" pitchFamily="34" charset="-127"/>
                          <a:cs typeface="Arial" panose="020B0604020202020204" pitchFamily="34" charset="0"/>
                        </a:rPr>
                        <m:t>.</m:t>
                      </m:r>
                      <m:r>
                        <a:rPr lang="en-US" sz="4200" b="1" i="1" smtClean="0">
                          <a:effectLst/>
                          <a:latin typeface="Cambria Math" panose="02040503050406030204" pitchFamily="18" charset="0"/>
                          <a:ea typeface="Malgun Gothic" panose="020B0503020000020004" pitchFamily="34" charset="-127"/>
                          <a:cs typeface="Arial" panose="020B0604020202020204" pitchFamily="34" charset="0"/>
                        </a:rPr>
                        <m:t>                        </m:t>
                      </m:r>
                      <m:nary>
                        <m:naryPr>
                          <m:limLoc m:val="undOvr"/>
                          <m:subHide m:val="on"/>
                          <m:supHide m:val="on"/>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200" b="1" i="1">
                                  <a:effectLst/>
                                  <a:latin typeface="Cambria Math" panose="02040503050406030204" pitchFamily="18" charset="0"/>
                                  <a:ea typeface="Calibri" panose="020F0502020204030204" pitchFamily="34" charset="0"/>
                                  <a:cs typeface="Times New Roman" panose="02020603050405020304" pitchFamily="18" charset="0"/>
                                </a:rPr>
                                <m:t>𝟏</m:t>
                              </m:r>
                            </m:num>
                            <m:den>
                              <m:func>
                                <m:func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𝒄𝒐𝒔</m:t>
                                      </m:r>
                                    </m:e>
                                    <m:sup>
                                      <m:r>
                                        <a:rPr lang="en-US" sz="4200" b="1" i="1">
                                          <a:effectLst/>
                                          <a:latin typeface="Cambria Math" panose="02040503050406030204" pitchFamily="18" charset="0"/>
                                          <a:ea typeface="Calibri" panose="020F0502020204030204" pitchFamily="34" charset="0"/>
                                          <a:cs typeface="Times New Roman" panose="02020603050405020304" pitchFamily="18" charset="0"/>
                                        </a:rPr>
                                        <m:t>𝟐</m:t>
                                      </m:r>
                                    </m:sup>
                                  </m:sSup>
                                </m:fName>
                                <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𝒙</m:t>
                                  </m:r>
                                </m:e>
                              </m:func>
                            </m:den>
                          </m:f>
                        </m:e>
                      </m:nary>
                      <m:r>
                        <a:rPr lang="en-US" sz="4200" b="1" i="1">
                          <a:effectLst/>
                          <a:latin typeface="Cambria Math" panose="02040503050406030204" pitchFamily="18" charset="0"/>
                          <a:ea typeface="Calibri" panose="020F0502020204030204" pitchFamily="34" charset="0"/>
                          <a:cs typeface="Times New Roman" panose="02020603050405020304" pitchFamily="18" charset="0"/>
                        </a:rPr>
                        <m:t>𝒅𝒙</m:t>
                      </m:r>
                      <m:r>
                        <a:rPr lang="en-US" sz="4200" b="1"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200" b="1"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𝒕𝒂𝒏</m:t>
                          </m:r>
                        </m:fName>
                        <m:e>
                          <m:r>
                            <a:rPr lang="en-US" sz="4200" b="1" i="1">
                              <a:effectLst/>
                              <a:latin typeface="Cambria Math" panose="02040503050406030204" pitchFamily="18" charset="0"/>
                              <a:ea typeface="Calibri" panose="020F0502020204030204" pitchFamily="34" charset="0"/>
                              <a:cs typeface="Times New Roman" panose="02020603050405020304" pitchFamily="18" charset="0"/>
                            </a:rPr>
                            <m:t>𝒙</m:t>
                          </m:r>
                        </m:e>
                      </m:func>
                      <m:r>
                        <a:rPr lang="en-US" sz="4200" b="1" i="1">
                          <a:effectLst/>
                          <a:latin typeface="Cambria Math" panose="02040503050406030204" pitchFamily="18" charset="0"/>
                          <a:ea typeface="Calibri" panose="020F0502020204030204" pitchFamily="34" charset="0"/>
                          <a:cs typeface="Times New Roman" panose="02020603050405020304" pitchFamily="18" charset="0"/>
                        </a:rPr>
                        <m:t>+</m:t>
                      </m:r>
                      <m:r>
                        <a:rPr lang="en-US" sz="4200" b="1" i="1">
                          <a:effectLst/>
                          <a:latin typeface="Cambria Math" panose="02040503050406030204" pitchFamily="18" charset="0"/>
                          <a:ea typeface="Calibri" panose="020F0502020204030204" pitchFamily="34" charset="0"/>
                          <a:cs typeface="Times New Roman" panose="02020603050405020304" pitchFamily="18" charset="0"/>
                        </a:rPr>
                        <m:t>𝑪</m:t>
                      </m:r>
                      <m:r>
                        <m:rPr>
                          <m:nor/>
                        </m:rPr>
                        <a:rPr lang="en-US" sz="4200" b="1">
                          <a:effectLst/>
                          <a:latin typeface="Arial" panose="020B0604020202020204" pitchFamily="34" charset="0"/>
                          <a:ea typeface="Malgun Gothic" panose="020B0503020000020004" pitchFamily="34" charset="-127"/>
                          <a:cs typeface="Arial" panose="020B0604020202020204" pitchFamily="34" charset="0"/>
                        </a:rPr>
                        <m:t>.</m:t>
                      </m:r>
                    </m:oMath>
                  </m:oMathPara>
                </a14:m>
                <a:endParaRPr lang="en-US" sz="4200" b="1">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57200" y="3040017"/>
                <a:ext cx="15773400" cy="416088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320063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2438400" y="615616"/>
            <a:ext cx="15163800" cy="90678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p:grpSp>
        <p:nvGrpSpPr>
          <p:cNvPr id="7" name="Group 6"/>
          <p:cNvGrpSpPr/>
          <p:nvPr/>
        </p:nvGrpSpPr>
        <p:grpSpPr>
          <a:xfrm>
            <a:off x="4374845" y="1421732"/>
            <a:ext cx="4904156" cy="905910"/>
            <a:chOff x="457200" y="1445085"/>
            <a:chExt cx="4904156" cy="726615"/>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C0FDDE4-B345-9CEF-46D5-6288E812B092}"/>
                    </a:ext>
                  </a:extLst>
                </p:cNvPr>
                <p:cNvSpPr txBox="1"/>
                <p:nvPr/>
              </p:nvSpPr>
              <p:spPr>
                <a:xfrm>
                  <a:off x="2751329" y="1445085"/>
                  <a:ext cx="2610027" cy="707886"/>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left"/>
                      </m:oMathParaPr>
                      <m:oMath xmlns:m="http://schemas.openxmlformats.org/officeDocument/2006/math">
                        <m:r>
                          <m:rPr>
                            <m:nor/>
                          </m:rPr>
                          <a:rPr kumimoji="0" lang="en-US" sz="4000" b="0" i="0" u="none" strike="noStrike" kern="0" cap="none" spc="0" normalizeH="0" baseline="0" noProof="0">
                            <a:ln>
                              <a:noFill/>
                            </a:ln>
                            <a:solidFill>
                              <a:srgbClr val="000000"/>
                            </a:solidFill>
                            <a:effectLst/>
                            <a:uLnTx/>
                            <a:uFillTx/>
                            <a:latin typeface="Arial"/>
                            <a:ea typeface="+mn-ea"/>
                            <a:cs typeface="Arial"/>
                            <a:sym typeface="Arial"/>
                          </a:rPr>
                          <m:t>T</m:t>
                        </m:r>
                        <m:r>
                          <m:rPr>
                            <m:nor/>
                          </m:rPr>
                          <a:rPr kumimoji="0" lang="en-US" sz="4000" b="0" i="0" u="none" strike="noStrike" kern="0" cap="none" spc="0" normalizeH="0" baseline="0" noProof="0">
                            <a:ln>
                              <a:noFill/>
                            </a:ln>
                            <a:solidFill>
                              <a:srgbClr val="000000"/>
                            </a:solidFill>
                            <a:effectLst/>
                            <a:uLnTx/>
                            <a:uFillTx/>
                            <a:latin typeface="Arial"/>
                            <a:ea typeface="+mn-ea"/>
                            <a:cs typeface="Arial"/>
                            <a:sym typeface="Arial"/>
                          </a:rPr>
                          <m:t>ì</m:t>
                        </m:r>
                        <m:r>
                          <m:rPr>
                            <m:nor/>
                          </m:rPr>
                          <a:rPr kumimoji="0" lang="en-US" sz="4000" b="0" i="0" u="none" strike="noStrike" kern="0" cap="none" spc="0" normalizeH="0" baseline="0" noProof="0">
                            <a:ln>
                              <a:noFill/>
                            </a:ln>
                            <a:solidFill>
                              <a:srgbClr val="000000"/>
                            </a:solidFill>
                            <a:effectLst/>
                            <a:uLnTx/>
                            <a:uFillTx/>
                            <a:latin typeface="Arial"/>
                            <a:ea typeface="+mn-ea"/>
                            <a:cs typeface="Arial"/>
                            <a:sym typeface="Arial"/>
                          </a:rPr>
                          <m:t>m</m:t>
                        </m:r>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m:t>
                        </m:r>
                      </m:oMath>
                    </m:oMathPara>
                  </a14:m>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16" name="TextBox 15">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2751329" y="1445085"/>
                  <a:ext cx="2610027" cy="707886"/>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457200" y="1463814"/>
              <a:ext cx="217880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dụ </a:t>
              </a:r>
              <a:r>
                <a:rPr kumimoji="0" lang="en-US" sz="4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4:</a:t>
              </a:r>
              <a:r>
                <a:rPr kumimoji="0" lang="en-US" sz="4000" b="0" i="0" u="none" strike="noStrike" kern="0" cap="none" spc="0" normalizeH="0" baseline="0" noProof="0">
                  <a:ln>
                    <a:noFill/>
                  </a:ln>
                  <a:solidFill>
                    <a:srgbClr val="000000"/>
                  </a:solidFill>
                  <a:effectLst/>
                  <a:uLnTx/>
                  <a:uFillTx/>
                  <a:latin typeface="Arial"/>
                  <a:ea typeface="+mn-ea"/>
                  <a:cs typeface="Arial"/>
                  <a:sym typeface="Arial"/>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4" name="Rectangle 13"/>
              <p:cNvSpPr/>
              <p:nvPr/>
            </p:nvSpPr>
            <p:spPr>
              <a:xfrm>
                <a:off x="4343400" y="3560867"/>
                <a:ext cx="3498265" cy="170687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a</m:t>
                      </m:r>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 </m:t>
                      </m:r>
                      <m:nary>
                        <m:naryPr>
                          <m:limLoc m:val="undOvr"/>
                          <m:subHide m:val="on"/>
                          <m:supHide m:val="on"/>
                          <m:ctrlP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ctrlPr>
                        </m:naryPr>
                        <m:sub/>
                        <m:sup/>
                        <m:e>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sym typeface="Arial"/>
                            </a:rPr>
                            <m:t>3</m:t>
                          </m:r>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sym typeface="Arial"/>
                            </a:rPr>
                            <m:t>𝑐𝑜𝑠𝑥</m:t>
                          </m:r>
                          <m: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 </m:t>
                          </m:r>
                          <m: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𝑑𝑥</m:t>
                          </m:r>
                        </m:e>
                      </m:nary>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4343400" y="3560867"/>
                <a:ext cx="3498265" cy="17068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343400" y="6362189"/>
                <a:ext cx="5233036" cy="170687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b</m:t>
                      </m:r>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m:t>
                      </m:r>
                      <m:r>
                        <m:rPr>
                          <m:nor/>
                        </m:rPr>
                        <a:rPr kumimoji="0" lang="en-US" sz="4000" b="0" i="0" u="none" strike="noStrike" kern="100" cap="none" spc="0" normalizeH="0" baseline="0" noProof="0" smtClean="0">
                          <a:ln>
                            <a:noFill/>
                          </a:ln>
                          <a:solidFill>
                            <a:srgbClr val="000000"/>
                          </a:solidFill>
                          <a:effectLst/>
                          <a:uLnTx/>
                          <a:uFillTx/>
                          <a:latin typeface="Calibri"/>
                          <a:ea typeface="Aptos"/>
                          <a:cs typeface="Times New Roman" panose="02020603050405020304" pitchFamily="18" charset="0"/>
                          <a:sym typeface="Arial"/>
                        </a:rPr>
                        <m:t> </m:t>
                      </m:r>
                      <m:nary>
                        <m:naryPr>
                          <m:limLoc m:val="undOvr"/>
                          <m:subHide m:val="on"/>
                          <m:supHide m:val="on"/>
                          <m:ctrlP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ctrlPr>
                        </m:naryPr>
                        <m:sub/>
                        <m:sup/>
                        <m:e>
                          <m:d>
                            <m:dPr>
                              <m:ctrlP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dPr>
                            <m:e>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𝑠𝑖𝑛𝑥</m:t>
                              </m:r>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m:t>
                              </m:r>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𝑐𝑜𝑠𝑥</m:t>
                              </m:r>
                            </m:e>
                          </m:d>
                          <m: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 </m:t>
                          </m:r>
                          <m: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𝑑𝑥</m:t>
                          </m:r>
                        </m:e>
                      </m:nary>
                      <m:r>
                        <a:rPr kumimoji="0" lang="en-US" sz="4000" b="0" i="0"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 </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4343400" y="6362189"/>
                <a:ext cx="5233036" cy="17068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9748880" y="5568616"/>
                <a:ext cx="5872120" cy="3437479"/>
              </a:xfrm>
              <a:prstGeom prst="rect">
                <a:avLst/>
              </a:prstGeom>
            </p:spPr>
            <p:txBody>
              <a:bodyPr wrap="none">
                <a:spAutoFit/>
              </a:bodyPr>
              <a:lstStyle/>
              <a:p>
                <a:pPr lvl="0">
                  <a:lnSpc>
                    <a:spcPct val="150000"/>
                  </a:lnSpc>
                </a:pPr>
                <a14:m>
                  <m:oMathPara xmlns:m="http://schemas.openxmlformats.org/officeDocument/2006/math">
                    <m:oMathParaPr>
                      <m:jc m:val="left"/>
                    </m:oMathParaPr>
                    <m:oMath xmlns:m="http://schemas.openxmlformats.org/officeDocument/2006/math">
                      <m:r>
                        <a:rPr lang="en-US" sz="4000" b="1" i="1" kern="100" smtClean="0">
                          <a:solidFill>
                            <a:srgbClr val="C00000"/>
                          </a:solidFill>
                          <a:latin typeface="Cambria Math" panose="02040503050406030204" pitchFamily="18" charset="0"/>
                          <a:ea typeface="Aptos"/>
                          <a:cs typeface="Times New Roman" panose="02020603050405020304" pitchFamily="18" charset="0"/>
                          <a:sym typeface="Arial"/>
                        </a:rPr>
                        <m:t>=</m:t>
                      </m:r>
                      <m:nary>
                        <m:naryPr>
                          <m:limLoc m:val="undOvr"/>
                          <m:subHide m:val="on"/>
                          <m:supHide m:val="on"/>
                          <m:ctrlPr>
                            <a:rPr lang="en-US" sz="4000" b="1" i="1" kern="100" smtClean="0">
                              <a:solidFill>
                                <a:srgbClr val="C00000"/>
                              </a:solidFill>
                              <a:latin typeface="Cambria Math" panose="02040503050406030204" pitchFamily="18" charset="0"/>
                              <a:ea typeface="Aptos"/>
                              <a:cs typeface="Times New Roman" panose="02020603050405020304" pitchFamily="18" charset="0"/>
                              <a:sym typeface="Arial"/>
                            </a:rPr>
                          </m:ctrlPr>
                        </m:naryPr>
                        <m:sub/>
                        <m:sup/>
                        <m:e>
                          <m:r>
                            <a:rPr lang="en-US" sz="4000" b="1" i="1" kern="100">
                              <a:solidFill>
                                <a:srgbClr val="C00000"/>
                              </a:solidFill>
                              <a:latin typeface="Cambria Math" panose="02040503050406030204" pitchFamily="18" charset="0"/>
                              <a:cs typeface="Times New Roman" panose="02020603050405020304" pitchFamily="18" charset="0"/>
                              <a:sym typeface="Arial"/>
                            </a:rPr>
                            <m:t>𝒔𝒊𝒏𝒙</m:t>
                          </m:r>
                          <m:r>
                            <a:rPr lang="en-US" sz="4000" b="1" i="1" kern="100">
                              <a:solidFill>
                                <a:srgbClr val="C00000"/>
                              </a:solidFill>
                              <a:latin typeface="Cambria Math" panose="02040503050406030204" pitchFamily="18" charset="0"/>
                              <a:ea typeface="Aptos"/>
                              <a:cs typeface="Times New Roman" panose="02020603050405020304" pitchFamily="18" charset="0"/>
                              <a:sym typeface="Arial"/>
                            </a:rPr>
                            <m:t>𝒅𝒙</m:t>
                          </m:r>
                        </m:e>
                      </m:nary>
                      <m:r>
                        <a:rPr lang="en-US" sz="4000" b="1" i="1" kern="100" smtClean="0">
                          <a:solidFill>
                            <a:srgbClr val="C00000"/>
                          </a:solidFill>
                          <a:latin typeface="Cambria Math" panose="02040503050406030204" pitchFamily="18" charset="0"/>
                          <a:ea typeface="Aptos"/>
                          <a:cs typeface="Times New Roman" panose="02020603050405020304" pitchFamily="18" charset="0"/>
                          <a:sym typeface="Arial"/>
                        </a:rPr>
                        <m:t>+</m:t>
                      </m:r>
                      <m:nary>
                        <m:naryPr>
                          <m:limLoc m:val="undOvr"/>
                          <m:subHide m:val="on"/>
                          <m:supHide m:val="on"/>
                          <m:ctrlPr>
                            <a:rPr lang="en-US" sz="4000" b="1" i="1" kern="100">
                              <a:solidFill>
                                <a:srgbClr val="C00000"/>
                              </a:solidFill>
                              <a:latin typeface="Cambria Math" panose="02040503050406030204" pitchFamily="18" charset="0"/>
                              <a:ea typeface="Aptos"/>
                              <a:cs typeface="Times New Roman" panose="02020603050405020304" pitchFamily="18" charset="0"/>
                              <a:sym typeface="Arial"/>
                            </a:rPr>
                          </m:ctrlPr>
                        </m:naryPr>
                        <m:sub/>
                        <m:sup/>
                        <m:e>
                          <m:r>
                            <a:rPr lang="en-US" sz="4000" b="1" i="1" kern="100" smtClean="0">
                              <a:solidFill>
                                <a:srgbClr val="C00000"/>
                              </a:solidFill>
                              <a:latin typeface="Cambria Math" panose="02040503050406030204" pitchFamily="18" charset="0"/>
                              <a:ea typeface="Aptos"/>
                              <a:cs typeface="Times New Roman" panose="02020603050405020304" pitchFamily="18" charset="0"/>
                              <a:sym typeface="Arial"/>
                            </a:rPr>
                            <m:t>𝒄𝒐</m:t>
                          </m:r>
                          <m:r>
                            <a:rPr lang="en-US" sz="4000" b="1" i="1" kern="100">
                              <a:solidFill>
                                <a:srgbClr val="C00000"/>
                              </a:solidFill>
                              <a:latin typeface="Cambria Math" panose="02040503050406030204" pitchFamily="18" charset="0"/>
                              <a:cs typeface="Times New Roman" panose="02020603050405020304" pitchFamily="18" charset="0"/>
                              <a:sym typeface="Arial"/>
                            </a:rPr>
                            <m:t>𝒔𝒙</m:t>
                          </m:r>
                          <m:r>
                            <a:rPr lang="en-US" sz="4000" b="1" i="1" kern="100">
                              <a:solidFill>
                                <a:srgbClr val="C00000"/>
                              </a:solidFill>
                              <a:latin typeface="Cambria Math" panose="02040503050406030204" pitchFamily="18" charset="0"/>
                              <a:ea typeface="Aptos"/>
                              <a:cs typeface="Times New Roman" panose="02020603050405020304" pitchFamily="18" charset="0"/>
                              <a:sym typeface="Arial"/>
                            </a:rPr>
                            <m:t>𝒅𝒙</m:t>
                          </m:r>
                        </m:e>
                      </m:nary>
                    </m:oMath>
                  </m:oMathPara>
                </a14:m>
                <a:endParaRPr lang="en-US" sz="4000" b="1" i="1" kern="100">
                  <a:solidFill>
                    <a:srgbClr val="C00000"/>
                  </a:solidFill>
                  <a:latin typeface="Cambria Math" panose="02040503050406030204" pitchFamily="18" charset="0"/>
                  <a:ea typeface="Aptos"/>
                  <a:cs typeface="Times New Roman" panose="02020603050405020304" pitchFamily="18" charset="0"/>
                  <a:sym typeface="Arial"/>
                </a:endParaRPr>
              </a:p>
              <a:p>
                <a:pPr lvl="0">
                  <a:lnSpc>
                    <a:spcPct val="150000"/>
                  </a:lnSpc>
                </a:pPr>
                <a14:m>
                  <m:oMathPara xmlns:m="http://schemas.openxmlformats.org/officeDocument/2006/math">
                    <m:oMathParaPr>
                      <m:jc m:val="left"/>
                    </m:oMathParaPr>
                    <m:oMath xmlns:m="http://schemas.openxmlformats.org/officeDocument/2006/math">
                      <m:r>
                        <a:rPr lang="en-US" sz="4000" b="1" i="1" kern="100" smtClean="0">
                          <a:solidFill>
                            <a:srgbClr val="C00000"/>
                          </a:solidFill>
                          <a:latin typeface="Cambria Math" panose="02040503050406030204" pitchFamily="18" charset="0"/>
                          <a:ea typeface="Aptos"/>
                          <a:cs typeface="Times New Roman" panose="02020603050405020304" pitchFamily="18" charset="0"/>
                          <a:sym typeface="Arial"/>
                        </a:rPr>
                        <m:t>=−</m:t>
                      </m:r>
                      <m:r>
                        <a:rPr lang="en-US" sz="4000" b="1" i="1" kern="100" smtClean="0">
                          <a:solidFill>
                            <a:srgbClr val="C00000"/>
                          </a:solidFill>
                          <a:latin typeface="Cambria Math" panose="02040503050406030204" pitchFamily="18" charset="0"/>
                          <a:ea typeface="Aptos"/>
                          <a:cs typeface="Times New Roman" panose="02020603050405020304" pitchFamily="18" charset="0"/>
                          <a:sym typeface="Arial"/>
                        </a:rPr>
                        <m:t>𝒄𝒐𝒔𝒙</m:t>
                      </m:r>
                      <m:r>
                        <a:rPr lang="en-US" sz="4000" b="1" i="1" kern="100" smtClean="0">
                          <a:solidFill>
                            <a:srgbClr val="C00000"/>
                          </a:solidFill>
                          <a:latin typeface="Cambria Math" panose="02040503050406030204" pitchFamily="18" charset="0"/>
                          <a:ea typeface="Aptos"/>
                          <a:cs typeface="Times New Roman" panose="02020603050405020304" pitchFamily="18" charset="0"/>
                          <a:sym typeface="Arial"/>
                        </a:rPr>
                        <m:t>+</m:t>
                      </m:r>
                      <m:r>
                        <a:rPr lang="en-US" sz="4000" b="1" i="1" kern="100" smtClean="0">
                          <a:solidFill>
                            <a:srgbClr val="C00000"/>
                          </a:solidFill>
                          <a:latin typeface="Cambria Math" panose="02040503050406030204" pitchFamily="18" charset="0"/>
                          <a:ea typeface="Aptos"/>
                          <a:cs typeface="Times New Roman" panose="02020603050405020304" pitchFamily="18" charset="0"/>
                          <a:sym typeface="Arial"/>
                        </a:rPr>
                        <m:t>𝒔𝒊𝒏𝒙</m:t>
                      </m:r>
                      <m:r>
                        <a:rPr lang="en-US" sz="4000" b="1" i="1" kern="100" smtClean="0">
                          <a:solidFill>
                            <a:srgbClr val="C00000"/>
                          </a:solidFill>
                          <a:latin typeface="Cambria Math" panose="02040503050406030204" pitchFamily="18" charset="0"/>
                          <a:ea typeface="Aptos"/>
                          <a:cs typeface="Times New Roman" panose="02020603050405020304" pitchFamily="18" charset="0"/>
                          <a:sym typeface="Arial"/>
                        </a:rPr>
                        <m:t>+</m:t>
                      </m:r>
                      <m:r>
                        <a:rPr lang="en-US" sz="4000" b="1" i="1" kern="100" smtClean="0">
                          <a:solidFill>
                            <a:srgbClr val="C00000"/>
                          </a:solidFill>
                          <a:latin typeface="Cambria Math" panose="02040503050406030204" pitchFamily="18" charset="0"/>
                          <a:ea typeface="Aptos"/>
                          <a:cs typeface="Times New Roman" panose="02020603050405020304" pitchFamily="18" charset="0"/>
                          <a:sym typeface="Arial"/>
                        </a:rPr>
                        <m:t>𝑪</m:t>
                      </m:r>
                    </m:oMath>
                  </m:oMathPara>
                </a14:m>
                <a:endParaRPr kumimoji="0" lang="en-US" sz="1800" b="1" i="0" u="none" strike="noStrike" kern="1200" cap="none" spc="0" normalizeH="0" baseline="0" noProof="0">
                  <a:ln>
                    <a:noFill/>
                  </a:ln>
                  <a:solidFill>
                    <a:srgbClr val="C00000"/>
                  </a:solidFill>
                  <a:effectLst/>
                  <a:uLnTx/>
                  <a:uFillTx/>
                  <a:latin typeface="Calibri"/>
                </a:endParaRPr>
              </a:p>
            </p:txBody>
          </p:sp>
        </mc:Choice>
        <mc:Fallback xmlns="">
          <p:sp>
            <p:nvSpPr>
              <p:cNvPr id="21" name="Rectangle 20"/>
              <p:cNvSpPr>
                <a:spLocks noRot="1" noChangeAspect="1" noMove="1" noResize="1" noEditPoints="1" noAdjustHandles="1" noChangeArrowheads="1" noChangeShapeType="1" noTextEdit="1"/>
              </p:cNvSpPr>
              <p:nvPr/>
            </p:nvSpPr>
            <p:spPr>
              <a:xfrm>
                <a:off x="9748880" y="5568616"/>
                <a:ext cx="5872120" cy="3437479"/>
              </a:xfrm>
              <a:prstGeom prst="rect">
                <a:avLst/>
              </a:prstGeom>
              <a:blipFill>
                <a:blip r:embed="rId8"/>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a:off x="15300595" y="727443"/>
            <a:ext cx="2225405" cy="2097973"/>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8153400" y="3551308"/>
                <a:ext cx="6551217" cy="170687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4000" b="1" i="1" u="none" strike="noStrike" kern="100" cap="none" spc="0" normalizeH="0" baseline="0" noProof="0" smtClean="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m:t>
                      </m:r>
                      <m:r>
                        <a:rPr kumimoji="0" lang="en-US" sz="4000" b="1" i="1" u="none" strike="noStrike" kern="100" cap="none" spc="0" normalizeH="0" baseline="0" noProof="0" smtClean="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𝟑</m:t>
                      </m:r>
                      <m:nary>
                        <m:naryPr>
                          <m:limLoc m:val="undOvr"/>
                          <m:subHide m:val="on"/>
                          <m:supHide m:val="on"/>
                          <m:ctrlPr>
                            <a:rPr kumimoji="0" lang="en-US" sz="4000" b="1" i="1" u="none" strike="noStrike" kern="100" cap="none" spc="0" normalizeH="0" baseline="0" noProof="0" smtClean="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ctrlPr>
                        </m:naryPr>
                        <m:sub/>
                        <m:sup/>
                        <m:e>
                          <m:r>
                            <a:rPr kumimoji="0" lang="en-US" sz="4000" b="1" i="1" u="none" strike="noStrike" kern="100" cap="none" spc="0" normalizeH="0" baseline="0" noProof="0" smtClean="0">
                              <a:ln>
                                <a:noFill/>
                              </a:ln>
                              <a:solidFill>
                                <a:srgbClr val="C00000"/>
                              </a:solidFill>
                              <a:effectLst/>
                              <a:uLnTx/>
                              <a:uFillTx/>
                              <a:latin typeface="Cambria Math" panose="02040503050406030204" pitchFamily="18" charset="0"/>
                              <a:cs typeface="Times New Roman" panose="02020603050405020304" pitchFamily="18" charset="0"/>
                              <a:sym typeface="Arial"/>
                            </a:rPr>
                            <m:t>𝒄𝒐𝒔𝒙</m:t>
                          </m:r>
                          <m:r>
                            <a:rPr kumimoji="0" lang="en-US" sz="4000" b="1" i="1" u="none" strike="noStrike" kern="100" cap="none" spc="0" normalizeH="0" baseline="0" noProof="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 </m:t>
                          </m:r>
                          <m:r>
                            <a:rPr kumimoji="0" lang="en-US" sz="4000" b="1" i="1" u="none" strike="noStrike" kern="100" cap="none" spc="0" normalizeH="0" baseline="0" noProof="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𝒅𝒙</m:t>
                          </m:r>
                        </m:e>
                      </m:nary>
                      <m:r>
                        <a:rPr kumimoji="0" lang="en-US" sz="4000" b="1" i="1" u="none" strike="noStrike" kern="100" cap="none" spc="0" normalizeH="0" baseline="0" noProof="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m:t>
                      </m:r>
                      <m:r>
                        <a:rPr kumimoji="0" lang="en-US" sz="4000" b="1" i="1" u="none" strike="noStrike" kern="100" cap="none" spc="0" normalizeH="0" baseline="0" noProof="0" smtClean="0">
                          <a:ln>
                            <a:noFill/>
                          </a:ln>
                          <a:solidFill>
                            <a:srgbClr val="C00000"/>
                          </a:solidFill>
                          <a:effectLst/>
                          <a:uLnTx/>
                          <a:uFillTx/>
                          <a:latin typeface="Cambria Math" panose="02040503050406030204" pitchFamily="18" charset="0"/>
                          <a:cs typeface="Times New Roman" panose="02020603050405020304" pitchFamily="18" charset="0"/>
                          <a:sym typeface="Arial"/>
                        </a:rPr>
                        <m:t>𝟑</m:t>
                      </m:r>
                      <m:r>
                        <a:rPr kumimoji="0" lang="en-US" sz="4000" b="1" i="1" u="none" strike="noStrike" kern="100" cap="none" spc="0" normalizeH="0" baseline="0" noProof="0" smtClean="0">
                          <a:ln>
                            <a:noFill/>
                          </a:ln>
                          <a:solidFill>
                            <a:srgbClr val="C00000"/>
                          </a:solidFill>
                          <a:effectLst/>
                          <a:uLnTx/>
                          <a:uFillTx/>
                          <a:latin typeface="Cambria Math" panose="02040503050406030204" pitchFamily="18" charset="0"/>
                          <a:cs typeface="Times New Roman" panose="02020603050405020304" pitchFamily="18" charset="0"/>
                          <a:sym typeface="Arial"/>
                        </a:rPr>
                        <m:t>𝒔𝒊𝒏𝒙</m:t>
                      </m:r>
                      <m:r>
                        <a:rPr kumimoji="0" lang="en-US" sz="4000" b="1" i="1" u="none" strike="noStrike" kern="100" cap="none" spc="0" normalizeH="0" baseline="0" noProof="0" smtClean="0">
                          <a:ln>
                            <a:noFill/>
                          </a:ln>
                          <a:solidFill>
                            <a:srgbClr val="C00000"/>
                          </a:solidFill>
                          <a:effectLst/>
                          <a:uLnTx/>
                          <a:uFillTx/>
                          <a:latin typeface="Cambria Math" panose="02040503050406030204" pitchFamily="18" charset="0"/>
                          <a:cs typeface="Times New Roman" panose="02020603050405020304" pitchFamily="18" charset="0"/>
                          <a:sym typeface="Arial"/>
                        </a:rPr>
                        <m:t>+</m:t>
                      </m:r>
                      <m:r>
                        <a:rPr kumimoji="0" lang="en-US" sz="4000" b="1" i="1" u="none" strike="noStrike" kern="100" cap="none" spc="0" normalizeH="0" baseline="0" noProof="0" smtClean="0">
                          <a:ln>
                            <a:noFill/>
                          </a:ln>
                          <a:solidFill>
                            <a:srgbClr val="C00000"/>
                          </a:solidFill>
                          <a:effectLst/>
                          <a:uLnTx/>
                          <a:uFillTx/>
                          <a:latin typeface="Cambria Math" panose="02040503050406030204" pitchFamily="18" charset="0"/>
                          <a:cs typeface="Times New Roman" panose="02020603050405020304" pitchFamily="18" charset="0"/>
                          <a:sym typeface="Arial"/>
                        </a:rPr>
                        <m:t>𝑪</m:t>
                      </m:r>
                    </m:oMath>
                  </m:oMathPara>
                </a14:m>
                <a:endParaRPr kumimoji="0" lang="en-US" sz="1800" b="1" i="0" u="none" strike="noStrike" kern="1200" cap="none" spc="0" normalizeH="0" baseline="0" noProof="0">
                  <a:ln>
                    <a:noFill/>
                  </a:ln>
                  <a:solidFill>
                    <a:srgbClr val="C00000"/>
                  </a:solidFill>
                  <a:effectLst/>
                  <a:uLnTx/>
                  <a:uFillTx/>
                  <a:latin typeface="Calibri"/>
                </a:endParaRPr>
              </a:p>
            </p:txBody>
          </p:sp>
        </mc:Choice>
        <mc:Fallback xmlns="">
          <p:sp>
            <p:nvSpPr>
              <p:cNvPr id="26" name="Rectangle 25"/>
              <p:cNvSpPr>
                <a:spLocks noRot="1" noChangeAspect="1" noMove="1" noResize="1" noEditPoints="1" noAdjustHandles="1" noChangeArrowheads="1" noChangeShapeType="1" noTextEdit="1"/>
              </p:cNvSpPr>
              <p:nvPr/>
            </p:nvSpPr>
            <p:spPr>
              <a:xfrm>
                <a:off x="8153400" y="3551308"/>
                <a:ext cx="6551217" cy="1706878"/>
              </a:xfrm>
              <a:prstGeom prst="rect">
                <a:avLst/>
              </a:prstGeom>
              <a:blipFill>
                <a:blip r:embed="rId10"/>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11"/>
          <a:stretch>
            <a:fillRect/>
          </a:stretch>
        </p:blipFill>
        <p:spPr>
          <a:xfrm rot="5400000">
            <a:off x="-899232" y="7338290"/>
            <a:ext cx="3917746" cy="772610"/>
          </a:xfrm>
          <a:prstGeom prst="rect">
            <a:avLst/>
          </a:prstGeom>
        </p:spPr>
      </p:pic>
    </p:spTree>
    <p:extLst>
      <p:ext uri="{BB962C8B-B14F-4D97-AF65-F5344CB8AC3E}">
        <p14:creationId xmlns:p14="http://schemas.microsoft.com/office/powerpoint/2010/main" val="11620300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1"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685800" y="720509"/>
            <a:ext cx="16916400" cy="8842591"/>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p:sp>
        <p:nvSpPr>
          <p:cNvPr id="16" name="TextBox 15">
            <a:extLst>
              <a:ext uri="{FF2B5EF4-FFF2-40B4-BE49-F238E27FC236}">
                <a16:creationId xmlns:a16="http://schemas.microsoft.com/office/drawing/2014/main" id="{1C0FDDE4-B345-9CEF-46D5-6288E812B092}"/>
              </a:ext>
            </a:extLst>
          </p:cNvPr>
          <p:cNvSpPr txBox="1"/>
          <p:nvPr/>
        </p:nvSpPr>
        <p:spPr>
          <a:xfrm>
            <a:off x="1598625" y="1257300"/>
            <a:ext cx="5856913" cy="707886"/>
          </a:xfrm>
          <a:prstGeom prst="rect">
            <a:avLst/>
          </a:prstGeom>
          <a:noFill/>
        </p:spPr>
        <p:txBody>
          <a:bodyPr wrap="square">
            <a:spAutoFit/>
          </a:bodyPr>
          <a:lstStyle/>
          <a:p>
            <a:pPr marL="0" marR="0" lvl="0" indent="0" algn="l" defTabSz="1828800" rtl="0" eaLnBrk="1" fontAlgn="auto" latinLnBrk="0" hangingPunct="1">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a:t>
            </a:r>
            <a:r>
              <a:rPr kumimoji="0" lang="vi-VN" sz="4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dụ </a:t>
            </a:r>
            <a:r>
              <a:rPr kumimoji="0" lang="en-US" sz="4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5:</a:t>
            </a:r>
            <a:r>
              <a:rPr kumimoji="0" lang="en-US" sz="4000" b="0" i="0" u="none" strike="noStrike" kern="0" cap="none" spc="0" normalizeH="0" baseline="0" noProof="0">
                <a:ln>
                  <a:noFill/>
                </a:ln>
                <a:solidFill>
                  <a:srgbClr val="000000"/>
                </a:solidFill>
                <a:effectLst/>
                <a:uLnTx/>
                <a:uFillTx/>
                <a:latin typeface="Arial"/>
                <a:ea typeface="+mn-ea"/>
                <a:cs typeface="Arial"/>
                <a:sym typeface="Arial"/>
              </a:rPr>
              <a:t> Tìm</a:t>
            </a:r>
          </a:p>
        </p:txBody>
      </p:sp>
      <p:pic>
        <p:nvPicPr>
          <p:cNvPr id="9" name="Picture 8"/>
          <p:cNvPicPr>
            <a:picLocks noChangeAspect="1"/>
          </p:cNvPicPr>
          <p:nvPr/>
        </p:nvPicPr>
        <p:blipFill>
          <a:blip r:embed="rId5"/>
          <a:stretch>
            <a:fillRect/>
          </a:stretch>
        </p:blipFill>
        <p:spPr>
          <a:xfrm>
            <a:off x="14946524" y="495300"/>
            <a:ext cx="2766702" cy="295962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598625" y="3283055"/>
                <a:ext cx="5933676" cy="1706878"/>
              </a:xfrm>
              <a:prstGeom prst="rect">
                <a:avLst/>
              </a:prstGeom>
            </p:spPr>
            <p:txBody>
              <a:bodyPr wrap="none">
                <a:spAutoFit/>
              </a:bodyPr>
              <a:lstStyle/>
              <a:p>
                <a:pPr lvl="0" defTabSz="1828800">
                  <a:buClr>
                    <a:srgbClr val="000000"/>
                  </a:buClr>
                  <a:defRPr/>
                </a:pPr>
                <a14:m>
                  <m:oMathPara xmlns:m="http://schemas.openxmlformats.org/officeDocument/2006/math">
                    <m:oMathParaPr>
                      <m:jc m:val="left"/>
                    </m:oMathParaPr>
                    <m:oMath xmlns:m="http://schemas.openxmlformats.org/officeDocument/2006/math">
                      <m:r>
                        <m:rPr>
                          <m:nor/>
                        </m:rPr>
                        <a:rPr lang="en-US" sz="4000" kern="0" smtClean="0">
                          <a:solidFill>
                            <a:srgbClr val="000000"/>
                          </a:solidFill>
                          <a:latin typeface="Arial"/>
                          <a:cs typeface="Arial"/>
                          <a:sym typeface="Arial"/>
                        </a:rPr>
                        <m:t>a</m:t>
                      </m:r>
                      <m:r>
                        <m:rPr>
                          <m:nor/>
                        </m:rPr>
                        <a:rPr lang="en-US" sz="4000" kern="0" smtClean="0">
                          <a:solidFill>
                            <a:srgbClr val="000000"/>
                          </a:solidFill>
                          <a:latin typeface="Arial"/>
                          <a:cs typeface="Arial"/>
                          <a:sym typeface="Arial"/>
                        </a:rPr>
                        <m:t>)</m:t>
                      </m:r>
                      <m:nary>
                        <m:naryPr>
                          <m:limLoc m:val="undOvr"/>
                          <m:subHide m:val="on"/>
                          <m:sup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𝑠𝑖𝑛</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func>
                                </m:den>
                              </m:f>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𝑐𝑜𝑠</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func>
                                </m:den>
                              </m:f>
                            </m:e>
                          </m:d>
                        </m:e>
                      </m:nary>
                      <m:r>
                        <a:rPr lang="en-US" sz="4000" b="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4000" kern="0">
                  <a:solidFill>
                    <a:srgbClr val="000000"/>
                  </a:solidFill>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1598625" y="3283055"/>
                <a:ext cx="5933676" cy="17068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643282" y="2095500"/>
                <a:ext cx="6467155" cy="4552528"/>
              </a:xfrm>
              <a:prstGeom prst="rect">
                <a:avLst/>
              </a:prstGeom>
            </p:spPr>
            <p:txBody>
              <a:bodyPr wrap="none">
                <a:spAutoFit/>
              </a:bodyPr>
              <a:lstStyle/>
              <a:p>
                <a:pPr lvl="0" defTabSz="1828800">
                  <a:lnSpc>
                    <a:spcPct val="200000"/>
                  </a:lnSpc>
                  <a:buClr>
                    <a:srgbClr val="000000"/>
                  </a:buClr>
                  <a:defRPr/>
                </a:pPr>
                <a14:m>
                  <m:oMathPara xmlns:m="http://schemas.openxmlformats.org/officeDocument/2006/math">
                    <m:oMathParaPr>
                      <m:jc m:val="left"/>
                    </m:oMathParaPr>
                    <m:oMath xmlns:m="http://schemas.openxmlformats.org/officeDocument/2006/math">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𝑠𝑖𝑛</m:t>
                                      </m:r>
                                    </m:e>
                                    <m: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den>
                          </m:f>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𝑑𝑥</m:t>
                          </m:r>
                        </m:e>
                      </m:nary>
                      <m:r>
                        <a:rPr lang="en-US" sz="4000" b="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𝑐𝑜</m:t>
                                      </m:r>
                                      <m:r>
                                        <a:rPr lang="en-US" sz="4000" b="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𝑠</m:t>
                                      </m:r>
                                    </m:e>
                                    <m:sup>
                                      <m:r>
                                        <a:rPr lang="en-US" sz="4000" b="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000" b="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den>
                          </m:f>
                        </m:e>
                      </m:nary>
                      <m:r>
                        <a:rPr lang="en-US" sz="4000" b="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𝑑</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4000" b="0" i="1">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pPr lvl="0" defTabSz="1828800">
                  <a:lnSpc>
                    <a:spcPct val="200000"/>
                  </a:lnSpc>
                  <a:buClr>
                    <a:srgbClr val="000000"/>
                  </a:buClr>
                  <a:defRPr/>
                </a:pPr>
                <a14:m>
                  <m:oMathPara xmlns:m="http://schemas.openxmlformats.org/officeDocument/2006/math">
                    <m:oMathParaPr>
                      <m:jc m:val="left"/>
                    </m:oMathParaPr>
                    <m:oMath xmlns:m="http://schemas.openxmlformats.org/officeDocument/2006/math">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𝑐𝑜𝑡𝑥</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𝑡𝑎𝑛𝑥</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4000" i="1" kern="0">
                  <a:solidFill>
                    <a:srgbClr val="C00000"/>
                  </a:solidFill>
                  <a:latin typeface="Arial"/>
                  <a:cs typeface="Arial"/>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7643282" y="2095500"/>
                <a:ext cx="6467155" cy="455252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598625" y="7546086"/>
                <a:ext cx="4590872" cy="1706878"/>
              </a:xfrm>
              <a:prstGeom prst="rect">
                <a:avLst/>
              </a:prstGeom>
            </p:spPr>
            <p:txBody>
              <a:bodyPr wrap="none">
                <a:spAutoFit/>
              </a:bodyPr>
              <a:lstStyle/>
              <a:p>
                <a:pPr lvl="0" defTabSz="1828800">
                  <a:buClr>
                    <a:srgbClr val="000000"/>
                  </a:buClr>
                  <a:defRPr/>
                </a:pPr>
                <a14:m>
                  <m:oMathPara xmlns:m="http://schemas.openxmlformats.org/officeDocument/2006/math">
                    <m:oMathParaPr>
                      <m:jc m:val="left"/>
                    </m:oMathParaPr>
                    <m:oMath xmlns:m="http://schemas.openxmlformats.org/officeDocument/2006/math">
                      <m:r>
                        <m:rPr>
                          <m:nor/>
                        </m:rPr>
                        <a:rPr lang="en-US" sz="4000" b="0" i="0" kern="0" smtClean="0">
                          <a:solidFill>
                            <a:srgbClr val="000000"/>
                          </a:solidFill>
                          <a:latin typeface="Arial"/>
                          <a:cs typeface="Arial"/>
                          <a:sym typeface="Arial"/>
                        </a:rPr>
                        <m:t>b</m:t>
                      </m:r>
                      <m:r>
                        <m:rPr>
                          <m:nor/>
                        </m:rPr>
                        <a:rPr lang="en-US" sz="4000" kern="0" smtClean="0">
                          <a:solidFill>
                            <a:srgbClr val="000000"/>
                          </a:solidFill>
                          <a:latin typeface="Arial"/>
                          <a:cs typeface="Arial"/>
                          <a:sym typeface="Arial"/>
                        </a:rPr>
                        <m:t>)</m:t>
                      </m:r>
                      <m:nary>
                        <m:naryPr>
                          <m:limLoc m:val="undOvr"/>
                          <m:subHide m:val="on"/>
                          <m:sup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e>
                      </m:nary>
                      <m:r>
                        <a:rPr lang="en-US" sz="4000" b="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4000" kern="0">
                  <a:solidFill>
                    <a:srgbClr val="000000"/>
                  </a:solidFill>
                  <a:latin typeface="Arial"/>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1598625" y="7546086"/>
                <a:ext cx="4590872" cy="17068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194432" y="7551422"/>
                <a:ext cx="10783080" cy="1706878"/>
              </a:xfrm>
              <a:prstGeom prst="rect">
                <a:avLst/>
              </a:prstGeom>
            </p:spPr>
            <p:txBody>
              <a:bodyPr wrap="none">
                <a:spAutoFit/>
              </a:bodyPr>
              <a:lstStyle/>
              <a:p>
                <a:pPr lvl="0" defTabSz="1828800">
                  <a:buClr>
                    <a:srgbClr val="000000"/>
                  </a:buClr>
                  <a:defRPr/>
                </a:pPr>
                <a14:m>
                  <m:oMathPara xmlns:m="http://schemas.openxmlformats.org/officeDocument/2006/math">
                    <m:oMathParaPr>
                      <m:jc m:val="left"/>
                    </m:oMathParaPr>
                    <m:oMath xmlns:m="http://schemas.openxmlformats.org/officeDocument/2006/math">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𝑠𝑖𝑛</m:t>
                                          </m:r>
                                        </m:e>
                                        <m: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num>
                                <m:den>
                                  <m:func>
                                    <m:func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𝑐𝑜𝑠</m:t>
                                          </m:r>
                                        </m:e>
                                        <m: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den>
                              </m:f>
                            </m:e>
                          </m:d>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𝑑𝑥</m:t>
                          </m:r>
                        </m:e>
                      </m:nary>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𝑐𝑜𝑠</m:t>
                                      </m:r>
                                    </m:e>
                                    <m: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den>
                          </m:f>
                        </m:e>
                      </m:nary>
                      <m:r>
                        <a:rPr lang="en-US" sz="4000" b="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𝑑</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𝑡𝑎𝑛𝑥</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4000" i="1" kern="0">
                  <a:solidFill>
                    <a:srgbClr val="C00000"/>
                  </a:solidFill>
                  <a:latin typeface="Arial"/>
                  <a:cs typeface="Arial"/>
                  <a:sym typeface="Arial"/>
                </a:endParaRPr>
              </a:p>
            </p:txBody>
          </p:sp>
        </mc:Choice>
        <mc:Fallback xmlns="">
          <p:sp>
            <p:nvSpPr>
              <p:cNvPr id="18" name="Rectangle 17"/>
              <p:cNvSpPr>
                <a:spLocks noRot="1" noChangeAspect="1" noMove="1" noResize="1" noEditPoints="1" noAdjustHandles="1" noChangeArrowheads="1" noChangeShapeType="1" noTextEdit="1"/>
              </p:cNvSpPr>
              <p:nvPr/>
            </p:nvSpPr>
            <p:spPr>
              <a:xfrm>
                <a:off x="6194432" y="7551422"/>
                <a:ext cx="10783080" cy="1706878"/>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1045827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5"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6" name="Rectangle 45"/>
          <p:cNvSpPr/>
          <p:nvPr/>
        </p:nvSpPr>
        <p:spPr>
          <a:xfrm>
            <a:off x="685800" y="485522"/>
            <a:ext cx="5943600" cy="930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7347569" y="485522"/>
            <a:ext cx="10390174" cy="9305840"/>
          </a:xfrm>
          <a:prstGeom prst="rect">
            <a:avLst/>
          </a:prstGeom>
          <a:solidFill>
            <a:srgbClr val="E9FCE3"/>
          </a:solidFill>
          <a:ln w="25400" cap="flat" cmpd="sng" algn="ctr">
            <a:solidFill>
              <a:srgbClr val="E9FCE3"/>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6F6F6"/>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C0FDDE4-B345-9CEF-46D5-6288E812B092}"/>
                  </a:ext>
                </a:extLst>
              </p:cNvPr>
              <p:cNvSpPr txBox="1"/>
              <p:nvPr/>
            </p:nvSpPr>
            <p:spPr>
              <a:xfrm>
                <a:off x="962526" y="2933700"/>
                <a:ext cx="5461886" cy="6090129"/>
              </a:xfrm>
              <a:prstGeom prst="rect">
                <a:avLst/>
              </a:prstGeom>
              <a:noFill/>
            </p:spPr>
            <p:txBody>
              <a:bodyPr wrap="square">
                <a:spAutoFit/>
              </a:bodyPr>
              <a:lstStyle/>
              <a:p>
                <a:pPr marL="0" marR="0" lvl="0" indent="0" algn="l" defTabSz="1828800" rtl="0" eaLnBrk="1" fontAlgn="auto" latinLnBrk="0" hangingPunct="1">
                  <a:lnSpc>
                    <a:spcPct val="150000"/>
                  </a:lnSpc>
                  <a:spcBef>
                    <a:spcPts val="600"/>
                  </a:spcBef>
                  <a:spcAft>
                    <a:spcPts val="600"/>
                  </a:spcAft>
                  <a:buClr>
                    <a:srgbClr val="000000"/>
                  </a:buClr>
                  <a:buSzTx/>
                  <a:buFontTx/>
                  <a:buNone/>
                  <a:tabLst/>
                  <a:defRPr/>
                </a:pPr>
                <a14:m>
                  <m:oMathPara xmlns:m="http://schemas.openxmlformats.org/officeDocument/2006/math">
                    <m:oMathParaPr>
                      <m:jc m:val="left"/>
                    </m:oMathParaPr>
                    <m:oMath xmlns:m="http://schemas.openxmlformats.org/officeDocument/2006/math">
                      <m:r>
                        <m:rPr>
                          <m:nor/>
                        </m:rPr>
                        <a:rPr kumimoji="0" lang="en-US" sz="4000" b="0" i="0" u="none" strike="noStrike" kern="0" cap="none" spc="0" normalizeH="0" baseline="0" noProof="0" smtClean="0">
                          <a:ln>
                            <a:noFill/>
                          </a:ln>
                          <a:solidFill>
                            <a:srgbClr val="000000"/>
                          </a:solidFill>
                          <a:effectLst/>
                          <a:uLnTx/>
                          <a:uFillTx/>
                          <a:latin typeface="Arial"/>
                          <a:cs typeface="Arial"/>
                          <a:sym typeface="Arial"/>
                        </a:rPr>
                        <m:t>T</m:t>
                      </m:r>
                      <m:r>
                        <m:rPr>
                          <m:nor/>
                        </m:rPr>
                        <a:rPr kumimoji="0" lang="en-US" sz="4000" b="0" i="0" u="none" strike="noStrike" kern="0" cap="none" spc="0" normalizeH="0" baseline="0" noProof="0" smtClean="0">
                          <a:ln>
                            <a:noFill/>
                          </a:ln>
                          <a:solidFill>
                            <a:srgbClr val="000000"/>
                          </a:solidFill>
                          <a:effectLst/>
                          <a:uLnTx/>
                          <a:uFillTx/>
                          <a:latin typeface="Arial"/>
                          <a:cs typeface="Arial"/>
                          <a:sym typeface="Arial"/>
                        </a:rPr>
                        <m:t>ì</m:t>
                      </m:r>
                      <m:r>
                        <m:rPr>
                          <m:nor/>
                        </m:rPr>
                        <a:rPr kumimoji="0" lang="en-US" sz="4000" b="0" i="0" u="none" strike="noStrike" kern="0" cap="none" spc="0" normalizeH="0" baseline="0" noProof="0" smtClean="0">
                          <a:ln>
                            <a:noFill/>
                          </a:ln>
                          <a:solidFill>
                            <a:srgbClr val="000000"/>
                          </a:solidFill>
                          <a:effectLst/>
                          <a:uLnTx/>
                          <a:uFillTx/>
                          <a:latin typeface="Arial"/>
                          <a:cs typeface="Arial"/>
                          <a:sym typeface="Arial"/>
                        </a:rPr>
                        <m:t>m</m:t>
                      </m:r>
                      <m:r>
                        <m:rPr>
                          <m:nor/>
                        </m:rPr>
                        <a:rPr kumimoji="0" lang="en-US" sz="4000" b="0" i="0" u="none" strike="noStrike" kern="0" cap="none" spc="0" normalizeH="0" baseline="0" noProof="0" smtClean="0">
                          <a:ln>
                            <a:noFill/>
                          </a:ln>
                          <a:solidFill>
                            <a:srgbClr val="000000"/>
                          </a:solidFill>
                          <a:effectLst/>
                          <a:uLnTx/>
                          <a:uFillTx/>
                          <a:latin typeface="Arial"/>
                          <a:cs typeface="Arial"/>
                          <a:sym typeface="Arial"/>
                        </a:rPr>
                        <m:t>:                   </m:t>
                      </m:r>
                    </m:oMath>
                  </m:oMathPara>
                </a14:m>
                <a:endParaRPr kumimoji="0" lang="en-US" sz="4000" b="0" i="0" u="none" strike="noStrike" kern="0" cap="none" spc="0" normalizeH="0" baseline="0" noProof="0">
                  <a:ln>
                    <a:noFill/>
                  </a:ln>
                  <a:solidFill>
                    <a:srgbClr val="000000"/>
                  </a:solidFill>
                  <a:effectLst/>
                  <a:uLnTx/>
                  <a:uFillTx/>
                  <a:latin typeface="Arial"/>
                  <a:cs typeface="Arial"/>
                  <a:sym typeface="Arial"/>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4000" kern="0">
                          <a:solidFill>
                            <a:srgbClr val="000000"/>
                          </a:solidFill>
                          <a:latin typeface="Arial"/>
                          <a:cs typeface="Arial"/>
                          <a:sym typeface="Arial"/>
                        </a:rPr>
                        <m:t>a</m:t>
                      </m:r>
                      <m:r>
                        <m:rPr>
                          <m:nor/>
                        </m:rPr>
                        <a:rPr lang="en-US" sz="4000" kern="0">
                          <a:solidFill>
                            <a:srgbClr val="000000"/>
                          </a:solidFill>
                          <a:latin typeface="Arial"/>
                          <a:cs typeface="Arial"/>
                          <a:sym typeface="Arial"/>
                        </a:rPr>
                        <m:t>)</m:t>
                      </m:r>
                      <m:nary>
                        <m:naryPr>
                          <m:limLoc m:val="undOvr"/>
                          <m:subHide m:val="on"/>
                          <m:sup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naryPr>
                        <m:sub/>
                        <m:sup/>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8</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𝑠𝑖𝑛𝑥</m:t>
                          </m:r>
                        </m:e>
                      </m:nary>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4000" b="0" i="0" kern="0" smtClean="0">
                          <a:solidFill>
                            <a:srgbClr val="000000"/>
                          </a:solidFill>
                          <a:latin typeface="Arial"/>
                          <a:cs typeface="Arial"/>
                          <a:sym typeface="Arial"/>
                        </a:rPr>
                        <m:t>b</m:t>
                      </m:r>
                      <m:r>
                        <m:rPr>
                          <m:nor/>
                        </m:rPr>
                        <a:rPr lang="en-US" sz="4000" kern="0">
                          <a:solidFill>
                            <a:srgbClr val="000000"/>
                          </a:solidFill>
                          <a:latin typeface="Arial"/>
                          <a:cs typeface="Arial"/>
                          <a:sym typeface="Arial"/>
                        </a:rPr>
                        <m:t>)</m:t>
                      </m:r>
                      <m:nary>
                        <m:naryPr>
                          <m:limLoc m:val="undOvr"/>
                          <m:subHide m:val="on"/>
                          <m:sup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𝑠𝑖𝑛𝑥</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𝑐𝑜𝑠𝑥</m:t>
                              </m:r>
                            </m:e>
                          </m:d>
                        </m:e>
                      </m:nary>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1" name="TextBox 40">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962526" y="2933700"/>
                <a:ext cx="5461886" cy="6090129"/>
              </a:xfrm>
              <a:prstGeom prst="rect">
                <a:avLst/>
              </a:prstGeom>
              <a:blipFill>
                <a:blip r:embed="rId5"/>
                <a:stretch>
                  <a:fillRect/>
                </a:stretch>
              </a:blipFill>
            </p:spPr>
            <p:txBody>
              <a:bodyPr/>
              <a:lstStyle/>
              <a:p>
                <a:r>
                  <a:rPr lang="en-US">
                    <a:noFill/>
                  </a:rPr>
                  <a:t> </a:t>
                </a:r>
              </a:p>
            </p:txBody>
          </p:sp>
        </mc:Fallback>
      </mc:AlternateContent>
      <p:sp>
        <p:nvSpPr>
          <p:cNvPr id="42" name="Rectangle 41"/>
          <p:cNvSpPr/>
          <p:nvPr/>
        </p:nvSpPr>
        <p:spPr>
          <a:xfrm>
            <a:off x="8851232" y="1409700"/>
            <a:ext cx="1380506" cy="738664"/>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2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2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3" name="Rectangle 42"/>
              <p:cNvSpPr/>
              <p:nvPr/>
            </p:nvSpPr>
            <p:spPr>
              <a:xfrm>
                <a:off x="8840188" y="2931695"/>
                <a:ext cx="9143012" cy="1158522"/>
              </a:xfrm>
              <a:prstGeom prst="rect">
                <a:avLst/>
              </a:prstGeom>
            </p:spPr>
            <p:txBody>
              <a:bodyPr wrap="square">
                <a:spAutoFit/>
              </a:bodyPr>
              <a:lstStyle/>
              <a:p>
                <a:pPr algn="just">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nary>
                      <m:naryPr>
                        <m:limLoc m:val="undOvr"/>
                        <m:subHide m:val="on"/>
                        <m:sup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en-US" sz="4000" i="1">
                            <a:effectLst/>
                            <a:latin typeface="Cambria Math" panose="02040503050406030204" pitchFamily="18" charset="0"/>
                            <a:ea typeface="Calibri" panose="020F0502020204030204" pitchFamily="34" charset="0"/>
                            <a:cs typeface="Times New Roman" panose="02020603050405020304" pitchFamily="18" charset="0"/>
                          </a:rPr>
                          <m:t>8</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e>
                    </m:nary>
                    <m:r>
                      <a:rPr lang="en-US" sz="4000" i="1">
                        <a:effectLst/>
                        <a:latin typeface="Cambria Math" panose="02040503050406030204" pitchFamily="18" charset="0"/>
                        <a:ea typeface="Calibri" panose="020F0502020204030204" pitchFamily="34" charset="0"/>
                        <a:cs typeface="Times New Roman" panose="02020603050405020304" pitchFamily="18" charset="0"/>
                      </a:rPr>
                      <m:t>𝑑𝑥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=−8</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8840188" y="2931695"/>
                <a:ext cx="9143012" cy="1158522"/>
              </a:xfrm>
              <a:prstGeom prst="rect">
                <a:avLst/>
              </a:prstGeom>
              <a:blipFill>
                <a:blip r:embed="rId6"/>
                <a:stretch>
                  <a:fillRect l="-2333" b="-5789"/>
                </a:stretch>
              </a:blipFill>
            </p:spPr>
            <p:txBody>
              <a:bodyPr/>
              <a:lstStyle/>
              <a:p>
                <a:r>
                  <a:rPr lang="en-US">
                    <a:noFill/>
                  </a:rPr>
                  <a:t> </a:t>
                </a:r>
              </a:p>
            </p:txBody>
          </p:sp>
        </mc:Fallback>
      </mc:AlternateContent>
      <p:pic>
        <p:nvPicPr>
          <p:cNvPr id="44" name="Picture 43"/>
          <p:cNvPicPr>
            <a:picLocks noChangeAspect="1"/>
          </p:cNvPicPr>
          <p:nvPr/>
        </p:nvPicPr>
        <p:blipFill>
          <a:blip r:embed="rId7"/>
          <a:stretch>
            <a:fillRect/>
          </a:stretch>
        </p:blipFill>
        <p:spPr>
          <a:xfrm rot="20864578">
            <a:off x="16148639" y="8315495"/>
            <a:ext cx="2102081" cy="2012631"/>
          </a:xfrm>
          <a:prstGeom prst="rect">
            <a:avLst/>
          </a:prstGeom>
        </p:spPr>
      </p:pic>
      <p:sp>
        <p:nvSpPr>
          <p:cNvPr id="45" name="Rounded Rectangle 65">
            <a:extLst>
              <a:ext uri="{FF2B5EF4-FFF2-40B4-BE49-F238E27FC236}">
                <a16:creationId xmlns:a16="http://schemas.microsoft.com/office/drawing/2014/main" id="{E2F0AC9E-9DB0-2F3F-2ED3-ECEEB17CEA72}"/>
              </a:ext>
            </a:extLst>
          </p:cNvPr>
          <p:cNvSpPr/>
          <p:nvPr/>
        </p:nvSpPr>
        <p:spPr>
          <a:xfrm>
            <a:off x="1050758" y="723900"/>
            <a:ext cx="5215174" cy="134438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rPr>
              <a:t>Luyện tập 4</a:t>
            </a:r>
          </a:p>
        </p:txBody>
      </p:sp>
      <mc:AlternateContent xmlns:mc="http://schemas.openxmlformats.org/markup-compatibility/2006" xmlns:a14="http://schemas.microsoft.com/office/drawing/2010/main">
        <mc:Choice Requires="a14">
          <p:sp>
            <p:nvSpPr>
              <p:cNvPr id="5" name="Rectangle 4"/>
              <p:cNvSpPr/>
              <p:nvPr/>
            </p:nvSpPr>
            <p:spPr>
              <a:xfrm>
                <a:off x="8839200" y="4862119"/>
                <a:ext cx="9144000" cy="4180760"/>
              </a:xfrm>
              <a:prstGeom prst="rect">
                <a:avLst/>
              </a:prstGeom>
            </p:spPr>
            <p:txBody>
              <a:bodyPr>
                <a:spAutoFit/>
              </a:bodyPr>
              <a:lstStyle/>
              <a:p>
                <a:pPr lvl="0" algn="just">
                  <a:lnSpc>
                    <a:spcPct val="150000"/>
                  </a:lnSpc>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nary>
                      <m:naryPr>
                        <m:limLoc m:val="undOvr"/>
                        <m:subHide m:val="on"/>
                        <m:sup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func>
                          </m:e>
                        </m:d>
                      </m:e>
                    </m:nary>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𝑑𝑥</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pPr>
                <a14:m>
                  <m:oMathPara xmlns:m="http://schemas.openxmlformats.org/officeDocument/2006/math">
                    <m:oMathParaPr>
                      <m:jc m:val="left"/>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naryPr>
                        <m:sub/>
                        <m:sup/>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nary>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𝑑𝑥</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naryPr>
                        <m:sub/>
                        <m:sup/>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nary>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e>
                      </m:func>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func>
                        <m:func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sin</m:t>
                          </m:r>
                        </m:fName>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e>
                      </m:func>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839200" y="4862119"/>
                <a:ext cx="9144000" cy="4180760"/>
              </a:xfrm>
              <a:prstGeom prst="rect">
                <a:avLst/>
              </a:prstGeom>
              <a:blipFill>
                <a:blip r:embed="rId8"/>
                <a:stretch>
                  <a:fillRect l="-2333"/>
                </a:stretch>
              </a:blipFill>
            </p:spPr>
            <p:txBody>
              <a:bodyPr/>
              <a:lstStyle/>
              <a:p>
                <a:r>
                  <a:rPr lang="en-US">
                    <a:noFill/>
                  </a:rPr>
                  <a:t> </a:t>
                </a:r>
              </a:p>
            </p:txBody>
          </p:sp>
        </mc:Fallback>
      </mc:AlternateContent>
    </p:spTree>
    <p:extLst>
      <p:ext uri="{BB962C8B-B14F-4D97-AF65-F5344CB8AC3E}">
        <p14:creationId xmlns:p14="http://schemas.microsoft.com/office/powerpoint/2010/main" val="73599449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
                                            <p:txEl>
                                              <p:pRg st="0" end="0"/>
                                            </p:txEl>
                                          </p:spTgt>
                                        </p:tgtEl>
                                        <p:attrNameLst>
                                          <p:attrName>style.visibility</p:attrName>
                                        </p:attrNameLst>
                                      </p:cBhvr>
                                      <p:to>
                                        <p:strVal val="visible"/>
                                      </p:to>
                                    </p:set>
                                    <p:animEffect transition="in" filter="wipe(left)">
                                      <p:cBhvr>
                                        <p:cTn id="22" dur="500"/>
                                        <p:tgtEl>
                                          <p:spTgt spid="4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625642" y="532604"/>
            <a:ext cx="17068800" cy="922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65">
            <a:extLst>
              <a:ext uri="{FF2B5EF4-FFF2-40B4-BE49-F238E27FC236}">
                <a16:creationId xmlns:a16="http://schemas.microsoft.com/office/drawing/2014/main" id="{E2F0AC9E-9DB0-2F3F-2ED3-ECEEB17CEA72}"/>
              </a:ext>
            </a:extLst>
          </p:cNvPr>
          <p:cNvSpPr/>
          <p:nvPr/>
        </p:nvSpPr>
        <p:spPr>
          <a:xfrm>
            <a:off x="2001090" y="952500"/>
            <a:ext cx="4703288" cy="134438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rPr>
              <a:t>Luyện tập 5</a:t>
            </a:r>
          </a:p>
        </p:txBody>
      </p:sp>
      <mc:AlternateContent xmlns:mc="http://schemas.openxmlformats.org/markup-compatibility/2006" xmlns:a14="http://schemas.microsoft.com/office/drawing/2010/main">
        <mc:Choice Requires="a14">
          <p:sp>
            <p:nvSpPr>
              <p:cNvPr id="20" name="Rectangle 19"/>
              <p:cNvSpPr/>
              <p:nvPr/>
            </p:nvSpPr>
            <p:spPr>
              <a:xfrm>
                <a:off x="1877442" y="6204902"/>
                <a:ext cx="4453463" cy="170687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4000" kern="0">
                          <a:latin typeface="Arial" panose="020B0604020202020204" pitchFamily="34" charset="0"/>
                          <a:ea typeface="Malgun Gothic" panose="020B0503020000020004" pitchFamily="34" charset="-127"/>
                          <a:cs typeface="Arial" panose="020B0604020202020204" pitchFamily="34" charset="0"/>
                        </a:rPr>
                        <m:t>b</m:t>
                      </m:r>
                      <m:r>
                        <m:rPr>
                          <m:nor/>
                        </m:rPr>
                        <a:rPr lang="en-US" sz="4000" kern="0">
                          <a:latin typeface="Arial" panose="020B0604020202020204" pitchFamily="34" charset="0"/>
                          <a:ea typeface="Malgun Gothic" panose="020B0503020000020004" pitchFamily="34" charset="-127"/>
                          <a:cs typeface="Arial" panose="020B0604020202020204" pitchFamily="34" charset="0"/>
                        </a:rPr>
                        <m:t>) </m:t>
                      </m:r>
                      <m:nary>
                        <m:naryPr>
                          <m:limLoc m:val="undOvr"/>
                          <m:subHide m:val="on"/>
                          <m:sup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1+</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kern="0">
                                      <a:effectLst/>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𝑥</m:t>
                                  </m:r>
                                </m:e>
                              </m:func>
                            </m:den>
                          </m:f>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𝑑𝑥</m:t>
                          </m:r>
                        </m:e>
                      </m:nary>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877442" y="6204902"/>
                <a:ext cx="4453463" cy="170687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877442" y="3467100"/>
                <a:ext cx="4719689" cy="1706878"/>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m:rPr>
                          <m:nor/>
                        </m:rPr>
                        <a:rPr lang="en-US" sz="4000">
                          <a:latin typeface="Arial" panose="020B0604020202020204" pitchFamily="34" charset="0"/>
                          <a:ea typeface="Malgun Gothic" panose="020B0503020000020004" pitchFamily="34" charset="-127"/>
                          <a:cs typeface="Arial" panose="020B0604020202020204" pitchFamily="34" charset="0"/>
                        </a:rPr>
                        <m:t>a</m:t>
                      </m:r>
                      <m:r>
                        <m:rPr>
                          <m:nor/>
                        </m:rPr>
                        <a:rPr lang="en-US" sz="4000">
                          <a:latin typeface="Arial" panose="020B0604020202020204" pitchFamily="34" charset="0"/>
                          <a:ea typeface="Malgun Gothic" panose="020B0503020000020004" pitchFamily="34" charset="-127"/>
                          <a:cs typeface="Arial" panose="020B0604020202020204" pitchFamily="34" charset="0"/>
                        </a:rPr>
                        <m:t>) </m:t>
                      </m:r>
                      <m:nary>
                        <m:naryPr>
                          <m:limLoc m:val="undOvr"/>
                          <m:subHide m:val="on"/>
                          <m:sup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cot</m:t>
                                      </m:r>
                                    </m:e>
                                    <m:sup>
                                      <m:r>
                                        <a:rPr lang="en-US" sz="4000">
                                          <a:effectLst/>
                                          <a:latin typeface="Cambria Math" panose="02040503050406030204" pitchFamily="18" charset="0"/>
                                          <a:ea typeface="Malgun Gothic" panose="020B0503020000020004" pitchFamily="34" charset="-127"/>
                                          <a:cs typeface="Times New Roman" panose="02020603050405020304" pitchFamily="18" charset="0"/>
                                        </a:rPr>
                                        <m:t>2</m:t>
                                      </m:r>
                                    </m:sup>
                                  </m:sSup>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e>
                          </m:d>
                        </m:e>
                      </m:nary>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𝑑𝑥</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877442" y="3467100"/>
                <a:ext cx="4719689" cy="170687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C0FDDE4-B345-9CEF-46D5-6288E812B092}"/>
                  </a:ext>
                </a:extLst>
              </p:cNvPr>
              <p:cNvSpPr txBox="1"/>
              <p:nvPr/>
            </p:nvSpPr>
            <p:spPr>
              <a:xfrm>
                <a:off x="7226270" y="1270940"/>
                <a:ext cx="2096287" cy="738664"/>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left"/>
                    </m:oMathParaPr>
                    <m:oMath xmlns:m="http://schemas.openxmlformats.org/officeDocument/2006/math">
                      <m:r>
                        <m:rPr>
                          <m:nor/>
                        </m:rPr>
                        <a:rPr kumimoji="0" lang="en-US" sz="4200" b="0" i="0" u="none" strike="noStrike" kern="0" cap="none" spc="0" normalizeH="0" baseline="0" noProof="0">
                          <a:ln>
                            <a:noFill/>
                          </a:ln>
                          <a:solidFill>
                            <a:srgbClr val="000000"/>
                          </a:solidFill>
                          <a:effectLst/>
                          <a:uLnTx/>
                          <a:uFillTx/>
                          <a:latin typeface="Arial"/>
                          <a:ea typeface="+mn-ea"/>
                          <a:cs typeface="Arial"/>
                          <a:sym typeface="Arial"/>
                        </a:rPr>
                        <m:t>T</m:t>
                      </m:r>
                      <m:r>
                        <m:rPr>
                          <m:nor/>
                        </m:rPr>
                        <a:rPr kumimoji="0" lang="en-US" sz="4200" b="0" i="0" u="none" strike="noStrike" kern="0" cap="none" spc="0" normalizeH="0" baseline="0" noProof="0">
                          <a:ln>
                            <a:noFill/>
                          </a:ln>
                          <a:solidFill>
                            <a:srgbClr val="000000"/>
                          </a:solidFill>
                          <a:effectLst/>
                          <a:uLnTx/>
                          <a:uFillTx/>
                          <a:latin typeface="Arial"/>
                          <a:ea typeface="+mn-ea"/>
                          <a:cs typeface="Arial"/>
                          <a:sym typeface="Arial"/>
                        </a:rPr>
                        <m:t>ì</m:t>
                      </m:r>
                      <m:r>
                        <m:rPr>
                          <m:nor/>
                        </m:rPr>
                        <a:rPr kumimoji="0" lang="en-US" sz="4200" b="0" i="0" u="none" strike="noStrike" kern="0" cap="none" spc="0" normalizeH="0" baseline="0" noProof="0">
                          <a:ln>
                            <a:noFill/>
                          </a:ln>
                          <a:solidFill>
                            <a:srgbClr val="000000"/>
                          </a:solidFill>
                          <a:effectLst/>
                          <a:uLnTx/>
                          <a:uFillTx/>
                          <a:latin typeface="Arial"/>
                          <a:ea typeface="+mn-ea"/>
                          <a:cs typeface="Arial"/>
                          <a:sym typeface="Arial"/>
                        </a:rPr>
                        <m:t>m</m:t>
                      </m:r>
                      <m:r>
                        <m:rPr>
                          <m:nor/>
                        </m:rPr>
                        <a:rPr kumimoji="0" lang="en-US" sz="4200" b="0" i="0" u="none" strike="noStrike" kern="0" cap="none" spc="0" normalizeH="0" baseline="0" noProof="0" smtClean="0">
                          <a:ln>
                            <a:noFill/>
                          </a:ln>
                          <a:solidFill>
                            <a:srgbClr val="000000"/>
                          </a:solidFill>
                          <a:effectLst/>
                          <a:uLnTx/>
                          <a:uFillTx/>
                          <a:latin typeface="Arial"/>
                          <a:ea typeface="+mn-ea"/>
                          <a:cs typeface="Arial"/>
                          <a:sym typeface="Arial"/>
                        </a:rPr>
                        <m:t>:</m:t>
                      </m:r>
                    </m:oMath>
                  </m:oMathPara>
                </a14:m>
                <a:endParaRPr kumimoji="0" lang="en-US" sz="4200"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22" name="TextBox 21">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7226270" y="1270940"/>
                <a:ext cx="2096287" cy="73866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661803" y="3467100"/>
                <a:ext cx="7270067" cy="1706878"/>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sz="40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d>
                            <m:d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num>
                                <m:den>
                                  <m:func>
                                    <m:func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uncPr>
                                    <m:fName>
                                      <m:sSup>
                                        <m:sSup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𝒔𝒊𝒏</m:t>
                                          </m:r>
                                        </m:e>
                                        <m:sup>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sup>
                                      </m:sSup>
                                    </m:fName>
                                    <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m:t>
                                      </m:r>
                                    </m:e>
                                  </m:func>
                                </m:den>
                              </m:f>
                            </m:e>
                          </m:d>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𝒅𝒙</m:t>
                          </m:r>
                        </m:e>
                      </m:nary>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𝒄𝒐𝒕</m:t>
                          </m:r>
                        </m:fName>
                        <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m:t>
                          </m:r>
                        </m:e>
                      </m:func>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𝑪</m:t>
                      </m:r>
                    </m:oMath>
                  </m:oMathPara>
                </a14:m>
                <a:endParaRPr lang="en-US" sz="40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661803" y="3467100"/>
                <a:ext cx="7270067" cy="17068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661803" y="5396407"/>
                <a:ext cx="9873597" cy="4242893"/>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a:rPr lang="en-US" sz="4000" b="1" i="1"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f>
                            <m:f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num>
                            <m:den>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func>
                                    <m:func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uncPr>
                                    <m:fName>
                                      <m:sSup>
                                        <m:sSup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𝒄𝒐𝒔</m:t>
                                          </m:r>
                                        </m:e>
                                        <m:sup>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sup>
                                      </m:sSup>
                                    </m:fName>
                                    <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m:t>
                                      </m:r>
                                    </m:e>
                                  </m:func>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e>
                              </m:d>
                            </m:den>
                          </m:f>
                        </m:e>
                      </m:nary>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𝒅𝒙</m:t>
                      </m:r>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f>
                            <m:f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num>
                            <m:den>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func>
                                <m:func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uncPr>
                                <m:fName>
                                  <m:sSup>
                                    <m:sSup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𝒄𝒐𝒔</m:t>
                                      </m:r>
                                    </m:e>
                                    <m:sup>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sup>
                                  </m:sSup>
                                </m:fName>
                                <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m:t>
                                  </m:r>
                                </m:e>
                              </m:func>
                            </m:den>
                          </m:f>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𝒅𝒙</m:t>
                          </m:r>
                        </m:e>
                      </m:nary>
                    </m:oMath>
                  </m:oMathPara>
                </a14:m>
                <a:endPar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num>
                        <m:den>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den>
                      </m:f>
                      <m:func>
                        <m:funcPr>
                          <m:ctrlP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𝒕𝒂𝒏</m:t>
                          </m:r>
                        </m:fName>
                        <m:e>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𝒙</m:t>
                          </m:r>
                        </m:e>
                      </m:func>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𝑪</m:t>
                      </m:r>
                      <m:r>
                        <a:rPr lang="en-US" sz="40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oMath>
                  </m:oMathPara>
                </a14:m>
                <a:endParaRPr lang="en-US" sz="40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661803" y="5396407"/>
                <a:ext cx="9873597" cy="4242893"/>
              </a:xfrm>
              <a:prstGeom prst="rect">
                <a:avLst/>
              </a:prstGeom>
              <a:blipFill>
                <a:blip r:embed="rId16"/>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17"/>
          <a:stretch>
            <a:fillRect/>
          </a:stretch>
        </p:blipFill>
        <p:spPr>
          <a:xfrm>
            <a:off x="14588315" y="512357"/>
            <a:ext cx="3318685" cy="1659343"/>
          </a:xfrm>
          <a:prstGeom prst="rect">
            <a:avLst/>
          </a:prstGeom>
        </p:spPr>
      </p:pic>
    </p:spTree>
    <p:extLst>
      <p:ext uri="{BB962C8B-B14F-4D97-AF65-F5344CB8AC3E}">
        <p14:creationId xmlns:p14="http://schemas.microsoft.com/office/powerpoint/2010/main" val="2747662288"/>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685800" y="571500"/>
            <a:ext cx="16916400" cy="91440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p:grpSp>
        <p:nvGrpSpPr>
          <p:cNvPr id="7" name="Group 6"/>
          <p:cNvGrpSpPr/>
          <p:nvPr/>
        </p:nvGrpSpPr>
        <p:grpSpPr>
          <a:xfrm>
            <a:off x="1542610" y="1028700"/>
            <a:ext cx="14051774" cy="708270"/>
            <a:chOff x="457200" y="1432652"/>
            <a:chExt cx="14051774" cy="70827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C0FDDE4-B345-9CEF-46D5-6288E812B092}"/>
                    </a:ext>
                  </a:extLst>
                </p:cNvPr>
                <p:cNvSpPr txBox="1"/>
                <p:nvPr/>
              </p:nvSpPr>
              <p:spPr>
                <a:xfrm>
                  <a:off x="2735287" y="1432652"/>
                  <a:ext cx="11773687" cy="706668"/>
                </a:xfrm>
                <a:prstGeom prst="rect">
                  <a:avLst/>
                </a:prstGeom>
                <a:noFill/>
              </p:spPr>
              <p:txBody>
                <a:bodyPr wrap="square">
                  <a:spAutoFit/>
                </a:bodyPr>
                <a:lstStyle/>
                <a:p>
                  <a:pPr lvl="0" defTabSz="1828800">
                    <a:buClr>
                      <a:srgbClr val="000000"/>
                    </a:buClr>
                    <a:defRPr/>
                  </a:pPr>
                  <a14:m>
                    <m:oMathPara xmlns:m="http://schemas.openxmlformats.org/officeDocument/2006/math">
                      <m:oMathParaPr>
                        <m:jc m:val="left"/>
                      </m:oMathParaPr>
                      <m:oMath xmlns:m="http://schemas.openxmlformats.org/officeDocument/2006/math">
                        <m:r>
                          <m:rPr>
                            <m:nor/>
                          </m:rPr>
                          <a:rPr lang="en-US" sz="3800" kern="0">
                            <a:solidFill>
                              <a:srgbClr val="000000"/>
                            </a:solidFill>
                            <a:latin typeface="Arial"/>
                            <a:cs typeface="Arial"/>
                            <a:sym typeface="Arial"/>
                          </a:rPr>
                          <m:t>Gi</m:t>
                        </m:r>
                        <m:r>
                          <m:rPr>
                            <m:nor/>
                          </m:rPr>
                          <a:rPr lang="en-US" sz="3800" kern="0">
                            <a:solidFill>
                              <a:srgbClr val="000000"/>
                            </a:solidFill>
                            <a:latin typeface="Arial"/>
                            <a:cs typeface="Arial"/>
                            <a:sym typeface="Arial"/>
                          </a:rPr>
                          <m:t>ả</m:t>
                        </m:r>
                        <m:r>
                          <m:rPr>
                            <m:nor/>
                          </m:rPr>
                          <a:rPr lang="en-US" sz="3800" kern="0">
                            <a:solidFill>
                              <a:srgbClr val="000000"/>
                            </a:solidFill>
                            <a:latin typeface="Arial"/>
                            <a:cs typeface="Arial"/>
                            <a:sym typeface="Arial"/>
                          </a:rPr>
                          <m:t>i</m:t>
                        </m:r>
                        <m:r>
                          <m:rPr>
                            <m:nor/>
                          </m:rPr>
                          <a:rPr lang="en-US" sz="3800" kern="0">
                            <a:solidFill>
                              <a:srgbClr val="000000"/>
                            </a:solidFill>
                            <a:latin typeface="Arial"/>
                            <a:cs typeface="Arial"/>
                            <a:sym typeface="Arial"/>
                          </a:rPr>
                          <m:t> </m:t>
                        </m:r>
                        <m:r>
                          <m:rPr>
                            <m:nor/>
                          </m:rPr>
                          <a:rPr lang="en-US" sz="3800" kern="0">
                            <a:solidFill>
                              <a:srgbClr val="000000"/>
                            </a:solidFill>
                            <a:latin typeface="Arial"/>
                            <a:cs typeface="Arial"/>
                            <a:sym typeface="Arial"/>
                          </a:rPr>
                          <m:t>b</m:t>
                        </m:r>
                        <m:r>
                          <m:rPr>
                            <m:nor/>
                          </m:rPr>
                          <a:rPr lang="en-US" sz="3800" kern="0">
                            <a:solidFill>
                              <a:srgbClr val="000000"/>
                            </a:solidFill>
                            <a:latin typeface="Arial"/>
                            <a:cs typeface="Arial"/>
                            <a:sym typeface="Arial"/>
                          </a:rPr>
                          <m:t>à</m:t>
                        </m:r>
                        <m:r>
                          <m:rPr>
                            <m:nor/>
                          </m:rPr>
                          <a:rPr lang="en-US" sz="3800" kern="0">
                            <a:solidFill>
                              <a:srgbClr val="000000"/>
                            </a:solidFill>
                            <a:latin typeface="Arial"/>
                            <a:cs typeface="Arial"/>
                            <a:sym typeface="Arial"/>
                          </a:rPr>
                          <m:t>i</m:t>
                        </m:r>
                        <m:r>
                          <m:rPr>
                            <m:nor/>
                          </m:rPr>
                          <a:rPr lang="en-US" sz="3800" kern="0">
                            <a:solidFill>
                              <a:srgbClr val="000000"/>
                            </a:solidFill>
                            <a:latin typeface="Arial"/>
                            <a:cs typeface="Arial"/>
                            <a:sym typeface="Arial"/>
                          </a:rPr>
                          <m:t> </m:t>
                        </m:r>
                        <m:r>
                          <m:rPr>
                            <m:nor/>
                          </m:rPr>
                          <a:rPr lang="en-US" sz="3800" kern="0">
                            <a:solidFill>
                              <a:srgbClr val="000000"/>
                            </a:solidFill>
                            <a:latin typeface="Arial"/>
                            <a:cs typeface="Arial"/>
                            <a:sym typeface="Arial"/>
                          </a:rPr>
                          <m:t>to</m:t>
                        </m:r>
                        <m:r>
                          <m:rPr>
                            <m:nor/>
                          </m:rPr>
                          <a:rPr lang="en-US" sz="3800" kern="0">
                            <a:solidFill>
                              <a:srgbClr val="000000"/>
                            </a:solidFill>
                            <a:latin typeface="Arial"/>
                            <a:cs typeface="Arial"/>
                            <a:sym typeface="Arial"/>
                          </a:rPr>
                          <m:t>á</m:t>
                        </m:r>
                        <m:r>
                          <m:rPr>
                            <m:nor/>
                          </m:rPr>
                          <a:rPr lang="en-US" sz="3800" kern="0">
                            <a:solidFill>
                              <a:srgbClr val="000000"/>
                            </a:solidFill>
                            <a:latin typeface="Arial"/>
                            <a:cs typeface="Arial"/>
                            <a:sym typeface="Arial"/>
                          </a:rPr>
                          <m:t>n</m:t>
                        </m:r>
                        <m:r>
                          <m:rPr>
                            <m:nor/>
                          </m:rPr>
                          <a:rPr lang="en-US" sz="3800" kern="0">
                            <a:solidFill>
                              <a:srgbClr val="000000"/>
                            </a:solidFill>
                            <a:latin typeface="Arial"/>
                            <a:cs typeface="Arial"/>
                            <a:sym typeface="Arial"/>
                          </a:rPr>
                          <m:t> </m:t>
                        </m:r>
                        <m:r>
                          <m:rPr>
                            <m:nor/>
                          </m:rPr>
                          <a:rPr lang="en-US" sz="3800" kern="0">
                            <a:solidFill>
                              <a:srgbClr val="000000"/>
                            </a:solidFill>
                            <a:latin typeface="Arial"/>
                            <a:cs typeface="Arial"/>
                            <a:sym typeface="Arial"/>
                          </a:rPr>
                          <m:t>trong</m:t>
                        </m:r>
                        <m:r>
                          <m:rPr>
                            <m:nor/>
                          </m:rPr>
                          <a:rPr lang="en-US" sz="3800" kern="0">
                            <a:solidFill>
                              <a:srgbClr val="000000"/>
                            </a:solidFill>
                            <a:latin typeface="Arial"/>
                            <a:cs typeface="Arial"/>
                            <a:sym typeface="Arial"/>
                          </a:rPr>
                          <m:t> </m:t>
                        </m:r>
                        <m:r>
                          <m:rPr>
                            <m:nor/>
                          </m:rPr>
                          <a:rPr lang="en-US" sz="3800" kern="0">
                            <a:solidFill>
                              <a:srgbClr val="000000"/>
                            </a:solidFill>
                            <a:latin typeface="Arial"/>
                            <a:cs typeface="Arial"/>
                            <a:sym typeface="Arial"/>
                          </a:rPr>
                          <m:t>ph</m:t>
                        </m:r>
                        <m:r>
                          <m:rPr>
                            <m:nor/>
                          </m:rPr>
                          <a:rPr lang="en-US" sz="3800" kern="0">
                            <a:solidFill>
                              <a:srgbClr val="000000"/>
                            </a:solidFill>
                            <a:latin typeface="Arial"/>
                            <a:cs typeface="Arial"/>
                            <a:sym typeface="Arial"/>
                          </a:rPr>
                          <m:t>ầ</m:t>
                        </m:r>
                        <m:r>
                          <m:rPr>
                            <m:nor/>
                          </m:rPr>
                          <a:rPr lang="en-US" sz="3800" kern="0">
                            <a:solidFill>
                              <a:srgbClr val="000000"/>
                            </a:solidFill>
                            <a:latin typeface="Arial"/>
                            <a:cs typeface="Arial"/>
                            <a:sym typeface="Arial"/>
                          </a:rPr>
                          <m:t>n</m:t>
                        </m:r>
                        <m:r>
                          <m:rPr>
                            <m:nor/>
                          </m:rPr>
                          <a:rPr lang="en-US" sz="3800" kern="0">
                            <a:solidFill>
                              <a:srgbClr val="000000"/>
                            </a:solidFill>
                            <a:latin typeface="Arial"/>
                            <a:cs typeface="Arial"/>
                            <a:sym typeface="Arial"/>
                          </a:rPr>
                          <m:t> </m:t>
                        </m:r>
                        <m:r>
                          <m:rPr>
                            <m:nor/>
                          </m:rPr>
                          <a:rPr lang="en-US" sz="3800" kern="0">
                            <a:solidFill>
                              <a:srgbClr val="000000"/>
                            </a:solidFill>
                            <a:latin typeface="Arial"/>
                            <a:cs typeface="Arial"/>
                            <a:sym typeface="Arial"/>
                          </a:rPr>
                          <m:t>m</m:t>
                        </m:r>
                        <m:r>
                          <m:rPr>
                            <m:nor/>
                          </m:rPr>
                          <a:rPr lang="en-US" sz="3800" kern="0">
                            <a:solidFill>
                              <a:srgbClr val="000000"/>
                            </a:solidFill>
                            <a:latin typeface="Arial"/>
                            <a:cs typeface="Arial"/>
                            <a:sym typeface="Arial"/>
                          </a:rPr>
                          <m:t>ở đầ</m:t>
                        </m:r>
                        <m:r>
                          <m:rPr>
                            <m:nor/>
                          </m:rPr>
                          <a:rPr lang="en-US" sz="3800" kern="0">
                            <a:solidFill>
                              <a:srgbClr val="000000"/>
                            </a:solidFill>
                            <a:latin typeface="Arial"/>
                            <a:cs typeface="Arial"/>
                            <a:sym typeface="Arial"/>
                          </a:rPr>
                          <m:t>u</m:t>
                        </m:r>
                        <m:r>
                          <m:rPr>
                            <m:nor/>
                          </m:rPr>
                          <a:rPr lang="en-US" sz="3800" kern="0">
                            <a:solidFill>
                              <a:srgbClr val="000000"/>
                            </a:solidFill>
                            <a:latin typeface="Arial"/>
                            <a:cs typeface="Arial"/>
                            <a:sym typeface="Arial"/>
                          </a:rPr>
                          <m:t>.</m:t>
                        </m:r>
                      </m:oMath>
                    </m:oMathPara>
                  </a14:m>
                  <a:endParaRPr kumimoji="0" lang="en-US" sz="3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2735287" y="1432652"/>
                  <a:ext cx="11773687" cy="706668"/>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457200" y="1463814"/>
              <a:ext cx="2077813"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dụ </a:t>
              </a:r>
              <a:r>
                <a:rPr kumimoji="0" lang="en-US" sz="38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6:</a:t>
              </a:r>
              <a:r>
                <a:rPr kumimoji="0" lang="en-US" sz="3800" b="0" i="0" u="none" strike="noStrike" kern="0" cap="none" spc="0" normalizeH="0" baseline="0" noProof="0">
                  <a:ln>
                    <a:noFill/>
                  </a:ln>
                  <a:solidFill>
                    <a:srgbClr val="000000"/>
                  </a:solidFill>
                  <a:effectLst/>
                  <a:uLnTx/>
                  <a:uFillTx/>
                  <a:latin typeface="Arial"/>
                  <a:cs typeface="Arial"/>
                  <a:sym typeface="Arial"/>
                </a:rPr>
                <a:t> </a:t>
              </a:r>
              <a:endParaRPr kumimoji="0" lang="en-US" sz="3800" b="0" i="0" u="none" strike="noStrike" kern="1200" cap="none" spc="0" normalizeH="0" baseline="0" noProof="0">
                <a:ln>
                  <a:noFill/>
                </a:ln>
                <a:solidFill>
                  <a:prstClr val="black"/>
                </a:solidFill>
                <a:effectLst/>
                <a:uLnTx/>
                <a:uFillTx/>
                <a:latin typeface="Calibri"/>
              </a:endParaRPr>
            </a:p>
          </p:txBody>
        </p:sp>
      </p:grpSp>
      <p:sp>
        <p:nvSpPr>
          <p:cNvPr id="19" name="Rectangle 18"/>
          <p:cNvSpPr/>
          <p:nvPr/>
        </p:nvSpPr>
        <p:spPr>
          <a:xfrm>
            <a:off x="8511477" y="2112214"/>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524000" y="3162300"/>
                <a:ext cx="15529457" cy="6415602"/>
              </a:xfrm>
              <a:prstGeom prst="rect">
                <a:avLst/>
              </a:prstGeom>
            </p:spPr>
            <p:txBody>
              <a:bodyPr wrap="square">
                <a:spAutoFit/>
              </a:bodyPr>
              <a:lstStyle/>
              <a:p>
                <a:pPr algn="just">
                  <a:lnSpc>
                    <a:spcPct val="150000"/>
                  </a:lnSpc>
                </a:pPr>
                <a:r>
                  <a:rPr lang="vi-VN" sz="3800"/>
                  <a:t>Giả sử con lắc chuyển động theo phương trình: </a:t>
                </a:r>
                <a14:m>
                  <m:oMath xmlns:m="http://schemas.openxmlformats.org/officeDocument/2006/math">
                    <m:r>
                      <a:rPr lang="vi-VN" sz="3800" i="1" smtClean="0">
                        <a:latin typeface="Cambria Math" panose="02040503050406030204" pitchFamily="18" charset="0"/>
                      </a:rPr>
                      <m:t>𝑠</m:t>
                    </m:r>
                    <m:r>
                      <a:rPr lang="vi-VN" sz="3800" i="1" smtClean="0">
                        <a:latin typeface="Cambria Math" panose="02040503050406030204" pitchFamily="18" charset="0"/>
                      </a:rPr>
                      <m:t>=</m:t>
                    </m:r>
                    <m:r>
                      <a:rPr lang="vi-VN" sz="3800" i="1" smtClean="0">
                        <a:latin typeface="Cambria Math" panose="02040503050406030204" pitchFamily="18" charset="0"/>
                      </a:rPr>
                      <m:t>𝑠</m:t>
                    </m:r>
                    <m:r>
                      <a:rPr lang="vi-VN" sz="3800" i="1" smtClean="0">
                        <a:latin typeface="Cambria Math" panose="02040503050406030204" pitchFamily="18" charset="0"/>
                      </a:rPr>
                      <m:t>(</m:t>
                    </m:r>
                    <m:r>
                      <a:rPr lang="vi-VN" sz="3800" i="1" smtClean="0">
                        <a:latin typeface="Cambria Math" panose="02040503050406030204" pitchFamily="18" charset="0"/>
                      </a:rPr>
                      <m:t>𝑡</m:t>
                    </m:r>
                    <m:r>
                      <a:rPr lang="vi-VN" sz="3800" i="1" smtClean="0">
                        <a:latin typeface="Cambria Math" panose="02040503050406030204" pitchFamily="18" charset="0"/>
                      </a:rPr>
                      <m:t>).</m:t>
                    </m:r>
                  </m:oMath>
                </a14:m>
                <a:r>
                  <a:rPr lang="en-US" sz="3800"/>
                  <a:t> </a:t>
                </a:r>
                <a:r>
                  <a:rPr lang="vi-VN" sz="3800"/>
                  <a:t>Suy ra </a:t>
                </a:r>
                <a14:m>
                  <m:oMath xmlns:m="http://schemas.openxmlformats.org/officeDocument/2006/math">
                    <m:r>
                      <a:rPr lang="vi-VN" sz="3800" i="1" smtClean="0">
                        <a:latin typeface="Cambria Math" panose="02040503050406030204" pitchFamily="18" charset="0"/>
                      </a:rPr>
                      <m:t>𝑠</m:t>
                    </m:r>
                    <m:r>
                      <a:rPr lang="vi-VN" sz="3800" i="1" smtClean="0">
                        <a:latin typeface="Cambria Math" panose="02040503050406030204" pitchFamily="18" charset="0"/>
                      </a:rPr>
                      <m:t>′ (</m:t>
                    </m:r>
                    <m:r>
                      <a:rPr lang="vi-VN" sz="3800" i="1" smtClean="0">
                        <a:latin typeface="Cambria Math" panose="02040503050406030204" pitchFamily="18" charset="0"/>
                      </a:rPr>
                      <m:t>𝑡</m:t>
                    </m:r>
                    <m:r>
                      <a:rPr lang="vi-VN" sz="3800" i="1" smtClean="0">
                        <a:latin typeface="Cambria Math" panose="02040503050406030204" pitchFamily="18" charset="0"/>
                      </a:rPr>
                      <m:t>)=</m:t>
                    </m:r>
                    <m:r>
                      <a:rPr lang="vi-VN" sz="3800" i="1" smtClean="0">
                        <a:latin typeface="Cambria Math" panose="02040503050406030204" pitchFamily="18" charset="0"/>
                      </a:rPr>
                      <m:t>𝑣</m:t>
                    </m:r>
                    <m:r>
                      <a:rPr lang="vi-VN" sz="3800" i="1" smtClean="0">
                        <a:latin typeface="Cambria Math" panose="02040503050406030204" pitchFamily="18" charset="0"/>
                      </a:rPr>
                      <m:t>(</m:t>
                    </m:r>
                    <m:r>
                      <a:rPr lang="vi-VN" sz="3800" i="1" smtClean="0">
                        <a:latin typeface="Cambria Math" panose="02040503050406030204" pitchFamily="18" charset="0"/>
                      </a:rPr>
                      <m:t>𝑡</m:t>
                    </m:r>
                    <m:r>
                      <a:rPr lang="vi-VN" sz="3800" i="1" smtClean="0">
                        <a:latin typeface="Cambria Math" panose="02040503050406030204" pitchFamily="18" charset="0"/>
                      </a:rPr>
                      <m:t>),</m:t>
                    </m:r>
                  </m:oMath>
                </a14:m>
                <a:r>
                  <a:rPr lang="vi-VN" sz="3800"/>
                  <a:t> do đó </a:t>
                </a:r>
                <a14:m>
                  <m:oMath xmlns:m="http://schemas.openxmlformats.org/officeDocument/2006/math">
                    <m:r>
                      <a:rPr lang="vi-VN" sz="3800" i="1" smtClean="0">
                        <a:latin typeface="Cambria Math" panose="02040503050406030204" pitchFamily="18" charset="0"/>
                      </a:rPr>
                      <m:t>𝑠</m:t>
                    </m:r>
                    <m:r>
                      <a:rPr lang="vi-VN" sz="3800" i="1" smtClean="0">
                        <a:latin typeface="Cambria Math" panose="02040503050406030204" pitchFamily="18" charset="0"/>
                      </a:rPr>
                      <m:t>(</m:t>
                    </m:r>
                    <m:r>
                      <a:rPr lang="vi-VN" sz="3800" i="1" smtClean="0">
                        <a:latin typeface="Cambria Math" panose="02040503050406030204" pitchFamily="18" charset="0"/>
                      </a:rPr>
                      <m:t>𝑡</m:t>
                    </m:r>
                    <m:r>
                      <a:rPr lang="vi-VN" sz="3800" i="1">
                        <a:latin typeface="Cambria Math" panose="02040503050406030204" pitchFamily="18" charset="0"/>
                      </a:rPr>
                      <m:t>)</m:t>
                    </m:r>
                  </m:oMath>
                </a14:m>
                <a:r>
                  <a:rPr lang="vi-VN" sz="3800"/>
                  <a:t> là</a:t>
                </a:r>
                <a:r>
                  <a:rPr lang="en-US" sz="3800"/>
                  <a:t> </a:t>
                </a:r>
                <a:r>
                  <a:rPr lang="vi-VN" sz="3800"/>
                  <a:t>một nguyên hàm của </a:t>
                </a:r>
                <a14:m>
                  <m:oMath xmlns:m="http://schemas.openxmlformats.org/officeDocument/2006/math">
                    <m:r>
                      <a:rPr lang="vi-VN" sz="3800" i="1" smtClean="0">
                        <a:latin typeface="Cambria Math" panose="02040503050406030204" pitchFamily="18" charset="0"/>
                      </a:rPr>
                      <m:t>𝑣</m:t>
                    </m:r>
                    <m:r>
                      <a:rPr lang="vi-VN" sz="3800" i="1" smtClean="0">
                        <a:latin typeface="Cambria Math" panose="02040503050406030204" pitchFamily="18" charset="0"/>
                      </a:rPr>
                      <m:t>(</m:t>
                    </m:r>
                    <m:r>
                      <a:rPr lang="vi-VN" sz="3800" i="1" smtClean="0">
                        <a:latin typeface="Cambria Math" panose="02040503050406030204" pitchFamily="18" charset="0"/>
                      </a:rPr>
                      <m:t>𝑡</m:t>
                    </m:r>
                    <m:r>
                      <a:rPr lang="vi-VN" sz="3800" i="1" smtClean="0">
                        <a:latin typeface="Cambria Math" panose="02040503050406030204" pitchFamily="18" charset="0"/>
                      </a:rPr>
                      <m:t>)</m:t>
                    </m:r>
                  </m:oMath>
                </a14:m>
                <a:r>
                  <a:rPr lang="vi-VN" sz="3800"/>
                  <a:t>. Ta có:</a:t>
                </a:r>
                <a:endParaRPr lang="en-US" sz="3800"/>
              </a:p>
              <a:p>
                <a:pPr lvl="0" algn="just">
                  <a:lnSpc>
                    <a:spcPct val="120000"/>
                  </a:lnSpc>
                </a:pPr>
                <a14:m>
                  <m:oMathPara xmlns:m="http://schemas.openxmlformats.org/officeDocument/2006/math">
                    <m:oMathParaPr>
                      <m:jc m:val="center"/>
                    </m:oMathParaPr>
                    <m:oMath xmlns:m="http://schemas.openxmlformats.org/officeDocument/2006/math">
                      <m:nary>
                        <m:naryPr>
                          <m:limLoc m:val="undOvr"/>
                          <m:subHide m:val="on"/>
                          <m:sup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naryPr>
                        <m:sub/>
                        <m:sup/>
                        <m:e>
                          <m:r>
                            <a:rPr lang="vi-VN" sz="3800" i="1">
                              <a:latin typeface="Cambria Math" panose="02040503050406030204" pitchFamily="18" charset="0"/>
                            </a:rPr>
                            <m:t>𝑣</m:t>
                          </m:r>
                          <m:r>
                            <a:rPr lang="vi-VN" sz="3800" i="1">
                              <a:latin typeface="Cambria Math" panose="02040503050406030204" pitchFamily="18" charset="0"/>
                            </a:rPr>
                            <m:t>(</m:t>
                          </m:r>
                          <m:r>
                            <a:rPr lang="vi-VN" sz="3800" i="1">
                              <a:latin typeface="Cambria Math" panose="02040503050406030204" pitchFamily="18" charset="0"/>
                            </a:rPr>
                            <m:t>𝑡</m:t>
                          </m:r>
                          <m:r>
                            <a:rPr lang="en-US" sz="3800" b="0" i="1" smtClean="0">
                              <a:latin typeface="Cambria Math" panose="02040503050406030204" pitchFamily="18" charset="0"/>
                            </a:rPr>
                            <m:t>)</m:t>
                          </m:r>
                        </m:e>
                      </m:nary>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naryPr>
                        <m:sub/>
                        <m:sup/>
                        <m:e>
                          <m:r>
                            <a:rPr lang="en-US" sz="3800" b="0" i="1" smtClean="0">
                              <a:solidFill>
                                <a:prstClr val="black"/>
                              </a:solidFill>
                              <a:latin typeface="Cambria Math" panose="02040503050406030204" pitchFamily="18" charset="0"/>
                            </a:rPr>
                            <m:t>4</m:t>
                          </m:r>
                          <m:r>
                            <a:rPr lang="en-US" sz="3800" b="0" i="1" smtClean="0">
                              <a:solidFill>
                                <a:prstClr val="black"/>
                              </a:solidFill>
                              <a:latin typeface="Cambria Math" panose="02040503050406030204" pitchFamily="18" charset="0"/>
                            </a:rPr>
                            <m:t>𝑐𝑜𝑠𝑡</m:t>
                          </m:r>
                        </m:e>
                      </m:nary>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𝑑𝑡</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ary>
                        <m:naryPr>
                          <m:limLoc m:val="undOvr"/>
                          <m:subHide m:val="on"/>
                          <m:sup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naryPr>
                        <m:sub/>
                        <m:sup/>
                        <m:e>
                          <m:r>
                            <a:rPr lang="en-US" sz="3800" i="1">
                              <a:solidFill>
                                <a:prstClr val="black"/>
                              </a:solidFill>
                              <a:latin typeface="Cambria Math" panose="02040503050406030204" pitchFamily="18" charset="0"/>
                            </a:rPr>
                            <m:t>𝑐𝑜𝑠𝑡</m:t>
                          </m:r>
                        </m:e>
                      </m:nary>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𝑑𝑡</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𝑠𝑖𝑛𝑡</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3800"/>
              </a:p>
              <a:p>
                <a:pPr lvl="0" algn="just">
                  <a:lnSpc>
                    <a:spcPct val="150000"/>
                  </a:lnSpc>
                </a:pPr>
                <a:r>
                  <a:rPr lang="en-US" sz="3800">
                    <a:latin typeface="Arial" panose="020B0604020202020204" pitchFamily="34" charset="0"/>
                    <a:cs typeface="Arial" panose="020B0604020202020204" pitchFamily="34" charset="0"/>
                  </a:rPr>
                  <a:t>Suy ra </a:t>
                </a:r>
                <a14:m>
                  <m:oMath xmlns:m="http://schemas.openxmlformats.org/officeDocument/2006/math">
                    <m:r>
                      <a:rPr lang="en-US" sz="3800" i="1" smtClean="0">
                        <a:latin typeface="Cambria Math" panose="02040503050406030204" pitchFamily="18" charset="0"/>
                        <a:cs typeface="Arial" panose="020B0604020202020204" pitchFamily="34" charset="0"/>
                      </a:rPr>
                      <m:t>𝑠</m:t>
                    </m:r>
                    <m:r>
                      <a:rPr lang="en-US" sz="3800" i="1" smtClean="0">
                        <a:latin typeface="Cambria Math" panose="02040503050406030204" pitchFamily="18" charset="0"/>
                        <a:cs typeface="Arial" panose="020B0604020202020204" pitchFamily="34" charset="0"/>
                      </a:rPr>
                      <m:t>(</m:t>
                    </m:r>
                    <m:r>
                      <a:rPr lang="en-US" sz="3800" i="1" smtClean="0">
                        <a:latin typeface="Cambria Math" panose="02040503050406030204" pitchFamily="18" charset="0"/>
                        <a:cs typeface="Arial" panose="020B0604020202020204" pitchFamily="34" charset="0"/>
                      </a:rPr>
                      <m:t>𝑡</m:t>
                    </m:r>
                    <m:r>
                      <a:rPr lang="en-US" sz="3800" i="1" smtClean="0">
                        <a:latin typeface="Cambria Math" panose="02040503050406030204" pitchFamily="18" charset="0"/>
                        <a:cs typeface="Arial" panose="020B0604020202020204" pitchFamily="34" charset="0"/>
                      </a:rPr>
                      <m:t>)=4</m:t>
                    </m:r>
                    <m:r>
                      <a:rPr lang="en-US" sz="3800" i="1" smtClean="0">
                        <a:latin typeface="Cambria Math" panose="02040503050406030204" pitchFamily="18" charset="0"/>
                        <a:cs typeface="Arial" panose="020B0604020202020204" pitchFamily="34" charset="0"/>
                      </a:rPr>
                      <m:t>𝑠𝑖𝑛𝑡</m:t>
                    </m:r>
                    <m:r>
                      <a:rPr lang="en-US" sz="3800" i="1" smtClean="0">
                        <a:latin typeface="Cambria Math" panose="02040503050406030204" pitchFamily="18" charset="0"/>
                        <a:cs typeface="Arial" panose="020B0604020202020204" pitchFamily="34" charset="0"/>
                      </a:rPr>
                      <m:t>+</m:t>
                    </m:r>
                    <m:r>
                      <a:rPr lang="en-US" sz="3800" i="1" smtClean="0">
                        <a:latin typeface="Cambria Math" panose="02040503050406030204" pitchFamily="18" charset="0"/>
                        <a:cs typeface="Arial" panose="020B0604020202020204" pitchFamily="34" charset="0"/>
                      </a:rPr>
                      <m:t>𝐶</m:t>
                    </m:r>
                    <m:r>
                      <a:rPr lang="en-US" sz="3800" i="1" smtClean="0">
                        <a:latin typeface="Cambria Math" panose="02040503050406030204" pitchFamily="18" charset="0"/>
                        <a:cs typeface="Arial" panose="020B0604020202020204" pitchFamily="34" charset="0"/>
                      </a:rPr>
                      <m:t>.</m:t>
                    </m:r>
                  </m:oMath>
                </a14:m>
                <a:endParaRPr lang="en-US" sz="3800">
                  <a:latin typeface="Arial" panose="020B0604020202020204" pitchFamily="34" charset="0"/>
                  <a:cs typeface="Arial" panose="020B0604020202020204" pitchFamily="34" charset="0"/>
                </a:endParaRPr>
              </a:p>
              <a:p>
                <a:pPr algn="just">
                  <a:lnSpc>
                    <a:spcPct val="150000"/>
                  </a:lnSpc>
                </a:pPr>
                <a:r>
                  <a:rPr lang="vi-VN" sz="3800"/>
                  <a:t>Tại thời điểm </a:t>
                </a:r>
                <a14:m>
                  <m:oMath xmlns:m="http://schemas.openxmlformats.org/officeDocument/2006/math">
                    <m:r>
                      <a:rPr lang="vi-VN" sz="3800" i="1" smtClean="0">
                        <a:latin typeface="Cambria Math" panose="02040503050406030204" pitchFamily="18" charset="0"/>
                      </a:rPr>
                      <m:t>𝑡</m:t>
                    </m:r>
                    <m:r>
                      <a:rPr lang="vi-VN" sz="3800" i="1" smtClean="0">
                        <a:latin typeface="Cambria Math" panose="02040503050406030204" pitchFamily="18" charset="0"/>
                      </a:rPr>
                      <m:t>=0</m:t>
                    </m:r>
                  </m:oMath>
                </a14:m>
                <a:r>
                  <a:rPr lang="vi-VN" sz="3800"/>
                  <a:t>, ta có </a:t>
                </a:r>
                <a14:m>
                  <m:oMath xmlns:m="http://schemas.openxmlformats.org/officeDocument/2006/math">
                    <m:r>
                      <a:rPr lang="vi-VN" sz="3800" i="1" smtClean="0">
                        <a:latin typeface="Cambria Math" panose="02040503050406030204" pitchFamily="18" charset="0"/>
                      </a:rPr>
                      <m:t>𝑠</m:t>
                    </m:r>
                    <m:r>
                      <a:rPr lang="vi-VN" sz="3800" i="1" smtClean="0">
                        <a:latin typeface="Cambria Math" panose="02040503050406030204" pitchFamily="18" charset="0"/>
                      </a:rPr>
                      <m:t>(0)=0</m:t>
                    </m:r>
                  </m:oMath>
                </a14:m>
                <a:r>
                  <a:rPr lang="vi-VN" sz="3800"/>
                  <a:t>, tức là </a:t>
                </a:r>
                <a14:m>
                  <m:oMath xmlns:m="http://schemas.openxmlformats.org/officeDocument/2006/math">
                    <m:r>
                      <a:rPr lang="vi-VN" sz="3800" i="1" smtClean="0">
                        <a:latin typeface="Cambria Math" panose="02040503050406030204" pitchFamily="18" charset="0"/>
                      </a:rPr>
                      <m:t>4</m:t>
                    </m:r>
                    <m:r>
                      <m:rPr>
                        <m:sty m:val="p"/>
                      </m:rPr>
                      <a:rPr lang="vi-VN" sz="3800" i="1" smtClean="0">
                        <a:latin typeface="Cambria Math" panose="02040503050406030204" pitchFamily="18" charset="0"/>
                      </a:rPr>
                      <m:t>sin</m:t>
                    </m:r>
                    <m:r>
                      <a:rPr lang="vi-VN" sz="3800" i="1" smtClean="0">
                        <a:latin typeface="Cambria Math" panose="02040503050406030204" pitchFamily="18" charset="0"/>
                      </a:rPr>
                      <m:t>0+</m:t>
                    </m:r>
                    <m:r>
                      <a:rPr lang="vi-VN" sz="3800" i="1" smtClean="0">
                        <a:latin typeface="Cambria Math" panose="02040503050406030204" pitchFamily="18" charset="0"/>
                      </a:rPr>
                      <m:t>𝐶</m:t>
                    </m:r>
                    <m:r>
                      <a:rPr lang="vi-VN" sz="3800" i="1" smtClean="0">
                        <a:latin typeface="Cambria Math" panose="02040503050406030204" pitchFamily="18" charset="0"/>
                      </a:rPr>
                      <m:t>=0</m:t>
                    </m:r>
                  </m:oMath>
                </a14:m>
                <a:r>
                  <a:rPr lang="vi-VN" sz="3800"/>
                  <a:t>, hay </a:t>
                </a:r>
                <a14:m>
                  <m:oMath xmlns:m="http://schemas.openxmlformats.org/officeDocument/2006/math">
                    <m:r>
                      <a:rPr lang="vi-VN" sz="3800" i="1" smtClean="0">
                        <a:latin typeface="Cambria Math" panose="02040503050406030204" pitchFamily="18" charset="0"/>
                      </a:rPr>
                      <m:t>𝐶</m:t>
                    </m:r>
                    <m:r>
                      <a:rPr lang="vi-VN" sz="3800" i="1" smtClean="0">
                        <a:latin typeface="Cambria Math" panose="02040503050406030204" pitchFamily="18" charset="0"/>
                      </a:rPr>
                      <m:t>=0.</m:t>
                    </m:r>
                  </m:oMath>
                </a14:m>
                <a:endParaRPr lang="en-US" sz="3800"/>
              </a:p>
              <a:p>
                <a:pPr algn="just">
                  <a:lnSpc>
                    <a:spcPct val="150000"/>
                  </a:lnSpc>
                </a:pPr>
                <a:r>
                  <a:rPr lang="vi-VN" sz="3800"/>
                  <a:t>Vậy phương trình chuyển động của con lắc là: </a:t>
                </a:r>
                <a14:m>
                  <m:oMath xmlns:m="http://schemas.openxmlformats.org/officeDocument/2006/math">
                    <m:r>
                      <a:rPr lang="vi-VN" sz="3800" i="1" smtClean="0">
                        <a:latin typeface="Cambria Math" panose="02040503050406030204" pitchFamily="18" charset="0"/>
                      </a:rPr>
                      <m:t>𝑠</m:t>
                    </m:r>
                    <m:r>
                      <a:rPr lang="vi-VN" sz="3800" i="1" smtClean="0">
                        <a:latin typeface="Cambria Math" panose="02040503050406030204" pitchFamily="18" charset="0"/>
                      </a:rPr>
                      <m:t>(</m:t>
                    </m:r>
                    <m:r>
                      <a:rPr lang="vi-VN" sz="3800" i="1" smtClean="0">
                        <a:latin typeface="Cambria Math" panose="02040503050406030204" pitchFamily="18" charset="0"/>
                      </a:rPr>
                      <m:t>𝑡</m:t>
                    </m:r>
                    <m:r>
                      <a:rPr lang="vi-VN" sz="3800" i="1" smtClean="0">
                        <a:latin typeface="Cambria Math" panose="02040503050406030204" pitchFamily="18" charset="0"/>
                      </a:rPr>
                      <m:t>)=4</m:t>
                    </m:r>
                    <m:r>
                      <a:rPr lang="vi-VN" sz="3800" i="1" smtClean="0">
                        <a:latin typeface="Cambria Math" panose="02040503050406030204" pitchFamily="18" charset="0"/>
                      </a:rPr>
                      <m:t>𝑠𝑖𝑛𝑡</m:t>
                    </m:r>
                    <m:r>
                      <a:rPr lang="vi-VN" sz="3800" i="1" smtClean="0">
                        <a:latin typeface="Cambria Math" panose="02040503050406030204" pitchFamily="18" charset="0"/>
                      </a:rPr>
                      <m:t>.</m:t>
                    </m:r>
                  </m:oMath>
                </a14:m>
                <a:endParaRPr lang="en-US" sz="3800"/>
              </a:p>
            </p:txBody>
          </p:sp>
        </mc:Choice>
        <mc:Fallback xmlns="">
          <p:sp>
            <p:nvSpPr>
              <p:cNvPr id="6" name="Rectangle 5"/>
              <p:cNvSpPr>
                <a:spLocks noRot="1" noChangeAspect="1" noMove="1" noResize="1" noEditPoints="1" noAdjustHandles="1" noChangeArrowheads="1" noChangeShapeType="1" noTextEdit="1"/>
              </p:cNvSpPr>
              <p:nvPr/>
            </p:nvSpPr>
            <p:spPr>
              <a:xfrm>
                <a:off x="1524000" y="3162300"/>
                <a:ext cx="15529457" cy="6415602"/>
              </a:xfrm>
              <a:prstGeom prst="rect">
                <a:avLst/>
              </a:prstGeom>
              <a:blipFill>
                <a:blip r:embed="rId7"/>
                <a:stretch>
                  <a:fillRect l="-1296"/>
                </a:stretch>
              </a:blipFill>
            </p:spPr>
            <p:txBody>
              <a:bodyPr/>
              <a:lstStyle/>
              <a:p>
                <a:r>
                  <a:rPr lang="en-US">
                    <a:noFill/>
                  </a:rPr>
                  <a:t> </a:t>
                </a:r>
              </a:p>
            </p:txBody>
          </p:sp>
        </mc:Fallback>
      </mc:AlternateContent>
    </p:spTree>
    <p:extLst>
      <p:ext uri="{BB962C8B-B14F-4D97-AF65-F5344CB8AC3E}">
        <p14:creationId xmlns:p14="http://schemas.microsoft.com/office/powerpoint/2010/main" val="42129677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538752" y="666950"/>
            <a:ext cx="7274500" cy="9620050"/>
          </a:xfrm>
          <a:custGeom>
            <a:avLst/>
            <a:gdLst/>
            <a:ahLst/>
            <a:cxnLst/>
            <a:rect l="l" t="t" r="r" b="b"/>
            <a:pathLst>
              <a:path w="7274500" h="9620050">
                <a:moveTo>
                  <a:pt x="0" y="0"/>
                </a:moveTo>
                <a:lnTo>
                  <a:pt x="7274500" y="0"/>
                </a:lnTo>
                <a:lnTo>
                  <a:pt x="7274500" y="9620050"/>
                </a:lnTo>
                <a:lnTo>
                  <a:pt x="0" y="9620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rot="-10800000">
            <a:off x="-43678" y="-25400"/>
            <a:ext cx="13063178" cy="10287152"/>
            <a:chOff x="0" y="0"/>
            <a:chExt cx="17417571" cy="13716203"/>
          </a:xfrm>
        </p:grpSpPr>
        <p:sp>
          <p:nvSpPr>
            <p:cNvPr id="5" name="Freeform 5"/>
            <p:cNvSpPr/>
            <p:nvPr/>
          </p:nvSpPr>
          <p:spPr>
            <a:xfrm>
              <a:off x="127" y="0"/>
              <a:ext cx="17417415" cy="13716000"/>
            </a:xfrm>
            <a:custGeom>
              <a:avLst/>
              <a:gdLst/>
              <a:ahLst/>
              <a:cxnLst/>
              <a:rect l="l" t="t" r="r" b="b"/>
              <a:pathLst>
                <a:path w="17417415" h="13716000">
                  <a:moveTo>
                    <a:pt x="4936998" y="0"/>
                  </a:moveTo>
                  <a:cubicBezTo>
                    <a:pt x="5195951" y="446405"/>
                    <a:pt x="5390261" y="975868"/>
                    <a:pt x="5353939" y="1551051"/>
                  </a:cubicBezTo>
                  <a:cubicBezTo>
                    <a:pt x="5240528" y="3189732"/>
                    <a:pt x="3326384" y="3442843"/>
                    <a:pt x="2946019" y="5352923"/>
                  </a:cubicBezTo>
                  <a:cubicBezTo>
                    <a:pt x="2585974" y="7175627"/>
                    <a:pt x="4075176" y="8123809"/>
                    <a:pt x="3549142" y="9550781"/>
                  </a:cubicBezTo>
                  <a:cubicBezTo>
                    <a:pt x="3112008" y="10733659"/>
                    <a:pt x="1930400" y="10508107"/>
                    <a:pt x="773049" y="12178792"/>
                  </a:cubicBezTo>
                  <a:cubicBezTo>
                    <a:pt x="400685" y="12717399"/>
                    <a:pt x="157734" y="13269595"/>
                    <a:pt x="0" y="13716000"/>
                  </a:cubicBezTo>
                  <a:lnTo>
                    <a:pt x="17417415" y="13716000"/>
                  </a:lnTo>
                  <a:lnTo>
                    <a:pt x="17417415" y="0"/>
                  </a:lnTo>
                  <a:close/>
                </a:path>
              </a:pathLst>
            </a:custGeom>
            <a:solidFill>
              <a:srgbClr val="F9FFF7"/>
            </a:solidFill>
          </p:spPr>
        </p:sp>
      </p:grpSp>
      <p:sp>
        <p:nvSpPr>
          <p:cNvPr id="9" name="TextBox 8">
            <a:extLst>
              <a:ext uri="{FF2B5EF4-FFF2-40B4-BE49-F238E27FC236}">
                <a16:creationId xmlns:a16="http://schemas.microsoft.com/office/drawing/2014/main" id="{715D6E37-9E0B-3CD6-5A76-EF0BE281BDC7}"/>
              </a:ext>
            </a:extLst>
          </p:cNvPr>
          <p:cNvSpPr txBox="1"/>
          <p:nvPr/>
        </p:nvSpPr>
        <p:spPr>
          <a:xfrm>
            <a:off x="609600" y="1485900"/>
            <a:ext cx="9157362" cy="4239622"/>
          </a:xfrm>
          <a:prstGeom prst="rect">
            <a:avLst/>
          </a:prstGeom>
          <a:noFill/>
        </p:spPr>
        <p:txBody>
          <a:bodyPr wrap="square">
            <a:spAutoFit/>
          </a:bodyPr>
          <a:lstStyle/>
          <a:p>
            <a:pPr marL="0" marR="0" lvl="0" indent="0" algn="ctr" defTabSz="1828800" rtl="0" eaLnBrk="1" fontAlgn="auto" latinLnBrk="0" hangingPunct="1">
              <a:lnSpc>
                <a:spcPct val="175000"/>
              </a:lnSpc>
              <a:spcBef>
                <a:spcPts val="0"/>
              </a:spcBef>
              <a:spcAft>
                <a:spcPts val="0"/>
              </a:spcAft>
              <a:buClr>
                <a:srgbClr val="000000"/>
              </a:buClr>
              <a:buSzTx/>
              <a:buFontTx/>
              <a:buNone/>
              <a:tabLst/>
              <a:defRPr/>
            </a:pPr>
            <a:r>
              <a:rPr kumimoji="0" lang="vi-VN" sz="7700" b="1" i="0" u="none" strike="noStrike" kern="0" cap="none" spc="0" normalizeH="0" baseline="0" noProof="0">
                <a:ln>
                  <a:noFill/>
                </a:ln>
                <a:solidFill>
                  <a:srgbClr val="351C75"/>
                </a:solidFill>
                <a:effectLst/>
                <a:uLnTx/>
                <a:uFillTx/>
                <a:latin typeface="Arial" panose="020B0604020202020204" pitchFamily="34" charset="0"/>
                <a:ea typeface="+mn-ea"/>
                <a:cs typeface="Arial" panose="020B0604020202020204" pitchFamily="34" charset="0"/>
                <a:sym typeface="Arial"/>
              </a:rPr>
              <a:t>I</a:t>
            </a:r>
            <a:r>
              <a:rPr kumimoji="0" lang="en-US" sz="7700" b="1" i="0" u="none" strike="noStrike" kern="0" cap="none" spc="0" normalizeH="0" baseline="0" noProof="0">
                <a:ln>
                  <a:noFill/>
                </a:ln>
                <a:solidFill>
                  <a:srgbClr val="351C75"/>
                </a:solidFill>
                <a:effectLst/>
                <a:uLnTx/>
                <a:uFillTx/>
                <a:latin typeface="Arial" panose="020B0604020202020204" pitchFamily="34" charset="0"/>
                <a:ea typeface="+mn-ea"/>
                <a:cs typeface="Arial" panose="020B0604020202020204" pitchFamily="34" charset="0"/>
                <a:sym typeface="Arial"/>
              </a:rPr>
              <a:t>V</a:t>
            </a:r>
            <a:r>
              <a:rPr kumimoji="0" lang="vi-VN" sz="7700" b="1" i="0" u="none" strike="noStrike" kern="0" cap="none" spc="0" normalizeH="0" baseline="0" noProof="0">
                <a:ln>
                  <a:noFill/>
                </a:ln>
                <a:solidFill>
                  <a:srgbClr val="351C75"/>
                </a:solidFill>
                <a:effectLst/>
                <a:uLnTx/>
                <a:uFillTx/>
                <a:latin typeface="Arial" panose="020B0604020202020204" pitchFamily="34" charset="0"/>
                <a:ea typeface="+mn-ea"/>
                <a:cs typeface="Arial" panose="020B0604020202020204" pitchFamily="34" charset="0"/>
                <a:sym typeface="Arial"/>
              </a:rPr>
              <a:t>. NGUYÊN HÀM CỦA HÀM SỐ </a:t>
            </a:r>
            <a:r>
              <a:rPr kumimoji="0" lang="en-US" sz="7700" b="1" i="0" u="none" strike="noStrike" kern="0" cap="none" spc="0" normalizeH="0" baseline="0" noProof="0">
                <a:ln>
                  <a:noFill/>
                </a:ln>
                <a:solidFill>
                  <a:srgbClr val="351C75"/>
                </a:solidFill>
                <a:effectLst/>
                <a:uLnTx/>
                <a:uFillTx/>
                <a:latin typeface="Arial" panose="020B0604020202020204" pitchFamily="34" charset="0"/>
                <a:ea typeface="+mn-ea"/>
                <a:cs typeface="Arial" panose="020B0604020202020204" pitchFamily="34" charset="0"/>
                <a:sym typeface="Arial"/>
              </a:rPr>
              <a:t>MŨ</a:t>
            </a:r>
          </a:p>
        </p:txBody>
      </p:sp>
    </p:spTree>
    <p:extLst>
      <p:ext uri="{BB962C8B-B14F-4D97-AF65-F5344CB8AC3E}">
        <p14:creationId xmlns:p14="http://schemas.microsoft.com/office/powerpoint/2010/main" val="4040454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5" name="Group 24"/>
          <p:cNvGrpSpPr/>
          <p:nvPr/>
        </p:nvGrpSpPr>
        <p:grpSpPr>
          <a:xfrm>
            <a:off x="1066800" y="723900"/>
            <a:ext cx="16240768" cy="4203032"/>
            <a:chOff x="871210" y="342900"/>
            <a:chExt cx="16240768" cy="4203032"/>
          </a:xfrm>
        </p:grpSpPr>
        <p:sp>
          <p:nvSpPr>
            <p:cNvPr id="24" name="Rounded Rectangle 23"/>
            <p:cNvSpPr/>
            <p:nvPr/>
          </p:nvSpPr>
          <p:spPr>
            <a:xfrm>
              <a:off x="1649252" y="383006"/>
              <a:ext cx="14630400" cy="41629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6C2293-43AE-7CDC-D96B-489EEC205F98}"/>
                </a:ext>
              </a:extLst>
            </p:cNvPr>
            <p:cNvSpPr txBox="1"/>
            <p:nvPr/>
          </p:nvSpPr>
          <p:spPr>
            <a:xfrm>
              <a:off x="871210" y="342900"/>
              <a:ext cx="16240768" cy="4170372"/>
            </a:xfrm>
            <a:prstGeom prst="rect">
              <a:avLst/>
            </a:prstGeom>
            <a:noFill/>
          </p:spPr>
          <p:txBody>
            <a:bodyPr wrap="square">
              <a:spAutoFit/>
            </a:bodyPr>
            <a:lstStyle/>
            <a:p>
              <a:pPr algn="ctr" defTabSz="1828800">
                <a:lnSpc>
                  <a:spcPct val="150000"/>
                </a:lnSpc>
                <a:spcBef>
                  <a:spcPts val="600"/>
                </a:spcBef>
                <a:spcAft>
                  <a:spcPts val="600"/>
                </a:spcAft>
                <a:buClr>
                  <a:srgbClr val="000000"/>
                </a:buClr>
                <a:tabLst>
                  <a:tab pos="5029200" algn="l"/>
                </a:tabLst>
              </a:pPr>
              <a:r>
                <a:rPr lang="vi-VN" sz="8500" b="1" kern="0">
                  <a:solidFill>
                    <a:srgbClr val="351C75"/>
                  </a:solidFill>
                  <a:latin typeface="Arial" panose="020B0604020202020204" pitchFamily="34" charset="0"/>
                  <a:ea typeface="Times New Roman" panose="02020603050405020304" pitchFamily="18" charset="0"/>
                  <a:cs typeface="Times New Roman" panose="02020603050405020304" pitchFamily="18" charset="0"/>
                  <a:sym typeface="Arial"/>
                </a:rPr>
                <a:t>CHƯƠNG IV: </a:t>
              </a:r>
              <a:endParaRPr lang="en-US" sz="8500" b="1" kern="0">
                <a:solidFill>
                  <a:srgbClr val="351C75"/>
                </a:solidFill>
                <a:latin typeface="Arial" panose="020B0604020202020204" pitchFamily="34" charset="0"/>
                <a:ea typeface="Times New Roman" panose="02020603050405020304" pitchFamily="18" charset="0"/>
                <a:cs typeface="Times New Roman" panose="02020603050405020304" pitchFamily="18" charset="0"/>
                <a:sym typeface="Arial"/>
              </a:endParaRPr>
            </a:p>
            <a:p>
              <a:pPr algn="ctr" defTabSz="1828800">
                <a:lnSpc>
                  <a:spcPct val="150000"/>
                </a:lnSpc>
                <a:spcBef>
                  <a:spcPts val="600"/>
                </a:spcBef>
                <a:spcAft>
                  <a:spcPts val="600"/>
                </a:spcAft>
                <a:buClr>
                  <a:srgbClr val="000000"/>
                </a:buClr>
                <a:tabLst>
                  <a:tab pos="5029200" algn="l"/>
                </a:tabLst>
              </a:pPr>
              <a:r>
                <a:rPr lang="vi-VN" sz="8500" b="1" kern="0">
                  <a:solidFill>
                    <a:srgbClr val="351C75"/>
                  </a:solidFill>
                  <a:latin typeface="Arial" panose="020B0604020202020204" pitchFamily="34" charset="0"/>
                  <a:ea typeface="Times New Roman" panose="02020603050405020304" pitchFamily="18" charset="0"/>
                  <a:cs typeface="Times New Roman" panose="02020603050405020304" pitchFamily="18" charset="0"/>
                  <a:sym typeface="Arial"/>
                </a:rPr>
                <a:t>NGUYÊN HÀM. TÍCH PHÂN </a:t>
              </a:r>
              <a:endParaRPr lang="en-US" sz="8500" b="1" kern="0" dirty="0">
                <a:solidFill>
                  <a:srgbClr val="351C75"/>
                </a:solidFill>
                <a:latin typeface="Calibri Light" panose="020F0302020204030204" pitchFamily="34" charset="0"/>
                <a:ea typeface="Times New Roman" panose="02020603050405020304" pitchFamily="18" charset="0"/>
                <a:cs typeface="Times New Roman" panose="02020603050405020304" pitchFamily="18" charset="0"/>
                <a:sym typeface="Arial"/>
              </a:endParaRPr>
            </a:p>
          </p:txBody>
        </p:sp>
      </p:grpSp>
      <p:sp>
        <p:nvSpPr>
          <p:cNvPr id="22" name="TextBox 21">
            <a:extLst>
              <a:ext uri="{FF2B5EF4-FFF2-40B4-BE49-F238E27FC236}">
                <a16:creationId xmlns:a16="http://schemas.microsoft.com/office/drawing/2014/main" id="{6E4AE46F-3C9A-E6D0-D158-CD5D036C02BC}"/>
              </a:ext>
            </a:extLst>
          </p:cNvPr>
          <p:cNvSpPr txBox="1"/>
          <p:nvPr/>
        </p:nvSpPr>
        <p:spPr>
          <a:xfrm>
            <a:off x="0" y="5721561"/>
            <a:ext cx="14106299" cy="3557512"/>
          </a:xfrm>
          <a:prstGeom prst="rect">
            <a:avLst/>
          </a:prstGeom>
          <a:noFill/>
        </p:spPr>
        <p:txBody>
          <a:bodyPr wrap="square">
            <a:spAutoFit/>
          </a:bodyPr>
          <a:lstStyle/>
          <a:p>
            <a:pPr algn="ctr" defTabSz="1828800">
              <a:lnSpc>
                <a:spcPct val="150000"/>
              </a:lnSpc>
              <a:buClr>
                <a:srgbClr val="000000"/>
              </a:buClr>
            </a:pPr>
            <a:r>
              <a:rPr lang="vi-VN" sz="8000" b="1" kern="0">
                <a:solidFill>
                  <a:srgbClr val="D16309"/>
                </a:solidFill>
                <a:ea typeface="Calibri" panose="020F0502020204030204" pitchFamily="34" charset="0"/>
                <a:cs typeface="Arial"/>
                <a:sym typeface="Arial"/>
              </a:rPr>
              <a:t>BÀI 2: NGUYÊN HÀM CỦA MỘT SỐ HÀM SỐ SƠ CẤP </a:t>
            </a:r>
            <a:endParaRPr lang="en-US" sz="8000" kern="0" dirty="0">
              <a:solidFill>
                <a:srgbClr val="D16309"/>
              </a:solidFill>
              <a:latin typeface="Arial"/>
              <a:cs typeface="Arial"/>
              <a:sym typeface="Arial"/>
            </a:endParaRPr>
          </a:p>
        </p:txBody>
      </p:sp>
      <p:sp>
        <p:nvSpPr>
          <p:cNvPr id="23" name="Freeform 5"/>
          <p:cNvSpPr/>
          <p:nvPr/>
        </p:nvSpPr>
        <p:spPr>
          <a:xfrm>
            <a:off x="14100550" y="5487676"/>
            <a:ext cx="4111250" cy="4304024"/>
          </a:xfrm>
          <a:custGeom>
            <a:avLst/>
            <a:gdLst/>
            <a:ahLst/>
            <a:cxnLst/>
            <a:rect l="l" t="t" r="r" b="b"/>
            <a:pathLst>
              <a:path w="7012006" h="7299338">
                <a:moveTo>
                  <a:pt x="0" y="0"/>
                </a:moveTo>
                <a:lnTo>
                  <a:pt x="7012006" y="0"/>
                </a:lnTo>
                <a:lnTo>
                  <a:pt x="7012006" y="7299338"/>
                </a:lnTo>
                <a:lnTo>
                  <a:pt x="0" y="72993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4115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FF98CC1-1904-266B-7008-A086567AF564}"/>
                  </a:ext>
                </a:extLst>
              </p:cNvPr>
              <p:cNvSpPr txBox="1"/>
              <p:nvPr/>
            </p:nvSpPr>
            <p:spPr>
              <a:xfrm>
                <a:off x="1573418" y="1223160"/>
                <a:ext cx="15266782" cy="2658164"/>
              </a:xfrm>
              <a:prstGeom prst="rect">
                <a:avLst/>
              </a:prstGeom>
              <a:noFill/>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í</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đạ</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o</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à</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ủ</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à</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s</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ố</m:t>
                      </m:r>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𝐹</m:t>
                      </m:r>
                      <m:d>
                        <m:dPr>
                          <m:ctrlP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e>
                            <m:sup>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sup>
                          </m:sSup>
                        </m:num>
                        <m:den>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𝑙𝑛𝑎</m:t>
                          </m:r>
                        </m:den>
                      </m:f>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d>
                        <m:dPr>
                          <m:ctrlP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&gt;0;</m:t>
                          </m:r>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m:t>
                          </m:r>
                        </m:e>
                      </m:d>
                      <m:r>
                        <m:rPr>
                          <m:nor/>
                        </m:rP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ừ đó,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ê</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u</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ộ</m:t>
                      </m:r>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nguyên hàm của hàm số </a:t>
                </a:r>
                <a14:m>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𝑓</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e>
                      <m:sup>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sup>
                    </m:sSup>
                    <m: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7FF98CC1-1904-266B-7008-A086567AF564}"/>
                  </a:ext>
                </a:extLst>
              </p:cNvPr>
              <p:cNvSpPr txBox="1">
                <a:spLocks noRot="1" noChangeAspect="1" noMove="1" noResize="1" noEditPoints="1" noAdjustHandles="1" noChangeArrowheads="1" noChangeShapeType="1" noTextEdit="1"/>
              </p:cNvSpPr>
              <p:nvPr/>
            </p:nvSpPr>
            <p:spPr>
              <a:xfrm>
                <a:off x="1573418" y="1223160"/>
                <a:ext cx="15266782" cy="2658164"/>
              </a:xfrm>
              <a:prstGeom prst="rect">
                <a:avLst/>
              </a:prstGeom>
              <a:blipFill>
                <a:blip r:embed="rId5"/>
                <a:stretch>
                  <a:fillRect l="-1317" b="-4128"/>
                </a:stretch>
              </a:blipFill>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189B6FDD-96BD-39CA-C741-410950779E3D}"/>
              </a:ext>
            </a:extLst>
          </p:cNvPr>
          <p:cNvSpPr/>
          <p:nvPr/>
        </p:nvSpPr>
        <p:spPr>
          <a:xfrm>
            <a:off x="1752600" y="647700"/>
            <a:ext cx="2051334" cy="88026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487E"/>
                </a:solidFill>
                <a:effectLst/>
                <a:uLnTx/>
                <a:uFillTx/>
                <a:latin typeface="Arial" panose="020B0604020202020204" pitchFamily="34" charset="0"/>
                <a:ea typeface="+mn-ea"/>
                <a:cs typeface="Arial" panose="020B0604020202020204" pitchFamily="34" charset="0"/>
                <a:sym typeface="Arial"/>
              </a:rPr>
              <a:t>HĐ4</a:t>
            </a:r>
          </a:p>
        </p:txBody>
      </p:sp>
      <p:pic>
        <p:nvPicPr>
          <p:cNvPr id="11" name="Picture 10"/>
          <p:cNvPicPr>
            <a:picLocks noChangeAspect="1"/>
          </p:cNvPicPr>
          <p:nvPr/>
        </p:nvPicPr>
        <p:blipFill>
          <a:blip r:embed="rId6"/>
          <a:stretch>
            <a:fillRect/>
          </a:stretch>
        </p:blipFill>
        <p:spPr>
          <a:xfrm>
            <a:off x="16695106" y="4216203"/>
            <a:ext cx="1490487" cy="1490487"/>
          </a:xfrm>
          <a:prstGeom prst="rect">
            <a:avLst/>
          </a:prstGeom>
        </p:spPr>
      </p:pic>
      <p:sp>
        <p:nvSpPr>
          <p:cNvPr id="9" name="Rectangle 8"/>
          <p:cNvSpPr/>
          <p:nvPr/>
        </p:nvSpPr>
        <p:spPr>
          <a:xfrm>
            <a:off x="8508736" y="45425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577428" y="5524500"/>
                <a:ext cx="15262771" cy="4238212"/>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𝑎</m:t>
                    </m:r>
                    <m:r>
                      <a:rPr lang="en-US" sz="3800" i="1">
                        <a:effectLst/>
                        <a:latin typeface="Cambria Math" panose="02040503050406030204" pitchFamily="18" charset="0"/>
                        <a:ea typeface="Calibri" panose="020F0502020204030204" pitchFamily="34" charset="0"/>
                        <a:cs typeface="Times New Roman" panose="02020603050405020304" pitchFamily="18" charset="0"/>
                      </a:rPr>
                      <m:t>&gt;0,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𝑎</m:t>
                    </m:r>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800">
                    <a:effectLst/>
                    <a:latin typeface="Arial" panose="020B0604020202020204" pitchFamily="34" charset="0"/>
                    <a:ea typeface="Malgun Gothic" panose="020B0503020000020004" pitchFamily="34" charset="-127"/>
                    <a:cs typeface="Arial" panose="020B0604020202020204" pitchFamily="34" charset="0"/>
                  </a:rPr>
                  <a:t>, ta 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centerGroup"/>
                    </m:oMathParaPr>
                    <m:oMath xmlns:m="http://schemas.openxmlformats.org/officeDocument/2006/math">
                      <m:sSup>
                        <m:sSup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𝐹</m:t>
                          </m:r>
                        </m:e>
                        <m:sup>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sup>
                      </m:sSup>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num>
                                <m:den>
                                  <m:func>
                                    <m:func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8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e>
                                  </m:func>
                                </m:den>
                              </m:f>
                            </m:e>
                          </m:d>
                        </m:e>
                        <m:sup>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m:t>
                          </m:r>
                        </m:num>
                        <m:den>
                          <m:func>
                            <m:func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8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 </m:t>
                              </m:r>
                            </m:e>
                          </m:func>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8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e>
                      </m:func>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V</m:t>
                      </m:r>
                      <m:r>
                        <m:rPr>
                          <m:nor/>
                        </m:rPr>
                        <a:rPr lang="en-US" sz="3800">
                          <a:latin typeface="Arial" panose="020B0604020202020204" pitchFamily="34" charset="0"/>
                          <a:ea typeface="Malgun Gothic" panose="020B0503020000020004" pitchFamily="34" charset="-127"/>
                          <a:cs typeface="Arial" panose="020B0604020202020204" pitchFamily="34" charset="0"/>
                        </a:rPr>
                        <m:t>ậ</m:t>
                      </m:r>
                      <m:r>
                        <m:rPr>
                          <m:nor/>
                        </m:rPr>
                        <a:rPr lang="en-US" sz="3800">
                          <a:latin typeface="Arial" panose="020B0604020202020204" pitchFamily="34" charset="0"/>
                          <a:ea typeface="Malgun Gothic" panose="020B0503020000020004" pitchFamily="34" charset="-127"/>
                          <a:cs typeface="Arial" panose="020B0604020202020204" pitchFamily="34" charset="0"/>
                        </a:rPr>
                        <m:t>y</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m</m:t>
                      </m:r>
                      <m:r>
                        <m:rPr>
                          <m:nor/>
                        </m:rPr>
                        <a:rPr lang="en-US" sz="3800">
                          <a:latin typeface="Arial" panose="020B0604020202020204" pitchFamily="34" charset="0"/>
                          <a:ea typeface="Malgun Gothic" panose="020B0503020000020004" pitchFamily="34" charset="-127"/>
                          <a:cs typeface="Arial" panose="020B0604020202020204" pitchFamily="34" charset="0"/>
                        </a:rPr>
                        <m:t>ộ</m:t>
                      </m:r>
                      <m:r>
                        <m:rPr>
                          <m:nor/>
                        </m:rPr>
                        <a:rPr lang="en-US" sz="3800">
                          <a:latin typeface="Arial" panose="020B0604020202020204" pitchFamily="34" charset="0"/>
                          <a:ea typeface="Malgun Gothic" panose="020B0503020000020004" pitchFamily="34" charset="-127"/>
                          <a:cs typeface="Arial" panose="020B0604020202020204" pitchFamily="34" charset="0"/>
                        </a:rPr>
                        <m:t>t</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nguy</m:t>
                      </m:r>
                      <m:r>
                        <m:rPr>
                          <m:nor/>
                        </m:rPr>
                        <a:rPr lang="en-US" sz="3800">
                          <a:latin typeface="Arial" panose="020B0604020202020204" pitchFamily="34" charset="0"/>
                          <a:ea typeface="Malgun Gothic" panose="020B0503020000020004" pitchFamily="34" charset="-127"/>
                          <a:cs typeface="Arial" panose="020B0604020202020204" pitchFamily="34" charset="0"/>
                        </a:rPr>
                        <m:t>ê</m:t>
                      </m:r>
                      <m:r>
                        <m:rPr>
                          <m:nor/>
                        </m:rPr>
                        <a:rPr lang="en-US" sz="3800">
                          <a:latin typeface="Arial" panose="020B0604020202020204" pitchFamily="34" charset="0"/>
                          <a:ea typeface="Malgun Gothic" panose="020B0503020000020004" pitchFamily="34" charset="-127"/>
                          <a:cs typeface="Arial" panose="020B0604020202020204" pitchFamily="34" charset="0"/>
                        </a:rPr>
                        <m:t>n</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h</m:t>
                      </m:r>
                      <m:r>
                        <m:rPr>
                          <m:nor/>
                        </m:rPr>
                        <a:rPr lang="en-US" sz="3800">
                          <a:latin typeface="Arial" panose="020B0604020202020204" pitchFamily="34" charset="0"/>
                          <a:ea typeface="Malgun Gothic" panose="020B0503020000020004" pitchFamily="34" charset="-127"/>
                          <a:cs typeface="Arial" panose="020B0604020202020204" pitchFamily="34" charset="0"/>
                        </a:rPr>
                        <m:t>à</m:t>
                      </m:r>
                      <m:r>
                        <m:rPr>
                          <m:nor/>
                        </m:rPr>
                        <a:rPr lang="en-US" sz="3800">
                          <a:latin typeface="Arial" panose="020B0604020202020204" pitchFamily="34" charset="0"/>
                          <a:ea typeface="Malgun Gothic" panose="020B0503020000020004" pitchFamily="34" charset="-127"/>
                          <a:cs typeface="Arial" panose="020B0604020202020204" pitchFamily="34" charset="0"/>
                        </a:rPr>
                        <m:t>m</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c</m:t>
                      </m:r>
                      <m:r>
                        <m:rPr>
                          <m:nor/>
                        </m:rPr>
                        <a:rPr lang="en-US" sz="3800">
                          <a:latin typeface="Arial" panose="020B0604020202020204" pitchFamily="34" charset="0"/>
                          <a:ea typeface="Malgun Gothic" panose="020B0503020000020004" pitchFamily="34" charset="-127"/>
                          <a:cs typeface="Arial" panose="020B0604020202020204" pitchFamily="34" charset="0"/>
                        </a:rPr>
                        <m:t>ủ</m:t>
                      </m:r>
                      <m:r>
                        <m:rPr>
                          <m:nor/>
                        </m:rPr>
                        <a:rPr lang="en-US" sz="3800">
                          <a:latin typeface="Arial" panose="020B0604020202020204" pitchFamily="34" charset="0"/>
                          <a:ea typeface="Malgun Gothic" panose="020B0503020000020004" pitchFamily="34" charset="-127"/>
                          <a:cs typeface="Arial" panose="020B0604020202020204" pitchFamily="34" charset="0"/>
                        </a:rPr>
                        <m:t>a</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h</m:t>
                      </m:r>
                      <m:r>
                        <m:rPr>
                          <m:nor/>
                        </m:rPr>
                        <a:rPr lang="en-US" sz="3800">
                          <a:latin typeface="Arial" panose="020B0604020202020204" pitchFamily="34" charset="0"/>
                          <a:ea typeface="Malgun Gothic" panose="020B0503020000020004" pitchFamily="34" charset="-127"/>
                          <a:cs typeface="Arial" panose="020B0604020202020204" pitchFamily="34" charset="0"/>
                        </a:rPr>
                        <m:t>à</m:t>
                      </m:r>
                      <m:r>
                        <m:rPr>
                          <m:nor/>
                        </m:rPr>
                        <a:rPr lang="en-US" sz="3800">
                          <a:latin typeface="Arial" panose="020B0604020202020204" pitchFamily="34" charset="0"/>
                          <a:ea typeface="Malgun Gothic" panose="020B0503020000020004" pitchFamily="34" charset="-127"/>
                          <a:cs typeface="Arial" panose="020B0604020202020204" pitchFamily="34" charset="0"/>
                        </a:rPr>
                        <m:t>m</m:t>
                      </m:r>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s</m:t>
                      </m:r>
                      <m:r>
                        <m:rPr>
                          <m:nor/>
                        </m:rPr>
                        <a:rPr lang="en-US" sz="3800">
                          <a:latin typeface="Arial" panose="020B0604020202020204" pitchFamily="34" charset="0"/>
                          <a:ea typeface="Malgun Gothic" panose="020B0503020000020004" pitchFamily="34" charset="-127"/>
                          <a:cs typeface="Arial" panose="020B0604020202020204" pitchFamily="34" charset="0"/>
                        </a:rPr>
                        <m:t>ố </m:t>
                      </m:r>
                      <m:r>
                        <a:rPr lang="en-US" sz="3800" i="1">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latin typeface="Cambria Math" panose="02040503050406030204" pitchFamily="18" charset="0"/>
                              <a:ea typeface="Malgun Gothic" panose="020B0503020000020004" pitchFamily="34" charset="-127"/>
                              <a:cs typeface="Times New Roman" panose="02020603050405020304" pitchFamily="18" charset="0"/>
                            </a:rPr>
                            <m:t>𝑥</m:t>
                          </m:r>
                        </m:e>
                      </m:d>
                      <m:r>
                        <a:rPr lang="en-US" sz="3800" i="1">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800" i="1">
                              <a:latin typeface="Cambria Math" panose="02040503050406030204" pitchFamily="18" charset="0"/>
                              <a:ea typeface="Malgun Gothic" panose="020B0503020000020004" pitchFamily="34" charset="-127"/>
                              <a:cs typeface="Times New Roman" panose="02020603050405020304" pitchFamily="18" charset="0"/>
                            </a:rPr>
                            <m:t>𝑥</m:t>
                          </m:r>
                        </m:sup>
                      </m:sSup>
                      <m:r>
                        <m:rPr>
                          <m:nor/>
                        </m:rPr>
                        <a:rPr lang="en-US" sz="3800">
                          <a:latin typeface="Arial" panose="020B0604020202020204" pitchFamily="34" charset="0"/>
                          <a:ea typeface="Malgun Gothic" panose="020B0503020000020004" pitchFamily="34" charset="-127"/>
                          <a:cs typeface="Arial" panose="020B0604020202020204" pitchFamily="34" charset="0"/>
                        </a:rPr>
                        <m:t> </m:t>
                      </m:r>
                      <m:r>
                        <m:rPr>
                          <m:nor/>
                        </m:rPr>
                        <a:rPr lang="en-US" sz="3800">
                          <a:latin typeface="Arial" panose="020B0604020202020204" pitchFamily="34" charset="0"/>
                          <a:ea typeface="Malgun Gothic" panose="020B0503020000020004" pitchFamily="34" charset="-127"/>
                          <a:cs typeface="Arial" panose="020B0604020202020204" pitchFamily="34" charset="0"/>
                        </a:rPr>
                        <m:t>l</m:t>
                      </m:r>
                      <m:r>
                        <m:rPr>
                          <m:nor/>
                        </m:rPr>
                        <a:rPr lang="en-US" sz="3800">
                          <a:latin typeface="Arial" panose="020B0604020202020204" pitchFamily="34" charset="0"/>
                          <a:ea typeface="Malgun Gothic" panose="020B0503020000020004" pitchFamily="34" charset="-127"/>
                          <a:cs typeface="Arial" panose="020B0604020202020204" pitchFamily="34" charset="0"/>
                        </a:rPr>
                        <m:t>à</m:t>
                      </m:r>
                      <m:r>
                        <a:rPr lang="en-US" sz="3800" b="0" i="1" smtClean="0">
                          <a:latin typeface="Cambria Math" panose="02040503050406030204" pitchFamily="18" charset="0"/>
                          <a:ea typeface="Malgun Gothic" panose="020B0503020000020004" pitchFamily="34" charset="-127"/>
                          <a:cs typeface="Arial" panose="020B0604020202020204" pitchFamily="34"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𝐹</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num>
                        <m:den>
                          <m:func>
                            <m:func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8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e>
                          </m:func>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77428" y="5524500"/>
                <a:ext cx="15262771" cy="4238212"/>
              </a:xfrm>
              <a:prstGeom prst="rect">
                <a:avLst/>
              </a:prstGeom>
              <a:blipFill>
                <a:blip r:embed="rId7"/>
                <a:stretch>
                  <a:fillRect l="-1318"/>
                </a:stretch>
              </a:blipFill>
            </p:spPr>
            <p:txBody>
              <a:bodyPr/>
              <a:lstStyle/>
              <a:p>
                <a:r>
                  <a:rPr lang="en-US">
                    <a:noFill/>
                  </a:rPr>
                  <a:t> </a:t>
                </a:r>
              </a:p>
            </p:txBody>
          </p:sp>
        </mc:Fallback>
      </mc:AlternateContent>
    </p:spTree>
    <p:extLst>
      <p:ext uri="{BB962C8B-B14F-4D97-AF65-F5344CB8AC3E}">
        <p14:creationId xmlns:p14="http://schemas.microsoft.com/office/powerpoint/2010/main" val="39863736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0" y="-38100"/>
            <a:ext cx="19202400" cy="11887200"/>
          </a:xfrm>
          <a:custGeom>
            <a:avLst/>
            <a:gdLst/>
            <a:ahLst/>
            <a:cxnLst/>
            <a:rect l="l" t="t" r="r" b="b"/>
            <a:pathLst>
              <a:path w="19142830" h="10287152">
                <a:moveTo>
                  <a:pt x="0" y="0"/>
                </a:moveTo>
                <a:lnTo>
                  <a:pt x="19142830" y="0"/>
                </a:lnTo>
                <a:lnTo>
                  <a:pt x="19142830" y="10287152"/>
                </a:lnTo>
                <a:lnTo>
                  <a:pt x="0" y="10287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744200" y="4115324"/>
            <a:ext cx="7144086" cy="5981176"/>
          </a:xfrm>
          <a:custGeom>
            <a:avLst/>
            <a:gdLst/>
            <a:ahLst/>
            <a:cxnLst/>
            <a:rect l="l" t="t" r="r" b="b"/>
            <a:pathLst>
              <a:path w="7505186" h="6315784">
                <a:moveTo>
                  <a:pt x="0" y="0"/>
                </a:moveTo>
                <a:lnTo>
                  <a:pt x="7505186" y="0"/>
                </a:lnTo>
                <a:lnTo>
                  <a:pt x="7505186" y="6315784"/>
                </a:lnTo>
                <a:lnTo>
                  <a:pt x="0" y="63157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Google Shape;1339;p43">
            <a:extLst>
              <a:ext uri="{FF2B5EF4-FFF2-40B4-BE49-F238E27FC236}">
                <a16:creationId xmlns:a16="http://schemas.microsoft.com/office/drawing/2014/main" id="{8FA8A61B-8099-A7AF-9137-316BAC1C9676}"/>
              </a:ext>
            </a:extLst>
          </p:cNvPr>
          <p:cNvSpPr txBox="1">
            <a:spLocks/>
          </p:cNvSpPr>
          <p:nvPr/>
        </p:nvSpPr>
        <p:spPr>
          <a:xfrm>
            <a:off x="913160" y="854375"/>
            <a:ext cx="5640040" cy="1212208"/>
          </a:xfrm>
          <a:prstGeom prst="rect">
            <a:avLst/>
          </a:prstGeom>
        </p:spPr>
        <p:txBody>
          <a:bodyPr spcFirstLastPara="1" wrap="square" lIns="180000" tIns="182850" rIns="18000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300" b="1" i="0" u="none" strike="noStrike" kern="1200" cap="none" spc="0" normalizeH="0" baseline="0" noProof="0">
                <a:ln>
                  <a:noFill/>
                </a:ln>
                <a:solidFill>
                  <a:srgbClr val="F79646">
                    <a:lumMod val="75000"/>
                  </a:srgbClr>
                </a:solidFill>
                <a:effectLst/>
                <a:uLnTx/>
                <a:uFillTx/>
                <a:latin typeface="Arial" panose="020B0604020202020204" pitchFamily="34" charset="0"/>
                <a:ea typeface="+mj-ea"/>
                <a:cs typeface="Arial" panose="020B0604020202020204" pitchFamily="34" charset="0"/>
              </a:rPr>
              <a:t>KẾT LUẬN</a:t>
            </a:r>
            <a:endParaRPr kumimoji="0" lang="en-US" sz="73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j-ea"/>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2057400" y="3086100"/>
                <a:ext cx="9829800" cy="3688446"/>
              </a:xfrm>
              <a:prstGeom prst="rect">
                <a:avLst/>
              </a:prstGeom>
            </p:spPr>
            <p:txBody>
              <a:bodyPr wrap="square">
                <a:spAutoFit/>
              </a:bodyPr>
              <a:lstStyle/>
              <a:p>
                <a:pPr algn="just">
                  <a:lnSpc>
                    <a:spcPct val="150000"/>
                  </a:lnSpc>
                </a:pPr>
                <a:r>
                  <a:rPr lang="en-US" sz="4300" b="1">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4300" b="1" i="1">
                        <a:effectLst/>
                        <a:latin typeface="Cambria Math" panose="02040503050406030204" pitchFamily="18" charset="0"/>
                        <a:ea typeface="Calibri" panose="020F0502020204030204" pitchFamily="34" charset="0"/>
                        <a:cs typeface="Times New Roman" panose="02020603050405020304" pitchFamily="18" charset="0"/>
                      </a:rPr>
                      <m:t>𝒂</m:t>
                    </m:r>
                    <m:r>
                      <a:rPr lang="en-US" sz="4300" b="1" i="1">
                        <a:effectLst/>
                        <a:latin typeface="Cambria Math" panose="02040503050406030204" pitchFamily="18" charset="0"/>
                        <a:ea typeface="Calibri" panose="020F0502020204030204" pitchFamily="34" charset="0"/>
                        <a:cs typeface="Times New Roman" panose="02020603050405020304" pitchFamily="18" charset="0"/>
                      </a:rPr>
                      <m:t>&gt;</m:t>
                    </m:r>
                    <m:r>
                      <a:rPr lang="en-US" sz="4300" b="1" i="1">
                        <a:effectLst/>
                        <a:latin typeface="Cambria Math" panose="02040503050406030204" pitchFamily="18" charset="0"/>
                        <a:ea typeface="Calibri" panose="020F0502020204030204" pitchFamily="34" charset="0"/>
                        <a:cs typeface="Times New Roman" panose="02020603050405020304" pitchFamily="18" charset="0"/>
                      </a:rPr>
                      <m:t>𝟎</m:t>
                    </m:r>
                    <m:r>
                      <a:rPr lang="en-US" sz="4300" b="1" i="1">
                        <a:effectLst/>
                        <a:latin typeface="Cambria Math" panose="02040503050406030204" pitchFamily="18" charset="0"/>
                        <a:ea typeface="Calibri" panose="020F0502020204030204" pitchFamily="34" charset="0"/>
                        <a:cs typeface="Times New Roman" panose="02020603050405020304" pitchFamily="18" charset="0"/>
                      </a:rPr>
                      <m:t>, </m:t>
                    </m:r>
                    <m:r>
                      <a:rPr lang="en-US" sz="4300" b="1" i="1">
                        <a:effectLst/>
                        <a:latin typeface="Cambria Math" panose="02040503050406030204" pitchFamily="18" charset="0"/>
                        <a:ea typeface="Calibri" panose="020F0502020204030204" pitchFamily="34" charset="0"/>
                        <a:cs typeface="Times New Roman" panose="02020603050405020304" pitchFamily="18" charset="0"/>
                      </a:rPr>
                      <m:t>𝒂</m:t>
                    </m:r>
                    <m:r>
                      <a:rPr lang="en-US" sz="4300" b="1" i="1">
                        <a:effectLst/>
                        <a:latin typeface="Cambria Math" panose="02040503050406030204" pitchFamily="18" charset="0"/>
                        <a:ea typeface="Calibri" panose="020F0502020204030204" pitchFamily="34" charset="0"/>
                        <a:cs typeface="Times New Roman" panose="02020603050405020304" pitchFamily="18" charset="0"/>
                      </a:rPr>
                      <m:t>≠</m:t>
                    </m:r>
                    <m:r>
                      <a:rPr lang="en-US" sz="4300" b="1" i="1">
                        <a:effectLst/>
                        <a:latin typeface="Cambria Math" panose="02040503050406030204" pitchFamily="18" charset="0"/>
                        <a:ea typeface="Calibri" panose="020F0502020204030204" pitchFamily="34" charset="0"/>
                        <a:cs typeface="Times New Roman" panose="02020603050405020304" pitchFamily="18" charset="0"/>
                      </a:rPr>
                      <m:t>𝟏</m:t>
                    </m:r>
                  </m:oMath>
                </a14:m>
                <a:r>
                  <a:rPr lang="en-US" sz="4300" b="1">
                    <a:effectLst/>
                    <a:latin typeface="Arial" panose="020B0604020202020204" pitchFamily="34" charset="0"/>
                    <a:ea typeface="Malgun Gothic" panose="020B0503020000020004" pitchFamily="34" charset="-127"/>
                    <a:cs typeface="Arial" panose="020B0604020202020204" pitchFamily="34" charset="0"/>
                  </a:rPr>
                  <a:t>, ta có:</a:t>
                </a:r>
                <a:endParaRPr lang="en-US" sz="4300" b="1">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nary>
                        <m:naryPr>
                          <m:limLoc m:val="undOvr"/>
                          <m:subHide m:val="on"/>
                          <m:supHide m:val="on"/>
                          <m:ctrlPr>
                            <a:rPr lang="en-US" sz="4300" b="1" i="1">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43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effectLst/>
                                  <a:latin typeface="Cambria Math" panose="02040503050406030204" pitchFamily="18" charset="0"/>
                                  <a:ea typeface="Calibri" panose="020F0502020204030204" pitchFamily="34" charset="0"/>
                                  <a:cs typeface="Times New Roman" panose="02020603050405020304" pitchFamily="18" charset="0"/>
                                </a:rPr>
                                <m:t>𝒂</m:t>
                              </m:r>
                            </m:e>
                            <m:sup>
                              <m:r>
                                <a:rPr lang="en-US" sz="4300" b="1" i="1">
                                  <a:effectLst/>
                                  <a:latin typeface="Cambria Math" panose="02040503050406030204" pitchFamily="18" charset="0"/>
                                  <a:ea typeface="Calibri" panose="020F0502020204030204" pitchFamily="34" charset="0"/>
                                  <a:cs typeface="Times New Roman" panose="02020603050405020304" pitchFamily="18" charset="0"/>
                                </a:rPr>
                                <m:t>𝒙</m:t>
                              </m:r>
                            </m:sup>
                          </m:sSup>
                        </m:e>
                      </m:nary>
                      <m:r>
                        <a:rPr lang="en-US" sz="4300" b="1" i="1">
                          <a:effectLst/>
                          <a:latin typeface="Cambria Math" panose="02040503050406030204" pitchFamily="18" charset="0"/>
                          <a:ea typeface="Calibri" panose="020F0502020204030204" pitchFamily="34" charset="0"/>
                          <a:cs typeface="Times New Roman" panose="02020603050405020304" pitchFamily="18" charset="0"/>
                        </a:rPr>
                        <m:t>𝒅𝒙</m:t>
                      </m:r>
                      <m:r>
                        <a:rPr lang="en-US" sz="4300" b="1"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300" b="1"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4300" b="1"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b="1" i="1">
                                  <a:effectLst/>
                                  <a:latin typeface="Cambria Math" panose="02040503050406030204" pitchFamily="18" charset="0"/>
                                  <a:ea typeface="Malgun Gothic" panose="020B0503020000020004" pitchFamily="34" charset="-127"/>
                                  <a:cs typeface="Times New Roman" panose="02020603050405020304" pitchFamily="18" charset="0"/>
                                </a:rPr>
                                <m:t>𝒂</m:t>
                              </m:r>
                            </m:e>
                            <m:sup>
                              <m:r>
                                <a:rPr lang="en-US" sz="4300" b="1" i="1">
                                  <a:effectLst/>
                                  <a:latin typeface="Cambria Math" panose="02040503050406030204" pitchFamily="18" charset="0"/>
                                  <a:ea typeface="Malgun Gothic" panose="020B0503020000020004" pitchFamily="34" charset="-127"/>
                                  <a:cs typeface="Times New Roman" panose="02020603050405020304" pitchFamily="18" charset="0"/>
                                </a:rPr>
                                <m:t>𝒙</m:t>
                              </m:r>
                            </m:sup>
                          </m:sSup>
                        </m:num>
                        <m:den>
                          <m:func>
                            <m:funcPr>
                              <m:ctrlPr>
                                <a:rPr lang="en-US" sz="4300" b="1"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4300" b="1" i="1">
                                  <a:effectLst/>
                                  <a:latin typeface="Cambria Math" panose="02040503050406030204" pitchFamily="18" charset="0"/>
                                  <a:ea typeface="Malgun Gothic" panose="020B0503020000020004" pitchFamily="34" charset="-127"/>
                                  <a:cs typeface="Times New Roman" panose="02020603050405020304" pitchFamily="18" charset="0"/>
                                </a:rPr>
                                <m:t>𝒍𝒏</m:t>
                              </m:r>
                            </m:fName>
                            <m:e>
                              <m:r>
                                <a:rPr lang="en-US" sz="4300" b="1" i="1">
                                  <a:effectLst/>
                                  <a:latin typeface="Cambria Math" panose="02040503050406030204" pitchFamily="18" charset="0"/>
                                  <a:ea typeface="Malgun Gothic" panose="020B0503020000020004" pitchFamily="34" charset="-127"/>
                                  <a:cs typeface="Times New Roman" panose="02020603050405020304" pitchFamily="18" charset="0"/>
                                </a:rPr>
                                <m:t>𝒂</m:t>
                              </m:r>
                            </m:e>
                          </m:func>
                        </m:den>
                      </m:f>
                      <m:r>
                        <a:rPr lang="en-US" sz="4300" b="1"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b="1" i="1">
                          <a:effectLst/>
                          <a:latin typeface="Cambria Math" panose="02040503050406030204" pitchFamily="18" charset="0"/>
                          <a:ea typeface="Malgun Gothic" panose="020B0503020000020004" pitchFamily="34" charset="-127"/>
                          <a:cs typeface="Times New Roman" panose="02020603050405020304" pitchFamily="18" charset="0"/>
                        </a:rPr>
                        <m:t>𝑪</m:t>
                      </m:r>
                    </m:oMath>
                  </m:oMathPara>
                </a14:m>
                <a:endParaRPr lang="en-US" sz="4300" b="1">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057400" y="3086100"/>
                <a:ext cx="9829800" cy="3688446"/>
              </a:xfrm>
              <a:prstGeom prst="rect">
                <a:avLst/>
              </a:prstGeom>
              <a:blipFill>
                <a:blip r:embed="rId9"/>
                <a:stretch>
                  <a:fillRect l="-2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66800" y="7791156"/>
                <a:ext cx="7315200" cy="1238544"/>
              </a:xfrm>
              <a:prstGeom prst="rect">
                <a:avLst/>
              </a:prstGeom>
              <a:solidFill>
                <a:srgbClr val="AFF49A"/>
              </a:solidFill>
              <a:ln>
                <a:solidFill>
                  <a:srgbClr val="AFF49A"/>
                </a:solidFill>
              </a:ln>
            </p:spPr>
            <p:txBody>
              <a:bodyPr wrap="square">
                <a:spAutoFit/>
              </a:bodyPr>
              <a:lstStyle/>
              <a:p>
                <a:pPr algn="ctr">
                  <a:lnSpc>
                    <a:spcPct val="150000"/>
                  </a:lnSpc>
                </a:pPr>
                <a:r>
                  <a:rPr lang="en-US" sz="4300" b="1">
                    <a:latin typeface="Arial" panose="020B0604020202020204" pitchFamily="34" charset="0"/>
                    <a:ea typeface="Calibri" panose="020F0502020204030204" pitchFamily="34" charset="0"/>
                    <a:cs typeface="Arial" panose="020B0604020202020204" pitchFamily="34" charset="0"/>
                  </a:rPr>
                  <a:t>Nhận xét:</a:t>
                </a:r>
                <a:r>
                  <a:rPr lang="en-US" sz="43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nary>
                      <m:naryPr>
                        <m:limLoc m:val="undOvr"/>
                        <m:subHide m:val="on"/>
                        <m:supHide m:val="on"/>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4300" i="1">
                                <a:effectLst/>
                                <a:latin typeface="Cambria Math" panose="02040503050406030204" pitchFamily="18" charset="0"/>
                                <a:ea typeface="Calibri" panose="020F0502020204030204" pitchFamily="34" charset="0"/>
                                <a:cs typeface="Times New Roman" panose="02020603050405020304" pitchFamily="18" charset="0"/>
                              </a:rPr>
                              <m:t>𝑥</m:t>
                            </m:r>
                          </m:sup>
                        </m:sSup>
                      </m:e>
                    </m:nary>
                    <m:r>
                      <a:rPr lang="en-US" sz="4300" i="1">
                        <a:effectLst/>
                        <a:latin typeface="Cambria Math" panose="02040503050406030204" pitchFamily="18" charset="0"/>
                        <a:ea typeface="Calibri" panose="020F0502020204030204" pitchFamily="34" charset="0"/>
                        <a:cs typeface="Times New Roman" panose="02020603050405020304" pitchFamily="18" charset="0"/>
                      </a:rPr>
                      <m:t>𝑑𝑥</m:t>
                    </m:r>
                    <m:r>
                      <a:rPr lang="en-US" sz="43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4300" i="1">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effectLst/>
                        <a:latin typeface="Cambria Math" panose="02040503050406030204" pitchFamily="18" charset="0"/>
                        <a:ea typeface="Malgun Gothic" panose="020B0503020000020004" pitchFamily="34" charset="-127"/>
                        <a:cs typeface="Times New Roman" panose="02020603050405020304" pitchFamily="18" charset="0"/>
                      </a:rPr>
                      <m:t>𝐶</m:t>
                    </m:r>
                  </m:oMath>
                </a14:m>
                <a:r>
                  <a:rPr lang="en-US" sz="4300">
                    <a:effectLst/>
                    <a:latin typeface="Arial" panose="020B0604020202020204" pitchFamily="34" charset="0"/>
                    <a:ea typeface="Malgun Gothic" panose="020B0503020000020004" pitchFamily="34" charset="-127"/>
                    <a:cs typeface="Arial" panose="020B0604020202020204" pitchFamily="34" charset="0"/>
                  </a:rPr>
                  <a:t>.</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6800" y="7791156"/>
                <a:ext cx="7315200" cy="1238544"/>
              </a:xfrm>
              <a:prstGeom prst="rect">
                <a:avLst/>
              </a:prstGeom>
              <a:blipFill>
                <a:blip r:embed="rId10"/>
                <a:stretch>
                  <a:fillRect l="-832" r="-915" b="-6341"/>
                </a:stretch>
              </a:blipFill>
              <a:ln>
                <a:solidFill>
                  <a:srgbClr val="AFF49A"/>
                </a:solidFill>
              </a:ln>
            </p:spPr>
            <p:txBody>
              <a:bodyPr/>
              <a:lstStyle/>
              <a:p>
                <a:r>
                  <a:rPr lang="en-US">
                    <a:noFill/>
                  </a:rPr>
                  <a:t> </a:t>
                </a:r>
              </a:p>
            </p:txBody>
          </p:sp>
        </mc:Fallback>
      </mc:AlternateContent>
    </p:spTree>
    <p:extLst>
      <p:ext uri="{BB962C8B-B14F-4D97-AF65-F5344CB8AC3E}">
        <p14:creationId xmlns:p14="http://schemas.microsoft.com/office/powerpoint/2010/main" val="21740277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685800" y="571500"/>
            <a:ext cx="16916400" cy="91440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p:grpSp>
        <p:nvGrpSpPr>
          <p:cNvPr id="7" name="Group 6"/>
          <p:cNvGrpSpPr/>
          <p:nvPr/>
        </p:nvGrpSpPr>
        <p:grpSpPr>
          <a:xfrm>
            <a:off x="2178826" y="1063941"/>
            <a:ext cx="14051774" cy="762000"/>
            <a:chOff x="457200" y="1409700"/>
            <a:chExt cx="14051774" cy="76200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C0FDDE4-B345-9CEF-46D5-6288E812B092}"/>
                    </a:ext>
                  </a:extLst>
                </p:cNvPr>
                <p:cNvSpPr txBox="1"/>
                <p:nvPr/>
              </p:nvSpPr>
              <p:spPr>
                <a:xfrm>
                  <a:off x="2735287" y="1409700"/>
                  <a:ext cx="11773687" cy="707886"/>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left"/>
                      </m:oMathParaPr>
                      <m:oMath xmlns:m="http://schemas.openxmlformats.org/officeDocument/2006/math">
                        <m:r>
                          <m:rPr>
                            <m:nor/>
                          </m:rPr>
                          <a:rPr kumimoji="0" lang="en-US" sz="4000" b="0" i="0" u="none" strike="noStrike" kern="0" cap="none" spc="0" normalizeH="0" baseline="0" noProof="0">
                            <a:ln>
                              <a:noFill/>
                            </a:ln>
                            <a:solidFill>
                              <a:srgbClr val="000000"/>
                            </a:solidFill>
                            <a:effectLst/>
                            <a:uLnTx/>
                            <a:uFillTx/>
                            <a:latin typeface="Arial"/>
                            <a:ea typeface="+mn-ea"/>
                            <a:cs typeface="Arial"/>
                            <a:sym typeface="Arial"/>
                          </a:rPr>
                          <m:t>T</m:t>
                        </m:r>
                        <m:r>
                          <m:rPr>
                            <m:nor/>
                          </m:rPr>
                          <a:rPr kumimoji="0" lang="en-US" sz="4000" b="0" i="0" u="none" strike="noStrike" kern="0" cap="none" spc="0" normalizeH="0" baseline="0" noProof="0">
                            <a:ln>
                              <a:noFill/>
                            </a:ln>
                            <a:solidFill>
                              <a:srgbClr val="000000"/>
                            </a:solidFill>
                            <a:effectLst/>
                            <a:uLnTx/>
                            <a:uFillTx/>
                            <a:latin typeface="Arial"/>
                            <a:ea typeface="+mn-ea"/>
                            <a:cs typeface="Arial"/>
                            <a:sym typeface="Arial"/>
                          </a:rPr>
                          <m:t>ì</m:t>
                        </m:r>
                        <m:r>
                          <m:rPr>
                            <m:nor/>
                          </m:rPr>
                          <a:rPr kumimoji="0" lang="en-US" sz="4000" b="0" i="0" u="none" strike="noStrike" kern="0" cap="none" spc="0" normalizeH="0" baseline="0" noProof="0">
                            <a:ln>
                              <a:noFill/>
                            </a:ln>
                            <a:solidFill>
                              <a:srgbClr val="000000"/>
                            </a:solidFill>
                            <a:effectLst/>
                            <a:uLnTx/>
                            <a:uFillTx/>
                            <a:latin typeface="Arial"/>
                            <a:ea typeface="+mn-ea"/>
                            <a:cs typeface="Arial"/>
                            <a:sym typeface="Arial"/>
                          </a:rPr>
                          <m:t>m</m:t>
                        </m:r>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m:t>
                        </m:r>
                      </m:oMath>
                    </m:oMathPara>
                  </a14:m>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16" name="TextBox 15">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2735287" y="1409700"/>
                  <a:ext cx="11773687" cy="707886"/>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457200" y="1463814"/>
              <a:ext cx="217880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dụ </a:t>
              </a:r>
              <a:r>
                <a:rPr kumimoji="0" lang="en-US" sz="4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7:</a:t>
              </a:r>
              <a:r>
                <a:rPr kumimoji="0" lang="en-US" sz="4000" b="0" i="0" u="none" strike="noStrike" kern="0" cap="none" spc="0" normalizeH="0" baseline="0" noProof="0">
                  <a:ln>
                    <a:noFill/>
                  </a:ln>
                  <a:solidFill>
                    <a:srgbClr val="000000"/>
                  </a:solidFill>
                  <a:effectLst/>
                  <a:uLnTx/>
                  <a:uFillTx/>
                  <a:latin typeface="Arial"/>
                  <a:ea typeface="+mn-ea"/>
                  <a:cs typeface="Arial"/>
                  <a:sym typeface="Arial"/>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2" name="Rectangle 11"/>
              <p:cNvSpPr/>
              <p:nvPr/>
            </p:nvSpPr>
            <p:spPr>
              <a:xfrm>
                <a:off x="2027224" y="7777778"/>
                <a:ext cx="3505200" cy="1706878"/>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left"/>
                    </m:oMathParaPr>
                    <m:oMath xmlns:m="http://schemas.openxmlformats.org/officeDocument/2006/math">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c</m:t>
                      </m:r>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m:t>
                      </m:r>
                      <m:nary>
                        <m:naryPr>
                          <m:limLoc m:val="undOvr"/>
                          <m:subHide m:val="on"/>
                          <m:supHide m:val="on"/>
                          <m:ctrlP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ctrlPr>
                        </m:naryPr>
                        <m:sub/>
                        <m:sup/>
                        <m:e>
                          <m:sSup>
                            <m:sSupPr>
                              <m:ctrlP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2</m:t>
                              </m:r>
                            </m:e>
                            <m:sup>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𝑥</m:t>
                              </m:r>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sym typeface="Arial"/>
                                </a:rPr>
                                <m:t>+1</m:t>
                              </m:r>
                            </m:sup>
                          </m:sSup>
                          <m: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𝑑𝑥</m:t>
                          </m:r>
                        </m:e>
                      </m:nary>
                    </m:oMath>
                  </m:oMathPara>
                </a14:m>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2027224" y="7777778"/>
                <a:ext cx="3505200" cy="17068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026711" y="2636751"/>
                <a:ext cx="2617062" cy="170687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a</m:t>
                      </m:r>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 </m:t>
                      </m:r>
                      <m:nary>
                        <m:naryPr>
                          <m:limLoc m:val="undOvr"/>
                          <m:subHide m:val="on"/>
                          <m:supHide m:val="on"/>
                          <m:ctrlP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ctrlPr>
                        </m:naryPr>
                        <m:sub/>
                        <m:sup/>
                        <m:e>
                          <m:sSup>
                            <m:sSupPr>
                              <m:ctrlPr>
                                <a:rPr lang="en-US" sz="4000" i="1" kern="100">
                                  <a:solidFill>
                                    <a:srgbClr val="000000"/>
                                  </a:solidFill>
                                  <a:latin typeface="Cambria Math" panose="02040503050406030204" pitchFamily="18" charset="0"/>
                                  <a:cs typeface="Times New Roman" panose="02020603050405020304" pitchFamily="18" charset="0"/>
                                  <a:sym typeface="Arial"/>
                                </a:rPr>
                              </m:ctrlPr>
                            </m:sSupPr>
                            <m:e>
                              <m:r>
                                <a:rPr lang="en-US" sz="4000" b="0" i="1" kern="100" smtClean="0">
                                  <a:solidFill>
                                    <a:srgbClr val="000000"/>
                                  </a:solidFill>
                                  <a:latin typeface="Cambria Math" panose="02040503050406030204" pitchFamily="18" charset="0"/>
                                  <a:cs typeface="Times New Roman" panose="02020603050405020304" pitchFamily="18" charset="0"/>
                                  <a:sym typeface="Arial"/>
                                </a:rPr>
                                <m:t>3</m:t>
                              </m:r>
                            </m:e>
                            <m:sup>
                              <m:r>
                                <a:rPr lang="en-US" sz="4000" b="0" i="1" kern="100" smtClean="0">
                                  <a:solidFill>
                                    <a:srgbClr val="000000"/>
                                  </a:solidFill>
                                  <a:latin typeface="Cambria Math" panose="02040503050406030204" pitchFamily="18" charset="0"/>
                                  <a:cs typeface="Times New Roman" panose="02020603050405020304" pitchFamily="18" charset="0"/>
                                  <a:sym typeface="Arial"/>
                                </a:rPr>
                                <m:t>𝑥</m:t>
                              </m:r>
                            </m:sup>
                          </m:sSup>
                          <m: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𝑑𝑥</m:t>
                          </m:r>
                        </m:e>
                      </m:nary>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2026711" y="2636751"/>
                <a:ext cx="2617062" cy="170687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027224" y="5260090"/>
                <a:ext cx="3017493" cy="170687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b</m:t>
                      </m:r>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m:t>
                      </m:r>
                      <m:r>
                        <m:rPr>
                          <m:nor/>
                        </m:rPr>
                        <a:rPr kumimoji="0" lang="en-US" sz="4000" b="0" i="0" u="none" strike="noStrike" kern="100" cap="none" spc="0" normalizeH="0" baseline="0" noProof="0" smtClean="0">
                          <a:ln>
                            <a:noFill/>
                          </a:ln>
                          <a:solidFill>
                            <a:srgbClr val="000000"/>
                          </a:solidFill>
                          <a:effectLst/>
                          <a:uLnTx/>
                          <a:uFillTx/>
                          <a:latin typeface="Calibri"/>
                          <a:ea typeface="Aptos"/>
                          <a:cs typeface="Times New Roman" panose="02020603050405020304" pitchFamily="18" charset="0"/>
                          <a:sym typeface="Arial"/>
                        </a:rPr>
                        <m:t> </m:t>
                      </m:r>
                      <m:nary>
                        <m:naryPr>
                          <m:limLoc m:val="undOvr"/>
                          <m:subHide m:val="on"/>
                          <m:supHide m:val="on"/>
                          <m:ctrlP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ctrlPr>
                        </m:naryPr>
                        <m:sub/>
                        <m:sup/>
                        <m:e>
                          <m:sSup>
                            <m:sSupPr>
                              <m:ctrlP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sym typeface="Arial"/>
                                </a:rPr>
                                <m:t>𝑒</m:t>
                              </m:r>
                            </m:e>
                            <m:sup>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sym typeface="Arial"/>
                                </a:rPr>
                                <m:t>2</m:t>
                              </m:r>
                              <m:r>
                                <a:rPr kumimoji="0" lang="en-US" sz="4000" b="0" i="1" u="none" strike="noStrike" kern="1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sym typeface="Arial"/>
                                </a:rPr>
                                <m:t>𝑥</m:t>
                              </m:r>
                            </m:sup>
                          </m:sSup>
                          <m: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 </m:t>
                          </m:r>
                          <m:r>
                            <a:rPr kumimoji="0" lang="en-US" sz="4000" b="0" i="1"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𝑑𝑥</m:t>
                          </m:r>
                        </m:e>
                      </m:nary>
                      <m:r>
                        <a:rPr kumimoji="0" lang="en-US" sz="4000" b="0" i="0" u="none" strike="noStrike" kern="100" cap="none" spc="0" normalizeH="0" baseline="0" noProof="0">
                          <a:ln>
                            <a:noFill/>
                          </a:ln>
                          <a:solidFill>
                            <a:srgbClr val="000000"/>
                          </a:solidFill>
                          <a:effectLst/>
                          <a:uLnTx/>
                          <a:uFillTx/>
                          <a:latin typeface="Cambria Math" panose="02040503050406030204" pitchFamily="18" charset="0"/>
                          <a:ea typeface="Aptos"/>
                          <a:cs typeface="Times New Roman" panose="02020603050405020304" pitchFamily="18" charset="0"/>
                          <a:sym typeface="Arial"/>
                        </a:rPr>
                        <m:t> </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2027224" y="5260090"/>
                <a:ext cx="3017493" cy="17068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913926" y="5260090"/>
                <a:ext cx="8856014" cy="170687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m:t>
                      </m:r>
                      <m:nary>
                        <m:naryPr>
                          <m:limLoc m:val="undOvr"/>
                          <m:subHide m:val="on"/>
                          <m:supHide m:val="on"/>
                          <m:ctrlPr>
                            <a:rPr lang="en-US" sz="4000" i="1" kern="100">
                              <a:solidFill>
                                <a:srgbClr val="C00000"/>
                              </a:solidFill>
                              <a:latin typeface="Cambria Math" panose="02040503050406030204" pitchFamily="18" charset="0"/>
                              <a:ea typeface="Aptos"/>
                              <a:cs typeface="Times New Roman" panose="02020603050405020304" pitchFamily="18" charset="0"/>
                              <a:sym typeface="Arial"/>
                            </a:rPr>
                          </m:ctrlPr>
                        </m:naryPr>
                        <m:sub/>
                        <m:sup/>
                        <m:e>
                          <m:sSup>
                            <m:sSupPr>
                              <m:ctrlPr>
                                <a:rPr lang="en-US" sz="4000" i="1" kern="100" smtClean="0">
                                  <a:solidFill>
                                    <a:srgbClr val="C00000"/>
                                  </a:solidFill>
                                  <a:latin typeface="Cambria Math" panose="02040503050406030204" pitchFamily="18" charset="0"/>
                                  <a:cs typeface="Times New Roman" panose="02020603050405020304" pitchFamily="18" charset="0"/>
                                  <a:sym typeface="Arial"/>
                                </a:rPr>
                              </m:ctrlPr>
                            </m:sSupPr>
                            <m:e>
                              <m:d>
                                <m:dPr>
                                  <m:ctrlPr>
                                    <a:rPr lang="en-US" sz="4000" i="1" kern="100" smtClean="0">
                                      <a:solidFill>
                                        <a:srgbClr val="C00000"/>
                                      </a:solidFill>
                                      <a:latin typeface="Cambria Math" panose="02040503050406030204" pitchFamily="18" charset="0"/>
                                      <a:cs typeface="Times New Roman" panose="02020603050405020304" pitchFamily="18" charset="0"/>
                                      <a:sym typeface="Arial"/>
                                    </a:rPr>
                                  </m:ctrlPr>
                                </m:dPr>
                                <m:e>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𝑒</m:t>
                                      </m:r>
                                    </m:e>
                                    <m:sup>
                                      <m:r>
                                        <a:rPr lang="en-US" sz="4000" i="1" kern="100" smtClean="0">
                                          <a:solidFill>
                                            <a:srgbClr val="C00000"/>
                                          </a:solidFill>
                                          <a:latin typeface="Cambria Math" panose="02040503050406030204" pitchFamily="18" charset="0"/>
                                          <a:cs typeface="Times New Roman" panose="02020603050405020304" pitchFamily="18" charset="0"/>
                                          <a:sym typeface="Arial"/>
                                        </a:rPr>
                                        <m:t>2</m:t>
                                      </m:r>
                                    </m:sup>
                                  </m:sSup>
                                </m:e>
                              </m:d>
                            </m:e>
                            <m:sup>
                              <m:r>
                                <a:rPr lang="en-US" sz="4000" b="0" i="1" kern="100" smtClean="0">
                                  <a:solidFill>
                                    <a:srgbClr val="C00000"/>
                                  </a:solidFill>
                                  <a:latin typeface="Cambria Math" panose="02040503050406030204" pitchFamily="18" charset="0"/>
                                  <a:cs typeface="Times New Roman" panose="02020603050405020304" pitchFamily="18" charset="0"/>
                                  <a:sym typeface="Arial"/>
                                </a:rPr>
                                <m:t>𝑥</m:t>
                              </m:r>
                            </m:sup>
                          </m:sSup>
                          <m:r>
                            <a:rPr lang="en-US" sz="4000" i="1" kern="100">
                              <a:solidFill>
                                <a:srgbClr val="C00000"/>
                              </a:solidFill>
                              <a:latin typeface="Cambria Math" panose="02040503050406030204" pitchFamily="18" charset="0"/>
                              <a:ea typeface="Aptos"/>
                              <a:cs typeface="Times New Roman" panose="02020603050405020304" pitchFamily="18" charset="0"/>
                              <a:sym typeface="Arial"/>
                            </a:rPr>
                            <m:t> </m:t>
                          </m:r>
                          <m:r>
                            <a:rPr lang="en-US" sz="4000" i="1" kern="100">
                              <a:solidFill>
                                <a:srgbClr val="C00000"/>
                              </a:solidFill>
                              <a:latin typeface="Cambria Math" panose="02040503050406030204" pitchFamily="18" charset="0"/>
                              <a:ea typeface="Aptos"/>
                              <a:cs typeface="Times New Roman" panose="02020603050405020304" pitchFamily="18" charset="0"/>
                              <a:sym typeface="Arial"/>
                            </a:rPr>
                            <m:t>𝑑𝑥</m:t>
                          </m:r>
                        </m:e>
                      </m:nary>
                      <m:r>
                        <a:rPr lang="en-US" sz="4000" b="0" i="1" kern="100" smtClean="0">
                          <a:solidFill>
                            <a:srgbClr val="C00000"/>
                          </a:solidFill>
                          <a:latin typeface="Cambria Math" panose="02040503050406030204" pitchFamily="18" charset="0"/>
                          <a:ea typeface="Aptos"/>
                          <a:cs typeface="Times New Roman" panose="02020603050405020304" pitchFamily="18" charset="0"/>
                          <a:sym typeface="Arial"/>
                        </a:rPr>
                        <m:t>=</m:t>
                      </m:r>
                      <m:f>
                        <m:fPr>
                          <m:ctrlP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ctrlPr>
                        </m:fPr>
                        <m:num>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d>
                                <m:dPr>
                                  <m:ctrlPr>
                                    <a:rPr lang="en-US" sz="4000" i="1" kern="100">
                                      <a:solidFill>
                                        <a:srgbClr val="C00000"/>
                                      </a:solidFill>
                                      <a:latin typeface="Cambria Math" panose="02040503050406030204" pitchFamily="18" charset="0"/>
                                      <a:cs typeface="Times New Roman" panose="02020603050405020304" pitchFamily="18" charset="0"/>
                                      <a:sym typeface="Arial"/>
                                    </a:rPr>
                                  </m:ctrlPr>
                                </m:dPr>
                                <m:e>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𝑒</m:t>
                                      </m:r>
                                    </m:e>
                                    <m:sup>
                                      <m:r>
                                        <a:rPr lang="en-US" sz="4000" i="1" kern="100">
                                          <a:solidFill>
                                            <a:srgbClr val="C00000"/>
                                          </a:solidFill>
                                          <a:latin typeface="Cambria Math" panose="02040503050406030204" pitchFamily="18" charset="0"/>
                                          <a:cs typeface="Times New Roman" panose="02020603050405020304" pitchFamily="18" charset="0"/>
                                          <a:sym typeface="Arial"/>
                                        </a:rPr>
                                        <m:t>2</m:t>
                                      </m:r>
                                    </m:sup>
                                  </m:sSup>
                                </m:e>
                              </m:d>
                            </m:e>
                            <m:sup>
                              <m:r>
                                <a:rPr lang="en-US" sz="4000" i="1" kern="100">
                                  <a:solidFill>
                                    <a:srgbClr val="C00000"/>
                                  </a:solidFill>
                                  <a:latin typeface="Cambria Math" panose="02040503050406030204" pitchFamily="18" charset="0"/>
                                  <a:cs typeface="Times New Roman" panose="02020603050405020304" pitchFamily="18" charset="0"/>
                                  <a:sym typeface="Arial"/>
                                </a:rPr>
                                <m:t>𝑥</m:t>
                              </m:r>
                            </m:sup>
                          </m:sSup>
                        </m:num>
                        <m:den>
                          <m:r>
                            <m:rPr>
                              <m:sty m:val="p"/>
                            </m:rPr>
                            <a:rPr kumimoji="0" lang="en-US" sz="4000" b="0" i="0"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ln</m:t>
                          </m:r>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m:t>
                          </m:r>
                          <m:sSup>
                            <m:sSupPr>
                              <m:ctrlP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𝑒</m:t>
                              </m:r>
                            </m:e>
                            <m:sup>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2</m:t>
                              </m:r>
                            </m:sup>
                          </m:sSup>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m:t>
                          </m:r>
                        </m:den>
                      </m:f>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m:t>
                      </m:r>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𝐶</m:t>
                      </m:r>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m:t>
                      </m:r>
                      <m:f>
                        <m:fPr>
                          <m:ctrlP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ctrlPr>
                        </m:fPr>
                        <m:num>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1</m:t>
                          </m:r>
                        </m:num>
                        <m:den>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2</m:t>
                          </m:r>
                        </m:den>
                      </m:f>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𝑒</m:t>
                          </m:r>
                        </m:e>
                        <m:sup>
                          <m:r>
                            <a:rPr lang="en-US" sz="4000" i="1" kern="100">
                              <a:solidFill>
                                <a:srgbClr val="C00000"/>
                              </a:solidFill>
                              <a:latin typeface="Cambria Math" panose="02040503050406030204" pitchFamily="18" charset="0"/>
                              <a:cs typeface="Times New Roman" panose="02020603050405020304" pitchFamily="18" charset="0"/>
                              <a:sym typeface="Arial"/>
                            </a:rPr>
                            <m:t>2</m:t>
                          </m:r>
                          <m:r>
                            <a:rPr lang="en-US" sz="4000" i="1" kern="100">
                              <a:solidFill>
                                <a:srgbClr val="C00000"/>
                              </a:solidFill>
                              <a:latin typeface="Cambria Math" panose="02040503050406030204" pitchFamily="18" charset="0"/>
                              <a:cs typeface="Times New Roman" panose="02020603050405020304" pitchFamily="18" charset="0"/>
                              <a:sym typeface="Arial"/>
                            </a:rPr>
                            <m:t>𝑥</m:t>
                          </m:r>
                        </m:sup>
                      </m:sSup>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m:t>
                      </m:r>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𝐶</m:t>
                      </m:r>
                    </m:oMath>
                  </m:oMathPara>
                </a14:m>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4913926" y="5260090"/>
                <a:ext cx="8856014" cy="170687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5044717" y="7777778"/>
                <a:ext cx="11185883" cy="170912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m:t>
                      </m:r>
                      <m:nary>
                        <m:naryPr>
                          <m:limLoc m:val="undOvr"/>
                          <m:subHide m:val="on"/>
                          <m:supHide m:val="on"/>
                          <m:ctrlP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ctrlPr>
                        </m:naryPr>
                        <m:sub/>
                        <m:sup/>
                        <m:e>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2.</m:t>
                          </m:r>
                          <m:sSup>
                            <m:sSupPr>
                              <m:ctrlP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2</m:t>
                              </m:r>
                            </m:e>
                            <m:sup>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𝑥</m:t>
                              </m:r>
                            </m:sup>
                          </m:sSup>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 </m:t>
                          </m:r>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𝑑𝑥</m:t>
                          </m:r>
                        </m:e>
                      </m:nary>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m:t>
                      </m:r>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Aptos"/>
                          <a:cs typeface="Times New Roman" panose="02020603050405020304" pitchFamily="18" charset="0"/>
                          <a:sym typeface="Arial"/>
                        </a:rPr>
                        <m:t>2</m:t>
                      </m:r>
                      <m:nary>
                        <m:naryPr>
                          <m:limLoc m:val="undOvr"/>
                          <m:subHide m:val="on"/>
                          <m:supHide m:val="on"/>
                          <m:ctrlPr>
                            <a:rPr lang="en-US" sz="4000" i="1" kern="100">
                              <a:solidFill>
                                <a:srgbClr val="C00000"/>
                              </a:solidFill>
                              <a:latin typeface="Cambria Math" panose="02040503050406030204" pitchFamily="18" charset="0"/>
                              <a:ea typeface="Aptos"/>
                              <a:cs typeface="Times New Roman" panose="02020603050405020304" pitchFamily="18" charset="0"/>
                              <a:sym typeface="Arial"/>
                            </a:rPr>
                          </m:ctrlPr>
                        </m:naryPr>
                        <m:sub/>
                        <m:sup/>
                        <m:e>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2</m:t>
                              </m:r>
                            </m:e>
                            <m:sup>
                              <m:r>
                                <a:rPr lang="en-US" sz="4000" i="1" kern="100">
                                  <a:solidFill>
                                    <a:srgbClr val="C00000"/>
                                  </a:solidFill>
                                  <a:latin typeface="Cambria Math" panose="02040503050406030204" pitchFamily="18" charset="0"/>
                                  <a:cs typeface="Times New Roman" panose="02020603050405020304" pitchFamily="18" charset="0"/>
                                  <a:sym typeface="Arial"/>
                                </a:rPr>
                                <m:t>𝑥</m:t>
                              </m:r>
                            </m:sup>
                          </m:sSup>
                          <m:r>
                            <a:rPr lang="en-US" sz="4000" i="1" kern="100">
                              <a:solidFill>
                                <a:srgbClr val="C00000"/>
                              </a:solidFill>
                              <a:latin typeface="Cambria Math" panose="02040503050406030204" pitchFamily="18" charset="0"/>
                              <a:ea typeface="Aptos"/>
                              <a:cs typeface="Times New Roman" panose="02020603050405020304" pitchFamily="18" charset="0"/>
                              <a:sym typeface="Arial"/>
                            </a:rPr>
                            <m:t> </m:t>
                          </m:r>
                          <m:r>
                            <a:rPr lang="en-US" sz="4000" i="1" kern="100">
                              <a:solidFill>
                                <a:srgbClr val="C00000"/>
                              </a:solidFill>
                              <a:latin typeface="Cambria Math" panose="02040503050406030204" pitchFamily="18" charset="0"/>
                              <a:ea typeface="Aptos"/>
                              <a:cs typeface="Times New Roman" panose="02020603050405020304" pitchFamily="18" charset="0"/>
                              <a:sym typeface="Arial"/>
                            </a:rPr>
                            <m:t>𝑑𝑥</m:t>
                          </m:r>
                        </m:e>
                      </m:nary>
                      <m:r>
                        <a:rPr lang="en-US" sz="4000" b="0" i="1" kern="100" smtClean="0">
                          <a:solidFill>
                            <a:srgbClr val="C00000"/>
                          </a:solidFill>
                          <a:latin typeface="Cambria Math" panose="02040503050406030204" pitchFamily="18" charset="0"/>
                          <a:ea typeface="Aptos"/>
                          <a:cs typeface="Times New Roman" panose="02020603050405020304" pitchFamily="18" charset="0"/>
                          <a:sym typeface="Arial"/>
                        </a:rPr>
                        <m:t>=2.</m:t>
                      </m:r>
                      <m:f>
                        <m:fPr>
                          <m:ctrlP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ctrlPr>
                        </m:fPr>
                        <m:num>
                          <m:sSup>
                            <m:sSupPr>
                              <m:ctrlP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2</m:t>
                              </m:r>
                            </m:e>
                            <m:sup>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𝑥</m:t>
                              </m:r>
                            </m:sup>
                          </m:sSup>
                        </m:num>
                        <m:den>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𝑙𝑛</m:t>
                          </m:r>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2</m:t>
                          </m:r>
                        </m:den>
                      </m:f>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m:t>
                      </m:r>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𝐶</m:t>
                      </m:r>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m:t>
                      </m:r>
                      <m:f>
                        <m:fPr>
                          <m:ctrlPr>
                            <a:rPr lang="en-US" sz="4000" i="1" kern="100">
                              <a:solidFill>
                                <a:srgbClr val="C00000"/>
                              </a:solidFill>
                              <a:latin typeface="Cambria Math" panose="02040503050406030204" pitchFamily="18" charset="0"/>
                              <a:cs typeface="Times New Roman" panose="02020603050405020304" pitchFamily="18" charset="0"/>
                              <a:sym typeface="Arial"/>
                            </a:rPr>
                          </m:ctrlPr>
                        </m:fPr>
                        <m:num>
                          <m:sSup>
                            <m:sSupPr>
                              <m:ctrlPr>
                                <a:rPr lang="en-US" sz="4000" i="1" kern="100">
                                  <a:solidFill>
                                    <a:srgbClr val="C00000"/>
                                  </a:solidFill>
                                  <a:latin typeface="Cambria Math" panose="02040503050406030204" pitchFamily="18" charset="0"/>
                                  <a:cs typeface="Times New Roman" panose="02020603050405020304" pitchFamily="18" charset="0"/>
                                  <a:sym typeface="Arial"/>
                                </a:rPr>
                              </m:ctrlPr>
                            </m:sSupPr>
                            <m:e>
                              <m:r>
                                <a:rPr lang="en-US" sz="4000" i="1" kern="100">
                                  <a:solidFill>
                                    <a:srgbClr val="C00000"/>
                                  </a:solidFill>
                                  <a:latin typeface="Cambria Math" panose="02040503050406030204" pitchFamily="18" charset="0"/>
                                  <a:cs typeface="Times New Roman" panose="02020603050405020304" pitchFamily="18" charset="0"/>
                                  <a:sym typeface="Arial"/>
                                </a:rPr>
                                <m:t>2</m:t>
                              </m:r>
                            </m:e>
                            <m:sup>
                              <m:r>
                                <a:rPr lang="en-US" sz="4000" i="1" kern="100">
                                  <a:solidFill>
                                    <a:srgbClr val="C00000"/>
                                  </a:solidFill>
                                  <a:latin typeface="Cambria Math" panose="02040503050406030204" pitchFamily="18" charset="0"/>
                                  <a:cs typeface="Times New Roman" panose="02020603050405020304" pitchFamily="18" charset="0"/>
                                  <a:sym typeface="Arial"/>
                                </a:rPr>
                                <m:t>𝑥</m:t>
                              </m:r>
                              <m:r>
                                <a:rPr lang="en-US" sz="4000" b="0" i="1" kern="100" smtClean="0">
                                  <a:solidFill>
                                    <a:srgbClr val="C00000"/>
                                  </a:solidFill>
                                  <a:latin typeface="Cambria Math" panose="02040503050406030204" pitchFamily="18" charset="0"/>
                                  <a:cs typeface="Times New Roman" panose="02020603050405020304" pitchFamily="18" charset="0"/>
                                  <a:sym typeface="Arial"/>
                                </a:rPr>
                                <m:t>+1</m:t>
                              </m:r>
                            </m:sup>
                          </m:sSup>
                        </m:num>
                        <m:den>
                          <m:r>
                            <a:rPr lang="en-US" sz="4000" i="1" kern="100">
                              <a:solidFill>
                                <a:srgbClr val="C00000"/>
                              </a:solidFill>
                              <a:latin typeface="Cambria Math" panose="02040503050406030204" pitchFamily="18" charset="0"/>
                              <a:cs typeface="Times New Roman" panose="02020603050405020304" pitchFamily="18" charset="0"/>
                              <a:sym typeface="Arial"/>
                            </a:rPr>
                            <m:t>𝑙𝑛</m:t>
                          </m:r>
                          <m:r>
                            <a:rPr lang="en-US" sz="4000" i="1" kern="100">
                              <a:solidFill>
                                <a:srgbClr val="C00000"/>
                              </a:solidFill>
                              <a:latin typeface="Cambria Math" panose="02040503050406030204" pitchFamily="18" charset="0"/>
                              <a:cs typeface="Times New Roman" panose="02020603050405020304" pitchFamily="18" charset="0"/>
                              <a:sym typeface="Arial"/>
                            </a:rPr>
                            <m:t>2</m:t>
                          </m:r>
                        </m:den>
                      </m:f>
                      <m:r>
                        <a:rPr lang="en-US" sz="4000" i="1" kern="100">
                          <a:solidFill>
                            <a:srgbClr val="C00000"/>
                          </a:solidFill>
                          <a:latin typeface="Cambria Math" panose="02040503050406030204" pitchFamily="18" charset="0"/>
                          <a:cs typeface="Times New Roman" panose="02020603050405020304" pitchFamily="18" charset="0"/>
                          <a:sym typeface="Arial"/>
                        </a:rPr>
                        <m:t>+</m:t>
                      </m:r>
                      <m:r>
                        <a:rPr lang="en-US" sz="4000" i="1" kern="100">
                          <a:solidFill>
                            <a:srgbClr val="C00000"/>
                          </a:solidFill>
                          <a:latin typeface="Cambria Math" panose="02040503050406030204" pitchFamily="18" charset="0"/>
                          <a:cs typeface="Times New Roman" panose="02020603050405020304" pitchFamily="18" charset="0"/>
                          <a:sym typeface="Arial"/>
                        </a:rPr>
                        <m:t>𝐶</m:t>
                      </m:r>
                    </m:oMath>
                  </m:oMathPara>
                </a14:m>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5044717" y="7777778"/>
                <a:ext cx="11185883" cy="170912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5044717" y="2743274"/>
                <a:ext cx="2506135" cy="127740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m:t>
                      </m:r>
                      <m:f>
                        <m:fPr>
                          <m:ctrlP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ctrlPr>
                        </m:fPr>
                        <m:num>
                          <m:sSup>
                            <m:sSupPr>
                              <m:ctrlP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3</m:t>
                              </m:r>
                            </m:e>
                            <m:sup>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𝑥</m:t>
                              </m:r>
                            </m:sup>
                          </m:sSup>
                        </m:num>
                        <m:den>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𝑙𝑛</m:t>
                          </m:r>
                          <m:r>
                            <a:rPr kumimoji="0" lang="en-US" sz="4000" b="0" i="1" u="none" strike="noStrike" kern="1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3</m:t>
                          </m:r>
                        </m:den>
                      </m:f>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m:t>
                      </m:r>
                      <m:r>
                        <a:rPr kumimoji="0" lang="en-US" sz="4000" b="0" i="1" u="none" strike="noStrike" kern="100" cap="none" spc="0" normalizeH="0" baseline="0" noProof="0">
                          <a:ln>
                            <a:noFill/>
                          </a:ln>
                          <a:solidFill>
                            <a:srgbClr val="C00000"/>
                          </a:solidFill>
                          <a:effectLst/>
                          <a:uLnTx/>
                          <a:uFillTx/>
                          <a:latin typeface="Cambria Math" panose="02040503050406030204" pitchFamily="18" charset="0"/>
                          <a:ea typeface="+mn-ea"/>
                          <a:cs typeface="Times New Roman" panose="02020603050405020304" pitchFamily="18" charset="0"/>
                          <a:sym typeface="Arial"/>
                        </a:rPr>
                        <m:t>𝐶</m:t>
                      </m:r>
                    </m:oMath>
                  </m:oMathPara>
                </a14:m>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5044717" y="2743274"/>
                <a:ext cx="2506135" cy="1277401"/>
              </a:xfrm>
              <a:prstGeom prst="rect">
                <a:avLst/>
              </a:prstGeom>
              <a:blipFill>
                <a:blip r:embed="rId11"/>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12">
            <a:duotone>
              <a:prstClr val="black"/>
              <a:schemeClr val="accent3">
                <a:tint val="45000"/>
                <a:satMod val="400000"/>
              </a:schemeClr>
            </a:duotone>
          </a:blip>
          <a:stretch>
            <a:fillRect/>
          </a:stretch>
        </p:blipFill>
        <p:spPr>
          <a:xfrm>
            <a:off x="14528292" y="1837589"/>
            <a:ext cx="2544519" cy="2696311"/>
          </a:xfrm>
          <a:prstGeom prst="rect">
            <a:avLst/>
          </a:prstGeom>
        </p:spPr>
      </p:pic>
    </p:spTree>
    <p:extLst>
      <p:ext uri="{BB962C8B-B14F-4D97-AF65-F5344CB8AC3E}">
        <p14:creationId xmlns:p14="http://schemas.microsoft.com/office/powerpoint/2010/main" val="2341341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21" grpId="0"/>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6" name="Rectangle 45"/>
          <p:cNvSpPr/>
          <p:nvPr/>
        </p:nvSpPr>
        <p:spPr>
          <a:xfrm>
            <a:off x="685800" y="485522"/>
            <a:ext cx="5943600" cy="930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7347569" y="485522"/>
            <a:ext cx="10390174" cy="9305840"/>
          </a:xfrm>
          <a:prstGeom prst="rect">
            <a:avLst/>
          </a:prstGeom>
          <a:solidFill>
            <a:srgbClr val="E9FCE3"/>
          </a:solidFill>
          <a:ln w="25400" cap="flat" cmpd="sng" algn="ctr">
            <a:solidFill>
              <a:srgbClr val="E9FCE3"/>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6F6F6"/>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C0FDDE4-B345-9CEF-46D5-6288E812B092}"/>
                  </a:ext>
                </a:extLst>
              </p:cNvPr>
              <p:cNvSpPr txBox="1"/>
              <p:nvPr/>
            </p:nvSpPr>
            <p:spPr>
              <a:xfrm>
                <a:off x="962526" y="2933700"/>
                <a:ext cx="5461886" cy="6090129"/>
              </a:xfrm>
              <a:prstGeom prst="rect">
                <a:avLst/>
              </a:prstGeom>
              <a:noFill/>
            </p:spPr>
            <p:txBody>
              <a:bodyPr wrap="square">
                <a:spAutoFit/>
              </a:bodyPr>
              <a:lstStyle/>
              <a:p>
                <a:pPr marL="0" marR="0" lvl="0" indent="0" algn="l" defTabSz="1828800" rtl="0" eaLnBrk="1" fontAlgn="auto" latinLnBrk="0" hangingPunct="1">
                  <a:lnSpc>
                    <a:spcPct val="150000"/>
                  </a:lnSpc>
                  <a:spcBef>
                    <a:spcPts val="600"/>
                  </a:spcBef>
                  <a:spcAft>
                    <a:spcPts val="600"/>
                  </a:spcAft>
                  <a:buClr>
                    <a:srgbClr val="000000"/>
                  </a:buClr>
                  <a:buSzTx/>
                  <a:buFontTx/>
                  <a:buNone/>
                  <a:tabLst/>
                  <a:defRPr/>
                </a:pPr>
                <a14:m>
                  <m:oMathPara xmlns:m="http://schemas.openxmlformats.org/officeDocument/2006/math">
                    <m:oMathParaPr>
                      <m:jc m:val="left"/>
                    </m:oMathParaPr>
                    <m:oMath xmlns:m="http://schemas.openxmlformats.org/officeDocument/2006/math">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T</m:t>
                      </m:r>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ì</m:t>
                      </m:r>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m</m:t>
                      </m:r>
                      <m:r>
                        <m:rPr>
                          <m:nor/>
                        </m:rPr>
                        <a:rPr kumimoji="0" lang="en-US" sz="4000" b="0" i="0" u="none" strike="noStrike" kern="0" cap="none" spc="0" normalizeH="0" baseline="0" noProof="0" smtClean="0">
                          <a:ln>
                            <a:noFill/>
                          </a:ln>
                          <a:solidFill>
                            <a:srgbClr val="000000"/>
                          </a:solidFill>
                          <a:effectLst/>
                          <a:uLnTx/>
                          <a:uFillTx/>
                          <a:latin typeface="Arial"/>
                          <a:ea typeface="+mn-ea"/>
                          <a:cs typeface="Arial"/>
                          <a:sym typeface="Arial"/>
                        </a:rPr>
                        <m:t>:                   </m:t>
                      </m:r>
                    </m:oMath>
                  </m:oMathPara>
                </a14:m>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kumimoji="0" lang="en-US" sz="4000" b="0" i="0" u="none" strike="noStrike" kern="0" cap="none" spc="0" normalizeH="0" baseline="0" noProof="0">
                          <a:ln>
                            <a:noFill/>
                          </a:ln>
                          <a:solidFill>
                            <a:srgbClr val="000000"/>
                          </a:solidFill>
                          <a:effectLst/>
                          <a:uLnTx/>
                          <a:uFillTx/>
                          <a:latin typeface="Arial"/>
                          <a:ea typeface="+mn-ea"/>
                          <a:cs typeface="Arial"/>
                          <a:sym typeface="Arial"/>
                        </a:rPr>
                        <m:t>a</m:t>
                      </m:r>
                      <m:r>
                        <m:rPr>
                          <m:nor/>
                        </m:rPr>
                        <a:rPr kumimoji="0" lang="en-US" sz="4000" b="0" i="0" u="none" strike="noStrike" kern="0" cap="none" spc="0" normalizeH="0" baseline="0" noProof="0">
                          <a:ln>
                            <a:noFill/>
                          </a:ln>
                          <a:solidFill>
                            <a:srgbClr val="000000"/>
                          </a:solidFill>
                          <a:effectLst/>
                          <a:uLnTx/>
                          <a:uFillTx/>
                          <a:latin typeface="Arial"/>
                          <a:ea typeface="+mn-ea"/>
                          <a:cs typeface="Arial"/>
                          <a:sym typeface="Arial"/>
                        </a:rPr>
                        <m:t>)</m:t>
                      </m:r>
                      <m:nary>
                        <m:naryPr>
                          <m:limLoc m:val="undOvr"/>
                          <m:subHide m:val="on"/>
                          <m:supHide m:val="on"/>
                          <m:ctrlPr>
                            <a:rPr lang="en-US" sz="4000" i="1">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kern="0">
                              <a:effectLst/>
                              <a:latin typeface="Cambria Math" panose="02040503050406030204" pitchFamily="18" charset="0"/>
                              <a:ea typeface="Malgun Gothic" panose="020B0503020000020004" pitchFamily="34" charset="-127"/>
                              <a:cs typeface="Times New Roman" panose="02020603050405020304" pitchFamily="18" charset="0"/>
                            </a:rPr>
                            <m:t>𝑑𝑥</m:t>
                          </m:r>
                        </m:e>
                      </m:nary>
                    </m:oMath>
                  </m:oMathPara>
                </a14:m>
                <a:endParaRPr lang="en-US" sz="4000" i="1" kern="0">
                  <a:effectLst/>
                  <a:latin typeface="Cambria Math" panose="02040503050406030204" pitchFamily="18" charset="0"/>
                  <a:ea typeface="Malgun Gothic" panose="020B0503020000020004" pitchFamily="34" charset="-127"/>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m:t>) </m:t>
                      </m:r>
                      <m:nary>
                        <m:naryPr>
                          <m:limLoc m:val="undOvr"/>
                          <m:subHide m:val="on"/>
                          <m:supHide m:val="on"/>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naryPr>
                        <m:sub/>
                        <m:sup/>
                        <m:e>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𝑒</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sup>
                              </m:sSup>
                            </m:e>
                          </m:d>
                        </m:e>
                      </m:nary>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𝑑𝑥</m:t>
                      </m:r>
                    </m:oMath>
                  </m:oMathPara>
                </a14:m>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1" name="TextBox 40">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962526" y="2933700"/>
                <a:ext cx="5461886" cy="6090129"/>
              </a:xfrm>
              <a:prstGeom prst="rect">
                <a:avLst/>
              </a:prstGeom>
              <a:blipFill>
                <a:blip r:embed="rId5"/>
                <a:stretch>
                  <a:fillRect/>
                </a:stretch>
              </a:blipFill>
            </p:spPr>
            <p:txBody>
              <a:bodyPr/>
              <a:lstStyle/>
              <a:p>
                <a:r>
                  <a:rPr lang="en-US">
                    <a:noFill/>
                  </a:rPr>
                  <a:t> </a:t>
                </a:r>
              </a:p>
            </p:txBody>
          </p:sp>
        </mc:Fallback>
      </mc:AlternateContent>
      <p:sp>
        <p:nvSpPr>
          <p:cNvPr id="42" name="Rectangle 41"/>
          <p:cNvSpPr/>
          <p:nvPr/>
        </p:nvSpPr>
        <p:spPr>
          <a:xfrm>
            <a:off x="7652370" y="975836"/>
            <a:ext cx="1380506" cy="738664"/>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2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200" b="1" i="1" u="sng" strike="noStrike" kern="0" cap="none" spc="0" normalizeH="0" baseline="0" noProof="0" dirty="0">
              <a:ln>
                <a:noFill/>
              </a:ln>
              <a:solidFill>
                <a:srgbClr val="C00000"/>
              </a:solidFill>
              <a:effectLst/>
              <a:uLnTx/>
              <a:uFillTx/>
              <a:latin typeface="Arial"/>
              <a:ea typeface="+mn-ea"/>
              <a:cs typeface="Arial"/>
              <a:sym typeface="Arial"/>
            </a:endParaRPr>
          </a:p>
        </p:txBody>
      </p:sp>
      <p:pic>
        <p:nvPicPr>
          <p:cNvPr id="44" name="Picture 43"/>
          <p:cNvPicPr>
            <a:picLocks noChangeAspect="1"/>
          </p:cNvPicPr>
          <p:nvPr/>
        </p:nvPicPr>
        <p:blipFill>
          <a:blip r:embed="rId6"/>
          <a:stretch>
            <a:fillRect/>
          </a:stretch>
        </p:blipFill>
        <p:spPr>
          <a:xfrm rot="20864578">
            <a:off x="15998781" y="162095"/>
            <a:ext cx="2102081" cy="2012631"/>
          </a:xfrm>
          <a:prstGeom prst="rect">
            <a:avLst/>
          </a:prstGeom>
        </p:spPr>
      </p:pic>
      <p:sp>
        <p:nvSpPr>
          <p:cNvPr id="45" name="Rounded Rectangle 65">
            <a:extLst>
              <a:ext uri="{FF2B5EF4-FFF2-40B4-BE49-F238E27FC236}">
                <a16:creationId xmlns:a16="http://schemas.microsoft.com/office/drawing/2014/main" id="{E2F0AC9E-9DB0-2F3F-2ED3-ECEEB17CEA72}"/>
              </a:ext>
            </a:extLst>
          </p:cNvPr>
          <p:cNvSpPr/>
          <p:nvPr/>
        </p:nvSpPr>
        <p:spPr>
          <a:xfrm>
            <a:off x="1050758" y="723900"/>
            <a:ext cx="5215174" cy="134438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rPr>
              <a:t>Luyện tập 6</a:t>
            </a:r>
          </a:p>
        </p:txBody>
      </p:sp>
      <mc:AlternateContent xmlns:mc="http://schemas.openxmlformats.org/markup-compatibility/2006" xmlns:a14="http://schemas.microsoft.com/office/drawing/2010/main">
        <mc:Choice Requires="a14">
          <p:sp>
            <p:nvSpPr>
              <p:cNvPr id="3" name="Rectangle 2"/>
              <p:cNvSpPr/>
              <p:nvPr/>
            </p:nvSpPr>
            <p:spPr>
              <a:xfrm>
                <a:off x="7747063" y="2338076"/>
                <a:ext cx="9007374" cy="3262624"/>
              </a:xfrm>
              <a:prstGeom prst="rect">
                <a:avLst/>
              </a:prstGeom>
            </p:spPr>
            <p:txBody>
              <a:bodyPr wrap="square">
                <a:spAutoFit/>
              </a:bodyPr>
              <a:lstStyle/>
              <a:p>
                <a:pPr algn="just">
                  <a:lnSpc>
                    <a:spcPct val="150000"/>
                  </a:lnSpc>
                  <a:spcBef>
                    <a:spcPts val="600"/>
                  </a:spcBef>
                  <a:spcAft>
                    <a:spcPts val="1000"/>
                  </a:spcAft>
                </a:pPr>
                <a:r>
                  <a:rPr lang="en-US" sz="4000">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nary>
                      <m:naryPr>
                        <m:limLoc m:val="undOvr"/>
                        <m:subHide m:val="on"/>
                        <m:sup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𝑑𝑥</m:t>
                        </m:r>
                      </m:e>
                    </m:nary>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e>
                    </m:nary>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𝑑𝑥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nary>
                      <m:naryPr>
                        <m:limLoc m:val="undOvr"/>
                        <m:subHide m:val="on"/>
                        <m:sup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e>
                    </m:nary>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𝑑𝑥</m:t>
                    </m:r>
                  </m:oMath>
                </a14:m>
                <a:endParaRPr lang="en-US" sz="4000" i="1">
                  <a:effectLst/>
                  <a:latin typeface="Cambria Math" panose="02040503050406030204" pitchFamily="18" charset="0"/>
                  <a:ea typeface="Malgun Gothic" panose="020B0503020000020004" pitchFamily="34" charset="-127"/>
                  <a:cs typeface="Times New Roman" panose="02020603050405020304" pitchFamily="18" charset="0"/>
                </a:endParaRPr>
              </a:p>
              <a:p>
                <a:pPr algn="just">
                  <a:lnSpc>
                    <a:spcPct val="150000"/>
                  </a:lnSpc>
                  <a:spcBef>
                    <a:spcPts val="600"/>
                  </a:spcBef>
                  <a:spcAft>
                    <a:spcPts val="1000"/>
                  </a:spcAft>
                </a:pPr>
                <a14:m>
                  <m:oMathPara xmlns:m="http://schemas.openxmlformats.org/officeDocument/2006/math">
                    <m:oMathParaPr>
                      <m:jc m:val="left"/>
                    </m:oMathParaPr>
                    <m:oMath xmlns:m="http://schemas.openxmlformats.org/officeDocument/2006/math">
                      <m:r>
                        <a:rPr lang="en-US" sz="40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num>
                        <m:den>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func>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num>
                        <m:den>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4</m:t>
                              </m:r>
                            </m:e>
                          </m:func>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747063" y="2338076"/>
                <a:ext cx="9007374" cy="3262624"/>
              </a:xfrm>
              <a:prstGeom prst="rect">
                <a:avLst/>
              </a:prstGeom>
              <a:blipFill>
                <a:blip r:embed="rId7"/>
                <a:stretch>
                  <a:fillRect l="-2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652370" y="5981700"/>
                <a:ext cx="10347862" cy="4079065"/>
              </a:xfrm>
              <a:prstGeom prst="rect">
                <a:avLst/>
              </a:prstGeom>
            </p:spPr>
            <p:txBody>
              <a:bodyPr wrap="square">
                <a:spAutoFit/>
              </a:bodyPr>
              <a:lstStyle/>
              <a:p>
                <a:pPr algn="just">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nary>
                      <m:naryPr>
                        <m:limLoc m:val="undOvr"/>
                        <m:subHide m:val="on"/>
                        <m:sup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𝑒</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sup>
                            </m:sSup>
                          </m:e>
                        </m:d>
                      </m:e>
                    </m:nary>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𝑑𝑥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𝑑𝑥</m:t>
                        </m:r>
                      </m:e>
                    </m:nary>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𝑒</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𝑑𝑥</m:t>
                        </m:r>
                      </m:e>
                    </m:nary>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nary>
                      <m:naryPr>
                        <m:limLoc m:val="undOvr"/>
                        <m:subHide m:val="on"/>
                        <m:sup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e>
                    </m:nary>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𝑑𝑥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𝑒</m:t>
                    </m:r>
                    <m:nary>
                      <m:naryPr>
                        <m:limLoc m:val="undOvr"/>
                        <m:subHide m:val="on"/>
                        <m:supHide m:val="on"/>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𝑒</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𝑑𝑥</m:t>
                        </m:r>
                      </m:e>
                    </m:nary>
                  </m:oMath>
                </a14:m>
                <a:r>
                  <a:rPr lang="en-US" sz="40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14:m>
                  <m:oMathPara xmlns:m="http://schemas.openxmlformats.org/officeDocument/2006/math">
                    <m:oMathParaPr>
                      <m:jc m:val="left"/>
                    </m:oMathParaPr>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num>
                        <m:den>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e>
                          </m:func>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𝑒</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𝑒</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sup>
                          </m:sSup>
                        </m:num>
                        <m:den>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𝑒</m:t>
                              </m:r>
                            </m:e>
                          </m:func>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sup>
                          </m:sSup>
                        </m:num>
                        <m:den>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ln</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e>
                          </m:func>
                        </m:den>
                      </m:f>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𝑒</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sup>
                      </m:s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652370" y="5981700"/>
                <a:ext cx="10347862" cy="4079065"/>
              </a:xfrm>
              <a:prstGeom prst="rect">
                <a:avLst/>
              </a:prstGeom>
              <a:blipFill>
                <a:blip r:embed="rId8"/>
                <a:stretch>
                  <a:fillRect l="-2061"/>
                </a:stretch>
              </a:blipFill>
            </p:spPr>
            <p:txBody>
              <a:bodyPr/>
              <a:lstStyle/>
              <a:p>
                <a:r>
                  <a:rPr lang="en-US">
                    <a:noFill/>
                  </a:rPr>
                  <a:t> </a:t>
                </a:r>
              </a:p>
            </p:txBody>
          </p:sp>
        </mc:Fallback>
      </mc:AlternateContent>
    </p:spTree>
    <p:extLst>
      <p:ext uri="{BB962C8B-B14F-4D97-AF65-F5344CB8AC3E}">
        <p14:creationId xmlns:p14="http://schemas.microsoft.com/office/powerpoint/2010/main" val="144563009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457200" y="307246"/>
                <a:ext cx="17373600" cy="9741128"/>
              </a:xfrm>
              <a:prstGeom prst="rect">
                <a:avLst/>
              </a:prstGeom>
            </p:spPr>
            <p:txBody>
              <a:bodyPr wrap="square">
                <a:spAutoFit/>
              </a:bodyPr>
              <a:lstStyle/>
              <a:p>
                <a:pPr lvl="0" algn="just">
                  <a:lnSpc>
                    <a:spcPct val="150000"/>
                  </a:lnSpc>
                </a:pPr>
                <a:r>
                  <a:rPr kumimoji="0" lang="vi-VN" sz="38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dụ </a:t>
                </a:r>
                <a:r>
                  <a:rPr kumimoji="0" lang="en-US" sz="38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8:</a:t>
                </a:r>
                <a:r>
                  <a:rPr kumimoji="0" lang="en-US" sz="3800" b="0" i="0" u="none" strike="noStrike" kern="0" cap="none" spc="0" normalizeH="0" baseline="0" noProof="0">
                    <a:ln>
                      <a:noFill/>
                    </a:ln>
                    <a:solidFill>
                      <a:srgbClr val="000000"/>
                    </a:solidFill>
                    <a:effectLst/>
                    <a:uLnTx/>
                    <a:uFillTx/>
                    <a:latin typeface="Arial"/>
                    <a:ea typeface="+mn-ea"/>
                    <a:cs typeface="Arial"/>
                    <a:sym typeface="Arial"/>
                  </a:rPr>
                  <a:t> </a:t>
                </a:r>
                <a:r>
                  <a:rPr lang="vi-VN" sz="3800" kern="0">
                    <a:solidFill>
                      <a:srgbClr val="000000"/>
                    </a:solidFill>
                    <a:latin typeface="Arial"/>
                    <a:cs typeface="Arial"/>
                    <a:sym typeface="Arial"/>
                  </a:rPr>
                  <a:t>Một xe ô tô đang chạy với tốc độ 72 km/h thì người lái xe bất ngờ phát hiện</a:t>
                </a:r>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chướng ngại vật trên đường cách đó 80 m. Người lái xe phản ứng một giây sau đó bằng</a:t>
                </a:r>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cách đạp phanh khẩn cấp. Kể từ thời điểm này, ô tô chuyển động chậm dần đều với tốc độ</a:t>
                </a:r>
                <a:r>
                  <a:rPr kumimoji="0" lang="en-US" sz="3800" b="0" i="0" u="none" strike="noStrike" kern="0" cap="none" spc="0" normalizeH="0" baseline="0" noProof="0">
                    <a:ln>
                      <a:noFill/>
                    </a:ln>
                    <a:solidFill>
                      <a:srgbClr val="000000"/>
                    </a:solidFill>
                    <a:effectLst/>
                    <a:uLnTx/>
                    <a:uFillTx/>
                    <a:latin typeface="Arial"/>
                    <a:ea typeface="+mn-ea"/>
                    <a:cs typeface="Arial"/>
                    <a:sym typeface="Arial"/>
                  </a:rPr>
                  <a:t>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𝑣</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𝑡</m:t>
                    </m:r>
                    <m:r>
                      <a:rPr lang="vi-VN" sz="3800" i="1" kern="0" smtClean="0">
                        <a:solidFill>
                          <a:srgbClr val="000000"/>
                        </a:solidFill>
                        <a:latin typeface="Cambria Math" panose="02040503050406030204" pitchFamily="18" charset="0"/>
                        <a:cs typeface="Arial"/>
                        <a:sym typeface="Arial"/>
                      </a:rPr>
                      <m:t>)=− 10</m:t>
                    </m:r>
                    <m:r>
                      <a:rPr lang="vi-VN" sz="3800" i="1" kern="0" smtClean="0">
                        <a:solidFill>
                          <a:srgbClr val="000000"/>
                        </a:solidFill>
                        <a:latin typeface="Cambria Math" panose="02040503050406030204" pitchFamily="18" charset="0"/>
                        <a:cs typeface="Arial"/>
                        <a:sym typeface="Arial"/>
                      </a:rPr>
                      <m:t>𝑡</m:t>
                    </m:r>
                    <m:r>
                      <a:rPr lang="vi-VN" sz="3800" i="1" kern="0" smtClean="0">
                        <a:solidFill>
                          <a:srgbClr val="000000"/>
                        </a:solidFill>
                        <a:latin typeface="Cambria Math" panose="02040503050406030204" pitchFamily="18" charset="0"/>
                        <a:cs typeface="Arial"/>
                        <a:sym typeface="Arial"/>
                      </a:rPr>
                      <m:t>+30</m:t>
                    </m:r>
                  </m:oMath>
                </a14:m>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(m/s), trong đó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𝑡</m:t>
                    </m:r>
                  </m:oMath>
                </a14:m>
                <a:r>
                  <a:rPr lang="vi-VN" sz="3800" kern="0">
                    <a:solidFill>
                      <a:srgbClr val="000000"/>
                    </a:solidFill>
                    <a:latin typeface="Arial"/>
                    <a:cs typeface="Arial"/>
                    <a:sym typeface="Arial"/>
                  </a:rPr>
                  <a:t> là thời gian tính bằng giây kể từ lúc đạp phanh. Gọi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𝑠</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𝑡</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latin typeface="Arial"/>
                    <a:cs typeface="Arial"/>
                    <a:sym typeface="Arial"/>
                  </a:rPr>
                  <a:t> là</a:t>
                </a:r>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quãng đường xe ô tô đi được trong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𝑡</m:t>
                    </m:r>
                  </m:oMath>
                </a14:m>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(giây) kể từ lúc đạp phanh.</a:t>
                </a:r>
                <a:endParaRPr lang="en-US" sz="3800" kern="0">
                  <a:solidFill>
                    <a:srgbClr val="000000"/>
                  </a:solidFill>
                  <a:latin typeface="Arial"/>
                  <a:cs typeface="Arial"/>
                  <a:sym typeface="Arial"/>
                </a:endParaRPr>
              </a:p>
              <a:p>
                <a:pPr lvl="0" algn="just">
                  <a:lnSpc>
                    <a:spcPct val="150000"/>
                  </a:lnSpc>
                </a:pPr>
                <a:r>
                  <a:rPr lang="vi-VN" sz="3800" kern="0">
                    <a:solidFill>
                      <a:srgbClr val="000000"/>
                    </a:solidFill>
                    <a:latin typeface="Arial"/>
                    <a:cs typeface="Arial"/>
                    <a:sym typeface="Arial"/>
                  </a:rPr>
                  <a:t>a) Lập công thức biểu diễn hàm số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𝑠</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𝑡</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latin typeface="Arial"/>
                    <a:cs typeface="Arial"/>
                    <a:sym typeface="Arial"/>
                  </a:rPr>
                  <a:t>.</a:t>
                </a:r>
                <a:endParaRPr lang="en-US" sz="3800" kern="0">
                  <a:solidFill>
                    <a:srgbClr val="000000"/>
                  </a:solidFill>
                  <a:latin typeface="Arial"/>
                  <a:cs typeface="Arial"/>
                  <a:sym typeface="Arial"/>
                </a:endParaRPr>
              </a:p>
              <a:p>
                <a:pPr lvl="0" algn="just">
                  <a:lnSpc>
                    <a:spcPct val="150000"/>
                  </a:lnSpc>
                </a:pPr>
                <a:r>
                  <a:rPr lang="vi-VN" sz="3800" kern="0">
                    <a:solidFill>
                      <a:srgbClr val="000000"/>
                    </a:solidFill>
                    <a:latin typeface="Arial"/>
                    <a:cs typeface="Arial"/>
                    <a:sym typeface="Arial"/>
                  </a:rPr>
                  <a:t>b) Thời gian kể từ lúc đạp phanh đến khi xe ô tô dừng hẳn là bao nhiêu giây?</a:t>
                </a:r>
                <a:endParaRPr lang="en-US" sz="3800" kern="0">
                  <a:solidFill>
                    <a:srgbClr val="000000"/>
                  </a:solidFill>
                  <a:latin typeface="Arial"/>
                  <a:cs typeface="Arial"/>
                  <a:sym typeface="Arial"/>
                </a:endParaRPr>
              </a:p>
              <a:p>
                <a:pPr lvl="0" algn="just">
                  <a:lnSpc>
                    <a:spcPct val="150000"/>
                  </a:lnSpc>
                </a:pPr>
                <a:r>
                  <a:rPr lang="vi-VN" sz="3800" kern="0">
                    <a:solidFill>
                      <a:srgbClr val="000000"/>
                    </a:solidFill>
                    <a:latin typeface="Arial"/>
                    <a:cs typeface="Arial"/>
                    <a:sym typeface="Arial"/>
                  </a:rPr>
                  <a:t>c) Quãng đường xe ô tô đã di chuyển kể từ lúc người lái xe phát hiện chướng ngại vật trên</a:t>
                </a:r>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đường đến khi xe ô tô dừng hẳn là bao nhiêu mét? Xe ô tô liệu có gặp tai nạn do va chạm</a:t>
                </a:r>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với chướng ngại vật trên đường hay không?</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307246"/>
                <a:ext cx="17373600" cy="9741128"/>
              </a:xfrm>
              <a:prstGeom prst="rect">
                <a:avLst/>
              </a:prstGeom>
              <a:blipFill>
                <a:blip r:embed="rId7"/>
                <a:stretch>
                  <a:fillRect l="-1158" r="-1158" b="-501"/>
                </a:stretch>
              </a:blipFill>
            </p:spPr>
            <p:txBody>
              <a:bodyPr/>
              <a:lstStyle/>
              <a:p>
                <a:r>
                  <a:rPr lang="en-US">
                    <a:noFill/>
                  </a:rPr>
                  <a:t> </a:t>
                </a:r>
              </a:p>
            </p:txBody>
          </p:sp>
        </mc:Fallback>
      </mc:AlternateContent>
    </p:spTree>
    <p:extLst>
      <p:ext uri="{BB962C8B-B14F-4D97-AF65-F5344CB8AC3E}">
        <p14:creationId xmlns:p14="http://schemas.microsoft.com/office/powerpoint/2010/main" val="2067342018"/>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3" name="Rectangle 2"/>
          <p:cNvSpPr/>
          <p:nvPr/>
        </p:nvSpPr>
        <p:spPr>
          <a:xfrm>
            <a:off x="745958" y="723900"/>
            <a:ext cx="1265090" cy="677108"/>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745958" y="1939179"/>
                <a:ext cx="16840200" cy="7700121"/>
              </a:xfrm>
              <a:prstGeom prst="rect">
                <a:avLst/>
              </a:prstGeom>
            </p:spPr>
            <p:txBody>
              <a:bodyPr wrap="square">
                <a:spAutoFit/>
              </a:bodyPr>
              <a:lstStyle/>
              <a:p>
                <a:pPr algn="just">
                  <a:lnSpc>
                    <a:spcPct val="160000"/>
                  </a:lnSpc>
                </a:pPr>
                <a:r>
                  <a:rPr lang="vi-VN" sz="3800"/>
                  <a:t>a) Ta đã biết, công thức tính quãng đường </a:t>
                </a:r>
                <a14:m>
                  <m:oMath xmlns:m="http://schemas.openxmlformats.org/officeDocument/2006/math">
                    <m:r>
                      <a:rPr lang="vi-VN" sz="3800" i="1" smtClean="0">
                        <a:latin typeface="Cambria Math" panose="02040503050406030204" pitchFamily="18" charset="0"/>
                      </a:rPr>
                      <m:t>𝑠</m:t>
                    </m:r>
                    <m:r>
                      <a:rPr lang="vi-VN" sz="3800" i="1" smtClean="0">
                        <a:latin typeface="Cambria Math" panose="02040503050406030204" pitchFamily="18" charset="0"/>
                      </a:rPr>
                      <m:t>(</m:t>
                    </m:r>
                    <m:r>
                      <a:rPr lang="vi-VN" sz="3800" i="1" smtClean="0">
                        <a:latin typeface="Cambria Math" panose="02040503050406030204" pitchFamily="18" charset="0"/>
                      </a:rPr>
                      <m:t>𝑡</m:t>
                    </m:r>
                    <m:r>
                      <a:rPr lang="vi-VN" sz="3800" i="1" smtClean="0">
                        <a:latin typeface="Cambria Math" panose="02040503050406030204" pitchFamily="18" charset="0"/>
                      </a:rPr>
                      <m:t>)</m:t>
                    </m:r>
                  </m:oMath>
                </a14:m>
                <a:r>
                  <a:rPr lang="vi-VN" sz="3800"/>
                  <a:t> xe ô tô đi được trong </a:t>
                </a:r>
                <a14:m>
                  <m:oMath xmlns:m="http://schemas.openxmlformats.org/officeDocument/2006/math">
                    <m:r>
                      <a:rPr lang="vi-VN" sz="3800" i="1" smtClean="0">
                        <a:latin typeface="Cambria Math" panose="02040503050406030204" pitchFamily="18" charset="0"/>
                      </a:rPr>
                      <m:t>𝑡</m:t>
                    </m:r>
                  </m:oMath>
                </a14:m>
                <a:r>
                  <a:rPr lang="en-US" sz="3800"/>
                  <a:t> </a:t>
                </a:r>
                <a:r>
                  <a:rPr lang="vi-VN" sz="3800"/>
                  <a:t>(giây) là một nguyên</a:t>
                </a:r>
                <a:r>
                  <a:rPr lang="en-US" sz="3800"/>
                  <a:t> </a:t>
                </a:r>
                <a:r>
                  <a:rPr lang="vi-VN" sz="3800"/>
                  <a:t>hàm của hàm </a:t>
                </a:r>
                <a14:m>
                  <m:oMath xmlns:m="http://schemas.openxmlformats.org/officeDocument/2006/math">
                    <m:r>
                      <a:rPr lang="vi-VN" sz="3800" i="1" smtClean="0">
                        <a:latin typeface="Cambria Math" panose="02040503050406030204" pitchFamily="18" charset="0"/>
                      </a:rPr>
                      <m:t>𝑣</m:t>
                    </m:r>
                    <m:r>
                      <a:rPr lang="vi-VN" sz="3800" i="1" smtClean="0">
                        <a:latin typeface="Cambria Math" panose="02040503050406030204" pitchFamily="18" charset="0"/>
                      </a:rPr>
                      <m:t>(</m:t>
                    </m:r>
                    <m:r>
                      <a:rPr lang="vi-VN" sz="3800" i="1" smtClean="0">
                        <a:latin typeface="Cambria Math" panose="02040503050406030204" pitchFamily="18" charset="0"/>
                      </a:rPr>
                      <m:t>𝑡</m:t>
                    </m:r>
                    <m:r>
                      <a:rPr lang="vi-VN" sz="3800" i="1" smtClean="0">
                        <a:latin typeface="Cambria Math" panose="02040503050406030204" pitchFamily="18" charset="0"/>
                      </a:rPr>
                      <m:t>)</m:t>
                    </m:r>
                  </m:oMath>
                </a14:m>
                <a:r>
                  <a:rPr lang="vi-VN" sz="3800"/>
                  <a:t>. Do</a:t>
                </a:r>
                <a:r>
                  <a:rPr lang="en-US" sz="3800"/>
                  <a:t> </a:t>
                </a:r>
              </a:p>
              <a:p>
                <a:pPr algn="just">
                  <a:lnSpc>
                    <a:spcPct val="130000"/>
                  </a:lnSpc>
                </a:pPr>
                <a14:m>
                  <m:oMathPara xmlns:m="http://schemas.openxmlformats.org/officeDocument/2006/math">
                    <m:oMathParaPr>
                      <m:jc m:val="centerGroup"/>
                    </m:oMathParaPr>
                    <m:oMath xmlns:m="http://schemas.openxmlformats.org/officeDocument/2006/math">
                      <m:nary>
                        <m:naryPr>
                          <m:limLoc m:val="undOvr"/>
                          <m:subHide m:val="on"/>
                          <m:supHide m:val="on"/>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naryPr>
                        <m:sub/>
                        <m:sup/>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+30)</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e>
                      </m:nary>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sSup>
                        <m:sSup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e>
                        <m:sup>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+30</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lang="en-US" sz="3800"/>
              </a:p>
              <a:p>
                <a:pPr algn="just">
                  <a:lnSpc>
                    <a:spcPct val="160000"/>
                  </a:lnSpc>
                </a:pPr>
                <a:r>
                  <a:rPr lang="vi-VN" sz="3800"/>
                  <a:t>nên ta có: </a:t>
                </a:r>
                <a14:m>
                  <m:oMath xmlns:m="http://schemas.openxmlformats.org/officeDocument/2006/math">
                    <m:r>
                      <a:rPr lang="vi-VN" sz="3800" i="1" smtClean="0">
                        <a:latin typeface="Cambria Math" panose="02040503050406030204" pitchFamily="18" charset="0"/>
                      </a:rPr>
                      <m:t>𝑠</m:t>
                    </m:r>
                    <m:r>
                      <a:rPr lang="vi-VN" sz="3800" i="1" smtClean="0">
                        <a:latin typeface="Cambria Math" panose="02040503050406030204" pitchFamily="18" charset="0"/>
                      </a:rPr>
                      <m:t>(</m:t>
                    </m:r>
                    <m:r>
                      <a:rPr lang="vi-VN" sz="3800" i="1" smtClean="0">
                        <a:latin typeface="Cambria Math" panose="02040503050406030204" pitchFamily="18" charset="0"/>
                      </a:rPr>
                      <m:t>𝑡</m:t>
                    </m:r>
                    <m:r>
                      <a:rPr lang="vi-VN" sz="3800" i="1" smtClean="0">
                        <a:latin typeface="Cambria Math" panose="02040503050406030204" pitchFamily="18" charset="0"/>
                      </a:rPr>
                      <m:t>)=−5</m:t>
                    </m:r>
                    <m:sSup>
                      <m:sSup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e>
                      <m:sup>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+30</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oMath>
                </a14:m>
                <a:r>
                  <a:rPr lang="en-US" sz="3800"/>
                  <a:t> </a:t>
                </a:r>
                <a:r>
                  <a:rPr lang="vi-VN" sz="3800"/>
                  <a:t>với </a:t>
                </a:r>
                <a14:m>
                  <m:oMath xmlns:m="http://schemas.openxmlformats.org/officeDocument/2006/math">
                    <m:r>
                      <a:rPr lang="vi-VN" sz="3800" i="1" smtClean="0">
                        <a:latin typeface="Cambria Math" panose="02040503050406030204" pitchFamily="18" charset="0"/>
                      </a:rPr>
                      <m:t>𝐶</m:t>
                    </m:r>
                  </m:oMath>
                </a14:m>
                <a:r>
                  <a:rPr lang="vi-VN" sz="3800"/>
                  <a:t> là hằng số nào đó. Do </a:t>
                </a:r>
                <a14:m>
                  <m:oMath xmlns:m="http://schemas.openxmlformats.org/officeDocument/2006/math">
                    <m:r>
                      <a:rPr lang="vi-VN" sz="3800" i="1" smtClean="0">
                        <a:latin typeface="Cambria Math" panose="02040503050406030204" pitchFamily="18" charset="0"/>
                      </a:rPr>
                      <m:t>𝑠</m:t>
                    </m:r>
                    <m:r>
                      <a:rPr lang="vi-VN" sz="3800" i="1" smtClean="0">
                        <a:latin typeface="Cambria Math" panose="02040503050406030204" pitchFamily="18" charset="0"/>
                      </a:rPr>
                      <m:t>(0)=0</m:t>
                    </m:r>
                  </m:oMath>
                </a14:m>
                <a:r>
                  <a:rPr lang="en-US" sz="3800"/>
                  <a:t> </a:t>
                </a:r>
                <a:r>
                  <a:rPr lang="vi-VN" sz="3800"/>
                  <a:t>nên </a:t>
                </a:r>
                <a14:m>
                  <m:oMath xmlns:m="http://schemas.openxmlformats.org/officeDocument/2006/math">
                    <m:r>
                      <a:rPr lang="vi-VN" sz="3800" i="1" smtClean="0">
                        <a:latin typeface="Cambria Math" panose="02040503050406030204" pitchFamily="18" charset="0"/>
                      </a:rPr>
                      <m:t>𝐶</m:t>
                    </m:r>
                    <m:r>
                      <a:rPr lang="vi-VN" sz="3800" i="1" smtClean="0">
                        <a:latin typeface="Cambria Math" panose="02040503050406030204" pitchFamily="18" charset="0"/>
                      </a:rPr>
                      <m:t> = 0</m:t>
                    </m:r>
                  </m:oMath>
                </a14:m>
                <a:r>
                  <a:rPr lang="vi-VN" sz="3800"/>
                  <a:t>. Suy</a:t>
                </a:r>
                <a:r>
                  <a:rPr lang="en-US" sz="3800"/>
                  <a:t> </a:t>
                </a:r>
                <a:r>
                  <a:rPr lang="vi-VN" sz="3800"/>
                  <a:t>ra </a:t>
                </a:r>
                <a14:m>
                  <m:oMath xmlns:m="http://schemas.openxmlformats.org/officeDocument/2006/math">
                    <m:r>
                      <a:rPr lang="vi-VN" sz="3800" i="1" smtClean="0">
                        <a:latin typeface="Cambria Math" panose="02040503050406030204" pitchFamily="18" charset="0"/>
                      </a:rPr>
                      <m:t>𝑠</m:t>
                    </m:r>
                    <m:r>
                      <a:rPr lang="vi-VN" sz="3800" i="1" smtClean="0">
                        <a:latin typeface="Cambria Math" panose="02040503050406030204" pitchFamily="18" charset="0"/>
                      </a:rPr>
                      <m:t>(</m:t>
                    </m:r>
                    <m:r>
                      <a:rPr lang="vi-VN" sz="3800" i="1" smtClean="0">
                        <a:latin typeface="Cambria Math" panose="02040503050406030204" pitchFamily="18" charset="0"/>
                      </a:rPr>
                      <m:t>𝑡</m:t>
                    </m:r>
                    <m:r>
                      <a:rPr lang="vi-VN" sz="3800" i="1" smtClean="0">
                        <a:latin typeface="Cambria Math" panose="02040503050406030204" pitchFamily="18" charset="0"/>
                      </a:rPr>
                      <m:t>)=−5</m:t>
                    </m:r>
                    <m:sSup>
                      <m:sSup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e>
                      <m:sup>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+30</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r>
                      <a:rPr lang="vi-VN" sz="3800" i="1" smtClean="0">
                        <a:latin typeface="Cambria Math" panose="02040503050406030204" pitchFamily="18" charset="0"/>
                      </a:rPr>
                      <m:t>.</m:t>
                    </m:r>
                  </m:oMath>
                </a14:m>
                <a:endParaRPr lang="en-US" sz="3800"/>
              </a:p>
              <a:p>
                <a:pPr algn="just">
                  <a:lnSpc>
                    <a:spcPct val="160000"/>
                  </a:lnSpc>
                </a:pPr>
                <a:r>
                  <a:rPr lang="en-US" sz="3800">
                    <a:latin typeface="Arial" panose="020B0604020202020204" pitchFamily="34" charset="0"/>
                    <a:cs typeface="Arial" panose="020B0604020202020204" pitchFamily="34" charset="0"/>
                  </a:rPr>
                  <a:t>b) Xe ô tô dừng hẳn khi </a:t>
                </a:r>
                <a14:m>
                  <m:oMath xmlns:m="http://schemas.openxmlformats.org/officeDocument/2006/math">
                    <m:r>
                      <a:rPr lang="en-US" sz="3800" i="1" smtClean="0">
                        <a:latin typeface="Cambria Math" panose="02040503050406030204" pitchFamily="18" charset="0"/>
                        <a:cs typeface="Arial" panose="020B0604020202020204" pitchFamily="34" charset="0"/>
                      </a:rPr>
                      <m:t>𝑣</m:t>
                    </m:r>
                    <m:r>
                      <a:rPr lang="en-US" sz="3800" i="1" smtClean="0">
                        <a:latin typeface="Cambria Math" panose="02040503050406030204" pitchFamily="18" charset="0"/>
                        <a:cs typeface="Arial" panose="020B0604020202020204" pitchFamily="34" charset="0"/>
                      </a:rPr>
                      <m:t>(</m:t>
                    </m:r>
                    <m:r>
                      <a:rPr lang="en-US" sz="3800" i="1" smtClean="0">
                        <a:latin typeface="Cambria Math" panose="02040503050406030204" pitchFamily="18" charset="0"/>
                        <a:cs typeface="Arial" panose="020B0604020202020204" pitchFamily="34" charset="0"/>
                      </a:rPr>
                      <m:t>𝑡</m:t>
                    </m:r>
                    <m:r>
                      <a:rPr lang="en-US" sz="3800" i="1" smtClean="0">
                        <a:latin typeface="Cambria Math" panose="02040503050406030204" pitchFamily="18" charset="0"/>
                        <a:cs typeface="Arial" panose="020B0604020202020204" pitchFamily="34" charset="0"/>
                      </a:rPr>
                      <m:t>)=0</m:t>
                    </m:r>
                  </m:oMath>
                </a14:m>
                <a:r>
                  <a:rPr lang="en-US" sz="3800">
                    <a:latin typeface="Arial" panose="020B0604020202020204" pitchFamily="34" charset="0"/>
                    <a:cs typeface="Arial" panose="020B0604020202020204" pitchFamily="34" charset="0"/>
                  </a:rPr>
                  <a:t>, tức là </a:t>
                </a:r>
                <a14:m>
                  <m:oMath xmlns:m="http://schemas.openxmlformats.org/officeDocument/2006/math">
                    <m:r>
                      <a:rPr lang="en-US" sz="3800" i="1" smtClean="0">
                        <a:latin typeface="Cambria Math" panose="02040503050406030204" pitchFamily="18" charset="0"/>
                        <a:cs typeface="Arial" panose="020B0604020202020204" pitchFamily="34" charset="0"/>
                      </a:rPr>
                      <m:t>− 10</m:t>
                    </m:r>
                    <m:r>
                      <a:rPr lang="en-US" sz="3800" i="1" smtClean="0">
                        <a:latin typeface="Cambria Math" panose="02040503050406030204" pitchFamily="18" charset="0"/>
                        <a:cs typeface="Arial" panose="020B0604020202020204" pitchFamily="34" charset="0"/>
                      </a:rPr>
                      <m:t>𝑡</m:t>
                    </m:r>
                    <m:r>
                      <a:rPr lang="en-US" sz="3800" i="1" smtClean="0">
                        <a:latin typeface="Cambria Math" panose="02040503050406030204" pitchFamily="18" charset="0"/>
                        <a:cs typeface="Arial" panose="020B0604020202020204" pitchFamily="34" charset="0"/>
                      </a:rPr>
                      <m:t>+30=0</m:t>
                    </m:r>
                  </m:oMath>
                </a14:m>
                <a:r>
                  <a:rPr lang="en-US" sz="3800">
                    <a:latin typeface="Arial" panose="020B0604020202020204" pitchFamily="34" charset="0"/>
                    <a:cs typeface="Arial" panose="020B0604020202020204" pitchFamily="34" charset="0"/>
                  </a:rPr>
                  <a:t> hay </a:t>
                </a:r>
                <a14:m>
                  <m:oMath xmlns:m="http://schemas.openxmlformats.org/officeDocument/2006/math">
                    <m:r>
                      <a:rPr lang="en-US" sz="3800" i="1" smtClean="0">
                        <a:latin typeface="Cambria Math" panose="02040503050406030204" pitchFamily="18" charset="0"/>
                        <a:cs typeface="Arial" panose="020B0604020202020204" pitchFamily="34" charset="0"/>
                      </a:rPr>
                      <m:t>𝑡</m:t>
                    </m:r>
                    <m:r>
                      <a:rPr lang="en-US" sz="3800" i="1" smtClean="0">
                        <a:latin typeface="Cambria Math" panose="02040503050406030204" pitchFamily="18" charset="0"/>
                        <a:cs typeface="Arial" panose="020B0604020202020204" pitchFamily="34" charset="0"/>
                      </a:rPr>
                      <m:t>=3.</m:t>
                    </m:r>
                  </m:oMath>
                </a14:m>
                <a:endParaRPr lang="en-US" sz="3800">
                  <a:latin typeface="Arial" panose="020B0604020202020204" pitchFamily="34" charset="0"/>
                  <a:cs typeface="Arial" panose="020B0604020202020204" pitchFamily="34" charset="0"/>
                </a:endParaRPr>
              </a:p>
              <a:p>
                <a:pPr algn="just">
                  <a:lnSpc>
                    <a:spcPct val="160000"/>
                  </a:lnSpc>
                </a:pPr>
                <a:r>
                  <a:rPr lang="en-US" sz="3800">
                    <a:latin typeface="Arial" panose="020B0604020202020204" pitchFamily="34" charset="0"/>
                    <a:cs typeface="Arial" panose="020B0604020202020204" pitchFamily="34" charset="0"/>
                  </a:rPr>
                  <a:t>Vậy thời gian kể từ lúc đạp phanh đến khi xe ô tô dừng hẳn là </a:t>
                </a:r>
                <a14:m>
                  <m:oMath xmlns:m="http://schemas.openxmlformats.org/officeDocument/2006/math">
                    <m:r>
                      <a:rPr lang="en-US" sz="3800" i="1" smtClean="0">
                        <a:latin typeface="Cambria Math" panose="02040503050406030204" pitchFamily="18" charset="0"/>
                        <a:cs typeface="Arial" panose="020B0604020202020204" pitchFamily="34" charset="0"/>
                      </a:rPr>
                      <m:t>3</m:t>
                    </m:r>
                  </m:oMath>
                </a14:m>
                <a:r>
                  <a:rPr lang="en-US" sz="3800">
                    <a:latin typeface="Arial" panose="020B0604020202020204" pitchFamily="34" charset="0"/>
                    <a:cs typeface="Arial" panose="020B0604020202020204" pitchFamily="34" charset="0"/>
                  </a:rPr>
                  <a:t> giây.</a:t>
                </a:r>
              </a:p>
            </p:txBody>
          </p:sp>
        </mc:Choice>
        <mc:Fallback xmlns="">
          <p:sp>
            <p:nvSpPr>
              <p:cNvPr id="4" name="Rectangle 3"/>
              <p:cNvSpPr>
                <a:spLocks noRot="1" noChangeAspect="1" noMove="1" noResize="1" noEditPoints="1" noAdjustHandles="1" noChangeArrowheads="1" noChangeShapeType="1" noTextEdit="1"/>
              </p:cNvSpPr>
              <p:nvPr/>
            </p:nvSpPr>
            <p:spPr>
              <a:xfrm>
                <a:off x="745958" y="1939179"/>
                <a:ext cx="16840200" cy="7700121"/>
              </a:xfrm>
              <a:prstGeom prst="rect">
                <a:avLst/>
              </a:prstGeom>
              <a:blipFill>
                <a:blip r:embed="rId5"/>
                <a:stretch>
                  <a:fillRect l="-1194" r="-1158" b="-713"/>
                </a:stretch>
              </a:blipFill>
            </p:spPr>
            <p:txBody>
              <a:bodyPr/>
              <a:lstStyle/>
              <a:p>
                <a:r>
                  <a:rPr lang="en-US">
                    <a:noFill/>
                  </a:rPr>
                  <a:t> </a:t>
                </a:r>
              </a:p>
            </p:txBody>
          </p:sp>
        </mc:Fallback>
      </mc:AlternateContent>
    </p:spTree>
    <p:extLst>
      <p:ext uri="{BB962C8B-B14F-4D97-AF65-F5344CB8AC3E}">
        <p14:creationId xmlns:p14="http://schemas.microsoft.com/office/powerpoint/2010/main" val="345936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left)">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45958" y="1257300"/>
                <a:ext cx="16840200" cy="8755602"/>
              </a:xfrm>
              <a:prstGeom prst="rect">
                <a:avLst/>
              </a:prstGeom>
            </p:spPr>
            <p:txBody>
              <a:bodyPr wrap="square">
                <a:spAutoFit/>
              </a:bodyPr>
              <a:lstStyle/>
              <a:p>
                <a:pPr lvl="0" algn="just">
                  <a:lnSpc>
                    <a:spcPct val="150000"/>
                  </a:lnSpc>
                </a:pPr>
                <a:r>
                  <a:rPr lang="vi-VN" sz="3800">
                    <a:solidFill>
                      <a:prstClr val="black"/>
                    </a:solidFill>
                  </a:rPr>
                  <a:t>c) Ta có: tốc độ </a:t>
                </a:r>
                <a14:m>
                  <m:oMath xmlns:m="http://schemas.openxmlformats.org/officeDocument/2006/math">
                    <m:r>
                      <a:rPr lang="vi-VN" sz="3800" i="1" smtClean="0">
                        <a:solidFill>
                          <a:prstClr val="black"/>
                        </a:solidFill>
                        <a:latin typeface="Cambria Math" panose="02040503050406030204" pitchFamily="18" charset="0"/>
                      </a:rPr>
                      <m:t>72</m:t>
                    </m:r>
                  </m:oMath>
                </a14:m>
                <a:r>
                  <a:rPr lang="vi-VN" sz="3800">
                    <a:solidFill>
                      <a:prstClr val="black"/>
                    </a:solidFill>
                  </a:rPr>
                  <a:t> km/h cũng là tốc độ </a:t>
                </a:r>
                <a14:m>
                  <m:oMath xmlns:m="http://schemas.openxmlformats.org/officeDocument/2006/math">
                    <m:r>
                      <a:rPr lang="vi-VN" sz="3800" i="1" smtClean="0">
                        <a:solidFill>
                          <a:prstClr val="black"/>
                        </a:solidFill>
                        <a:latin typeface="Cambria Math" panose="02040503050406030204" pitchFamily="18" charset="0"/>
                      </a:rPr>
                      <m:t>20</m:t>
                    </m:r>
                  </m:oMath>
                </a14:m>
                <a:r>
                  <a:rPr lang="vi-VN" sz="3800">
                    <a:solidFill>
                      <a:prstClr val="black"/>
                    </a:solidFill>
                  </a:rPr>
                  <a:t> m/s.</a:t>
                </a:r>
                <a:endParaRPr lang="en-US" sz="3800">
                  <a:solidFill>
                    <a:prstClr val="black"/>
                  </a:solidFill>
                </a:endParaRPr>
              </a:p>
              <a:p>
                <a:pPr lvl="0" algn="just">
                  <a:lnSpc>
                    <a:spcPct val="150000"/>
                  </a:lnSpc>
                </a:pPr>
                <a:r>
                  <a:rPr lang="vi-VN" sz="3800">
                    <a:solidFill>
                      <a:prstClr val="black"/>
                    </a:solidFill>
                  </a:rPr>
                  <a:t>Do đó, quãng đường xe ô tô còn di chuyển được kể từ lúc đạp phanh đến khi xe dừng hẳn</a:t>
                </a:r>
                <a:r>
                  <a:rPr lang="en-US" sz="3800">
                    <a:solidFill>
                      <a:prstClr val="black"/>
                    </a:solidFill>
                  </a:rPr>
                  <a:t> </a:t>
                </a:r>
                <a:r>
                  <a:rPr lang="vi-VN" sz="3800">
                    <a:solidFill>
                      <a:prstClr val="black"/>
                    </a:solidFill>
                  </a:rPr>
                  <a:t>là: </a:t>
                </a:r>
                <a:endParaRPr lang="en-US" sz="3800">
                  <a:solidFill>
                    <a:prstClr val="black"/>
                  </a:solidFill>
                </a:endParaRPr>
              </a:p>
              <a:p>
                <a:pPr lvl="0" algn="ctr">
                  <a:lnSpc>
                    <a:spcPct val="150000"/>
                  </a:lnSpc>
                </a:pPr>
                <a14:m>
                  <m:oMath xmlns:m="http://schemas.openxmlformats.org/officeDocument/2006/math">
                    <m:r>
                      <a:rPr lang="vi-VN" sz="3800" i="1" smtClean="0">
                        <a:solidFill>
                          <a:prstClr val="black"/>
                        </a:solidFill>
                        <a:latin typeface="Cambria Math" panose="02040503050406030204" pitchFamily="18" charset="0"/>
                      </a:rPr>
                      <m:t>𝑠</m:t>
                    </m:r>
                    <m:r>
                      <a:rPr lang="vi-VN" sz="3800" i="1" smtClean="0">
                        <a:solidFill>
                          <a:prstClr val="black"/>
                        </a:solidFill>
                        <a:latin typeface="Cambria Math" panose="02040503050406030204" pitchFamily="18" charset="0"/>
                      </a:rPr>
                      <m:t>(3)=− 5. </m:t>
                    </m:r>
                    <m:sSup>
                      <m:sSupPr>
                        <m:ctrlPr>
                          <a:rPr lang="vi-VN" sz="3800" i="1" smtClean="0">
                            <a:solidFill>
                              <a:prstClr val="black"/>
                            </a:solidFill>
                            <a:latin typeface="Cambria Math" panose="02040503050406030204" pitchFamily="18" charset="0"/>
                          </a:rPr>
                        </m:ctrlPr>
                      </m:sSupPr>
                      <m:e>
                        <m:r>
                          <a:rPr lang="en-US" sz="3800" b="0" i="1" smtClean="0">
                            <a:solidFill>
                              <a:prstClr val="black"/>
                            </a:solidFill>
                            <a:latin typeface="Cambria Math" panose="02040503050406030204" pitchFamily="18" charset="0"/>
                          </a:rPr>
                          <m:t>3</m:t>
                        </m:r>
                      </m:e>
                      <m:sup>
                        <m:r>
                          <a:rPr lang="en-US" sz="3800" b="0" i="1" smtClean="0">
                            <a:solidFill>
                              <a:prstClr val="black"/>
                            </a:solidFill>
                            <a:latin typeface="Cambria Math" panose="02040503050406030204" pitchFamily="18" charset="0"/>
                          </a:rPr>
                          <m:t>2</m:t>
                        </m:r>
                      </m:sup>
                    </m:sSup>
                    <m:r>
                      <a:rPr lang="vi-VN" sz="3800" i="1" smtClean="0">
                        <a:solidFill>
                          <a:prstClr val="black"/>
                        </a:solidFill>
                        <a:latin typeface="Cambria Math" panose="02040503050406030204" pitchFamily="18" charset="0"/>
                      </a:rPr>
                      <m:t>+30. 3=45</m:t>
                    </m:r>
                  </m:oMath>
                </a14:m>
                <a:r>
                  <a:rPr lang="vi-VN" sz="3800">
                    <a:solidFill>
                      <a:prstClr val="black"/>
                    </a:solidFill>
                  </a:rPr>
                  <a:t> (m).</a:t>
                </a:r>
                <a:endParaRPr lang="en-US" sz="3800">
                  <a:solidFill>
                    <a:prstClr val="black"/>
                  </a:solidFill>
                </a:endParaRPr>
              </a:p>
              <a:p>
                <a:pPr lvl="0" algn="just">
                  <a:lnSpc>
                    <a:spcPct val="150000"/>
                  </a:lnSpc>
                </a:pPr>
                <a:r>
                  <a:rPr lang="vi-VN" sz="3800">
                    <a:solidFill>
                      <a:prstClr val="black"/>
                    </a:solidFill>
                  </a:rPr>
                  <a:t>Vậy quãng đường xe ô tô đã di chuyển kể từ lúc người lái xe phát hiện chướng ngại vật</a:t>
                </a:r>
                <a:r>
                  <a:rPr lang="en-US" sz="3800">
                    <a:solidFill>
                      <a:prstClr val="black"/>
                    </a:solidFill>
                  </a:rPr>
                  <a:t> </a:t>
                </a:r>
                <a:r>
                  <a:rPr lang="vi-VN" sz="3800">
                    <a:solidFill>
                      <a:prstClr val="black"/>
                    </a:solidFill>
                  </a:rPr>
                  <a:t>trên đường đến khi xe ô tô dừng hẳn là: </a:t>
                </a:r>
                <a:endParaRPr lang="en-US" sz="3800">
                  <a:solidFill>
                    <a:prstClr val="black"/>
                  </a:solidFill>
                </a:endParaRPr>
              </a:p>
              <a:p>
                <a:pPr lvl="0" algn="ctr">
                  <a:lnSpc>
                    <a:spcPct val="150000"/>
                  </a:lnSpc>
                </a:pPr>
                <a14:m>
                  <m:oMath xmlns:m="http://schemas.openxmlformats.org/officeDocument/2006/math">
                    <m:r>
                      <a:rPr lang="vi-VN" sz="3800" i="1" smtClean="0">
                        <a:solidFill>
                          <a:prstClr val="black"/>
                        </a:solidFill>
                        <a:latin typeface="Cambria Math" panose="02040503050406030204" pitchFamily="18" charset="0"/>
                      </a:rPr>
                      <m:t>20+45=65</m:t>
                    </m:r>
                  </m:oMath>
                </a14:m>
                <a:r>
                  <a:rPr lang="en-US" sz="3800">
                    <a:solidFill>
                      <a:prstClr val="black"/>
                    </a:solidFill>
                  </a:rPr>
                  <a:t> </a:t>
                </a:r>
                <a:r>
                  <a:rPr lang="vi-VN" sz="3800">
                    <a:solidFill>
                      <a:prstClr val="black"/>
                    </a:solidFill>
                  </a:rPr>
                  <a:t>(m).</a:t>
                </a:r>
                <a:endParaRPr lang="en-US" sz="3800">
                  <a:solidFill>
                    <a:prstClr val="black"/>
                  </a:solidFill>
                </a:endParaRPr>
              </a:p>
              <a:p>
                <a:pPr lvl="0" algn="just">
                  <a:lnSpc>
                    <a:spcPct val="150000"/>
                  </a:lnSpc>
                </a:pPr>
                <a:r>
                  <a:rPr lang="vi-VN" sz="3800">
                    <a:solidFill>
                      <a:prstClr val="black"/>
                    </a:solidFill>
                  </a:rPr>
                  <a:t>Do </a:t>
                </a:r>
                <a14:m>
                  <m:oMath xmlns:m="http://schemas.openxmlformats.org/officeDocument/2006/math">
                    <m:r>
                      <a:rPr lang="vi-VN" sz="3800" i="1" smtClean="0">
                        <a:solidFill>
                          <a:prstClr val="black"/>
                        </a:solidFill>
                        <a:latin typeface="Cambria Math" panose="02040503050406030204" pitchFamily="18" charset="0"/>
                      </a:rPr>
                      <m:t>65&lt;80</m:t>
                    </m:r>
                  </m:oMath>
                </a14:m>
                <a:r>
                  <a:rPr lang="en-US" sz="3800">
                    <a:solidFill>
                      <a:prstClr val="black"/>
                    </a:solidFill>
                  </a:rPr>
                  <a:t> </a:t>
                </a:r>
                <a:r>
                  <a:rPr lang="vi-VN" sz="3800">
                    <a:solidFill>
                      <a:prstClr val="black"/>
                    </a:solidFill>
                  </a:rPr>
                  <a:t>nên xe ô tô đã dừng hẳn trước khi va chạm với chướng ngại vật trên đường.</a:t>
                </a:r>
                <a:endParaRPr lang="en-US" sz="3800">
                  <a:solidFill>
                    <a:prstClr val="black"/>
                  </a:solidFill>
                </a:endParaRPr>
              </a:p>
              <a:p>
                <a:pPr lvl="0" algn="just">
                  <a:lnSpc>
                    <a:spcPct val="150000"/>
                  </a:lnSpc>
                </a:pPr>
                <a:r>
                  <a:rPr lang="vi-VN" sz="3800">
                    <a:solidFill>
                      <a:prstClr val="black"/>
                    </a:solidFill>
                  </a:rPr>
                  <a:t>Vì thế, tai nạn đã không xảy ra đối với xe ô tô đó.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45958" y="1257300"/>
                <a:ext cx="16840200" cy="8755602"/>
              </a:xfrm>
              <a:prstGeom prst="rect">
                <a:avLst/>
              </a:prstGeom>
              <a:blipFill>
                <a:blip r:embed="rId6"/>
                <a:stretch>
                  <a:fillRect l="-1194" r="-1158" b="-1809"/>
                </a:stretch>
              </a:blipFill>
            </p:spPr>
            <p:txBody>
              <a:bodyPr/>
              <a:lstStyle/>
              <a:p>
                <a:r>
                  <a:rPr lang="en-US">
                    <a:noFill/>
                  </a:rPr>
                  <a:t> </a:t>
                </a:r>
              </a:p>
            </p:txBody>
          </p:sp>
        </mc:Fallback>
      </mc:AlternateContent>
      <p:sp>
        <p:nvSpPr>
          <p:cNvPr id="5" name="Rectangle 4"/>
          <p:cNvSpPr/>
          <p:nvPr/>
        </p:nvSpPr>
        <p:spPr>
          <a:xfrm>
            <a:off x="745958" y="374984"/>
            <a:ext cx="1265090" cy="677108"/>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p:spTree>
    <p:extLst>
      <p:ext uri="{BB962C8B-B14F-4D97-AF65-F5344CB8AC3E}">
        <p14:creationId xmlns:p14="http://schemas.microsoft.com/office/powerpoint/2010/main" val="399197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up)">
                                      <p:cBhvr>
                                        <p:cTn id="20" dur="500"/>
                                        <p:tgtEl>
                                          <p:spTgt spid="4">
                                            <p:txEl>
                                              <p:pRg st="3" end="3"/>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up)">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up)">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wipe(up)">
                                      <p:cBhvr>
                                        <p:cTn id="3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3400" y="326858"/>
            <a:ext cx="17221200" cy="96012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p:sp>
        <p:nvSpPr>
          <p:cNvPr id="8" name="Rectangle 7"/>
          <p:cNvSpPr/>
          <p:nvPr/>
        </p:nvSpPr>
        <p:spPr>
          <a:xfrm>
            <a:off x="1066800" y="571500"/>
            <a:ext cx="16230600" cy="3492623"/>
          </a:xfrm>
          <a:prstGeom prst="rect">
            <a:avLst/>
          </a:prstGeom>
        </p:spPr>
        <p:txBody>
          <a:bodyPr wrap="square">
            <a:spAutoFit/>
          </a:bodyPr>
          <a:lstStyle/>
          <a:p>
            <a:pPr lvl="0" algn="just">
              <a:lnSpc>
                <a:spcPct val="150000"/>
              </a:lnSpc>
            </a:pPr>
            <a:r>
              <a:rPr kumimoji="0" lang="vi-VN" sz="37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dụ </a:t>
            </a:r>
            <a:r>
              <a:rPr kumimoji="0" lang="en-US" sz="37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9:</a:t>
            </a:r>
            <a:r>
              <a:rPr kumimoji="0" lang="en-US" sz="3700" b="0" i="0" u="none" strike="noStrike" kern="0" cap="none" spc="0" normalizeH="0" baseline="0" noProof="0">
                <a:ln>
                  <a:noFill/>
                </a:ln>
                <a:solidFill>
                  <a:srgbClr val="000000"/>
                </a:solidFill>
                <a:effectLst/>
                <a:uLnTx/>
                <a:uFillTx/>
                <a:latin typeface="Arial"/>
                <a:cs typeface="Arial"/>
                <a:sym typeface="Arial"/>
              </a:rPr>
              <a:t> </a:t>
            </a:r>
            <a:r>
              <a:rPr lang="vi-VN" sz="3700" kern="0">
                <a:solidFill>
                  <a:srgbClr val="000000"/>
                </a:solidFill>
                <a:latin typeface="Arial"/>
                <a:cs typeface="Arial"/>
                <a:sym typeface="Arial"/>
              </a:rPr>
              <a:t>Mực nước trong hồ</a:t>
            </a:r>
            <a:r>
              <a:rPr lang="en-US" sz="3700" kern="0">
                <a:solidFill>
                  <a:srgbClr val="000000"/>
                </a:solidFill>
                <a:latin typeface="Arial"/>
                <a:cs typeface="Arial"/>
                <a:sym typeface="Arial"/>
              </a:rPr>
              <a:t> </a:t>
            </a:r>
            <a:r>
              <a:rPr lang="vi-VN" sz="3700" kern="0">
                <a:solidFill>
                  <a:srgbClr val="000000"/>
                </a:solidFill>
                <a:latin typeface="Arial"/>
                <a:cs typeface="Arial"/>
                <a:sym typeface="Arial"/>
              </a:rPr>
              <a:t>chứa</a:t>
            </a:r>
            <a:r>
              <a:rPr lang="en-US" sz="3700" kern="0">
                <a:solidFill>
                  <a:srgbClr val="000000"/>
                </a:solidFill>
                <a:latin typeface="Arial"/>
                <a:cs typeface="Arial"/>
                <a:sym typeface="Arial"/>
              </a:rPr>
              <a:t> </a:t>
            </a:r>
            <a:r>
              <a:rPr lang="vi-VN" sz="3700" kern="0">
                <a:solidFill>
                  <a:srgbClr val="000000"/>
                </a:solidFill>
                <a:latin typeface="Arial"/>
                <a:cs typeface="Arial"/>
                <a:sym typeface="Arial"/>
              </a:rPr>
              <a:t>của nhà máy điện thuỷ</a:t>
            </a:r>
            <a:r>
              <a:rPr lang="en-US" sz="3700" kern="0">
                <a:solidFill>
                  <a:srgbClr val="000000"/>
                </a:solidFill>
                <a:latin typeface="Arial"/>
                <a:cs typeface="Arial"/>
                <a:sym typeface="Arial"/>
              </a:rPr>
              <a:t> </a:t>
            </a:r>
            <a:r>
              <a:rPr lang="vi-VN" sz="3700" kern="0">
                <a:solidFill>
                  <a:srgbClr val="000000"/>
                </a:solidFill>
                <a:latin typeface="Arial"/>
                <a:cs typeface="Arial"/>
                <a:sym typeface="Arial"/>
              </a:rPr>
              <a:t>triều thay đổi trong suốt một</a:t>
            </a:r>
            <a:r>
              <a:rPr lang="en-US" sz="3700" kern="0">
                <a:solidFill>
                  <a:srgbClr val="000000"/>
                </a:solidFill>
                <a:latin typeface="Arial"/>
                <a:cs typeface="Arial"/>
                <a:sym typeface="Arial"/>
              </a:rPr>
              <a:t> </a:t>
            </a:r>
            <a:r>
              <a:rPr lang="vi-VN" sz="3700" kern="0">
                <a:solidFill>
                  <a:srgbClr val="000000"/>
                </a:solidFill>
                <a:latin typeface="Arial"/>
                <a:cs typeface="Arial"/>
                <a:sym typeface="Arial"/>
              </a:rPr>
              <a:t>ngày do nước chảy ra (khi</a:t>
            </a:r>
            <a:r>
              <a:rPr lang="en-US" sz="3700" kern="0">
                <a:solidFill>
                  <a:srgbClr val="000000"/>
                </a:solidFill>
                <a:latin typeface="Arial"/>
                <a:cs typeface="Arial"/>
                <a:sym typeface="Arial"/>
              </a:rPr>
              <a:t> </a:t>
            </a:r>
            <a:r>
              <a:rPr lang="vi-VN" sz="3700" kern="0">
                <a:solidFill>
                  <a:srgbClr val="000000"/>
                </a:solidFill>
                <a:latin typeface="Arial"/>
                <a:cs typeface="Arial"/>
                <a:sym typeface="Arial"/>
              </a:rPr>
              <a:t>thuỷ triều xuống) và nước</a:t>
            </a:r>
            <a:r>
              <a:rPr lang="en-US" sz="3700" kern="0">
                <a:solidFill>
                  <a:srgbClr val="000000"/>
                </a:solidFill>
                <a:latin typeface="Arial"/>
                <a:cs typeface="Arial"/>
                <a:sym typeface="Arial"/>
              </a:rPr>
              <a:t> </a:t>
            </a:r>
            <a:r>
              <a:rPr lang="vi-VN" sz="3700" kern="0">
                <a:solidFill>
                  <a:srgbClr val="000000"/>
                </a:solidFill>
                <a:latin typeface="Arial"/>
                <a:cs typeface="Arial"/>
                <a:sym typeface="Arial"/>
              </a:rPr>
              <a:t>chảy vào (khi thuỷ triều lên)</a:t>
            </a:r>
            <a:r>
              <a:rPr lang="en-US" sz="3700" kern="0">
                <a:solidFill>
                  <a:srgbClr val="000000"/>
                </a:solidFill>
                <a:latin typeface="Arial"/>
                <a:cs typeface="Arial"/>
                <a:sym typeface="Arial"/>
              </a:rPr>
              <a:t> </a:t>
            </a:r>
            <a:r>
              <a:rPr lang="vi-VN" sz="3700" kern="0">
                <a:solidFill>
                  <a:srgbClr val="000000"/>
                </a:solidFill>
                <a:latin typeface="Arial"/>
                <a:cs typeface="Arial"/>
                <a:sym typeface="Arial"/>
              </a:rPr>
              <a:t>(Hình 2). Tốc độ thay đổi của</a:t>
            </a:r>
            <a:r>
              <a:rPr lang="en-US" sz="3700" kern="0">
                <a:solidFill>
                  <a:srgbClr val="000000"/>
                </a:solidFill>
                <a:latin typeface="Arial"/>
                <a:cs typeface="Arial"/>
                <a:sym typeface="Arial"/>
              </a:rPr>
              <a:t> </a:t>
            </a:r>
            <a:r>
              <a:rPr lang="vi-VN" sz="3700" kern="0">
                <a:solidFill>
                  <a:srgbClr val="000000"/>
                </a:solidFill>
                <a:latin typeface="Arial"/>
                <a:cs typeface="Arial"/>
                <a:sym typeface="Arial"/>
              </a:rPr>
              <a:t>mực nước trong hồ chứa được</a:t>
            </a:r>
            <a:r>
              <a:rPr lang="en-US" sz="3700" kern="0">
                <a:solidFill>
                  <a:srgbClr val="000000"/>
                </a:solidFill>
                <a:latin typeface="Arial"/>
                <a:cs typeface="Arial"/>
                <a:sym typeface="Arial"/>
              </a:rPr>
              <a:t> </a:t>
            </a:r>
            <a:r>
              <a:rPr lang="vi-VN" sz="3700" kern="0">
                <a:solidFill>
                  <a:srgbClr val="000000"/>
                </a:solidFill>
                <a:latin typeface="Arial"/>
                <a:cs typeface="Arial"/>
                <a:sym typeface="Arial"/>
              </a:rPr>
              <a:t>cho bởi hàm số</a:t>
            </a:r>
            <a:endParaRPr lang="en-US" sz="3700" kern="0">
              <a:solidFill>
                <a:srgbClr val="000000"/>
              </a:solidFill>
              <a:latin typeface="Arial"/>
              <a:cs typeface="Arial"/>
              <a:sym typeface="Arial"/>
            </a:endParaRP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53600" y="3467100"/>
            <a:ext cx="7543800" cy="4874002"/>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066800" y="3768682"/>
                <a:ext cx="8077200" cy="5113259"/>
              </a:xfrm>
              <a:prstGeom prst="rect">
                <a:avLst/>
              </a:prstGeom>
            </p:spPr>
            <p:txBody>
              <a:bodyPr wrap="square">
                <a:spAutoFit/>
              </a:bodyPr>
              <a:lstStyle/>
              <a:p>
                <a:pPr lvl="0" algn="just">
                  <a:lnSpc>
                    <a:spcPct val="150000"/>
                  </a:lnSpc>
                </a:pPr>
                <a14:m>
                  <m:oMathPara xmlns:m="http://schemas.openxmlformats.org/officeDocument/2006/math">
                    <m:oMathParaPr>
                      <m:jc m:val="center"/>
                    </m:oMathParaPr>
                    <m:oMath xmlns:m="http://schemas.openxmlformats.org/officeDocument/2006/math">
                      <m:sSup>
                        <m:sSupPr>
                          <m:ctrlPr>
                            <a:rPr lang="en-US" sz="3700" i="1" smtClean="0">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h</m:t>
                          </m:r>
                        </m:e>
                        <m:sup>
                          <m:r>
                            <a:rPr lang="en-US" sz="3700" i="1">
                              <a:solidFill>
                                <a:prstClr val="black"/>
                              </a:solidFill>
                              <a:latin typeface="Cambria Math" panose="02040503050406030204" pitchFamily="18" charset="0"/>
                            </a:rPr>
                            <m:t>′</m:t>
                          </m:r>
                        </m:sup>
                      </m:sSup>
                      <m:d>
                        <m:dPr>
                          <m:ctrlPr>
                            <a:rPr lang="en-US" sz="3700" i="1">
                              <a:solidFill>
                                <a:prstClr val="black"/>
                              </a:solidFill>
                              <a:latin typeface="Cambria Math" panose="02040503050406030204" pitchFamily="18" charset="0"/>
                            </a:rPr>
                          </m:ctrlPr>
                        </m:dPr>
                        <m:e>
                          <m:r>
                            <a:rPr lang="en-US" sz="3700" i="1">
                              <a:solidFill>
                                <a:prstClr val="black"/>
                              </a:solidFill>
                              <a:latin typeface="Cambria Math" panose="02040503050406030204" pitchFamily="18" charset="0"/>
                            </a:rPr>
                            <m:t>𝑡</m:t>
                          </m:r>
                        </m:e>
                      </m:d>
                      <m:r>
                        <a:rPr lang="en-US" sz="3700" i="1">
                          <a:solidFill>
                            <a:prstClr val="black"/>
                          </a:solidFill>
                          <a:latin typeface="Cambria Math" panose="02040503050406030204" pitchFamily="18" charset="0"/>
                        </a:rPr>
                        <m:t>=</m:t>
                      </m:r>
                      <m:f>
                        <m:fPr>
                          <m:ctrlPr>
                            <a:rPr lang="en-US" sz="3700" i="1">
                              <a:solidFill>
                                <a:prstClr val="black"/>
                              </a:solidFill>
                              <a:latin typeface="Cambria Math" panose="02040503050406030204" pitchFamily="18" charset="0"/>
                            </a:rPr>
                          </m:ctrlPr>
                        </m:fPr>
                        <m:num>
                          <m:r>
                            <a:rPr lang="en-US" sz="3700" i="1">
                              <a:solidFill>
                                <a:prstClr val="black"/>
                              </a:solidFill>
                              <a:latin typeface="Cambria Math" panose="02040503050406030204" pitchFamily="18" charset="0"/>
                            </a:rPr>
                            <m:t>1</m:t>
                          </m:r>
                        </m:num>
                        <m:den>
                          <m:r>
                            <a:rPr lang="en-US" sz="3700" i="1">
                              <a:solidFill>
                                <a:prstClr val="black"/>
                              </a:solidFill>
                              <a:latin typeface="Cambria Math" panose="02040503050406030204" pitchFamily="18" charset="0"/>
                            </a:rPr>
                            <m:t>216</m:t>
                          </m:r>
                        </m:den>
                      </m:f>
                      <m:d>
                        <m:dPr>
                          <m:ctrlPr>
                            <a:rPr lang="en-US" sz="3700" i="1">
                              <a:solidFill>
                                <a:prstClr val="black"/>
                              </a:solidFill>
                              <a:latin typeface="Cambria Math" panose="02040503050406030204" pitchFamily="18" charset="0"/>
                            </a:rPr>
                          </m:ctrlPr>
                        </m:dPr>
                        <m:e>
                          <m:r>
                            <a:rPr lang="en-US" sz="3700" i="1">
                              <a:solidFill>
                                <a:prstClr val="black"/>
                              </a:solidFill>
                              <a:latin typeface="Cambria Math" panose="02040503050406030204" pitchFamily="18" charset="0"/>
                            </a:rPr>
                            <m:t>5</m:t>
                          </m:r>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𝑡</m:t>
                              </m:r>
                            </m:e>
                            <m:sup>
                              <m:r>
                                <a:rPr lang="en-US" sz="3700" i="1">
                                  <a:solidFill>
                                    <a:prstClr val="black"/>
                                  </a:solidFill>
                                  <a:latin typeface="Cambria Math" panose="02040503050406030204" pitchFamily="18" charset="0"/>
                                </a:rPr>
                                <m:t>2</m:t>
                              </m:r>
                            </m:sup>
                          </m:sSup>
                          <m:r>
                            <a:rPr lang="en-US" sz="3700" i="1">
                              <a:solidFill>
                                <a:prstClr val="black"/>
                              </a:solidFill>
                              <a:latin typeface="Cambria Math" panose="02040503050406030204" pitchFamily="18" charset="0"/>
                            </a:rPr>
                            <m:t>−120</m:t>
                          </m:r>
                          <m:r>
                            <a:rPr lang="en-US" sz="3700" i="1">
                              <a:solidFill>
                                <a:prstClr val="black"/>
                              </a:solidFill>
                              <a:latin typeface="Cambria Math" panose="02040503050406030204" pitchFamily="18" charset="0"/>
                            </a:rPr>
                            <m:t>𝑡</m:t>
                          </m:r>
                          <m:r>
                            <a:rPr lang="en-US" sz="3700" i="1">
                              <a:solidFill>
                                <a:prstClr val="black"/>
                              </a:solidFill>
                              <a:latin typeface="Cambria Math" panose="02040503050406030204" pitchFamily="18" charset="0"/>
                            </a:rPr>
                            <m:t>+480</m:t>
                          </m:r>
                        </m:e>
                      </m:d>
                    </m:oMath>
                  </m:oMathPara>
                </a14:m>
                <a:endParaRPr lang="en-US" sz="3700">
                  <a:solidFill>
                    <a:prstClr val="black"/>
                  </a:solidFill>
                </a:endParaRPr>
              </a:p>
              <a:p>
                <a:pPr lvl="0" algn="just">
                  <a:lnSpc>
                    <a:spcPct val="150000"/>
                  </a:lnSpc>
                </a:pPr>
                <a:r>
                  <a:rPr lang="vi-VN" sz="3700">
                    <a:solidFill>
                      <a:prstClr val="black"/>
                    </a:solidFill>
                  </a:rPr>
                  <a:t>trong đó </a:t>
                </a:r>
                <a14:m>
                  <m:oMath xmlns:m="http://schemas.openxmlformats.org/officeDocument/2006/math">
                    <m:r>
                      <a:rPr lang="vi-VN" sz="3700" i="1">
                        <a:solidFill>
                          <a:prstClr val="black"/>
                        </a:solidFill>
                        <a:latin typeface="Cambria Math" panose="02040503050406030204" pitchFamily="18" charset="0"/>
                      </a:rPr>
                      <m:t>𝑡</m:t>
                    </m:r>
                  </m:oMath>
                </a14:m>
                <a:r>
                  <a:rPr lang="vi-VN" sz="3700">
                    <a:solidFill>
                      <a:prstClr val="black"/>
                    </a:solidFill>
                  </a:rPr>
                  <a:t> tính bằng giờ </a:t>
                </a:r>
                <a14:m>
                  <m:oMath xmlns:m="http://schemas.openxmlformats.org/officeDocument/2006/math">
                    <m:d>
                      <m:dPr>
                        <m:ctrlPr>
                          <a:rPr lang="vi-VN" sz="3700" i="1">
                            <a:solidFill>
                              <a:prstClr val="black"/>
                            </a:solidFill>
                            <a:latin typeface="Cambria Math" panose="02040503050406030204" pitchFamily="18" charset="0"/>
                          </a:rPr>
                        </m:ctrlPr>
                      </m:dPr>
                      <m:e>
                        <m:r>
                          <a:rPr lang="vi-VN" sz="3700" i="1">
                            <a:solidFill>
                              <a:prstClr val="black"/>
                            </a:solidFill>
                            <a:latin typeface="Cambria Math" panose="02040503050406030204" pitchFamily="18" charset="0"/>
                          </a:rPr>
                          <m:t>0≤</m:t>
                        </m:r>
                        <m:r>
                          <a:rPr lang="vi-VN" sz="3700" i="1">
                            <a:solidFill>
                              <a:prstClr val="black"/>
                            </a:solidFill>
                            <a:latin typeface="Cambria Math" panose="02040503050406030204" pitchFamily="18" charset="0"/>
                          </a:rPr>
                          <m:t>𝑡</m:t>
                        </m:r>
                        <m:r>
                          <a:rPr lang="vi-VN" sz="3700" i="1">
                            <a:solidFill>
                              <a:prstClr val="black"/>
                            </a:solidFill>
                            <a:latin typeface="Cambria Math" panose="02040503050406030204" pitchFamily="18" charset="0"/>
                          </a:rPr>
                          <m:t>≤24</m:t>
                        </m:r>
                      </m:e>
                    </m:d>
                  </m:oMath>
                </a14:m>
                <a:r>
                  <a:rPr lang="en-US" sz="3700">
                    <a:solidFill>
                      <a:prstClr val="black"/>
                    </a:solidFill>
                    <a:latin typeface="Cambria Math" panose="02040503050406030204" pitchFamily="18" charset="0"/>
                  </a:rPr>
                  <a:t>, </a:t>
                </a:r>
                <a14:m>
                  <m:oMath xmlns:m="http://schemas.openxmlformats.org/officeDocument/2006/math">
                    <m:r>
                      <a:rPr lang="vi-VN" sz="3700" i="1">
                        <a:solidFill>
                          <a:prstClr val="black"/>
                        </a:solidFill>
                        <a:latin typeface="Cambria Math" panose="02040503050406030204" pitchFamily="18" charset="0"/>
                      </a:rPr>
                      <m:t>h</m:t>
                    </m:r>
                    <m:r>
                      <a:rPr lang="vi-VN" sz="3700" i="1">
                        <a:solidFill>
                          <a:prstClr val="black"/>
                        </a:solidFill>
                        <a:latin typeface="Cambria Math" panose="02040503050406030204" pitchFamily="18" charset="0"/>
                      </a:rPr>
                      <m:t>(</m:t>
                    </m:r>
                    <m:r>
                      <a:rPr lang="vi-VN" sz="3700" i="1">
                        <a:solidFill>
                          <a:prstClr val="black"/>
                        </a:solidFill>
                        <a:latin typeface="Cambria Math" panose="02040503050406030204" pitchFamily="18" charset="0"/>
                      </a:rPr>
                      <m:t>𝑡</m:t>
                    </m:r>
                    <m:r>
                      <a:rPr lang="vi-VN" sz="3700" i="1">
                        <a:solidFill>
                          <a:prstClr val="black"/>
                        </a:solidFill>
                        <a:latin typeface="Cambria Math" panose="02040503050406030204" pitchFamily="18" charset="0"/>
                      </a:rPr>
                      <m:t>)</m:t>
                    </m:r>
                  </m:oMath>
                </a14:m>
                <a:r>
                  <a:rPr lang="en-US" sz="3700">
                    <a:solidFill>
                      <a:prstClr val="black"/>
                    </a:solidFill>
                  </a:rPr>
                  <a:t> </a:t>
                </a:r>
                <a:r>
                  <a:rPr lang="vi-VN" sz="3700">
                    <a:solidFill>
                      <a:prstClr val="black"/>
                    </a:solidFill>
                  </a:rPr>
                  <a:t>tính bằng mét/giờ. Tại thời điểm </a:t>
                </a:r>
                <a14:m>
                  <m:oMath xmlns:m="http://schemas.openxmlformats.org/officeDocument/2006/math">
                    <m:r>
                      <a:rPr lang="vi-VN" sz="3700" i="1">
                        <a:solidFill>
                          <a:prstClr val="black"/>
                        </a:solidFill>
                        <a:latin typeface="Cambria Math" panose="02040503050406030204" pitchFamily="18" charset="0"/>
                      </a:rPr>
                      <m:t>𝑡</m:t>
                    </m:r>
                    <m:r>
                      <a:rPr lang="vi-VN" sz="3700" i="1">
                        <a:solidFill>
                          <a:prstClr val="black"/>
                        </a:solidFill>
                        <a:latin typeface="Cambria Math" panose="02040503050406030204" pitchFamily="18" charset="0"/>
                      </a:rPr>
                      <m:t>=0</m:t>
                    </m:r>
                  </m:oMath>
                </a14:m>
                <a:r>
                  <a:rPr lang="vi-VN" sz="3700">
                    <a:solidFill>
                      <a:prstClr val="black"/>
                    </a:solidFill>
                  </a:rPr>
                  <a:t>, mực nước</a:t>
                </a:r>
                <a:r>
                  <a:rPr lang="en-US" sz="3700">
                    <a:solidFill>
                      <a:prstClr val="black"/>
                    </a:solidFill>
                  </a:rPr>
                  <a:t> </a:t>
                </a:r>
                <a:r>
                  <a:rPr lang="vi-VN" sz="3700">
                    <a:solidFill>
                      <a:prstClr val="black"/>
                    </a:solidFill>
                  </a:rPr>
                  <a:t>trong hồ chứa là </a:t>
                </a:r>
                <a:r>
                  <a:rPr lang="en-US" sz="3700">
                    <a:solidFill>
                      <a:prstClr val="black"/>
                    </a:solidFill>
                  </a:rPr>
                  <a:t>      </a:t>
                </a:r>
                <a14:m>
                  <m:oMath xmlns:m="http://schemas.openxmlformats.org/officeDocument/2006/math">
                    <m:r>
                      <a:rPr lang="vi-VN" sz="3700" i="1" smtClean="0">
                        <a:solidFill>
                          <a:prstClr val="black"/>
                        </a:solidFill>
                        <a:latin typeface="Cambria Math" panose="02040503050406030204" pitchFamily="18" charset="0"/>
                      </a:rPr>
                      <m:t>6</m:t>
                    </m:r>
                  </m:oMath>
                </a14:m>
                <a:r>
                  <a:rPr lang="vi-VN" sz="3700">
                    <a:solidFill>
                      <a:prstClr val="black"/>
                    </a:solidFill>
                  </a:rPr>
                  <a:t> m</a:t>
                </a:r>
                <a:r>
                  <a:rPr lang="en-US" sz="3700">
                    <a:solidFill>
                      <a:prstClr val="black"/>
                    </a:solidFill>
                  </a:rPr>
                  <a:t>.</a:t>
                </a:r>
              </a:p>
            </p:txBody>
          </p:sp>
        </mc:Choice>
        <mc:Fallback xmlns="">
          <p:sp>
            <p:nvSpPr>
              <p:cNvPr id="11" name="Rectangle 10"/>
              <p:cNvSpPr>
                <a:spLocks noRot="1" noChangeAspect="1" noMove="1" noResize="1" noEditPoints="1" noAdjustHandles="1" noChangeArrowheads="1" noChangeShapeType="1" noTextEdit="1"/>
              </p:cNvSpPr>
              <p:nvPr/>
            </p:nvSpPr>
            <p:spPr>
              <a:xfrm>
                <a:off x="1066800" y="3768682"/>
                <a:ext cx="8077200" cy="5113259"/>
              </a:xfrm>
              <a:prstGeom prst="rect">
                <a:avLst/>
              </a:prstGeom>
              <a:blipFill>
                <a:blip r:embed="rId8"/>
                <a:stretch>
                  <a:fillRect l="-2340" r="-2340" b="-2026"/>
                </a:stretch>
              </a:blipFill>
            </p:spPr>
            <p:txBody>
              <a:bodyPr/>
              <a:lstStyle/>
              <a:p>
                <a:r>
                  <a:rPr lang="en-US">
                    <a:noFill/>
                  </a:rPr>
                  <a:t> </a:t>
                </a:r>
              </a:p>
            </p:txBody>
          </p:sp>
        </mc:Fallback>
      </mc:AlternateContent>
      <p:sp>
        <p:nvSpPr>
          <p:cNvPr id="12" name="Rectangle 11"/>
          <p:cNvSpPr/>
          <p:nvPr/>
        </p:nvSpPr>
        <p:spPr>
          <a:xfrm>
            <a:off x="1493813" y="8877300"/>
            <a:ext cx="15544800" cy="854465"/>
          </a:xfrm>
          <a:prstGeom prst="rect">
            <a:avLst/>
          </a:prstGeom>
        </p:spPr>
        <p:txBody>
          <a:bodyPr wrap="square">
            <a:spAutoFit/>
          </a:bodyPr>
          <a:lstStyle/>
          <a:p>
            <a:pPr lvl="0" algn="ctr">
              <a:lnSpc>
                <a:spcPct val="150000"/>
              </a:lnSpc>
            </a:pPr>
            <a:r>
              <a:rPr lang="vi-VN" sz="3700" i="1">
                <a:solidFill>
                  <a:prstClr val="black"/>
                </a:solidFill>
              </a:rPr>
              <a:t>(Nguồn: A. Bigalke et al., Mathematik, Grundkurs ma-1, Cornelsen 2016).</a:t>
            </a:r>
            <a:endParaRPr lang="en-US" sz="3700" i="1">
              <a:solidFill>
                <a:prstClr val="black"/>
              </a:solidFill>
            </a:endParaRPr>
          </a:p>
        </p:txBody>
      </p:sp>
    </p:spTree>
    <p:extLst>
      <p:ext uri="{BB962C8B-B14F-4D97-AF65-F5344CB8AC3E}">
        <p14:creationId xmlns:p14="http://schemas.microsoft.com/office/powerpoint/2010/main" val="848684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3400" y="326858"/>
            <a:ext cx="17221200" cy="96012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mc:AlternateContent xmlns:mc="http://schemas.openxmlformats.org/markup-compatibility/2006" xmlns:a14="http://schemas.microsoft.com/office/drawing/2010/main">
        <mc:Choice Requires="a14">
          <p:sp>
            <p:nvSpPr>
              <p:cNvPr id="8" name="Rectangle 7"/>
              <p:cNvSpPr/>
              <p:nvPr/>
            </p:nvSpPr>
            <p:spPr>
              <a:xfrm>
                <a:off x="1752600" y="807132"/>
                <a:ext cx="14782800" cy="4670509"/>
              </a:xfrm>
              <a:prstGeom prst="rect">
                <a:avLst/>
              </a:prstGeom>
            </p:spPr>
            <p:txBody>
              <a:bodyPr wrap="square">
                <a:spAutoFit/>
              </a:bodyPr>
              <a:lstStyle/>
              <a:p>
                <a:pPr lvl="0" algn="just">
                  <a:lnSpc>
                    <a:spcPct val="150000"/>
                  </a:lnSpc>
                  <a:spcBef>
                    <a:spcPts val="600"/>
                  </a:spcBef>
                  <a:spcAft>
                    <a:spcPts val="600"/>
                  </a:spcAft>
                </a:pPr>
                <a:r>
                  <a:rPr lang="vi-VN" sz="3800" kern="0">
                    <a:solidFill>
                      <a:srgbClr val="000000"/>
                    </a:solidFill>
                    <a:latin typeface="Arial"/>
                    <a:cs typeface="Arial"/>
                    <a:sym typeface="Arial"/>
                  </a:rPr>
                  <a:t>a) Viết công thức xác định hàm số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h</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𝑡</m:t>
                    </m:r>
                    <m:r>
                      <a:rPr lang="vi-VN" sz="3800" i="1" kern="0" smtClean="0">
                        <a:solidFill>
                          <a:srgbClr val="000000"/>
                        </a:solidFill>
                        <a:latin typeface="Cambria Math" panose="02040503050406030204" pitchFamily="18" charset="0"/>
                        <a:cs typeface="Arial"/>
                        <a:sym typeface="Arial"/>
                      </a:rPr>
                      <m:t>).</m:t>
                    </m:r>
                  </m:oMath>
                </a14:m>
                <a:endParaRPr lang="en-US" sz="3800" kern="0">
                  <a:solidFill>
                    <a:srgbClr val="000000"/>
                  </a:solidFill>
                  <a:latin typeface="Arial"/>
                  <a:cs typeface="Arial"/>
                  <a:sym typeface="Arial"/>
                </a:endParaRPr>
              </a:p>
              <a:p>
                <a:pPr lvl="0" algn="just">
                  <a:lnSpc>
                    <a:spcPct val="150000"/>
                  </a:lnSpc>
                  <a:spcBef>
                    <a:spcPts val="600"/>
                  </a:spcBef>
                  <a:spcAft>
                    <a:spcPts val="600"/>
                  </a:spcAft>
                </a:pPr>
                <a:r>
                  <a:rPr lang="vi-VN" sz="3800" kern="0">
                    <a:solidFill>
                      <a:srgbClr val="000000"/>
                    </a:solidFill>
                    <a:latin typeface="Arial"/>
                    <a:cs typeface="Arial"/>
                    <a:sym typeface="Arial"/>
                  </a:rPr>
                  <a:t>b) Mực nước trong hồ chứa cao nhất và thấp nhất bằng bao nhiêu</a:t>
                </a:r>
                <a:r>
                  <a:rPr lang="en-US" sz="3800" kern="0">
                    <a:solidFill>
                      <a:srgbClr val="000000"/>
                    </a:solidFill>
                    <a:latin typeface="Arial"/>
                    <a:cs typeface="Arial"/>
                    <a:sym typeface="Arial"/>
                  </a:rPr>
                  <a:t> mét</a:t>
                </a:r>
                <a:r>
                  <a:rPr lang="vi-VN" sz="3800" kern="0">
                    <a:solidFill>
                      <a:srgbClr val="000000"/>
                    </a:solidFill>
                    <a:latin typeface="Arial"/>
                    <a:cs typeface="Arial"/>
                    <a:sym typeface="Arial"/>
                  </a:rPr>
                  <a:t> (làm tròn kết quả đến</a:t>
                </a:r>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hàng phần mười)?</a:t>
                </a:r>
                <a:endParaRPr lang="en-US" sz="3800" kern="0">
                  <a:solidFill>
                    <a:srgbClr val="000000"/>
                  </a:solidFill>
                  <a:latin typeface="Arial"/>
                  <a:cs typeface="Arial"/>
                  <a:sym typeface="Arial"/>
                </a:endParaRPr>
              </a:p>
              <a:p>
                <a:pPr lvl="0" algn="just">
                  <a:lnSpc>
                    <a:spcPct val="150000"/>
                  </a:lnSpc>
                  <a:spcBef>
                    <a:spcPts val="600"/>
                  </a:spcBef>
                  <a:spcAft>
                    <a:spcPts val="600"/>
                  </a:spcAft>
                </a:pPr>
                <a:r>
                  <a:rPr lang="vi-VN" sz="3800" kern="0">
                    <a:solidFill>
                      <a:srgbClr val="000000"/>
                    </a:solidFill>
                    <a:latin typeface="Arial"/>
                    <a:cs typeface="Arial"/>
                    <a:sym typeface="Arial"/>
                  </a:rPr>
                  <a:t>c) Mực nước trong hồ chứa thay đổi nhanh nhất khi nào? Tốc độ thay đổi của mực nước</a:t>
                </a:r>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trong hồ chứa khi đó là bao nhiêu?</a:t>
                </a:r>
                <a:endParaRPr kumimoji="0" lang="en-US" sz="3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1752600" y="807132"/>
                <a:ext cx="14782800" cy="4670509"/>
              </a:xfrm>
              <a:prstGeom prst="rect">
                <a:avLst/>
              </a:prstGeom>
              <a:blipFill>
                <a:blip r:embed="rId5"/>
                <a:stretch>
                  <a:fillRect l="-1361" r="-1320" b="-4433"/>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1752600" y="6919510"/>
            <a:ext cx="1919643" cy="3008603"/>
          </a:xfrm>
          <a:prstGeom prst="rect">
            <a:avLst/>
          </a:prstGeom>
        </p:spPr>
      </p:pic>
    </p:spTree>
    <p:extLst>
      <p:ext uri="{BB962C8B-B14F-4D97-AF65-F5344CB8AC3E}">
        <p14:creationId xmlns:p14="http://schemas.microsoft.com/office/powerpoint/2010/main" val="403403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3400" y="326858"/>
            <a:ext cx="17221200" cy="96012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p:sp>
        <p:nvSpPr>
          <p:cNvPr id="9" name="Rectangle 8"/>
          <p:cNvSpPr/>
          <p:nvPr/>
        </p:nvSpPr>
        <p:spPr>
          <a:xfrm>
            <a:off x="8511477" y="8849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990555" y="1638300"/>
                <a:ext cx="16687845" cy="8478090"/>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fr-FR" sz="3600" smtClean="0">
                          <a:latin typeface="Arial" panose="020B0604020202020204" pitchFamily="34" charset="0"/>
                          <a:cs typeface="Arial" panose="020B0604020202020204" pitchFamily="34" charset="0"/>
                        </a:rPr>
                        <m:t>a</m:t>
                      </m:r>
                      <m:r>
                        <m:rPr>
                          <m:nor/>
                        </m:rPr>
                        <a:rPr lang="fr-FR" sz="3600" smtClean="0">
                          <a:latin typeface="Arial" panose="020B0604020202020204" pitchFamily="34" charset="0"/>
                          <a:cs typeface="Arial" panose="020B0604020202020204" pitchFamily="34" charset="0"/>
                        </a:rPr>
                        <m:t>) </m:t>
                      </m:r>
                      <m:r>
                        <m:rPr>
                          <m:nor/>
                        </m:rPr>
                        <a:rPr lang="fr-FR" sz="3600" smtClean="0">
                          <a:latin typeface="Arial" panose="020B0604020202020204" pitchFamily="34" charset="0"/>
                          <a:cs typeface="Arial" panose="020B0604020202020204" pitchFamily="34" charset="0"/>
                        </a:rPr>
                        <m:t>Ta</m:t>
                      </m:r>
                      <m:r>
                        <m:rPr>
                          <m:nor/>
                        </m:rPr>
                        <a:rPr lang="fr-FR" sz="3600" smtClean="0">
                          <a:latin typeface="Arial" panose="020B0604020202020204" pitchFamily="34" charset="0"/>
                          <a:cs typeface="Arial" panose="020B0604020202020204" pitchFamily="34" charset="0"/>
                        </a:rPr>
                        <m:t> </m:t>
                      </m:r>
                      <m:r>
                        <m:rPr>
                          <m:nor/>
                        </m:rPr>
                        <a:rPr lang="fr-FR" sz="3600" smtClean="0">
                          <a:latin typeface="Arial" panose="020B0604020202020204" pitchFamily="34" charset="0"/>
                          <a:cs typeface="Arial" panose="020B0604020202020204" pitchFamily="34" charset="0"/>
                        </a:rPr>
                        <m:t>c</m:t>
                      </m:r>
                      <m:r>
                        <m:rPr>
                          <m:nor/>
                        </m:rPr>
                        <a:rPr lang="fr-FR" sz="3600" smtClean="0">
                          <a:latin typeface="Arial" panose="020B0604020202020204" pitchFamily="34" charset="0"/>
                          <a:cs typeface="Arial" panose="020B0604020202020204" pitchFamily="34" charset="0"/>
                        </a:rPr>
                        <m:t>ó:</m:t>
                      </m:r>
                      <m:nary>
                        <m:naryPr>
                          <m:limLoc m:val="undOvr"/>
                          <m:subHide m:val="on"/>
                          <m:sup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naryPr>
                        <m:sub/>
                        <m:sup/>
                        <m:e>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h</m:t>
                          </m:r>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𝑑𝑡</m:t>
                          </m:r>
                        </m:e>
                      </m:nary>
                      <m:r>
                        <a:rPr lang="en-US" sz="36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naryPr>
                        <m:sub/>
                        <m:sup/>
                        <m:e>
                          <m:f>
                            <m:fPr>
                              <m:ctrlPr>
                                <a:rPr lang="en-US" sz="36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216</m:t>
                              </m:r>
                            </m:den>
                          </m:f>
                          <m:d>
                            <m:dPr>
                              <m:ctrlPr>
                                <a:rPr lang="en-US" sz="36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i="1">
                                  <a:solidFill>
                                    <a:prstClr val="black"/>
                                  </a:solidFill>
                                  <a:latin typeface="Cambria Math" panose="02040503050406030204" pitchFamily="18" charset="0"/>
                                </a:rPr>
                                <m:t>5</m:t>
                              </m:r>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i="1">
                                      <a:solidFill>
                                        <a:prstClr val="black"/>
                                      </a:solidFill>
                                      <a:latin typeface="Cambria Math" panose="02040503050406030204" pitchFamily="18" charset="0"/>
                                    </a:rPr>
                                    <m:t>2</m:t>
                                  </m:r>
                                </m:sup>
                              </m:sSup>
                              <m:r>
                                <a:rPr lang="en-US" sz="3600" i="1">
                                  <a:solidFill>
                                    <a:prstClr val="black"/>
                                  </a:solidFill>
                                  <a:latin typeface="Cambria Math" panose="02040503050406030204" pitchFamily="18" charset="0"/>
                                </a:rPr>
                                <m:t>−120</m:t>
                              </m:r>
                              <m:r>
                                <a:rPr lang="en-US" sz="3600" i="1">
                                  <a:solidFill>
                                    <a:prstClr val="black"/>
                                  </a:solidFill>
                                  <a:latin typeface="Cambria Math" panose="02040503050406030204" pitchFamily="18" charset="0"/>
                                </a:rPr>
                                <m:t>𝑡</m:t>
                              </m:r>
                              <m:r>
                                <a:rPr lang="en-US" sz="3600" i="1">
                                  <a:solidFill>
                                    <a:prstClr val="black"/>
                                  </a:solidFill>
                                  <a:latin typeface="Cambria Math" panose="02040503050406030204" pitchFamily="18" charset="0"/>
                                </a:rPr>
                                <m:t>+480</m:t>
                              </m:r>
                            </m:e>
                          </m:d>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𝑑𝑡</m:t>
                          </m:r>
                        </m:e>
                      </m:nary>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216</m:t>
                          </m:r>
                        </m:den>
                      </m:f>
                      <m:nary>
                        <m:naryPr>
                          <m:limLoc m:val="undOvr"/>
                          <m:subHide m:val="on"/>
                          <m:sup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naryPr>
                        <m:sub/>
                        <m:sup/>
                        <m:e>
                          <m:d>
                            <m:d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i="1">
                                  <a:solidFill>
                                    <a:prstClr val="black"/>
                                  </a:solidFill>
                                  <a:latin typeface="Cambria Math" panose="02040503050406030204" pitchFamily="18" charset="0"/>
                                </a:rPr>
                                <m:t>5</m:t>
                              </m:r>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i="1">
                                      <a:solidFill>
                                        <a:prstClr val="black"/>
                                      </a:solidFill>
                                      <a:latin typeface="Cambria Math" panose="02040503050406030204" pitchFamily="18" charset="0"/>
                                    </a:rPr>
                                    <m:t>2</m:t>
                                  </m:r>
                                </m:sup>
                              </m:sSup>
                              <m:r>
                                <a:rPr lang="en-US" sz="3600" i="1">
                                  <a:solidFill>
                                    <a:prstClr val="black"/>
                                  </a:solidFill>
                                  <a:latin typeface="Cambria Math" panose="02040503050406030204" pitchFamily="18" charset="0"/>
                                </a:rPr>
                                <m:t>−120</m:t>
                              </m:r>
                              <m:r>
                                <a:rPr lang="en-US" sz="3600" i="1">
                                  <a:solidFill>
                                    <a:prstClr val="black"/>
                                  </a:solidFill>
                                  <a:latin typeface="Cambria Math" panose="02040503050406030204" pitchFamily="18" charset="0"/>
                                </a:rPr>
                                <m:t>𝑡</m:t>
                              </m:r>
                              <m:r>
                                <a:rPr lang="en-US" sz="3600" i="1">
                                  <a:solidFill>
                                    <a:prstClr val="black"/>
                                  </a:solidFill>
                                  <a:latin typeface="Cambria Math" panose="02040503050406030204" pitchFamily="18" charset="0"/>
                                </a:rPr>
                                <m:t>+480</m:t>
                              </m:r>
                            </m:e>
                          </m:d>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𝑑𝑡</m:t>
                          </m:r>
                        </m:e>
                      </m:nary>
                    </m:oMath>
                  </m:oMathPara>
                </a14:m>
                <a:endParaRPr lang="en-US" sz="3600">
                  <a:latin typeface="Arial" panose="020B0604020202020204" pitchFamily="34" charset="0"/>
                  <a:cs typeface="Arial" panose="020B0604020202020204" pitchFamily="34" charset="0"/>
                </a:endParaRPr>
              </a:p>
              <a:p>
                <a:pPr algn="just">
                  <a:lnSpc>
                    <a:spcPct val="120000"/>
                  </a:lnSpc>
                </a:pPr>
                <a14:m>
                  <m:oMathPara xmlns:m="http://schemas.openxmlformats.org/officeDocument/2006/math">
                    <m:oMathParaPr>
                      <m:jc m:val="left"/>
                    </m:oMathParaPr>
                    <m:oMath xmlns:m="http://schemas.openxmlformats.org/officeDocument/2006/math">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216</m:t>
                          </m:r>
                        </m:den>
                      </m:f>
                      <m:nary>
                        <m:naryPr>
                          <m:limLoc m:val="undOvr"/>
                          <m:subHide m:val="on"/>
                          <m:sup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i="1">
                                  <a:solidFill>
                                    <a:prstClr val="black"/>
                                  </a:solidFill>
                                  <a:latin typeface="Cambria Math" panose="02040503050406030204" pitchFamily="18" charset="0"/>
                                </a:rPr>
                                <m:t>2</m:t>
                              </m:r>
                            </m:sup>
                          </m:sSup>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𝑑𝑡</m:t>
                          </m:r>
                        </m:e>
                      </m:nary>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120</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216</m:t>
                          </m:r>
                        </m:den>
                      </m:f>
                      <m:nary>
                        <m:naryPr>
                          <m:limLoc m:val="undOvr"/>
                          <m:subHide m:val="on"/>
                          <m:sup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naryPr>
                        <m:sub/>
                        <m:sup/>
                        <m:e>
                          <m:r>
                            <a:rPr lang="en-US" sz="3600" b="0" i="1" smtClean="0">
                              <a:solidFill>
                                <a:prstClr val="black"/>
                              </a:solidFill>
                              <a:latin typeface="Cambria Math" panose="02040503050406030204" pitchFamily="18" charset="0"/>
                            </a:rPr>
                            <m:t>𝑡</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𝑑𝑡</m:t>
                          </m:r>
                        </m:e>
                      </m:nary>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48</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216</m:t>
                          </m:r>
                        </m:den>
                      </m:f>
                      <m:nary>
                        <m:naryPr>
                          <m:limLoc m:val="undOvr"/>
                          <m:subHide m:val="on"/>
                          <m:supHide m:val="on"/>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naryPr>
                        <m:sub/>
                        <m:sup/>
                        <m:e>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𝑑𝑡</m:t>
                          </m:r>
                        </m:e>
                      </m:nary>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48</m:t>
                          </m:r>
                        </m:den>
                      </m:f>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b="0" i="1" smtClean="0">
                              <a:solidFill>
                                <a:prstClr val="black"/>
                              </a:solidFill>
                              <a:latin typeface="Cambria Math" panose="02040503050406030204" pitchFamily="18" charset="0"/>
                            </a:rPr>
                            <m:t>3</m:t>
                          </m:r>
                        </m:sup>
                      </m:sSup>
                      <m:r>
                        <a:rPr lang="en-US" sz="3600" b="0" i="1" smtClean="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8</m:t>
                          </m:r>
                        </m:den>
                      </m:f>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b="0" i="1" smtClean="0">
                              <a:solidFill>
                                <a:prstClr val="black"/>
                              </a:solidFill>
                              <a:latin typeface="Cambria Math" panose="02040503050406030204" pitchFamily="18" charset="0"/>
                            </a:rPr>
                            <m:t>2</m:t>
                          </m:r>
                        </m:sup>
                      </m:sSup>
                      <m:r>
                        <a:rPr lang="en-US" sz="3600" b="0" i="1" smtClean="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m:t>
                          </m:r>
                        </m:num>
                        <m:den>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9</m:t>
                          </m:r>
                        </m:den>
                      </m:f>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lang="en-US" sz="3600">
                  <a:latin typeface="Arial" panose="020B0604020202020204" pitchFamily="34" charset="0"/>
                  <a:cs typeface="Arial" panose="020B0604020202020204" pitchFamily="34" charset="0"/>
                </a:endParaRPr>
              </a:p>
              <a:p>
                <a:pPr lvl="0" algn="just">
                  <a:lnSpc>
                    <a:spcPct val="130000"/>
                  </a:lnSpc>
                </a:pPr>
                <a14:m>
                  <m:oMathPara xmlns:m="http://schemas.openxmlformats.org/officeDocument/2006/math">
                    <m:oMathParaPr>
                      <m:jc m:val="left"/>
                    </m:oMathParaPr>
                    <m:oMath xmlns:m="http://schemas.openxmlformats.org/officeDocument/2006/math">
                      <m:r>
                        <m:rPr>
                          <m:nor/>
                        </m:rPr>
                        <a:rPr lang="en-US" sz="3600">
                          <a:latin typeface="Arial" panose="020B0604020202020204" pitchFamily="34" charset="0"/>
                          <a:cs typeface="Arial" panose="020B0604020202020204" pitchFamily="34" charset="0"/>
                        </a:rPr>
                        <m:t>Suy</m:t>
                      </m:r>
                      <m:r>
                        <m:rPr>
                          <m:nor/>
                        </m:rPr>
                        <a:rPr lang="en-US" sz="3600">
                          <a:latin typeface="Arial" panose="020B0604020202020204" pitchFamily="34" charset="0"/>
                          <a:cs typeface="Arial" panose="020B0604020202020204" pitchFamily="34" charset="0"/>
                        </a:rPr>
                        <m:t> </m:t>
                      </m:r>
                      <m:r>
                        <m:rPr>
                          <m:nor/>
                        </m:rPr>
                        <a:rPr lang="en-US" sz="3600">
                          <a:latin typeface="Arial" panose="020B0604020202020204" pitchFamily="34" charset="0"/>
                          <a:cs typeface="Arial" panose="020B0604020202020204" pitchFamily="34" charset="0"/>
                        </a:rPr>
                        <m:t>ra</m:t>
                      </m:r>
                      <m:r>
                        <a:rPr lang="en-US" sz="3600" b="0" i="1" smtClean="0">
                          <a:latin typeface="Cambria Math" panose="02040503050406030204" pitchFamily="18" charset="0"/>
                          <a:cs typeface="Arial" panose="020B0604020202020204" pitchFamily="34" charset="0"/>
                        </a:rPr>
                        <m:t> </m:t>
                      </m:r>
                      <m:r>
                        <a:rPr lang="en-US" sz="3600" i="1" smtClean="0">
                          <a:latin typeface="Cambria Math" panose="02040503050406030204" pitchFamily="18" charset="0"/>
                          <a:cs typeface="Arial" panose="020B0604020202020204" pitchFamily="34" charset="0"/>
                        </a:rPr>
                        <m:t>h</m:t>
                      </m:r>
                      <m:d>
                        <m:dPr>
                          <m:ctrlPr>
                            <a:rPr lang="en-US" sz="3600" i="1" smtClean="0">
                              <a:latin typeface="Cambria Math" panose="02040503050406030204" pitchFamily="18" charset="0"/>
                              <a:cs typeface="Arial" panose="020B0604020202020204" pitchFamily="34" charset="0"/>
                            </a:rPr>
                          </m:ctrlPr>
                        </m:dPr>
                        <m:e>
                          <m:r>
                            <a:rPr lang="en-US" sz="3600" i="1" smtClean="0">
                              <a:latin typeface="Cambria Math" panose="02040503050406030204" pitchFamily="18" charset="0"/>
                              <a:cs typeface="Arial" panose="020B0604020202020204" pitchFamily="34" charset="0"/>
                            </a:rPr>
                            <m:t>𝑡</m:t>
                          </m:r>
                        </m:e>
                      </m:d>
                      <m:r>
                        <a:rPr lang="en-US" sz="3600" i="1" smtClean="0">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648</m:t>
                          </m:r>
                        </m:den>
                      </m:f>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i="1">
                              <a:solidFill>
                                <a:prstClr val="black"/>
                              </a:solidFill>
                              <a:latin typeface="Cambria Math" panose="02040503050406030204" pitchFamily="18" charset="0"/>
                            </a:rPr>
                            <m:t>3</m:t>
                          </m:r>
                        </m:sup>
                      </m:sSup>
                      <m:r>
                        <a:rPr lang="en-US" sz="3600" i="1">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18</m:t>
                          </m:r>
                        </m:den>
                      </m:f>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i="1">
                              <a:solidFill>
                                <a:prstClr val="black"/>
                              </a:solidFill>
                              <a:latin typeface="Cambria Math" panose="02040503050406030204" pitchFamily="18" charset="0"/>
                            </a:rPr>
                            <m:t>2</m:t>
                          </m:r>
                        </m:sup>
                      </m:sSup>
                      <m:r>
                        <a:rPr lang="en-US" sz="3600" i="1">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9</m:t>
                          </m:r>
                        </m:den>
                      </m:f>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r>
                        <a:rPr lang="en-US" sz="36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600">
                  <a:solidFill>
                    <a:prstClr val="black"/>
                  </a:solidFill>
                  <a:latin typeface="Arial" panose="020B0604020202020204" pitchFamily="34" charset="0"/>
                  <a:cs typeface="Arial" panose="020B0604020202020204" pitchFamily="34" charset="0"/>
                </a:endParaRPr>
              </a:p>
              <a:p>
                <a:pPr algn="just">
                  <a:lnSpc>
                    <a:spcPct val="150000"/>
                  </a:lnSpc>
                </a:pPr>
                <a:r>
                  <a:rPr lang="vi-VN" sz="3600">
                    <a:cs typeface="Arial" panose="020B0604020202020204" pitchFamily="34" charset="0"/>
                  </a:rPr>
                  <a:t>Tại thời điểm </a:t>
                </a:r>
                <a14:m>
                  <m:oMath xmlns:m="http://schemas.openxmlformats.org/officeDocument/2006/math">
                    <m:r>
                      <a:rPr lang="vi-VN" sz="3600" i="1" smtClean="0">
                        <a:latin typeface="Cambria Math" panose="02040503050406030204" pitchFamily="18" charset="0"/>
                        <a:cs typeface="Arial" panose="020B0604020202020204" pitchFamily="34" charset="0"/>
                      </a:rPr>
                      <m:t>𝑡</m:t>
                    </m:r>
                    <m:r>
                      <a:rPr lang="vi-VN" sz="3600" i="1" smtClean="0">
                        <a:latin typeface="Cambria Math" panose="02040503050406030204" pitchFamily="18" charset="0"/>
                        <a:cs typeface="Arial" panose="020B0604020202020204" pitchFamily="34" charset="0"/>
                      </a:rPr>
                      <m:t>=0</m:t>
                    </m:r>
                  </m:oMath>
                </a14:m>
                <a:r>
                  <a:rPr lang="vi-VN" sz="3600">
                    <a:cs typeface="Arial" panose="020B0604020202020204" pitchFamily="34" charset="0"/>
                  </a:rPr>
                  <a:t>, mực nước trong hồ chứa là </a:t>
                </a:r>
                <a14:m>
                  <m:oMath xmlns:m="http://schemas.openxmlformats.org/officeDocument/2006/math">
                    <m:r>
                      <a:rPr lang="vi-VN" sz="3600" i="1" smtClean="0">
                        <a:latin typeface="Cambria Math" panose="02040503050406030204" pitchFamily="18" charset="0"/>
                        <a:cs typeface="Arial" panose="020B0604020202020204" pitchFamily="34" charset="0"/>
                      </a:rPr>
                      <m:t>6</m:t>
                    </m:r>
                  </m:oMath>
                </a14:m>
                <a:r>
                  <a:rPr lang="vi-VN" sz="3600">
                    <a:cs typeface="Arial" panose="020B0604020202020204" pitchFamily="34" charset="0"/>
                  </a:rPr>
                  <a:t> m nên </a:t>
                </a:r>
                <a14:m>
                  <m:oMath xmlns:m="http://schemas.openxmlformats.org/officeDocument/2006/math">
                    <m:r>
                      <a:rPr lang="vi-VN" sz="3600" i="1" smtClean="0">
                        <a:latin typeface="Cambria Math" panose="02040503050406030204" pitchFamily="18" charset="0"/>
                        <a:cs typeface="Arial" panose="020B0604020202020204" pitchFamily="34" charset="0"/>
                      </a:rPr>
                      <m:t>h</m:t>
                    </m:r>
                    <m:r>
                      <a:rPr lang="vi-VN" sz="3600" i="1" smtClean="0">
                        <a:latin typeface="Cambria Math" panose="02040503050406030204" pitchFamily="18" charset="0"/>
                        <a:cs typeface="Arial" panose="020B0604020202020204" pitchFamily="34" charset="0"/>
                      </a:rPr>
                      <m:t>(0)=6</m:t>
                    </m:r>
                  </m:oMath>
                </a14:m>
                <a:r>
                  <a:rPr lang="vi-VN" sz="3600">
                    <a:cs typeface="Arial" panose="020B0604020202020204" pitchFamily="34" charset="0"/>
                  </a:rPr>
                  <a:t>, suy ra </a:t>
                </a:r>
                <a14:m>
                  <m:oMath xmlns:m="http://schemas.openxmlformats.org/officeDocument/2006/math">
                    <m:r>
                      <a:rPr lang="vi-VN" sz="3600" i="1" smtClean="0">
                        <a:latin typeface="Cambria Math" panose="02040503050406030204" pitchFamily="18" charset="0"/>
                        <a:cs typeface="Arial" panose="020B0604020202020204" pitchFamily="34" charset="0"/>
                      </a:rPr>
                      <m:t>𝐶</m:t>
                    </m:r>
                    <m:r>
                      <a:rPr lang="vi-VN" sz="3600" i="1" smtClean="0">
                        <a:latin typeface="Cambria Math" panose="02040503050406030204" pitchFamily="18" charset="0"/>
                        <a:cs typeface="Arial" panose="020B0604020202020204" pitchFamily="34" charset="0"/>
                      </a:rPr>
                      <m:t>=6.</m:t>
                    </m:r>
                  </m:oMath>
                </a14:m>
                <a:endParaRPr lang="en-US" sz="3600">
                  <a:cs typeface="Arial" panose="020B0604020202020204" pitchFamily="34" charset="0"/>
                </a:endParaRPr>
              </a:p>
              <a:p>
                <a:pPr algn="just">
                  <a:lnSpc>
                    <a:spcPct val="150000"/>
                  </a:lnSpc>
                </a:pPr>
                <a:r>
                  <a:rPr lang="vi-VN" sz="3600">
                    <a:cs typeface="Arial" panose="020B0604020202020204" pitchFamily="34" charset="0"/>
                  </a:rPr>
                  <a:t>Vậy mực nước trong hồ chứa được cho bởi hàm số:</a:t>
                </a:r>
                <a:endParaRPr lang="en-US" sz="3600">
                  <a:cs typeface="Arial" panose="020B0604020202020204" pitchFamily="34" charset="0"/>
                </a:endParaRPr>
              </a:p>
              <a:p>
                <a:pPr lvl="0" algn="just">
                  <a:lnSpc>
                    <a:spcPct val="150000"/>
                  </a:lnSpc>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cs typeface="Arial" panose="020B0604020202020204" pitchFamily="34" charset="0"/>
                        </a:rPr>
                        <m:t>h</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𝑡</m:t>
                          </m:r>
                        </m:e>
                      </m:d>
                      <m:r>
                        <a:rPr lang="en-US" sz="3600" i="1">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648</m:t>
                          </m:r>
                        </m:den>
                      </m:f>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i="1">
                              <a:solidFill>
                                <a:prstClr val="black"/>
                              </a:solidFill>
                              <a:latin typeface="Cambria Math" panose="02040503050406030204" pitchFamily="18" charset="0"/>
                            </a:rPr>
                            <m:t>3</m:t>
                          </m:r>
                        </m:sup>
                      </m:sSup>
                      <m:r>
                        <a:rPr lang="en-US" sz="3600" i="1">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18</m:t>
                          </m:r>
                        </m:den>
                      </m:f>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i="1">
                              <a:solidFill>
                                <a:prstClr val="black"/>
                              </a:solidFill>
                              <a:latin typeface="Cambria Math" panose="02040503050406030204" pitchFamily="18" charset="0"/>
                            </a:rPr>
                            <m:t>2</m:t>
                          </m:r>
                        </m:sup>
                      </m:sSup>
                      <m:r>
                        <a:rPr lang="en-US" sz="3600" i="1">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m:t>
                          </m:r>
                        </m:num>
                        <m:den>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9</m:t>
                          </m:r>
                        </m:den>
                      </m:f>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𝑡</m:t>
                      </m:r>
                      <m:r>
                        <a:rPr lang="en-US"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+6   </m:t>
                      </m:r>
                      <m:d>
                        <m:dPr>
                          <m:ctrlPr>
                            <a:rPr lang="vi-VN" sz="3600" i="1">
                              <a:solidFill>
                                <a:prstClr val="black"/>
                              </a:solidFill>
                              <a:latin typeface="Cambria Math" panose="02040503050406030204" pitchFamily="18" charset="0"/>
                            </a:rPr>
                          </m:ctrlPr>
                        </m:dPr>
                        <m:e>
                          <m:r>
                            <a:rPr lang="vi-VN" sz="3600" i="1">
                              <a:solidFill>
                                <a:prstClr val="black"/>
                              </a:solidFill>
                              <a:latin typeface="Cambria Math" panose="02040503050406030204" pitchFamily="18" charset="0"/>
                            </a:rPr>
                            <m:t>0≤</m:t>
                          </m:r>
                          <m:r>
                            <a:rPr lang="vi-VN" sz="3600" i="1">
                              <a:solidFill>
                                <a:prstClr val="black"/>
                              </a:solidFill>
                              <a:latin typeface="Cambria Math" panose="02040503050406030204" pitchFamily="18" charset="0"/>
                            </a:rPr>
                            <m:t>𝑡</m:t>
                          </m:r>
                          <m:r>
                            <a:rPr lang="vi-VN" sz="3600" i="1">
                              <a:solidFill>
                                <a:prstClr val="black"/>
                              </a:solidFill>
                              <a:latin typeface="Cambria Math" panose="02040503050406030204" pitchFamily="18" charset="0"/>
                            </a:rPr>
                            <m:t>≤24</m:t>
                          </m:r>
                        </m:e>
                      </m:d>
                    </m:oMath>
                  </m:oMathPara>
                </a14:m>
                <a:endParaRPr lang="en-US" sz="36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90555" y="1638300"/>
                <a:ext cx="16687845" cy="8478090"/>
              </a:xfrm>
              <a:prstGeom prst="rect">
                <a:avLst/>
              </a:prstGeom>
              <a:blipFill>
                <a:blip r:embed="rId8"/>
                <a:stretch>
                  <a:fillRect l="-1096"/>
                </a:stretch>
              </a:blipFill>
            </p:spPr>
            <p:txBody>
              <a:bodyPr/>
              <a:lstStyle/>
              <a:p>
                <a:r>
                  <a:rPr lang="en-US">
                    <a:noFill/>
                  </a:rPr>
                  <a:t> </a:t>
                </a:r>
              </a:p>
            </p:txBody>
          </p:sp>
        </mc:Fallback>
      </mc:AlternateContent>
    </p:spTree>
    <p:extLst>
      <p:ext uri="{BB962C8B-B14F-4D97-AF65-F5344CB8AC3E}">
        <p14:creationId xmlns:p14="http://schemas.microsoft.com/office/powerpoint/2010/main" val="149793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0" dur="500"/>
                                        <p:tgtEl>
                                          <p:spTgt spid="7">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10800000">
            <a:off x="2286000" y="-25400"/>
            <a:ext cx="16001758" cy="10287152"/>
            <a:chOff x="0" y="0"/>
            <a:chExt cx="16702747" cy="13716203"/>
          </a:xfrm>
        </p:grpSpPr>
        <p:sp>
          <p:nvSpPr>
            <p:cNvPr id="5" name="Freeform 5"/>
            <p:cNvSpPr/>
            <p:nvPr/>
          </p:nvSpPr>
          <p:spPr>
            <a:xfrm>
              <a:off x="0" y="0"/>
              <a:ext cx="16702532" cy="13716127"/>
            </a:xfrm>
            <a:custGeom>
              <a:avLst/>
              <a:gdLst/>
              <a:ahLst/>
              <a:cxnLst/>
              <a:rect l="l" t="t" r="r" b="b"/>
              <a:pathLst>
                <a:path w="16702532" h="13716127">
                  <a:moveTo>
                    <a:pt x="11968226" y="0"/>
                  </a:moveTo>
                  <a:cubicBezTo>
                    <a:pt x="11719814" y="446405"/>
                    <a:pt x="11533632" y="975868"/>
                    <a:pt x="11568430" y="1551051"/>
                  </a:cubicBezTo>
                  <a:cubicBezTo>
                    <a:pt x="11677142" y="3189732"/>
                    <a:pt x="13512800" y="3442843"/>
                    <a:pt x="13877544" y="5352923"/>
                  </a:cubicBezTo>
                  <a:cubicBezTo>
                    <a:pt x="14222857" y="7175627"/>
                    <a:pt x="12794742" y="8123809"/>
                    <a:pt x="13299187" y="9550781"/>
                  </a:cubicBezTo>
                  <a:cubicBezTo>
                    <a:pt x="13718287" y="10733659"/>
                    <a:pt x="14851507" y="10508107"/>
                    <a:pt x="15961361" y="12178792"/>
                  </a:cubicBezTo>
                  <a:cubicBezTo>
                    <a:pt x="16318485" y="12717399"/>
                    <a:pt x="16551275" y="13269595"/>
                    <a:pt x="16702532" y="13716127"/>
                  </a:cubicBezTo>
                  <a:lnTo>
                    <a:pt x="0" y="13716127"/>
                  </a:lnTo>
                  <a:lnTo>
                    <a:pt x="0" y="0"/>
                  </a:lnTo>
                  <a:close/>
                </a:path>
              </a:pathLst>
            </a:custGeom>
            <a:solidFill>
              <a:srgbClr val="F9FFF7"/>
            </a:solidFill>
          </p:spPr>
        </p:sp>
      </p:grpSp>
      <p:sp>
        <p:nvSpPr>
          <p:cNvPr id="12" name="TextBox 11">
            <a:extLst>
              <a:ext uri="{FF2B5EF4-FFF2-40B4-BE49-F238E27FC236}">
                <a16:creationId xmlns:a16="http://schemas.microsoft.com/office/drawing/2014/main" id="{90E57042-F3A5-0402-5C41-9B0388477C0D}"/>
              </a:ext>
            </a:extLst>
          </p:cNvPr>
          <p:cNvSpPr txBox="1"/>
          <p:nvPr/>
        </p:nvSpPr>
        <p:spPr>
          <a:xfrm>
            <a:off x="7945539" y="3467100"/>
            <a:ext cx="9601202" cy="707886"/>
          </a:xfrm>
          <a:prstGeom prst="rect">
            <a:avLst/>
          </a:prstGeom>
          <a:noFill/>
        </p:spPr>
        <p:txBody>
          <a:bodyPr wrap="square">
            <a:spAutoFit/>
          </a:bodyPr>
          <a:lstStyle/>
          <a:p>
            <a:pPr algn="just" defTabSz="1828800">
              <a:buClr>
                <a:srgbClr val="000000"/>
              </a:buClr>
              <a:defRPr/>
            </a:pPr>
            <a:r>
              <a:rPr lang="en-US" sz="4000" b="1" kern="0">
                <a:solidFill>
                  <a:srgbClr val="191919"/>
                </a:solidFill>
                <a:latin typeface="Arial" panose="020B0604020202020204" pitchFamily="34" charset="0"/>
                <a:cs typeface="Arial" panose="020B0604020202020204" pitchFamily="34" charset="0"/>
                <a:sym typeface="Arial"/>
              </a:rPr>
              <a:t>I. Nguyên hàm của hàm số lũy thừa</a:t>
            </a:r>
            <a:endParaRPr lang="en-US" sz="4000" b="1" kern="0" dirty="0">
              <a:solidFill>
                <a:srgbClr val="191919"/>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00FE95B-8450-C195-8346-B4B2DA808361}"/>
                  </a:ext>
                </a:extLst>
              </p:cNvPr>
              <p:cNvSpPr txBox="1"/>
              <p:nvPr/>
            </p:nvSpPr>
            <p:spPr>
              <a:xfrm>
                <a:off x="7945541" y="4963429"/>
                <a:ext cx="9601200" cy="1248803"/>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m:rPr>
                          <m:nor/>
                        </m:rPr>
                        <a:rPr lang="en-US" sz="4000" b="1" smtClean="0">
                          <a:latin typeface="Arial" panose="020B0604020202020204" pitchFamily="34" charset="0"/>
                          <a:ea typeface="Malgun Gothic" panose="020B0503020000020004" pitchFamily="34" charset="-127"/>
                          <a:cs typeface="Arial" panose="020B0604020202020204" pitchFamily="34" charset="0"/>
                        </a:rPr>
                        <m:t>II</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Nguy</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ê</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n</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h</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à</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m</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c</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ủ</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a</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h</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à</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m</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 </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s</m:t>
                      </m:r>
                      <m:r>
                        <m:rPr>
                          <m:nor/>
                        </m:rPr>
                        <a:rPr lang="en-US" sz="4000" b="1" smtClean="0">
                          <a:latin typeface="Arial" panose="020B0604020202020204" pitchFamily="34" charset="0"/>
                          <a:ea typeface="Malgun Gothic" panose="020B0503020000020004" pitchFamily="34" charset="-127"/>
                          <a:cs typeface="Arial" panose="020B0604020202020204" pitchFamily="34" charset="0"/>
                        </a:rPr>
                        <m:t>ố</m:t>
                      </m:r>
                      <m:r>
                        <a:rPr lang="en-US" sz="4000" b="1" i="1" smtClean="0">
                          <a:latin typeface="Cambria Math" panose="02040503050406030204" pitchFamily="18" charset="0"/>
                          <a:ea typeface="Malgun Gothic" panose="020B0503020000020004" pitchFamily="34" charset="-127"/>
                          <a:cs typeface="Arial" panose="020B0604020202020204" pitchFamily="34" charset="0"/>
                        </a:rPr>
                        <m:t> </m:t>
                      </m:r>
                      <m:r>
                        <a:rPr lang="en-US" sz="4000" b="1" i="1">
                          <a:effectLst/>
                          <a:latin typeface="Cambria Math" panose="02040503050406030204" pitchFamily="18" charset="0"/>
                          <a:ea typeface="Malgun Gothic" panose="020B0503020000020004" pitchFamily="34" charset="-127"/>
                          <a:cs typeface="Times New Roman" panose="02020603050405020304" pitchFamily="18" charset="0"/>
                        </a:rPr>
                        <m:t>𝒇</m:t>
                      </m:r>
                      <m:d>
                        <m:dPr>
                          <m:ctrlPr>
                            <a:rPr lang="en-US" sz="4000" b="1"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b="1" i="1">
                              <a:effectLst/>
                              <a:latin typeface="Cambria Math" panose="02040503050406030204" pitchFamily="18" charset="0"/>
                              <a:ea typeface="Malgun Gothic" panose="020B0503020000020004" pitchFamily="34" charset="-127"/>
                              <a:cs typeface="Times New Roman" panose="02020603050405020304" pitchFamily="18" charset="0"/>
                            </a:rPr>
                            <m:t>𝒙</m:t>
                          </m:r>
                        </m:e>
                      </m:d>
                      <m:r>
                        <a:rPr lang="en-US" sz="4000" b="1"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b="1"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b="1" i="1">
                              <a:effectLst/>
                              <a:latin typeface="Cambria Math" panose="02040503050406030204" pitchFamily="18" charset="0"/>
                              <a:ea typeface="Malgun Gothic" panose="020B0503020000020004" pitchFamily="34" charset="-127"/>
                              <a:cs typeface="Times New Roman" panose="02020603050405020304" pitchFamily="18" charset="0"/>
                            </a:rPr>
                            <m:t>𝟏</m:t>
                          </m:r>
                        </m:num>
                        <m:den>
                          <m:r>
                            <a:rPr lang="en-US" sz="4000" b="1" i="1">
                              <a:effectLst/>
                              <a:latin typeface="Cambria Math" panose="02040503050406030204" pitchFamily="18" charset="0"/>
                              <a:ea typeface="Malgun Gothic" panose="020B0503020000020004" pitchFamily="34" charset="-127"/>
                              <a:cs typeface="Times New Roman" panose="02020603050405020304" pitchFamily="18" charset="0"/>
                            </a:rPr>
                            <m:t>𝒙</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100FE95B-8450-C195-8346-B4B2DA808361}"/>
                  </a:ext>
                </a:extLst>
              </p:cNvPr>
              <p:cNvSpPr txBox="1">
                <a:spLocks noRot="1" noChangeAspect="1" noMove="1" noResize="1" noEditPoints="1" noAdjustHandles="1" noChangeArrowheads="1" noChangeShapeType="1" noTextEdit="1"/>
              </p:cNvSpPr>
              <p:nvPr/>
            </p:nvSpPr>
            <p:spPr>
              <a:xfrm>
                <a:off x="7945541" y="4963429"/>
                <a:ext cx="9601200" cy="1248803"/>
              </a:xfrm>
              <a:prstGeom prst="rect">
                <a:avLst/>
              </a:prstGeom>
              <a:blipFill>
                <a:blip r:embed="rId9"/>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FBA90BD-336B-54F5-7245-9EABDE3D38D6}"/>
              </a:ext>
            </a:extLst>
          </p:cNvPr>
          <p:cNvSpPr txBox="1"/>
          <p:nvPr/>
        </p:nvSpPr>
        <p:spPr>
          <a:xfrm>
            <a:off x="7945539" y="7000675"/>
            <a:ext cx="9777661" cy="707886"/>
          </a:xfrm>
          <a:prstGeom prst="rect">
            <a:avLst/>
          </a:prstGeom>
          <a:noFill/>
        </p:spPr>
        <p:txBody>
          <a:bodyPr wrap="square">
            <a:spAutoFit/>
          </a:bodyPr>
          <a:lstStyle/>
          <a:p>
            <a:pPr algn="just" defTabSz="1828800">
              <a:buClr>
                <a:srgbClr val="000000"/>
              </a:buClr>
              <a:defRPr/>
            </a:pPr>
            <a:r>
              <a:rPr lang="vi-VN" sz="4000" b="1" kern="0">
                <a:solidFill>
                  <a:srgbClr val="191919"/>
                </a:solidFill>
                <a:cs typeface="Arial" panose="020B0604020202020204" pitchFamily="34" charset="0"/>
                <a:sym typeface="Arial"/>
              </a:rPr>
              <a:t>III. Nguyên hàm của hàm số lượng giác</a:t>
            </a:r>
            <a:endParaRPr lang="en-US" sz="4000" b="1" kern="0" dirty="0">
              <a:solidFill>
                <a:srgbClr val="191919"/>
              </a:solidFill>
              <a:latin typeface="Arial" panose="020B0604020202020204" pitchFamily="34" charset="0"/>
              <a:cs typeface="Arial" panose="020B0604020202020204" pitchFamily="34" charset="0"/>
              <a:sym typeface="Arial"/>
            </a:endParaRPr>
          </a:p>
        </p:txBody>
      </p:sp>
      <p:sp>
        <p:nvSpPr>
          <p:cNvPr id="15" name="Title 2">
            <a:extLst>
              <a:ext uri="{FF2B5EF4-FFF2-40B4-BE49-F238E27FC236}">
                <a16:creationId xmlns:a16="http://schemas.microsoft.com/office/drawing/2014/main" id="{1F66EC9F-8367-1E84-144B-82D166CAF2B1}"/>
              </a:ext>
            </a:extLst>
          </p:cNvPr>
          <p:cNvSpPr txBox="1">
            <a:spLocks/>
          </p:cNvSpPr>
          <p:nvPr/>
        </p:nvSpPr>
        <p:spPr>
          <a:xfrm>
            <a:off x="8043088" y="1028700"/>
            <a:ext cx="9582562" cy="128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Encode Sans Expanded SemiBold"/>
              <a:buNone/>
              <a:defRPr sz="4000" b="0" i="0" u="none" strike="noStrike" cap="none">
                <a:solidFill>
                  <a:schemeClr val="dk1"/>
                </a:solidFill>
                <a:latin typeface="Encode Sans Expanded SemiBold"/>
                <a:ea typeface="Encode Sans Expanded SemiBold"/>
                <a:cs typeface="Encode Sans Expanded SemiBold"/>
                <a:sym typeface="Encode Sans Expanded SemiBold"/>
              </a:defRPr>
            </a:lvl1pPr>
            <a:lvl2pPr marR="0" lvl="1" algn="l" rtl="0">
              <a:lnSpc>
                <a:spcPct val="100000"/>
              </a:lnSpc>
              <a:spcBef>
                <a:spcPts val="0"/>
              </a:spcBef>
              <a:spcAft>
                <a:spcPts val="0"/>
              </a:spcAft>
              <a:buClr>
                <a:schemeClr val="dk1"/>
              </a:buClr>
              <a:buSzPts val="2400"/>
              <a:buFont typeface="Encode Sans Expanded SemiBold"/>
              <a:buNone/>
              <a:defRPr sz="4800" b="0" i="0" u="none" strike="noStrike" cap="none">
                <a:solidFill>
                  <a:schemeClr val="dk1"/>
                </a:solidFill>
                <a:latin typeface="Encode Sans Expanded SemiBold"/>
                <a:ea typeface="Encode Sans Expanded SemiBold"/>
                <a:cs typeface="Encode Sans Expanded SemiBold"/>
                <a:sym typeface="Encode Sans Expanded SemiBold"/>
              </a:defRPr>
            </a:lvl2pPr>
            <a:lvl3pPr marR="0" lvl="2" algn="l" rtl="0">
              <a:lnSpc>
                <a:spcPct val="100000"/>
              </a:lnSpc>
              <a:spcBef>
                <a:spcPts val="0"/>
              </a:spcBef>
              <a:spcAft>
                <a:spcPts val="0"/>
              </a:spcAft>
              <a:buClr>
                <a:schemeClr val="dk1"/>
              </a:buClr>
              <a:buSzPts val="2400"/>
              <a:buFont typeface="Encode Sans Expanded SemiBold"/>
              <a:buNone/>
              <a:defRPr sz="4800" b="0" i="0" u="none" strike="noStrike" cap="none">
                <a:solidFill>
                  <a:schemeClr val="dk1"/>
                </a:solidFill>
                <a:latin typeface="Encode Sans Expanded SemiBold"/>
                <a:ea typeface="Encode Sans Expanded SemiBold"/>
                <a:cs typeface="Encode Sans Expanded SemiBold"/>
                <a:sym typeface="Encode Sans Expanded SemiBold"/>
              </a:defRPr>
            </a:lvl3pPr>
            <a:lvl4pPr marR="0" lvl="3" algn="l" rtl="0">
              <a:lnSpc>
                <a:spcPct val="100000"/>
              </a:lnSpc>
              <a:spcBef>
                <a:spcPts val="0"/>
              </a:spcBef>
              <a:spcAft>
                <a:spcPts val="0"/>
              </a:spcAft>
              <a:buClr>
                <a:schemeClr val="dk1"/>
              </a:buClr>
              <a:buSzPts val="2400"/>
              <a:buFont typeface="Encode Sans Expanded SemiBold"/>
              <a:buNone/>
              <a:defRPr sz="4800" b="0" i="0" u="none" strike="noStrike" cap="none">
                <a:solidFill>
                  <a:schemeClr val="dk1"/>
                </a:solidFill>
                <a:latin typeface="Encode Sans Expanded SemiBold"/>
                <a:ea typeface="Encode Sans Expanded SemiBold"/>
                <a:cs typeface="Encode Sans Expanded SemiBold"/>
                <a:sym typeface="Encode Sans Expanded SemiBold"/>
              </a:defRPr>
            </a:lvl4pPr>
            <a:lvl5pPr marR="0" lvl="4" algn="l" rtl="0">
              <a:lnSpc>
                <a:spcPct val="100000"/>
              </a:lnSpc>
              <a:spcBef>
                <a:spcPts val="0"/>
              </a:spcBef>
              <a:spcAft>
                <a:spcPts val="0"/>
              </a:spcAft>
              <a:buClr>
                <a:schemeClr val="dk1"/>
              </a:buClr>
              <a:buSzPts val="2400"/>
              <a:buFont typeface="Encode Sans Expanded SemiBold"/>
              <a:buNone/>
              <a:defRPr sz="4800" b="0" i="0" u="none" strike="noStrike" cap="none">
                <a:solidFill>
                  <a:schemeClr val="dk1"/>
                </a:solidFill>
                <a:latin typeface="Encode Sans Expanded SemiBold"/>
                <a:ea typeface="Encode Sans Expanded SemiBold"/>
                <a:cs typeface="Encode Sans Expanded SemiBold"/>
                <a:sym typeface="Encode Sans Expanded SemiBold"/>
              </a:defRPr>
            </a:lvl5pPr>
            <a:lvl6pPr marR="0" lvl="5" algn="l" rtl="0">
              <a:lnSpc>
                <a:spcPct val="100000"/>
              </a:lnSpc>
              <a:spcBef>
                <a:spcPts val="0"/>
              </a:spcBef>
              <a:spcAft>
                <a:spcPts val="0"/>
              </a:spcAft>
              <a:buClr>
                <a:schemeClr val="dk1"/>
              </a:buClr>
              <a:buSzPts val="2400"/>
              <a:buFont typeface="Encode Sans Expanded SemiBold"/>
              <a:buNone/>
              <a:defRPr sz="4800" b="0" i="0" u="none" strike="noStrike" cap="none">
                <a:solidFill>
                  <a:schemeClr val="dk1"/>
                </a:solidFill>
                <a:latin typeface="Encode Sans Expanded SemiBold"/>
                <a:ea typeface="Encode Sans Expanded SemiBold"/>
                <a:cs typeface="Encode Sans Expanded SemiBold"/>
                <a:sym typeface="Encode Sans Expanded SemiBold"/>
              </a:defRPr>
            </a:lvl6pPr>
            <a:lvl7pPr marR="0" lvl="6" algn="l" rtl="0">
              <a:lnSpc>
                <a:spcPct val="100000"/>
              </a:lnSpc>
              <a:spcBef>
                <a:spcPts val="0"/>
              </a:spcBef>
              <a:spcAft>
                <a:spcPts val="0"/>
              </a:spcAft>
              <a:buClr>
                <a:schemeClr val="dk1"/>
              </a:buClr>
              <a:buSzPts val="2400"/>
              <a:buFont typeface="Encode Sans Expanded SemiBold"/>
              <a:buNone/>
              <a:defRPr sz="4800" b="0" i="0" u="none" strike="noStrike" cap="none">
                <a:solidFill>
                  <a:schemeClr val="dk1"/>
                </a:solidFill>
                <a:latin typeface="Encode Sans Expanded SemiBold"/>
                <a:ea typeface="Encode Sans Expanded SemiBold"/>
                <a:cs typeface="Encode Sans Expanded SemiBold"/>
                <a:sym typeface="Encode Sans Expanded SemiBold"/>
              </a:defRPr>
            </a:lvl7pPr>
            <a:lvl8pPr marR="0" lvl="7" algn="l" rtl="0">
              <a:lnSpc>
                <a:spcPct val="100000"/>
              </a:lnSpc>
              <a:spcBef>
                <a:spcPts val="0"/>
              </a:spcBef>
              <a:spcAft>
                <a:spcPts val="0"/>
              </a:spcAft>
              <a:buClr>
                <a:schemeClr val="dk1"/>
              </a:buClr>
              <a:buSzPts val="2400"/>
              <a:buFont typeface="Encode Sans Expanded SemiBold"/>
              <a:buNone/>
              <a:defRPr sz="4800" b="0" i="0" u="none" strike="noStrike" cap="none">
                <a:solidFill>
                  <a:schemeClr val="dk1"/>
                </a:solidFill>
                <a:latin typeface="Encode Sans Expanded SemiBold"/>
                <a:ea typeface="Encode Sans Expanded SemiBold"/>
                <a:cs typeface="Encode Sans Expanded SemiBold"/>
                <a:sym typeface="Encode Sans Expanded SemiBold"/>
              </a:defRPr>
            </a:lvl8pPr>
            <a:lvl9pPr marR="0" lvl="8" algn="l" rtl="0">
              <a:lnSpc>
                <a:spcPct val="100000"/>
              </a:lnSpc>
              <a:spcBef>
                <a:spcPts val="0"/>
              </a:spcBef>
              <a:spcAft>
                <a:spcPts val="0"/>
              </a:spcAft>
              <a:buClr>
                <a:schemeClr val="dk1"/>
              </a:buClr>
              <a:buSzPts val="2400"/>
              <a:buFont typeface="Encode Sans Expanded SemiBold"/>
              <a:buNone/>
              <a:defRPr sz="4800" b="0" i="0" u="none" strike="noStrike" cap="none">
                <a:solidFill>
                  <a:schemeClr val="dk1"/>
                </a:solidFill>
                <a:latin typeface="Encode Sans Expanded SemiBold"/>
                <a:ea typeface="Encode Sans Expanded SemiBold"/>
                <a:cs typeface="Encode Sans Expanded SemiBold"/>
                <a:sym typeface="Encode Sans Expanded SemiBold"/>
              </a:defRPr>
            </a:lvl9pPr>
          </a:lstStyle>
          <a:p>
            <a:pPr marL="0" marR="0" lvl="0" indent="0" algn="ctr" defTabSz="914400" rtl="0" eaLnBrk="1" fontAlgn="auto" latinLnBrk="0" hangingPunct="1">
              <a:lnSpc>
                <a:spcPct val="100000"/>
              </a:lnSpc>
              <a:spcBef>
                <a:spcPts val="0"/>
              </a:spcBef>
              <a:spcAft>
                <a:spcPts val="0"/>
              </a:spcAft>
              <a:buClr>
                <a:srgbClr val="191919"/>
              </a:buClr>
              <a:buSzPts val="2400"/>
              <a:buFont typeface="Encode Sans Expanded SemiBold"/>
              <a:buNone/>
              <a:tabLst/>
              <a:defRPr/>
            </a:pPr>
            <a:r>
              <a:rPr kumimoji="0" lang="en-US" sz="7000" b="1" i="0" u="none" strike="noStrike" kern="0" cap="none" spc="0" normalizeH="0" baseline="0" noProof="0">
                <a:ln>
                  <a:noFill/>
                </a:ln>
                <a:solidFill>
                  <a:srgbClr val="351C75"/>
                </a:solidFill>
                <a:effectLst/>
                <a:uLnTx/>
                <a:uFillTx/>
                <a:latin typeface="Arial"/>
                <a:cs typeface="Encode Sans Expanded SemiBold"/>
                <a:sym typeface="Encode Sans Expanded SemiBold"/>
              </a:rPr>
              <a:t>NỘI DUNG BÀI HỌC </a:t>
            </a:r>
            <a:endParaRPr kumimoji="0" lang="en-US" sz="7000" b="1" i="0" u="none" strike="noStrike" kern="0" cap="none" spc="0" normalizeH="0" baseline="0" noProof="0" dirty="0">
              <a:ln>
                <a:noFill/>
              </a:ln>
              <a:solidFill>
                <a:srgbClr val="351C75"/>
              </a:solidFill>
              <a:effectLst/>
              <a:uLnTx/>
              <a:uFillTx/>
              <a:latin typeface="Arial"/>
              <a:cs typeface="Encode Sans Expanded SemiBold"/>
              <a:sym typeface="Encode Sans Expanded SemiBold"/>
            </a:endParaRPr>
          </a:p>
        </p:txBody>
      </p:sp>
      <p:sp>
        <p:nvSpPr>
          <p:cNvPr id="16" name="Freeform 3"/>
          <p:cNvSpPr/>
          <p:nvPr/>
        </p:nvSpPr>
        <p:spPr>
          <a:xfrm>
            <a:off x="685800" y="3848100"/>
            <a:ext cx="6551474" cy="5357112"/>
          </a:xfrm>
          <a:custGeom>
            <a:avLst/>
            <a:gdLst/>
            <a:ahLst/>
            <a:cxnLst/>
            <a:rect l="l" t="t" r="r" b="b"/>
            <a:pathLst>
              <a:path w="6551474" h="5357112">
                <a:moveTo>
                  <a:pt x="0" y="0"/>
                </a:moveTo>
                <a:lnTo>
                  <a:pt x="6551474" y="0"/>
                </a:lnTo>
                <a:lnTo>
                  <a:pt x="6551474" y="5357112"/>
                </a:lnTo>
                <a:lnTo>
                  <a:pt x="0" y="5357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TextBox 17">
            <a:extLst>
              <a:ext uri="{FF2B5EF4-FFF2-40B4-BE49-F238E27FC236}">
                <a16:creationId xmlns:a16="http://schemas.microsoft.com/office/drawing/2014/main" id="{9FBA90BD-336B-54F5-7245-9EABDE3D38D6}"/>
              </a:ext>
            </a:extLst>
          </p:cNvPr>
          <p:cNvSpPr txBox="1"/>
          <p:nvPr/>
        </p:nvSpPr>
        <p:spPr>
          <a:xfrm>
            <a:off x="7945539" y="8683978"/>
            <a:ext cx="9777661" cy="707886"/>
          </a:xfrm>
          <a:prstGeom prst="rect">
            <a:avLst/>
          </a:prstGeom>
          <a:noFill/>
        </p:spPr>
        <p:txBody>
          <a:bodyPr wrap="square">
            <a:spAutoFit/>
          </a:bodyPr>
          <a:lstStyle/>
          <a:p>
            <a:pPr algn="just" defTabSz="1828800">
              <a:buClr>
                <a:srgbClr val="000000"/>
              </a:buClr>
              <a:defRPr/>
            </a:pPr>
            <a:r>
              <a:rPr lang="vi-VN" sz="4000" b="1" kern="0">
                <a:solidFill>
                  <a:srgbClr val="191919"/>
                </a:solidFill>
                <a:cs typeface="Arial" panose="020B0604020202020204" pitchFamily="34" charset="0"/>
                <a:sym typeface="Arial"/>
              </a:rPr>
              <a:t>IV. nguyên hàm của hàm số mũ</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3400" y="326858"/>
            <a:ext cx="17221200" cy="96012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p:sp>
        <p:nvSpPr>
          <p:cNvPr id="9" name="Rectangle 8"/>
          <p:cNvSpPr/>
          <p:nvPr/>
        </p:nvSpPr>
        <p:spPr>
          <a:xfrm>
            <a:off x="8511477" y="800100"/>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990555" y="1714500"/>
                <a:ext cx="16687845" cy="3971023"/>
              </a:xfrm>
              <a:prstGeom prst="rect">
                <a:avLst/>
              </a:prstGeom>
            </p:spPr>
            <p:txBody>
              <a:bodyPr wrap="square">
                <a:spAutoFit/>
              </a:bodyPr>
              <a:lstStyle/>
              <a:p>
                <a:pPr lvl="0">
                  <a:lnSpc>
                    <a:spcPct val="150000"/>
                  </a:lnSpc>
                  <a:spcBef>
                    <a:spcPts val="300"/>
                  </a:spcBef>
                  <a:spcAft>
                    <a:spcPts val="300"/>
                  </a:spcAft>
                </a:pPr>
                <a:r>
                  <a:rPr lang="vi-VN" sz="3600">
                    <a:solidFill>
                      <a:prstClr val="black"/>
                    </a:solidFill>
                    <a:cs typeface="Arial" panose="020B0604020202020204" pitchFamily="34" charset="0"/>
                  </a:rPr>
                  <a:t>b) Ta tìm </a:t>
                </a:r>
                <a14:m>
                  <m:oMath xmlns:m="http://schemas.openxmlformats.org/officeDocument/2006/math">
                    <m:limLow>
                      <m:limLowPr>
                        <m:ctrlPr>
                          <a:rPr lang="en-US" sz="3600" i="1">
                            <a:solidFill>
                              <a:prstClr val="black"/>
                            </a:solidFill>
                            <a:latin typeface="Cambria Math" panose="02040503050406030204" pitchFamily="18" charset="0"/>
                          </a:rPr>
                        </m:ctrlPr>
                      </m:limLowPr>
                      <m:e>
                        <m:r>
                          <a:rPr lang="en-US" sz="3600" i="1">
                            <a:solidFill>
                              <a:prstClr val="black"/>
                            </a:solidFill>
                            <a:latin typeface="Cambria Math" panose="02040503050406030204" pitchFamily="18" charset="0"/>
                          </a:rPr>
                          <m:t>𝑚𝑖𝑛</m:t>
                        </m:r>
                      </m:e>
                      <m:lim>
                        <m:d>
                          <m:dPr>
                            <m:begChr m:val="["/>
                            <m:endChr m:val="]"/>
                            <m:ctrlPr>
                              <a:rPr lang="en-US" sz="3600" i="1">
                                <a:solidFill>
                                  <a:prstClr val="black"/>
                                </a:solidFill>
                                <a:latin typeface="Cambria Math" panose="02040503050406030204" pitchFamily="18" charset="0"/>
                              </a:rPr>
                            </m:ctrlPr>
                          </m:dPr>
                          <m:e>
                            <m:r>
                              <a:rPr lang="en-US" sz="3600" i="1">
                                <a:solidFill>
                                  <a:prstClr val="black"/>
                                </a:solidFill>
                                <a:latin typeface="Cambria Math" panose="02040503050406030204" pitchFamily="18" charset="0"/>
                              </a:rPr>
                              <m:t>0;24</m:t>
                            </m:r>
                          </m:e>
                        </m:d>
                      </m:lim>
                    </m:limLow>
                    <m:r>
                      <a:rPr lang="en-US" sz="3600" b="0" i="1" smtClean="0">
                        <a:solidFill>
                          <a:prstClr val="black"/>
                        </a:solidFill>
                        <a:latin typeface="Cambria Math" panose="02040503050406030204" pitchFamily="18" charset="0"/>
                      </a:rPr>
                      <m:t> </m:t>
                    </m:r>
                    <m:r>
                      <a:rPr lang="en-US" sz="3600" b="0" i="1" smtClean="0">
                        <a:solidFill>
                          <a:prstClr val="black"/>
                        </a:solidFill>
                        <a:latin typeface="Cambria Math" panose="02040503050406030204" pitchFamily="18" charset="0"/>
                      </a:rPr>
                      <m:t>h</m:t>
                    </m:r>
                    <m:r>
                      <a:rPr lang="en-US" sz="3600" b="0" i="1" smtClean="0">
                        <a:solidFill>
                          <a:prstClr val="black"/>
                        </a:solidFill>
                        <a:latin typeface="Cambria Math" panose="02040503050406030204" pitchFamily="18" charset="0"/>
                      </a:rPr>
                      <m:t>(</m:t>
                    </m:r>
                    <m:r>
                      <a:rPr lang="en-US" sz="3600" b="0" i="1" smtClean="0">
                        <a:solidFill>
                          <a:prstClr val="black"/>
                        </a:solidFill>
                        <a:latin typeface="Cambria Math" panose="02040503050406030204" pitchFamily="18" charset="0"/>
                      </a:rPr>
                      <m:t>𝑡</m:t>
                    </m:r>
                    <m:r>
                      <a:rPr lang="en-US" sz="3600" b="0" i="1" smtClean="0">
                        <a:solidFill>
                          <a:prstClr val="black"/>
                        </a:solidFill>
                        <a:latin typeface="Cambria Math" panose="02040503050406030204" pitchFamily="18" charset="0"/>
                      </a:rPr>
                      <m:t>)</m:t>
                    </m:r>
                  </m:oMath>
                </a14:m>
                <a:r>
                  <a:rPr lang="vi-VN" sz="3600" i="1">
                    <a:solidFill>
                      <a:prstClr val="black"/>
                    </a:solidFill>
                    <a:cs typeface="Arial" panose="020B0604020202020204" pitchFamily="34" charset="0"/>
                  </a:rPr>
                  <a:t> </a:t>
                </a:r>
                <a:r>
                  <a:rPr lang="vi-VN" sz="3600">
                    <a:solidFill>
                      <a:prstClr val="black"/>
                    </a:solidFill>
                    <a:cs typeface="Arial" panose="020B0604020202020204" pitchFamily="34" charset="0"/>
                  </a:rPr>
                  <a:t>và </a:t>
                </a:r>
                <a14:m>
                  <m:oMath xmlns:m="http://schemas.openxmlformats.org/officeDocument/2006/math">
                    <m:limLow>
                      <m:limLowPr>
                        <m:ctrlPr>
                          <a:rPr lang="en-US" sz="3600" i="1">
                            <a:solidFill>
                              <a:prstClr val="black"/>
                            </a:solidFill>
                            <a:latin typeface="Cambria Math" panose="02040503050406030204" pitchFamily="18" charset="0"/>
                          </a:rPr>
                        </m:ctrlPr>
                      </m:limLowPr>
                      <m:e>
                        <m:r>
                          <a:rPr lang="en-US" sz="3600" i="1">
                            <a:solidFill>
                              <a:prstClr val="black"/>
                            </a:solidFill>
                            <a:latin typeface="Cambria Math" panose="02040503050406030204" pitchFamily="18" charset="0"/>
                          </a:rPr>
                          <m:t>𝑚</m:t>
                        </m:r>
                        <m:r>
                          <a:rPr lang="en-US" sz="3600" b="0" i="1" smtClean="0">
                            <a:solidFill>
                              <a:prstClr val="black"/>
                            </a:solidFill>
                            <a:latin typeface="Cambria Math" panose="02040503050406030204" pitchFamily="18" charset="0"/>
                          </a:rPr>
                          <m:t>𝑎𝑥</m:t>
                        </m:r>
                      </m:e>
                      <m:lim>
                        <m:d>
                          <m:dPr>
                            <m:begChr m:val="["/>
                            <m:endChr m:val="]"/>
                            <m:ctrlPr>
                              <a:rPr lang="en-US" sz="3600" i="1">
                                <a:solidFill>
                                  <a:prstClr val="black"/>
                                </a:solidFill>
                                <a:latin typeface="Cambria Math" panose="02040503050406030204" pitchFamily="18" charset="0"/>
                              </a:rPr>
                            </m:ctrlPr>
                          </m:dPr>
                          <m:e>
                            <m:r>
                              <a:rPr lang="en-US" sz="3600" i="1">
                                <a:solidFill>
                                  <a:prstClr val="black"/>
                                </a:solidFill>
                                <a:latin typeface="Cambria Math" panose="02040503050406030204" pitchFamily="18" charset="0"/>
                              </a:rPr>
                              <m:t>0;24</m:t>
                            </m:r>
                          </m:e>
                        </m:d>
                      </m:lim>
                    </m:limLow>
                    <m:r>
                      <a:rPr lang="en-US" sz="3600" b="0" i="1" smtClean="0">
                        <a:solidFill>
                          <a:prstClr val="black"/>
                        </a:solidFill>
                        <a:latin typeface="Cambria Math" panose="02040503050406030204" pitchFamily="18" charset="0"/>
                      </a:rPr>
                      <m:t>  </m:t>
                    </m:r>
                    <m:r>
                      <a:rPr lang="en-US" sz="3600" i="1">
                        <a:solidFill>
                          <a:prstClr val="black"/>
                        </a:solidFill>
                        <a:latin typeface="Cambria Math" panose="02040503050406030204" pitchFamily="18" charset="0"/>
                      </a:rPr>
                      <m:t>h</m:t>
                    </m:r>
                    <m:r>
                      <a:rPr lang="en-US" sz="3600" i="1">
                        <a:solidFill>
                          <a:prstClr val="black"/>
                        </a:solidFill>
                        <a:latin typeface="Cambria Math" panose="02040503050406030204" pitchFamily="18" charset="0"/>
                      </a:rPr>
                      <m:t>(</m:t>
                    </m:r>
                    <m:r>
                      <a:rPr lang="en-US" sz="3600" i="1">
                        <a:solidFill>
                          <a:prstClr val="black"/>
                        </a:solidFill>
                        <a:latin typeface="Cambria Math" panose="02040503050406030204" pitchFamily="18" charset="0"/>
                      </a:rPr>
                      <m:t>𝑡</m:t>
                    </m:r>
                    <m:r>
                      <a:rPr lang="en-US" sz="3600" i="1">
                        <a:solidFill>
                          <a:prstClr val="black"/>
                        </a:solidFill>
                        <a:latin typeface="Cambria Math" panose="02040503050406030204" pitchFamily="18" charset="0"/>
                      </a:rPr>
                      <m:t>)</m:t>
                    </m:r>
                  </m:oMath>
                </a14:m>
                <a:r>
                  <a:rPr lang="vi-VN" sz="3600" i="1">
                    <a:solidFill>
                      <a:prstClr val="black"/>
                    </a:solidFill>
                    <a:cs typeface="Arial" panose="020B0604020202020204" pitchFamily="34" charset="0"/>
                  </a:rPr>
                  <a:t> </a:t>
                </a:r>
                <a:endParaRPr lang="en-US" sz="3600" i="1">
                  <a:solidFill>
                    <a:prstClr val="black"/>
                  </a:solidFill>
                  <a:cs typeface="Arial" panose="020B0604020202020204" pitchFamily="34" charset="0"/>
                </a:endParaRPr>
              </a:p>
              <a:p>
                <a:pPr lvl="0">
                  <a:lnSpc>
                    <a:spcPct val="150000"/>
                  </a:lnSpc>
                  <a:spcBef>
                    <a:spcPts val="300"/>
                  </a:spcBef>
                  <a:spcAft>
                    <a:spcPts val="300"/>
                  </a:spcAft>
                </a:pP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h</m:t>
                    </m:r>
                    <m:r>
                      <a:rPr lang="vi-VN" sz="3600" i="1">
                        <a:solidFill>
                          <a:prstClr val="black"/>
                        </a:solidFill>
                        <a:latin typeface="Cambria Math" panose="02040503050406030204" pitchFamily="18" charset="0"/>
                        <a:cs typeface="Arial" panose="020B0604020202020204" pitchFamily="34" charset="0"/>
                      </a:rPr>
                      <m:t>′(</m:t>
                    </m:r>
                    <m:r>
                      <a:rPr lang="vi-VN" sz="3600" i="1">
                        <a:solidFill>
                          <a:prstClr val="black"/>
                        </a:solidFill>
                        <a:latin typeface="Cambria Math" panose="02040503050406030204" pitchFamily="18" charset="0"/>
                        <a:cs typeface="Arial" panose="020B0604020202020204" pitchFamily="34" charset="0"/>
                      </a:rPr>
                      <m:t>𝑡</m:t>
                    </m:r>
                    <m:r>
                      <a:rPr lang="vi-VN" sz="3600" i="1">
                        <a:solidFill>
                          <a:prstClr val="black"/>
                        </a:solidFill>
                        <a:latin typeface="Cambria Math" panose="02040503050406030204" pitchFamily="18" charset="0"/>
                        <a:cs typeface="Arial" panose="020B0604020202020204" pitchFamily="34" charset="0"/>
                      </a:rPr>
                      <m:t>)=0⇔</m:t>
                    </m:r>
                  </m:oMath>
                </a14:m>
                <a:r>
                  <a:rPr lang="en-US" sz="3600" i="1">
                    <a:solidFill>
                      <a:prstClr val="black"/>
                    </a:solidFill>
                  </a:rPr>
                  <a:t> </a:t>
                </a:r>
                <a14:m>
                  <m:oMath xmlns:m="http://schemas.openxmlformats.org/officeDocument/2006/math">
                    <m:r>
                      <a:rPr lang="en-US" sz="3600" i="1">
                        <a:solidFill>
                          <a:prstClr val="black"/>
                        </a:solidFill>
                        <a:latin typeface="Cambria Math" panose="02040503050406030204" pitchFamily="18" charset="0"/>
                      </a:rPr>
                      <m:t>5</m:t>
                    </m:r>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i="1">
                            <a:solidFill>
                              <a:prstClr val="black"/>
                            </a:solidFill>
                            <a:latin typeface="Cambria Math" panose="02040503050406030204" pitchFamily="18" charset="0"/>
                          </a:rPr>
                          <m:t>2</m:t>
                        </m:r>
                      </m:sup>
                    </m:sSup>
                    <m:r>
                      <a:rPr lang="en-US" sz="3600" i="1">
                        <a:solidFill>
                          <a:prstClr val="black"/>
                        </a:solidFill>
                        <a:latin typeface="Cambria Math" panose="02040503050406030204" pitchFamily="18" charset="0"/>
                      </a:rPr>
                      <m:t>−120</m:t>
                    </m:r>
                    <m:r>
                      <a:rPr lang="en-US" sz="3600" i="1">
                        <a:solidFill>
                          <a:prstClr val="black"/>
                        </a:solidFill>
                        <a:latin typeface="Cambria Math" panose="02040503050406030204" pitchFamily="18" charset="0"/>
                      </a:rPr>
                      <m:t>𝑡</m:t>
                    </m:r>
                    <m:r>
                      <a:rPr lang="en-US" sz="3600" i="1">
                        <a:solidFill>
                          <a:prstClr val="black"/>
                        </a:solidFill>
                        <a:latin typeface="Cambria Math" panose="02040503050406030204" pitchFamily="18" charset="0"/>
                      </a:rPr>
                      <m:t>+480=0</m:t>
                    </m:r>
                  </m:oMath>
                </a14:m>
                <a:r>
                  <a:rPr lang="en-US" sz="3600" i="1">
                    <a:solidFill>
                      <a:prstClr val="black"/>
                    </a:solidFill>
                  </a:rPr>
                  <a:t> </a:t>
                </a:r>
                <a14:m>
                  <m:oMath xmlns:m="http://schemas.openxmlformats.org/officeDocument/2006/math">
                    <m:r>
                      <a:rPr lang="en-US" sz="3600" i="1">
                        <a:solidFill>
                          <a:prstClr val="black"/>
                        </a:solidFill>
                        <a:latin typeface="Cambria Math" panose="02040503050406030204" pitchFamily="18" charset="0"/>
                      </a:rPr>
                      <m:t>⇔</m:t>
                    </m:r>
                  </m:oMath>
                </a14:m>
                <a:r>
                  <a:rPr lang="en-US" sz="3600" i="1">
                    <a:solidFill>
                      <a:prstClr val="black"/>
                    </a:solidFill>
                  </a:rPr>
                  <a:t> </a:t>
                </a:r>
                <a14:m>
                  <m:oMath xmlns:m="http://schemas.openxmlformats.org/officeDocument/2006/math">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𝑡</m:t>
                        </m:r>
                      </m:e>
                      <m:sup>
                        <m:r>
                          <a:rPr lang="en-US" sz="3600" i="1">
                            <a:solidFill>
                              <a:prstClr val="black"/>
                            </a:solidFill>
                            <a:latin typeface="Cambria Math" panose="02040503050406030204" pitchFamily="18" charset="0"/>
                          </a:rPr>
                          <m:t>2</m:t>
                        </m:r>
                      </m:sup>
                    </m:sSup>
                    <m:r>
                      <a:rPr lang="en-US" sz="3600" i="1">
                        <a:solidFill>
                          <a:prstClr val="black"/>
                        </a:solidFill>
                        <a:latin typeface="Cambria Math" panose="02040503050406030204" pitchFamily="18" charset="0"/>
                      </a:rPr>
                      <m:t>−2</m:t>
                    </m:r>
                    <m:r>
                      <a:rPr lang="en-US" sz="3600" b="0" i="1" smtClean="0">
                        <a:solidFill>
                          <a:prstClr val="black"/>
                        </a:solidFill>
                        <a:latin typeface="Cambria Math" panose="02040503050406030204" pitchFamily="18" charset="0"/>
                      </a:rPr>
                      <m:t>4</m:t>
                    </m:r>
                    <m:r>
                      <a:rPr lang="en-US" sz="3600" i="1">
                        <a:solidFill>
                          <a:prstClr val="black"/>
                        </a:solidFill>
                        <a:latin typeface="Cambria Math" panose="02040503050406030204" pitchFamily="18" charset="0"/>
                      </a:rPr>
                      <m:t>𝑡</m:t>
                    </m:r>
                    <m:r>
                      <a:rPr lang="en-US" sz="3600" i="1">
                        <a:solidFill>
                          <a:prstClr val="black"/>
                        </a:solidFill>
                        <a:latin typeface="Cambria Math" panose="02040503050406030204" pitchFamily="18" charset="0"/>
                      </a:rPr>
                      <m:t>+96=0</m:t>
                    </m:r>
                  </m:oMath>
                </a14:m>
                <a:r>
                  <a:rPr lang="en-US" sz="3600" i="1">
                    <a:solidFill>
                      <a:prstClr val="black"/>
                    </a:solidFill>
                  </a:rPr>
                  <a:t> </a:t>
                </a:r>
              </a:p>
              <a:p>
                <a:pPr lvl="0">
                  <a:lnSpc>
                    <a:spcPct val="150000"/>
                  </a:lnSpc>
                  <a:spcBef>
                    <a:spcPts val="300"/>
                  </a:spcBef>
                  <a:spcAft>
                    <a:spcPts val="300"/>
                  </a:spcAft>
                </a:pPr>
                <a:r>
                  <a:rPr lang="en-US" sz="3600" i="1">
                    <a:solidFill>
                      <a:prstClr val="black"/>
                    </a:solidFill>
                  </a:rPr>
                  <a:t>                                                                   </a:t>
                </a:r>
                <a14:m>
                  <m:oMath xmlns:m="http://schemas.openxmlformats.org/officeDocument/2006/math">
                    <m:r>
                      <a:rPr lang="en-US" sz="3600" i="1">
                        <a:solidFill>
                          <a:prstClr val="black"/>
                        </a:solidFill>
                        <a:latin typeface="Cambria Math" panose="02040503050406030204" pitchFamily="18" charset="0"/>
                      </a:rPr>
                      <m:t>⇔</m:t>
                    </m:r>
                    <m:r>
                      <a:rPr lang="en-US" sz="3600" b="0" i="1" smtClean="0">
                        <a:solidFill>
                          <a:prstClr val="black"/>
                        </a:solidFill>
                        <a:latin typeface="Cambria Math" panose="02040503050406030204" pitchFamily="18" charset="0"/>
                      </a:rPr>
                      <m:t>𝑡</m:t>
                    </m:r>
                    <m:r>
                      <a:rPr lang="en-US" sz="3600" b="0" i="1" smtClean="0">
                        <a:solidFill>
                          <a:prstClr val="black"/>
                        </a:solidFill>
                        <a:latin typeface="Cambria Math" panose="02040503050406030204" pitchFamily="18" charset="0"/>
                      </a:rPr>
                      <m:t>=12−4</m:t>
                    </m:r>
                    <m:rad>
                      <m:radPr>
                        <m:degHide m:val="on"/>
                        <m:ctrlPr>
                          <a:rPr lang="en-US" sz="3600" b="0" i="1" smtClean="0">
                            <a:solidFill>
                              <a:prstClr val="black"/>
                            </a:solidFill>
                            <a:latin typeface="Cambria Math" panose="02040503050406030204" pitchFamily="18" charset="0"/>
                          </a:rPr>
                        </m:ctrlPr>
                      </m:radPr>
                      <m:deg/>
                      <m:e>
                        <m:r>
                          <a:rPr lang="en-US" sz="3600" b="0" i="1" smtClean="0">
                            <a:solidFill>
                              <a:prstClr val="black"/>
                            </a:solidFill>
                            <a:latin typeface="Cambria Math" panose="02040503050406030204" pitchFamily="18" charset="0"/>
                          </a:rPr>
                          <m:t>3</m:t>
                        </m:r>
                      </m:e>
                    </m:rad>
                  </m:oMath>
                </a14:m>
                <a:r>
                  <a:rPr lang="en-US" sz="3600">
                    <a:solidFill>
                      <a:prstClr val="black"/>
                    </a:solidFill>
                  </a:rPr>
                  <a:t> </a:t>
                </a:r>
                <a:r>
                  <a:rPr lang="en-US" sz="3600">
                    <a:solidFill>
                      <a:prstClr val="black"/>
                    </a:solidFill>
                    <a:latin typeface="Arial" panose="020B0604020202020204" pitchFamily="34" charset="0"/>
                    <a:cs typeface="Arial" panose="020B0604020202020204" pitchFamily="34" charset="0"/>
                  </a:rPr>
                  <a:t>hoặc </a:t>
                </a:r>
                <a14:m>
                  <m:oMath xmlns:m="http://schemas.openxmlformats.org/officeDocument/2006/math">
                    <m:r>
                      <a:rPr lang="en-US" sz="3600" i="1">
                        <a:solidFill>
                          <a:prstClr val="black"/>
                        </a:solidFill>
                        <a:latin typeface="Cambria Math" panose="02040503050406030204" pitchFamily="18" charset="0"/>
                      </a:rPr>
                      <m:t>𝑡</m:t>
                    </m:r>
                    <m:r>
                      <a:rPr lang="en-US" sz="3600" i="1">
                        <a:solidFill>
                          <a:prstClr val="black"/>
                        </a:solidFill>
                        <a:latin typeface="Cambria Math" panose="02040503050406030204" pitchFamily="18" charset="0"/>
                      </a:rPr>
                      <m:t>=12−4</m:t>
                    </m:r>
                    <m:rad>
                      <m:radPr>
                        <m:degHide m:val="on"/>
                        <m:ctrlPr>
                          <a:rPr lang="en-US" sz="3600" i="1">
                            <a:solidFill>
                              <a:prstClr val="black"/>
                            </a:solidFill>
                            <a:latin typeface="Cambria Math" panose="02040503050406030204" pitchFamily="18" charset="0"/>
                          </a:rPr>
                        </m:ctrlPr>
                      </m:radPr>
                      <m:deg/>
                      <m:e>
                        <m:r>
                          <a:rPr lang="en-US" sz="3600" i="1">
                            <a:solidFill>
                              <a:prstClr val="black"/>
                            </a:solidFill>
                            <a:latin typeface="Cambria Math" panose="02040503050406030204" pitchFamily="18" charset="0"/>
                          </a:rPr>
                          <m:t>3</m:t>
                        </m:r>
                      </m:e>
                    </m:rad>
                  </m:oMath>
                </a14:m>
                <a:r>
                  <a:rPr lang="en-US" sz="3600" i="1">
                    <a:solidFill>
                      <a:prstClr val="black"/>
                    </a:solidFill>
                    <a:latin typeface="Arial" panose="020B0604020202020204" pitchFamily="34" charset="0"/>
                    <a:cs typeface="Arial" panose="020B0604020202020204" pitchFamily="34" charset="0"/>
                  </a:rPr>
                  <a:t> </a:t>
                </a:r>
              </a:p>
              <a:p>
                <a:pPr lvl="0">
                  <a:lnSpc>
                    <a:spcPct val="150000"/>
                  </a:lnSpc>
                  <a:spcBef>
                    <a:spcPts val="300"/>
                  </a:spcBef>
                  <a:spcAft>
                    <a:spcPts val="300"/>
                  </a:spcAft>
                </a:pPr>
                <a:r>
                  <a:rPr lang="vi-VN" sz="3600">
                    <a:solidFill>
                      <a:prstClr val="black"/>
                    </a:solidFill>
                    <a:cs typeface="Arial" panose="020B0604020202020204" pitchFamily="34" charset="0"/>
                  </a:rPr>
                  <a:t>Bảng biến thiên: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90555" y="1714500"/>
                <a:ext cx="16687845" cy="3971023"/>
              </a:xfrm>
              <a:prstGeom prst="rect">
                <a:avLst/>
              </a:prstGeom>
              <a:blipFill>
                <a:blip r:embed="rId10"/>
                <a:stretch>
                  <a:fillRect l="-1096" b="-4755"/>
                </a:stretch>
              </a:blipFill>
            </p:spPr>
            <p:txBody>
              <a:bodyPr/>
              <a:lstStyle/>
              <a:p>
                <a:r>
                  <a:rPr lang="en-US">
                    <a:noFill/>
                  </a:rPr>
                  <a:t> </a:t>
                </a:r>
              </a:p>
            </p:txBody>
          </p:sp>
        </mc:Fallback>
      </mc:AlternateContent>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40085" y="6013355"/>
            <a:ext cx="10058400" cy="3669744"/>
          </a:xfrm>
          <a:prstGeom prst="rect">
            <a:avLst/>
          </a:prstGeom>
        </p:spPr>
      </p:pic>
    </p:spTree>
    <p:extLst>
      <p:ext uri="{BB962C8B-B14F-4D97-AF65-F5344CB8AC3E}">
        <p14:creationId xmlns:p14="http://schemas.microsoft.com/office/powerpoint/2010/main" val="243065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3400" y="326858"/>
            <a:ext cx="17221200" cy="96012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mc:AlternateContent xmlns:mc="http://schemas.openxmlformats.org/markup-compatibility/2006" xmlns:a14="http://schemas.microsoft.com/office/drawing/2010/main">
        <mc:Choice Requires="a14">
          <p:sp>
            <p:nvSpPr>
              <p:cNvPr id="7" name="Rectangle 6"/>
              <p:cNvSpPr/>
              <p:nvPr/>
            </p:nvSpPr>
            <p:spPr>
              <a:xfrm>
                <a:off x="1523954" y="1562100"/>
                <a:ext cx="15316245" cy="4461478"/>
              </a:xfrm>
              <a:prstGeom prst="rect">
                <a:avLst/>
              </a:prstGeom>
            </p:spPr>
            <p:txBody>
              <a:bodyPr wrap="square">
                <a:spAutoFit/>
              </a:bodyPr>
              <a:lstStyle/>
              <a:p>
                <a:pPr lvl="0" algn="just">
                  <a:lnSpc>
                    <a:spcPct val="150000"/>
                  </a:lnSpc>
                  <a:spcBef>
                    <a:spcPts val="300"/>
                  </a:spcBef>
                  <a:spcAft>
                    <a:spcPts val="300"/>
                  </a:spcAft>
                </a:pPr>
                <a:r>
                  <a:rPr lang="vi-VN" sz="3600">
                    <a:solidFill>
                      <a:prstClr val="black"/>
                    </a:solidFill>
                    <a:cs typeface="Arial" panose="020B0604020202020204" pitchFamily="34" charset="0"/>
                  </a:rPr>
                  <a:t>Do đó, ta có: </a:t>
                </a:r>
                <a14:m>
                  <m:oMath xmlns:m="http://schemas.openxmlformats.org/officeDocument/2006/math">
                    <m:limLow>
                      <m:limLowPr>
                        <m:ctrlPr>
                          <a:rPr lang="en-US" sz="3600" i="1">
                            <a:solidFill>
                              <a:prstClr val="black"/>
                            </a:solidFill>
                            <a:latin typeface="Cambria Math" panose="02040503050406030204" pitchFamily="18" charset="0"/>
                          </a:rPr>
                        </m:ctrlPr>
                      </m:limLowPr>
                      <m:e>
                        <m:r>
                          <a:rPr lang="en-US" sz="3600" i="1">
                            <a:solidFill>
                              <a:prstClr val="black"/>
                            </a:solidFill>
                            <a:latin typeface="Cambria Math" panose="02040503050406030204" pitchFamily="18" charset="0"/>
                          </a:rPr>
                          <m:t>𝑚𝑖𝑛</m:t>
                        </m:r>
                      </m:e>
                      <m:lim>
                        <m:d>
                          <m:dPr>
                            <m:begChr m:val="["/>
                            <m:endChr m:val="]"/>
                            <m:ctrlPr>
                              <a:rPr lang="en-US" sz="3600" i="1">
                                <a:solidFill>
                                  <a:prstClr val="black"/>
                                </a:solidFill>
                                <a:latin typeface="Cambria Math" panose="02040503050406030204" pitchFamily="18" charset="0"/>
                              </a:rPr>
                            </m:ctrlPr>
                          </m:dPr>
                          <m:e>
                            <m:r>
                              <a:rPr lang="en-US" sz="3600" i="1">
                                <a:solidFill>
                                  <a:prstClr val="black"/>
                                </a:solidFill>
                                <a:latin typeface="Cambria Math" panose="02040503050406030204" pitchFamily="18" charset="0"/>
                              </a:rPr>
                              <m:t>0;24</m:t>
                            </m:r>
                          </m:e>
                        </m:d>
                      </m:lim>
                    </m:limLow>
                    <m:r>
                      <a:rPr lang="en-US" sz="3600" i="1">
                        <a:solidFill>
                          <a:prstClr val="black"/>
                        </a:solidFill>
                        <a:latin typeface="Cambria Math" panose="02040503050406030204" pitchFamily="18" charset="0"/>
                      </a:rPr>
                      <m:t>h</m:t>
                    </m:r>
                    <m:r>
                      <a:rPr lang="en-US" sz="3600" i="1">
                        <a:solidFill>
                          <a:prstClr val="black"/>
                        </a:solidFill>
                        <a:latin typeface="Cambria Math" panose="02040503050406030204" pitchFamily="18" charset="0"/>
                      </a:rPr>
                      <m:t>(</m:t>
                    </m:r>
                    <m:r>
                      <a:rPr lang="en-US" sz="3600" i="1">
                        <a:solidFill>
                          <a:prstClr val="black"/>
                        </a:solidFill>
                        <a:latin typeface="Cambria Math" panose="02040503050406030204" pitchFamily="18" charset="0"/>
                      </a:rPr>
                      <m:t>𝑡</m:t>
                    </m:r>
                    <m:r>
                      <a:rPr lang="en-US" sz="3600" i="1">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cs typeface="Arial" panose="020B0604020202020204" pitchFamily="34" charset="0"/>
                      </a:rPr>
                      <m:t>𝑚𝑖𝑛</m:t>
                    </m:r>
                    <m:r>
                      <a:rPr lang="vi-VN" sz="3600" i="1" smtClean="0">
                        <a:solidFill>
                          <a:prstClr val="black"/>
                        </a:solidFill>
                        <a:latin typeface="Cambria Math" panose="02040503050406030204" pitchFamily="18" charset="0"/>
                        <a:cs typeface="Arial" panose="020B0604020202020204" pitchFamily="34" charset="0"/>
                      </a:rPr>
                      <m:t>⁡{</m:t>
                    </m:r>
                    <m:r>
                      <a:rPr lang="vi-VN" sz="3600" i="1" smtClean="0">
                        <a:solidFill>
                          <a:prstClr val="black"/>
                        </a:solidFill>
                        <a:latin typeface="Cambria Math" panose="02040503050406030204" pitchFamily="18" charset="0"/>
                        <a:cs typeface="Arial" panose="020B0604020202020204" pitchFamily="34" charset="0"/>
                      </a:rPr>
                      <m:t>h</m:t>
                    </m:r>
                    <m:r>
                      <a:rPr lang="vi-VN" sz="3600" i="1" smtClean="0">
                        <a:solidFill>
                          <a:prstClr val="black"/>
                        </a:solidFill>
                        <a:latin typeface="Cambria Math" panose="02040503050406030204" pitchFamily="18" charset="0"/>
                        <a:cs typeface="Arial" panose="020B0604020202020204" pitchFamily="34" charset="0"/>
                      </a:rPr>
                      <m:t>(0);</m:t>
                    </m:r>
                    <m:r>
                      <a:rPr lang="vi-VN" sz="3600" i="1" smtClean="0">
                        <a:solidFill>
                          <a:prstClr val="black"/>
                        </a:solidFill>
                        <a:latin typeface="Cambria Math" panose="02040503050406030204" pitchFamily="18" charset="0"/>
                        <a:cs typeface="Arial" panose="020B0604020202020204" pitchFamily="34" charset="0"/>
                      </a:rPr>
                      <m:t>h</m:t>
                    </m:r>
                    <m:r>
                      <a:rPr lang="vi-VN" sz="3600" i="1" smtClean="0">
                        <a:solidFill>
                          <a:prstClr val="black"/>
                        </a:solidFill>
                        <a:latin typeface="Cambria Math" panose="02040503050406030204" pitchFamily="18" charset="0"/>
                        <a:cs typeface="Arial" panose="020B0604020202020204" pitchFamily="34" charset="0"/>
                      </a:rPr>
                      <m:t>(12+4</m:t>
                    </m:r>
                    <m:rad>
                      <m:radPr>
                        <m:degHide m:val="on"/>
                        <m:ctrlPr>
                          <a:rPr lang="vi-VN" sz="3600" i="1" smtClean="0">
                            <a:solidFill>
                              <a:prstClr val="black"/>
                            </a:solidFill>
                            <a:latin typeface="Cambria Math" panose="02040503050406030204" pitchFamily="18" charset="0"/>
                            <a:cs typeface="Arial" panose="020B0604020202020204" pitchFamily="34" charset="0"/>
                          </a:rPr>
                        </m:ctrlPr>
                      </m:radPr>
                      <m:deg/>
                      <m:e>
                        <m:r>
                          <a:rPr lang="en-US" sz="3600" b="0" i="1" smtClean="0">
                            <a:solidFill>
                              <a:prstClr val="black"/>
                            </a:solidFill>
                            <a:latin typeface="Cambria Math" panose="02040503050406030204" pitchFamily="18" charset="0"/>
                            <a:cs typeface="Arial" panose="020B0604020202020204" pitchFamily="34" charset="0"/>
                          </a:rPr>
                          <m:t>3</m:t>
                        </m:r>
                      </m:e>
                    </m:rad>
                    <m:r>
                      <a:rPr lang="vi-VN" sz="3600" i="1" smtClean="0">
                        <a:solidFill>
                          <a:prstClr val="black"/>
                        </a:solidFill>
                        <a:latin typeface="Cambria Math" panose="02040503050406030204" pitchFamily="18" charset="0"/>
                        <a:cs typeface="Arial" panose="020B0604020202020204" pitchFamily="34" charset="0"/>
                      </a:rPr>
                      <m:t>)}=</m:t>
                    </m:r>
                    <m:r>
                      <a:rPr lang="vi-VN" sz="3600" i="1" smtClean="0">
                        <a:solidFill>
                          <a:prstClr val="black"/>
                        </a:solidFill>
                        <a:latin typeface="Cambria Math" panose="02040503050406030204" pitchFamily="18" charset="0"/>
                        <a:cs typeface="Arial" panose="020B0604020202020204" pitchFamily="34" charset="0"/>
                      </a:rPr>
                      <m:t>h</m:t>
                    </m:r>
                    <m:r>
                      <a:rPr lang="vi-VN" sz="3600" i="1" smtClean="0">
                        <a:solidFill>
                          <a:prstClr val="black"/>
                        </a:solidFill>
                        <a:latin typeface="Cambria Math" panose="02040503050406030204" pitchFamily="18" charset="0"/>
                        <a:cs typeface="Arial" panose="020B0604020202020204" pitchFamily="34" charset="0"/>
                      </a:rPr>
                      <m:t>(12+4</m:t>
                    </m:r>
                    <m:rad>
                      <m:radPr>
                        <m:degHide m:val="on"/>
                        <m:ctrlPr>
                          <a:rPr lang="vi-VN" sz="3600" i="1" smtClean="0">
                            <a:solidFill>
                              <a:prstClr val="black"/>
                            </a:solidFill>
                            <a:latin typeface="Cambria Math" panose="02040503050406030204" pitchFamily="18" charset="0"/>
                            <a:cs typeface="Arial" panose="020B0604020202020204" pitchFamily="34" charset="0"/>
                          </a:rPr>
                        </m:ctrlPr>
                      </m:radPr>
                      <m:deg/>
                      <m:e>
                        <m:r>
                          <a:rPr lang="en-US" sz="3600" b="0" i="1" smtClean="0">
                            <a:solidFill>
                              <a:prstClr val="black"/>
                            </a:solidFill>
                            <a:latin typeface="Cambria Math" panose="02040503050406030204" pitchFamily="18" charset="0"/>
                            <a:cs typeface="Arial" panose="020B0604020202020204" pitchFamily="34" charset="0"/>
                          </a:rPr>
                          <m:t>3</m:t>
                        </m:r>
                      </m:e>
                    </m:rad>
                    <m:r>
                      <a:rPr lang="vi-VN" sz="3600" i="1" smtClean="0">
                        <a:solidFill>
                          <a:prstClr val="black"/>
                        </a:solidFill>
                        <a:latin typeface="Cambria Math" panose="02040503050406030204" pitchFamily="18" charset="0"/>
                        <a:cs typeface="Arial" panose="020B0604020202020204" pitchFamily="34" charset="0"/>
                      </a:rPr>
                      <m:t>) </m:t>
                    </m:r>
                    <m:r>
                      <a:rPr lang="vi-VN" sz="36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3600" i="1">
                        <a:solidFill>
                          <a:prstClr val="black"/>
                        </a:solidFill>
                        <a:latin typeface="Cambria Math" panose="02040503050406030204" pitchFamily="18" charset="0"/>
                        <a:cs typeface="Arial" panose="020B0604020202020204" pitchFamily="34" charset="0"/>
                      </a:rPr>
                      <m:t>0,9</m:t>
                    </m:r>
                    <m:r>
                      <a:rPr lang="vi-VN" sz="3600" i="1" smtClean="0">
                        <a:solidFill>
                          <a:prstClr val="black"/>
                        </a:solidFill>
                        <a:latin typeface="Cambria Math" panose="02040503050406030204" pitchFamily="18" charset="0"/>
                        <a:cs typeface="Arial" panose="020B0604020202020204" pitchFamily="34" charset="0"/>
                      </a:rPr>
                      <m:t>;</m:t>
                    </m:r>
                  </m:oMath>
                </a14:m>
                <a:endParaRPr lang="en-US" sz="3600" i="1">
                  <a:solidFill>
                    <a:prstClr val="black"/>
                  </a:solidFill>
                  <a:cs typeface="Arial" panose="020B0604020202020204" pitchFamily="34" charset="0"/>
                </a:endParaRPr>
              </a:p>
              <a:p>
                <a:pPr algn="just">
                  <a:lnSpc>
                    <a:spcPct val="150000"/>
                  </a:lnSpc>
                  <a:spcBef>
                    <a:spcPts val="300"/>
                  </a:spcBef>
                  <a:spcAft>
                    <a:spcPts val="300"/>
                  </a:spcAft>
                </a:pPr>
                <a:r>
                  <a:rPr lang="en-US" sz="3600" i="1">
                    <a:solidFill>
                      <a:prstClr val="black"/>
                    </a:solidFill>
                  </a:rPr>
                  <a:t>    			</a:t>
                </a:r>
                <a14:m>
                  <m:oMath xmlns:m="http://schemas.openxmlformats.org/officeDocument/2006/math">
                    <m:limLow>
                      <m:limLowPr>
                        <m:ctrlPr>
                          <a:rPr lang="en-US" sz="3600" i="1">
                            <a:solidFill>
                              <a:prstClr val="black"/>
                            </a:solidFill>
                            <a:latin typeface="Cambria Math" panose="02040503050406030204" pitchFamily="18" charset="0"/>
                          </a:rPr>
                        </m:ctrlPr>
                      </m:limLowPr>
                      <m:e>
                        <m:r>
                          <a:rPr lang="en-US" sz="3600" i="1">
                            <a:solidFill>
                              <a:prstClr val="black"/>
                            </a:solidFill>
                            <a:latin typeface="Cambria Math" panose="02040503050406030204" pitchFamily="18" charset="0"/>
                          </a:rPr>
                          <m:t>𝑚</m:t>
                        </m:r>
                        <m:r>
                          <a:rPr lang="en-US" sz="3600" b="0" i="1" smtClean="0">
                            <a:solidFill>
                              <a:prstClr val="black"/>
                            </a:solidFill>
                            <a:latin typeface="Cambria Math" panose="02040503050406030204" pitchFamily="18" charset="0"/>
                          </a:rPr>
                          <m:t>𝑎𝑥</m:t>
                        </m:r>
                      </m:e>
                      <m:lim>
                        <m:d>
                          <m:dPr>
                            <m:begChr m:val="["/>
                            <m:endChr m:val="]"/>
                            <m:ctrlPr>
                              <a:rPr lang="en-US" sz="3600" i="1">
                                <a:solidFill>
                                  <a:prstClr val="black"/>
                                </a:solidFill>
                                <a:latin typeface="Cambria Math" panose="02040503050406030204" pitchFamily="18" charset="0"/>
                              </a:rPr>
                            </m:ctrlPr>
                          </m:dPr>
                          <m:e>
                            <m:r>
                              <a:rPr lang="en-US" sz="3600" i="1">
                                <a:solidFill>
                                  <a:prstClr val="black"/>
                                </a:solidFill>
                                <a:latin typeface="Cambria Math" panose="02040503050406030204" pitchFamily="18" charset="0"/>
                              </a:rPr>
                              <m:t>0;24</m:t>
                            </m:r>
                          </m:e>
                        </m:d>
                      </m:lim>
                    </m:limLow>
                    <m:r>
                      <a:rPr lang="en-US" sz="3600" i="1">
                        <a:solidFill>
                          <a:prstClr val="black"/>
                        </a:solidFill>
                        <a:latin typeface="Cambria Math" panose="02040503050406030204" pitchFamily="18" charset="0"/>
                      </a:rPr>
                      <m:t>h</m:t>
                    </m:r>
                    <m:r>
                      <a:rPr lang="en-US" sz="3600" i="1">
                        <a:solidFill>
                          <a:prstClr val="black"/>
                        </a:solidFill>
                        <a:latin typeface="Cambria Math" panose="02040503050406030204" pitchFamily="18" charset="0"/>
                      </a:rPr>
                      <m:t>(</m:t>
                    </m:r>
                    <m:r>
                      <a:rPr lang="en-US" sz="3600" i="1">
                        <a:solidFill>
                          <a:prstClr val="black"/>
                        </a:solidFill>
                        <a:latin typeface="Cambria Math" panose="02040503050406030204" pitchFamily="18" charset="0"/>
                      </a:rPr>
                      <m:t>𝑡</m:t>
                    </m:r>
                    <m:r>
                      <a:rPr lang="en-US" sz="3600" i="1">
                        <a:solidFill>
                          <a:prstClr val="black"/>
                        </a:solidFill>
                        <a:latin typeface="Cambria Math" panose="02040503050406030204" pitchFamily="18" charset="0"/>
                      </a:rPr>
                      <m:t>)=</m:t>
                    </m:r>
                    <m:r>
                      <a:rPr lang="vi-VN" sz="3600" i="1">
                        <a:solidFill>
                          <a:prstClr val="black"/>
                        </a:solidFill>
                        <a:latin typeface="Cambria Math" panose="02040503050406030204" pitchFamily="18" charset="0"/>
                        <a:cs typeface="Arial" panose="020B0604020202020204" pitchFamily="34" charset="0"/>
                      </a:rPr>
                      <m:t>𝑚</m:t>
                    </m:r>
                    <m:r>
                      <a:rPr lang="en-US" sz="3600" b="0" i="1" smtClean="0">
                        <a:solidFill>
                          <a:prstClr val="black"/>
                        </a:solidFill>
                        <a:latin typeface="Cambria Math" panose="02040503050406030204" pitchFamily="18" charset="0"/>
                        <a:cs typeface="Arial" panose="020B0604020202020204" pitchFamily="34" charset="0"/>
                      </a:rPr>
                      <m:t>𝑎𝑥</m:t>
                    </m:r>
                    <m:r>
                      <a:rPr lang="vi-VN" sz="3600" i="1">
                        <a:solidFill>
                          <a:prstClr val="black"/>
                        </a:solidFill>
                        <a:latin typeface="Cambria Math" panose="02040503050406030204" pitchFamily="18" charset="0"/>
                        <a:cs typeface="Arial" panose="020B0604020202020204" pitchFamily="34" charset="0"/>
                      </a:rPr>
                      <m:t>⁡{</m:t>
                    </m:r>
                    <m:r>
                      <a:rPr lang="vi-VN" sz="3600" i="1">
                        <a:solidFill>
                          <a:prstClr val="black"/>
                        </a:solidFill>
                        <a:latin typeface="Cambria Math" panose="02040503050406030204" pitchFamily="18" charset="0"/>
                        <a:cs typeface="Arial" panose="020B0604020202020204" pitchFamily="34" charset="0"/>
                      </a:rPr>
                      <m:t>h</m:t>
                    </m:r>
                    <m:r>
                      <a:rPr lang="vi-VN" sz="3600" i="1">
                        <a:solidFill>
                          <a:prstClr val="black"/>
                        </a:solidFill>
                        <a:latin typeface="Cambria Math" panose="02040503050406030204" pitchFamily="18" charset="0"/>
                        <a:cs typeface="Arial" panose="020B0604020202020204" pitchFamily="34" charset="0"/>
                      </a:rPr>
                      <m:t>(24);</m:t>
                    </m:r>
                    <m:r>
                      <a:rPr lang="vi-VN" sz="3600" i="1">
                        <a:solidFill>
                          <a:prstClr val="black"/>
                        </a:solidFill>
                        <a:latin typeface="Cambria Math" panose="02040503050406030204" pitchFamily="18" charset="0"/>
                        <a:cs typeface="Arial" panose="020B0604020202020204" pitchFamily="34" charset="0"/>
                      </a:rPr>
                      <m:t>h</m:t>
                    </m:r>
                    <m:r>
                      <a:rPr lang="vi-VN" sz="3600" i="1">
                        <a:solidFill>
                          <a:prstClr val="black"/>
                        </a:solidFill>
                        <a:latin typeface="Cambria Math" panose="02040503050406030204" pitchFamily="18" charset="0"/>
                        <a:cs typeface="Arial" panose="020B0604020202020204" pitchFamily="34" charset="0"/>
                      </a:rPr>
                      <m:t>(12−4</m:t>
                    </m:r>
                    <m:rad>
                      <m:radPr>
                        <m:degHide m:val="on"/>
                        <m:ctrlPr>
                          <a:rPr lang="vi-VN" sz="3600" i="1">
                            <a:solidFill>
                              <a:prstClr val="black"/>
                            </a:solidFill>
                            <a:latin typeface="Cambria Math" panose="02040503050406030204" pitchFamily="18" charset="0"/>
                            <a:cs typeface="Arial" panose="020B0604020202020204" pitchFamily="34" charset="0"/>
                          </a:rPr>
                        </m:ctrlPr>
                      </m:radPr>
                      <m:deg/>
                      <m:e>
                        <m:r>
                          <a:rPr lang="en-US" sz="3600" i="1">
                            <a:solidFill>
                              <a:prstClr val="black"/>
                            </a:solidFill>
                            <a:latin typeface="Cambria Math" panose="02040503050406030204" pitchFamily="18" charset="0"/>
                            <a:cs typeface="Arial" panose="020B0604020202020204" pitchFamily="34" charset="0"/>
                          </a:rPr>
                          <m:t>3</m:t>
                        </m:r>
                      </m:e>
                    </m:rad>
                    <m:r>
                      <a:rPr lang="vi-VN" sz="3600" i="1">
                        <a:solidFill>
                          <a:prstClr val="black"/>
                        </a:solidFill>
                        <a:latin typeface="Cambria Math" panose="02040503050406030204" pitchFamily="18" charset="0"/>
                        <a:cs typeface="Arial" panose="020B0604020202020204" pitchFamily="34" charset="0"/>
                      </a:rPr>
                      <m:t>)}=</m:t>
                    </m:r>
                    <m:r>
                      <a:rPr lang="vi-VN" sz="3600" i="1">
                        <a:solidFill>
                          <a:prstClr val="black"/>
                        </a:solidFill>
                        <a:latin typeface="Cambria Math" panose="02040503050406030204" pitchFamily="18" charset="0"/>
                        <a:cs typeface="Arial" panose="020B0604020202020204" pitchFamily="34" charset="0"/>
                      </a:rPr>
                      <m:t>h</m:t>
                    </m:r>
                    <m:r>
                      <a:rPr lang="vi-VN" sz="3600" i="1">
                        <a:solidFill>
                          <a:prstClr val="black"/>
                        </a:solidFill>
                        <a:latin typeface="Cambria Math" panose="02040503050406030204" pitchFamily="18" charset="0"/>
                        <a:cs typeface="Arial" panose="020B0604020202020204" pitchFamily="34" charset="0"/>
                      </a:rPr>
                      <m:t>(12−4</m:t>
                    </m:r>
                    <m:rad>
                      <m:radPr>
                        <m:degHide m:val="on"/>
                        <m:ctrlPr>
                          <a:rPr lang="vi-VN" sz="3600" i="1">
                            <a:solidFill>
                              <a:prstClr val="black"/>
                            </a:solidFill>
                            <a:latin typeface="Cambria Math" panose="02040503050406030204" pitchFamily="18" charset="0"/>
                            <a:cs typeface="Arial" panose="020B0604020202020204" pitchFamily="34" charset="0"/>
                          </a:rPr>
                        </m:ctrlPr>
                      </m:radPr>
                      <m:deg/>
                      <m:e>
                        <m:r>
                          <a:rPr lang="en-US" sz="3600" i="1">
                            <a:solidFill>
                              <a:prstClr val="black"/>
                            </a:solidFill>
                            <a:latin typeface="Cambria Math" panose="02040503050406030204" pitchFamily="18" charset="0"/>
                            <a:cs typeface="Arial" panose="020B0604020202020204" pitchFamily="34" charset="0"/>
                          </a:rPr>
                          <m:t>3</m:t>
                        </m:r>
                      </m:e>
                    </m:rad>
                    <m:r>
                      <a:rPr lang="vi-VN" sz="3600" i="1">
                        <a:solidFill>
                          <a:prstClr val="black"/>
                        </a:solidFill>
                        <a:latin typeface="Cambria Math" panose="02040503050406030204" pitchFamily="18" charset="0"/>
                        <a:cs typeface="Arial" panose="020B0604020202020204" pitchFamily="34" charset="0"/>
                      </a:rPr>
                      <m:t>) </m:t>
                    </m:r>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11</m:t>
                    </m:r>
                    <m:r>
                      <a:rPr lang="vi-VN"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1.</m:t>
                    </m:r>
                  </m:oMath>
                </a14:m>
                <a:endParaRPr lang="en-US" sz="3600" i="1">
                  <a:solidFill>
                    <a:prstClr val="black"/>
                  </a:solidFill>
                  <a:cs typeface="Arial" panose="020B0604020202020204" pitchFamily="34" charset="0"/>
                </a:endParaRPr>
              </a:p>
              <a:p>
                <a:pPr lvl="0" algn="just">
                  <a:lnSpc>
                    <a:spcPct val="150000"/>
                  </a:lnSpc>
                  <a:spcBef>
                    <a:spcPts val="300"/>
                  </a:spcBef>
                  <a:spcAft>
                    <a:spcPts val="300"/>
                  </a:spcAft>
                </a:pPr>
                <a:r>
                  <a:rPr lang="vi-VN" sz="3600">
                    <a:solidFill>
                      <a:prstClr val="black"/>
                    </a:solidFill>
                    <a:cs typeface="Arial" panose="020B0604020202020204" pitchFamily="34" charset="0"/>
                  </a:rPr>
                  <a:t>Vậy mực nước trong hồ chứa cao nhất khoảng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11,1</m:t>
                    </m:r>
                  </m:oMath>
                </a14:m>
                <a:r>
                  <a:rPr lang="vi-VN" sz="3600">
                    <a:solidFill>
                      <a:prstClr val="black"/>
                    </a:solidFill>
                    <a:cs typeface="Arial" panose="020B0604020202020204" pitchFamily="34" charset="0"/>
                  </a:rPr>
                  <a:t> m và thấp nhất khoảng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0,9</m:t>
                    </m:r>
                  </m:oMath>
                </a14:m>
                <a:r>
                  <a:rPr lang="vi-VN" sz="3600">
                    <a:solidFill>
                      <a:prstClr val="black"/>
                    </a:solidFill>
                    <a:cs typeface="Arial" panose="020B0604020202020204" pitchFamily="34" charset="0"/>
                  </a:rPr>
                  <a:t> 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23954" y="1562100"/>
                <a:ext cx="15316245" cy="4461478"/>
              </a:xfrm>
              <a:prstGeom prst="rect">
                <a:avLst/>
              </a:prstGeom>
              <a:blipFill>
                <a:blip r:embed="rId8"/>
                <a:stretch>
                  <a:fillRect l="-1234" r="-1194" b="-1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523954" y="6051933"/>
                <a:ext cx="15316246" cy="3663567"/>
              </a:xfrm>
              <a:prstGeom prst="rect">
                <a:avLst/>
              </a:prstGeom>
            </p:spPr>
            <p:txBody>
              <a:bodyPr wrap="square">
                <a:spAutoFit/>
              </a:bodyPr>
              <a:lstStyle/>
              <a:p>
                <a:pPr lvl="0">
                  <a:lnSpc>
                    <a:spcPct val="150000"/>
                  </a:lnSpc>
                </a:pPr>
                <a:r>
                  <a:rPr lang="en-US" sz="3600">
                    <a:solidFill>
                      <a:prstClr val="black"/>
                    </a:solidFill>
                    <a:latin typeface="Arial" panose="020B0604020202020204" pitchFamily="34" charset="0"/>
                    <a:cs typeface="Arial" panose="020B0604020202020204" pitchFamily="34" charset="0"/>
                  </a:rPr>
                  <a:t>c</a:t>
                </a:r>
                <a:r>
                  <a:rPr lang="vi-VN" sz="3600">
                    <a:solidFill>
                      <a:prstClr val="black"/>
                    </a:solidFill>
                    <a:cs typeface="Arial" panose="020B0604020202020204" pitchFamily="34" charset="0"/>
                  </a:rPr>
                  <a:t>) Ta tìm </a:t>
                </a:r>
                <a14:m>
                  <m:oMath xmlns:m="http://schemas.openxmlformats.org/officeDocument/2006/math">
                    <m:limLow>
                      <m:limLowPr>
                        <m:ctrlPr>
                          <a:rPr lang="en-US" sz="3600" i="1">
                            <a:solidFill>
                              <a:prstClr val="black"/>
                            </a:solidFill>
                            <a:latin typeface="Cambria Math" panose="02040503050406030204" pitchFamily="18" charset="0"/>
                          </a:rPr>
                        </m:ctrlPr>
                      </m:limLowPr>
                      <m:e>
                        <m:r>
                          <a:rPr lang="en-US" sz="3600" i="1">
                            <a:solidFill>
                              <a:prstClr val="black"/>
                            </a:solidFill>
                            <a:latin typeface="Cambria Math" panose="02040503050406030204" pitchFamily="18" charset="0"/>
                          </a:rPr>
                          <m:t>𝑚</m:t>
                        </m:r>
                        <m:r>
                          <a:rPr lang="en-US" sz="3600" b="0" i="1" smtClean="0">
                            <a:solidFill>
                              <a:prstClr val="black"/>
                            </a:solidFill>
                            <a:latin typeface="Cambria Math" panose="02040503050406030204" pitchFamily="18" charset="0"/>
                          </a:rPr>
                          <m:t>𝑎𝑥</m:t>
                        </m:r>
                      </m:e>
                      <m:lim>
                        <m:d>
                          <m:dPr>
                            <m:begChr m:val="["/>
                            <m:endChr m:val="]"/>
                            <m:ctrlPr>
                              <a:rPr lang="en-US" sz="3600" i="1">
                                <a:solidFill>
                                  <a:prstClr val="black"/>
                                </a:solidFill>
                                <a:latin typeface="Cambria Math" panose="02040503050406030204" pitchFamily="18" charset="0"/>
                              </a:rPr>
                            </m:ctrlPr>
                          </m:dPr>
                          <m:e>
                            <m:r>
                              <a:rPr lang="en-US" sz="3600" i="1">
                                <a:solidFill>
                                  <a:prstClr val="black"/>
                                </a:solidFill>
                                <a:latin typeface="Cambria Math" panose="02040503050406030204" pitchFamily="18" charset="0"/>
                              </a:rPr>
                              <m:t>0;24</m:t>
                            </m:r>
                          </m:e>
                        </m:d>
                      </m:lim>
                    </m:limLow>
                    <m:r>
                      <a:rPr lang="en-US" sz="3600" b="0" i="1" smtClean="0">
                        <a:solidFill>
                          <a:prstClr val="black"/>
                        </a:solidFill>
                        <a:latin typeface="Cambria Math" panose="02040503050406030204" pitchFamily="18" charset="0"/>
                      </a:rPr>
                      <m:t> </m:t>
                    </m:r>
                    <m:r>
                      <a:rPr lang="en-US" sz="3600" i="1">
                        <a:solidFill>
                          <a:prstClr val="black"/>
                        </a:solidFill>
                        <a:latin typeface="Cambria Math" panose="02040503050406030204" pitchFamily="18" charset="0"/>
                      </a:rPr>
                      <m:t>h</m:t>
                    </m:r>
                    <m:r>
                      <a:rPr lang="en-US" sz="3600" b="0" i="1" smtClean="0">
                        <a:solidFill>
                          <a:prstClr val="black"/>
                        </a:solidFill>
                        <a:latin typeface="Cambria Math" panose="02040503050406030204" pitchFamily="18" charset="0"/>
                      </a:rPr>
                      <m:t>′</m:t>
                    </m:r>
                    <m:r>
                      <a:rPr lang="en-US" sz="3600" i="1">
                        <a:solidFill>
                          <a:prstClr val="black"/>
                        </a:solidFill>
                        <a:latin typeface="Cambria Math" panose="02040503050406030204" pitchFamily="18" charset="0"/>
                      </a:rPr>
                      <m:t>(</m:t>
                    </m:r>
                    <m:r>
                      <a:rPr lang="en-US" sz="3600" i="1">
                        <a:solidFill>
                          <a:prstClr val="black"/>
                        </a:solidFill>
                        <a:latin typeface="Cambria Math" panose="02040503050406030204" pitchFamily="18" charset="0"/>
                      </a:rPr>
                      <m:t>𝑡</m:t>
                    </m:r>
                    <m:r>
                      <a:rPr lang="en-US" sz="3600" i="1">
                        <a:solidFill>
                          <a:prstClr val="black"/>
                        </a:solidFill>
                        <a:latin typeface="Cambria Math" panose="02040503050406030204" pitchFamily="18" charset="0"/>
                      </a:rPr>
                      <m:t>)</m:t>
                    </m:r>
                  </m:oMath>
                </a14:m>
                <a:r>
                  <a:rPr lang="vi-VN" sz="3600" i="1">
                    <a:solidFill>
                      <a:prstClr val="black"/>
                    </a:solidFill>
                    <a:cs typeface="Arial" panose="020B0604020202020204" pitchFamily="34" charset="0"/>
                  </a:rPr>
                  <a:t> </a:t>
                </a:r>
                <a:endParaRPr lang="en-US" sz="3600" i="1">
                  <a:solidFill>
                    <a:prstClr val="black"/>
                  </a:solidFill>
                  <a:cs typeface="Arial" panose="020B0604020202020204" pitchFamily="34" charset="0"/>
                </a:endParaRPr>
              </a:p>
              <a:p>
                <a:pPr lvl="0">
                  <a:lnSpc>
                    <a:spcPct val="150000"/>
                  </a:lnSpc>
                </a:pPr>
                <a14:m>
                  <m:oMathPara xmlns:m="http://schemas.openxmlformats.org/officeDocument/2006/math">
                    <m:oMathParaPr>
                      <m:jc m:val="center"/>
                    </m:oMathParaPr>
                    <m:oMath xmlns:m="http://schemas.openxmlformats.org/officeDocument/2006/math">
                      <m:sSup>
                        <m:sSupPr>
                          <m:ctrlPr>
                            <a:rPr lang="vi-VN" sz="3600" i="1">
                              <a:solidFill>
                                <a:prstClr val="black"/>
                              </a:solidFill>
                              <a:latin typeface="Cambria Math" panose="02040503050406030204" pitchFamily="18" charset="0"/>
                              <a:cs typeface="Arial" panose="020B0604020202020204" pitchFamily="34" charset="0"/>
                            </a:rPr>
                          </m:ctrlPr>
                        </m:sSupPr>
                        <m:e>
                          <m:r>
                            <a:rPr lang="vi-VN" sz="3600" i="1">
                              <a:solidFill>
                                <a:prstClr val="black"/>
                              </a:solidFill>
                              <a:latin typeface="Cambria Math" panose="02040503050406030204" pitchFamily="18" charset="0"/>
                              <a:cs typeface="Arial" panose="020B0604020202020204" pitchFamily="34" charset="0"/>
                            </a:rPr>
                            <m:t>h</m:t>
                          </m:r>
                        </m:e>
                        <m:sup>
                          <m:r>
                            <a:rPr lang="vi-VN" sz="3600" i="1">
                              <a:solidFill>
                                <a:prstClr val="black"/>
                              </a:solidFill>
                              <a:latin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cs typeface="Arial" panose="020B0604020202020204" pitchFamily="34" charset="0"/>
                            </a:rPr>
                            <m:t>′</m:t>
                          </m:r>
                        </m:sup>
                      </m:sSup>
                      <m:d>
                        <m:dPr>
                          <m:ctrlPr>
                            <a:rPr lang="vi-VN" sz="3600" i="1">
                              <a:solidFill>
                                <a:prstClr val="black"/>
                              </a:solidFill>
                              <a:latin typeface="Cambria Math" panose="02040503050406030204" pitchFamily="18" charset="0"/>
                              <a:cs typeface="Arial" panose="020B0604020202020204" pitchFamily="34" charset="0"/>
                            </a:rPr>
                          </m:ctrlPr>
                        </m:dPr>
                        <m:e>
                          <m:r>
                            <a:rPr lang="vi-VN" sz="3600" i="1">
                              <a:solidFill>
                                <a:prstClr val="black"/>
                              </a:solidFill>
                              <a:latin typeface="Cambria Math" panose="02040503050406030204" pitchFamily="18" charset="0"/>
                              <a:cs typeface="Arial" panose="020B0604020202020204" pitchFamily="34" charset="0"/>
                            </a:rPr>
                            <m:t>𝑡</m:t>
                          </m:r>
                        </m:e>
                      </m:d>
                      <m:r>
                        <a:rPr lang="vi-VN" sz="3600" i="1">
                          <a:solidFill>
                            <a:prstClr val="black"/>
                          </a:solidFill>
                          <a:latin typeface="Cambria Math" panose="02040503050406030204" pitchFamily="18" charset="0"/>
                          <a:cs typeface="Arial" panose="020B0604020202020204" pitchFamily="34" charset="0"/>
                        </a:rPr>
                        <m:t>=</m:t>
                      </m:r>
                      <m:f>
                        <m:fPr>
                          <m:ctrlPr>
                            <a:rPr lang="vi-VN"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1</m:t>
                          </m:r>
                        </m:num>
                        <m:den>
                          <m:r>
                            <a:rPr lang="en-US" sz="3600" i="1">
                              <a:solidFill>
                                <a:prstClr val="black"/>
                              </a:solidFill>
                              <a:latin typeface="Cambria Math" panose="02040503050406030204" pitchFamily="18" charset="0"/>
                              <a:cs typeface="Arial" panose="020B0604020202020204" pitchFamily="34" charset="0"/>
                            </a:rPr>
                            <m:t>216</m:t>
                          </m:r>
                        </m:den>
                      </m:f>
                      <m:d>
                        <m:dPr>
                          <m:ctrlPr>
                            <a:rPr lang="vi-VN" sz="3600" i="1">
                              <a:solidFill>
                                <a:prstClr val="black"/>
                              </a:solidFill>
                              <a:latin typeface="Cambria Math" panose="02040503050406030204" pitchFamily="18" charset="0"/>
                              <a:cs typeface="Arial" panose="020B0604020202020204" pitchFamily="34" charset="0"/>
                            </a:rPr>
                          </m:ctrlPr>
                        </m:dPr>
                        <m:e>
                          <m:r>
                            <a:rPr lang="en-US" sz="3600" i="1">
                              <a:solidFill>
                                <a:prstClr val="black"/>
                              </a:solidFill>
                              <a:latin typeface="Cambria Math" panose="02040503050406030204" pitchFamily="18" charset="0"/>
                              <a:cs typeface="Arial" panose="020B0604020202020204" pitchFamily="34" charset="0"/>
                            </a:rPr>
                            <m:t>10</m:t>
                          </m:r>
                          <m:r>
                            <a:rPr lang="en-US" sz="3600" i="1">
                              <a:solidFill>
                                <a:prstClr val="black"/>
                              </a:solidFill>
                              <a:latin typeface="Cambria Math" panose="02040503050406030204" pitchFamily="18" charset="0"/>
                              <a:cs typeface="Arial" panose="020B0604020202020204" pitchFamily="34" charset="0"/>
                            </a:rPr>
                            <m:t>𝑡</m:t>
                          </m:r>
                          <m:r>
                            <a:rPr lang="en-US" sz="3600" i="1">
                              <a:solidFill>
                                <a:prstClr val="black"/>
                              </a:solidFill>
                              <a:latin typeface="Cambria Math" panose="02040503050406030204" pitchFamily="18" charset="0"/>
                              <a:cs typeface="Arial" panose="020B0604020202020204" pitchFamily="34" charset="0"/>
                            </a:rPr>
                            <m:t>−120</m:t>
                          </m:r>
                        </m:e>
                      </m:d>
                      <m:r>
                        <a:rPr lang="en-US" sz="3600" i="1">
                          <a:solidFill>
                            <a:prstClr val="black"/>
                          </a:solidFill>
                          <a:latin typeface="Cambria Math" panose="02040503050406030204" pitchFamily="18" charset="0"/>
                          <a:cs typeface="Arial" panose="020B0604020202020204" pitchFamily="34" charset="0"/>
                        </a:rPr>
                        <m:t>;</m:t>
                      </m:r>
                      <m:sSup>
                        <m:sSupPr>
                          <m:ctrlPr>
                            <a:rPr lang="vi-VN" sz="3600" i="1">
                              <a:solidFill>
                                <a:prstClr val="black"/>
                              </a:solidFill>
                              <a:latin typeface="Cambria Math" panose="02040503050406030204" pitchFamily="18" charset="0"/>
                              <a:cs typeface="Arial" panose="020B0604020202020204" pitchFamily="34" charset="0"/>
                            </a:rPr>
                          </m:ctrlPr>
                        </m:sSupPr>
                        <m:e>
                          <m:r>
                            <a:rPr lang="vi-VN" sz="3600" i="1">
                              <a:solidFill>
                                <a:prstClr val="black"/>
                              </a:solidFill>
                              <a:latin typeface="Cambria Math" panose="02040503050406030204" pitchFamily="18" charset="0"/>
                              <a:cs typeface="Arial" panose="020B0604020202020204" pitchFamily="34" charset="0"/>
                            </a:rPr>
                            <m:t>h</m:t>
                          </m:r>
                        </m:e>
                        <m:sup>
                          <m:r>
                            <a:rPr lang="vi-VN" sz="3600" i="1">
                              <a:solidFill>
                                <a:prstClr val="black"/>
                              </a:solidFill>
                              <a:latin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cs typeface="Arial" panose="020B0604020202020204" pitchFamily="34" charset="0"/>
                            </a:rPr>
                            <m:t>′</m:t>
                          </m:r>
                        </m:sup>
                      </m:sSup>
                      <m:d>
                        <m:dPr>
                          <m:ctrlPr>
                            <a:rPr lang="vi-VN" sz="3600" i="1">
                              <a:solidFill>
                                <a:prstClr val="black"/>
                              </a:solidFill>
                              <a:latin typeface="Cambria Math" panose="02040503050406030204" pitchFamily="18" charset="0"/>
                              <a:cs typeface="Arial" panose="020B0604020202020204" pitchFamily="34" charset="0"/>
                            </a:rPr>
                          </m:ctrlPr>
                        </m:dPr>
                        <m:e>
                          <m:r>
                            <a:rPr lang="vi-VN" sz="3600" i="1">
                              <a:solidFill>
                                <a:prstClr val="black"/>
                              </a:solidFill>
                              <a:latin typeface="Cambria Math" panose="02040503050406030204" pitchFamily="18" charset="0"/>
                              <a:cs typeface="Arial" panose="020B0604020202020204" pitchFamily="34" charset="0"/>
                            </a:rPr>
                            <m:t>𝑡</m:t>
                          </m:r>
                        </m:e>
                      </m:d>
                      <m:r>
                        <a:rPr lang="vi-VN" sz="3600" i="1">
                          <a:solidFill>
                            <a:prstClr val="black"/>
                          </a:solidFill>
                          <a:latin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cs typeface="Arial" panose="020B0604020202020204" pitchFamily="34" charset="0"/>
                        </a:rPr>
                        <m:t>0</m:t>
                      </m:r>
                      <m:r>
                        <m:rPr>
                          <m:nor/>
                        </m:rPr>
                        <a:rPr lang="en-US" sz="3600" i="1">
                          <a:solidFill>
                            <a:prstClr val="black"/>
                          </a:solidFill>
                          <a:latin typeface="Cambria Math" panose="02040503050406030204" pitchFamily="18" charset="0"/>
                          <a:cs typeface="Arial" panose="020B0604020202020204" pitchFamily="34" charset="0"/>
                        </a:rPr>
                        <m:t> </m:t>
                      </m:r>
                      <m:r>
                        <m:rPr>
                          <m:nor/>
                        </m:rPr>
                        <a:rPr lang="en-US" sz="3600">
                          <a:solidFill>
                            <a:prstClr val="black"/>
                          </a:solidFill>
                          <a:latin typeface="Arial" panose="020B0604020202020204" pitchFamily="34" charset="0"/>
                          <a:cs typeface="Arial" panose="020B0604020202020204" pitchFamily="34" charset="0"/>
                        </a:rPr>
                        <m:t>khi</m:t>
                      </m:r>
                      <m:r>
                        <a:rPr lang="en-US" sz="3600" b="0" i="1" smtClean="0">
                          <a:solidFill>
                            <a:prstClr val="black"/>
                          </a:solidFill>
                          <a:latin typeface="Cambria Math" panose="02040503050406030204" pitchFamily="18" charset="0"/>
                          <a:cs typeface="Arial" panose="020B0604020202020204" pitchFamily="34" charset="0"/>
                        </a:rPr>
                        <m:t> </m:t>
                      </m:r>
                      <m:r>
                        <a:rPr lang="en-US" sz="3600" i="1" smtClean="0">
                          <a:solidFill>
                            <a:prstClr val="black"/>
                          </a:solidFill>
                          <a:latin typeface="Cambria Math" panose="02040503050406030204" pitchFamily="18" charset="0"/>
                          <a:cs typeface="Arial" panose="020B0604020202020204" pitchFamily="34" charset="0"/>
                        </a:rPr>
                        <m:t>𝑡</m:t>
                      </m:r>
                      <m:r>
                        <a:rPr lang="en-US" sz="3600" i="1" smtClean="0">
                          <a:solidFill>
                            <a:prstClr val="black"/>
                          </a:solidFill>
                          <a:latin typeface="Cambria Math" panose="02040503050406030204" pitchFamily="18" charset="0"/>
                          <a:cs typeface="Arial" panose="020B0604020202020204" pitchFamily="34" charset="0"/>
                        </a:rPr>
                        <m:t>=12.</m:t>
                      </m:r>
                    </m:oMath>
                  </m:oMathPara>
                </a14:m>
                <a:endParaRPr lang="en-US" sz="3600">
                  <a:solidFill>
                    <a:prstClr val="black"/>
                  </a:solidFill>
                  <a:latin typeface="Arial" panose="020B0604020202020204" pitchFamily="34" charset="0"/>
                  <a:cs typeface="Arial" panose="020B0604020202020204" pitchFamily="34" charset="0"/>
                </a:endParaRPr>
              </a:p>
              <a:p>
                <a:pPr lvl="0">
                  <a:lnSpc>
                    <a:spcPct val="150000"/>
                  </a:lnSpc>
                </a:pPr>
                <a:r>
                  <a:rPr lang="en-US" sz="3600">
                    <a:solidFill>
                      <a:prstClr val="black"/>
                    </a:solidFill>
                    <a:latin typeface="Arial" panose="020B0604020202020204" pitchFamily="34" charset="0"/>
                    <a:cs typeface="Arial" panose="020B0604020202020204" pitchFamily="34" charset="0"/>
                  </a:rPr>
                  <a:t>Bảng biến thiên của hàm số </a:t>
                </a:r>
                <a14:m>
                  <m:oMath xmlns:m="http://schemas.openxmlformats.org/officeDocument/2006/math">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h</m:t>
                        </m:r>
                      </m:e>
                      <m:sup>
                        <m:r>
                          <a:rPr lang="en-US" sz="3600" i="1">
                            <a:solidFill>
                              <a:prstClr val="black"/>
                            </a:solidFill>
                            <a:latin typeface="Cambria Math" panose="02040503050406030204" pitchFamily="18" charset="0"/>
                          </a:rPr>
                          <m:t>′</m:t>
                        </m:r>
                      </m:sup>
                    </m:sSup>
                    <m:d>
                      <m:dPr>
                        <m:ctrlPr>
                          <a:rPr lang="en-US" sz="3600" i="1">
                            <a:solidFill>
                              <a:prstClr val="black"/>
                            </a:solidFill>
                            <a:latin typeface="Cambria Math" panose="02040503050406030204" pitchFamily="18" charset="0"/>
                          </a:rPr>
                        </m:ctrlPr>
                      </m:dPr>
                      <m:e>
                        <m:r>
                          <a:rPr lang="en-US" sz="3600" i="1">
                            <a:solidFill>
                              <a:prstClr val="black"/>
                            </a:solidFill>
                            <a:latin typeface="Cambria Math" panose="02040503050406030204" pitchFamily="18" charset="0"/>
                          </a:rPr>
                          <m:t>𝑡</m:t>
                        </m:r>
                      </m:e>
                    </m:d>
                    <m:r>
                      <a:rPr lang="en-US" sz="3600" b="0" i="1" smtClean="0">
                        <a:solidFill>
                          <a:prstClr val="black"/>
                        </a:solidFill>
                        <a:latin typeface="Cambria Math" panose="02040503050406030204" pitchFamily="18" charset="0"/>
                      </a:rPr>
                      <m:t>:</m:t>
                    </m:r>
                  </m:oMath>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3954" y="6051933"/>
                <a:ext cx="15316246" cy="3663567"/>
              </a:xfrm>
              <a:prstGeom prst="rect">
                <a:avLst/>
              </a:prstGeom>
              <a:blipFill>
                <a:blip r:embed="rId9"/>
                <a:stretch>
                  <a:fillRect l="-1234" b="-2496"/>
                </a:stretch>
              </a:blipFill>
            </p:spPr>
            <p:txBody>
              <a:bodyPr/>
              <a:lstStyle/>
              <a:p>
                <a:r>
                  <a:rPr lang="en-US">
                    <a:noFill/>
                  </a:rPr>
                  <a:t> </a:t>
                </a:r>
              </a:p>
            </p:txBody>
          </p:sp>
        </mc:Fallback>
      </mc:AlternateContent>
      <p:sp>
        <p:nvSpPr>
          <p:cNvPr id="11" name="Rectangle 10"/>
          <p:cNvSpPr/>
          <p:nvPr/>
        </p:nvSpPr>
        <p:spPr>
          <a:xfrm>
            <a:off x="8511477" y="800100"/>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p:spTree>
    <p:extLst>
      <p:ext uri="{BB962C8B-B14F-4D97-AF65-F5344CB8AC3E}">
        <p14:creationId xmlns:p14="http://schemas.microsoft.com/office/powerpoint/2010/main" val="384474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left)">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3400" y="326858"/>
            <a:ext cx="17221200" cy="96012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p:sp>
        <p:nvSpPr>
          <p:cNvPr id="9" name="Rectangle 8"/>
          <p:cNvSpPr/>
          <p:nvPr/>
        </p:nvSpPr>
        <p:spPr>
          <a:xfrm>
            <a:off x="8511477" y="800100"/>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1954957" y="5829300"/>
                <a:ext cx="14622510" cy="4251998"/>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3600" smtClean="0">
                          <a:solidFill>
                            <a:prstClr val="black"/>
                          </a:solidFill>
                          <a:cs typeface="Arial" panose="020B0604020202020204" pitchFamily="34" charset="0"/>
                        </a:rPr>
                        <m:t>Do</m:t>
                      </m:r>
                      <m:r>
                        <m:rPr>
                          <m:nor/>
                        </m:rPr>
                        <a:rPr lang="vi-VN" sz="3600" smtClean="0">
                          <a:solidFill>
                            <a:prstClr val="black"/>
                          </a:solidFill>
                          <a:cs typeface="Arial" panose="020B0604020202020204" pitchFamily="34" charset="0"/>
                        </a:rPr>
                        <m:t> đó, </m:t>
                      </m:r>
                      <m:r>
                        <m:rPr>
                          <m:nor/>
                        </m:rPr>
                        <a:rPr lang="vi-VN" sz="3600" smtClean="0">
                          <a:solidFill>
                            <a:prstClr val="black"/>
                          </a:solidFill>
                          <a:cs typeface="Arial" panose="020B0604020202020204" pitchFamily="34" charset="0"/>
                        </a:rPr>
                        <m:t>ta</m:t>
                      </m:r>
                      <m:r>
                        <m:rPr>
                          <m:nor/>
                        </m:rPr>
                        <a:rPr lang="vi-VN" sz="3600" smtClean="0">
                          <a:solidFill>
                            <a:prstClr val="black"/>
                          </a:solidFill>
                          <a:cs typeface="Arial" panose="020B0604020202020204" pitchFamily="34" charset="0"/>
                        </a:rPr>
                        <m:t> </m:t>
                      </m:r>
                      <m:r>
                        <m:rPr>
                          <m:nor/>
                        </m:rPr>
                        <a:rPr lang="vi-VN" sz="3600" smtClean="0">
                          <a:solidFill>
                            <a:prstClr val="black"/>
                          </a:solidFill>
                          <a:cs typeface="Arial" panose="020B0604020202020204" pitchFamily="34" charset="0"/>
                        </a:rPr>
                        <m:t>c</m:t>
                      </m:r>
                      <m:r>
                        <m:rPr>
                          <m:nor/>
                        </m:rPr>
                        <a:rPr lang="vi-VN" sz="3600" smtClean="0">
                          <a:solidFill>
                            <a:prstClr val="black"/>
                          </a:solidFill>
                          <a:cs typeface="Arial" panose="020B0604020202020204" pitchFamily="34" charset="0"/>
                        </a:rPr>
                        <m:t>ó:</m:t>
                      </m:r>
                      <m:r>
                        <a:rPr lang="en-US" sz="3600" b="0" i="1" smtClean="0">
                          <a:solidFill>
                            <a:prstClr val="black"/>
                          </a:solidFill>
                          <a:latin typeface="Cambria Math" panose="02040503050406030204" pitchFamily="18" charset="0"/>
                          <a:cs typeface="Arial" panose="020B0604020202020204" pitchFamily="34" charset="0"/>
                        </a:rPr>
                        <m:t> </m:t>
                      </m:r>
                      <m:limLow>
                        <m:limLow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limLow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𝑎𝑥</m:t>
                          </m:r>
                        </m:e>
                        <m:lim>
                          <m:d>
                            <m:dPr>
                              <m:begChr m:val="["/>
                              <m:end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0;24</m:t>
                              </m:r>
                            </m:e>
                          </m:d>
                        </m:lim>
                      </m:limLow>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func>
                        <m:funcPr>
                          <m:ctrlP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uncPr>
                        <m:fNa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fName>
                        <m:e>
                          <m:d>
                            <m:dPr>
                              <m:begChr m:val="{"/>
                              <m:endChr m:val="}"/>
                              <m:ctrlP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h</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up>
                              </m:sSup>
                              <m:d>
                                <m:dPr>
                                  <m:ctrlP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e>
                              </m:d>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h</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up>
                              </m:sSup>
                              <m:d>
                                <m:dPr>
                                  <m:ctrlP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m:t>
                                  </m:r>
                                </m:e>
                              </m:d>
                            </m:e>
                          </m:d>
                        </m:e>
                      </m:func>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h</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up>
                      </m:sSup>
                      <m:d>
                        <m:dPr>
                          <m:ctrlP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24</m:t>
                          </m:r>
                        </m:e>
                      </m:d>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20</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9</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m:oMathPara>
                </a14:m>
                <a:endParaRPr kumimoji="0" lang="en-US" sz="3600" b="0" i="1"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a:p>
                <a:pPr lvl="0" algn="just">
                  <a:lnSpc>
                    <a:spcPct val="150000"/>
                  </a:lnSpc>
                </a:pPr>
                <a:r>
                  <a:rPr lang="vi-VN" sz="3600">
                    <a:solidFill>
                      <a:prstClr val="black"/>
                    </a:solidFill>
                    <a:cs typeface="Arial" panose="020B0604020202020204" pitchFamily="34" charset="0"/>
                  </a:rPr>
                  <a:t>Vậy mực nước trong hồ chứa thay đổi nhanh nhất khi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𝑡</m:t>
                    </m:r>
                    <m:r>
                      <a:rPr lang="vi-VN" sz="3600" i="1" smtClean="0">
                        <a:solidFill>
                          <a:prstClr val="black"/>
                        </a:solidFill>
                        <a:latin typeface="Cambria Math" panose="02040503050406030204" pitchFamily="18" charset="0"/>
                        <a:cs typeface="Arial" panose="020B0604020202020204" pitchFamily="34" charset="0"/>
                      </a:rPr>
                      <m:t>=0</m:t>
                    </m:r>
                  </m:oMath>
                </a14:m>
                <a:r>
                  <a:rPr lang="en-US" sz="3600">
                    <a:solidFill>
                      <a:prstClr val="black"/>
                    </a:solidFill>
                    <a:cs typeface="Arial" panose="020B0604020202020204" pitchFamily="34" charset="0"/>
                  </a:rPr>
                  <a:t> </a:t>
                </a:r>
                <a:r>
                  <a:rPr lang="vi-VN" sz="3600">
                    <a:solidFill>
                      <a:prstClr val="black"/>
                    </a:solidFill>
                    <a:cs typeface="Arial" panose="020B0604020202020204" pitchFamily="34" charset="0"/>
                  </a:rPr>
                  <a:t>và </a:t>
                </a:r>
                <a14:m>
                  <m:oMath xmlns:m="http://schemas.openxmlformats.org/officeDocument/2006/math">
                    <m:r>
                      <a:rPr lang="vi-VN" sz="3600" i="1" smtClean="0">
                        <a:solidFill>
                          <a:prstClr val="black"/>
                        </a:solidFill>
                        <a:latin typeface="Cambria Math" panose="02040503050406030204" pitchFamily="18" charset="0"/>
                        <a:cs typeface="Arial" panose="020B0604020202020204" pitchFamily="34" charset="0"/>
                      </a:rPr>
                      <m:t>𝑡</m:t>
                    </m:r>
                    <m:r>
                      <a:rPr lang="vi-VN" sz="3600" i="1" smtClean="0">
                        <a:solidFill>
                          <a:prstClr val="black"/>
                        </a:solidFill>
                        <a:latin typeface="Cambria Math" panose="02040503050406030204" pitchFamily="18" charset="0"/>
                        <a:cs typeface="Arial" panose="020B0604020202020204" pitchFamily="34" charset="0"/>
                      </a:rPr>
                      <m:t>=24</m:t>
                    </m:r>
                  </m:oMath>
                </a14:m>
                <a:r>
                  <a:rPr lang="vi-VN" sz="3600">
                    <a:solidFill>
                      <a:prstClr val="black"/>
                    </a:solidFill>
                    <a:cs typeface="Arial" panose="020B0604020202020204" pitchFamily="34" charset="0"/>
                  </a:rPr>
                  <a:t>. </a:t>
                </a:r>
                <a:endParaRPr lang="en-US" sz="3600">
                  <a:solidFill>
                    <a:prstClr val="black"/>
                  </a:solidFill>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m:rPr>
                          <m:nor/>
                        </m:rPr>
                        <a:rPr lang="vi-VN" sz="3600">
                          <a:solidFill>
                            <a:prstClr val="black"/>
                          </a:solidFill>
                          <a:cs typeface="Arial" panose="020B0604020202020204" pitchFamily="34" charset="0"/>
                        </a:rPr>
                        <m:t>T</m:t>
                      </m:r>
                      <m:r>
                        <m:rPr>
                          <m:nor/>
                        </m:rPr>
                        <a:rPr lang="vi-VN" sz="3600">
                          <a:solidFill>
                            <a:prstClr val="black"/>
                          </a:solidFill>
                          <a:cs typeface="Arial" panose="020B0604020202020204" pitchFamily="34" charset="0"/>
                        </a:rPr>
                        <m:t>ố</m:t>
                      </m:r>
                      <m:r>
                        <m:rPr>
                          <m:nor/>
                        </m:rPr>
                        <a:rPr lang="vi-VN" sz="3600">
                          <a:solidFill>
                            <a:prstClr val="black"/>
                          </a:solidFill>
                          <a:cs typeface="Arial" panose="020B0604020202020204" pitchFamily="34" charset="0"/>
                        </a:rPr>
                        <m:t>c</m:t>
                      </m:r>
                      <m:r>
                        <m:rPr>
                          <m:nor/>
                        </m:rPr>
                        <a:rPr lang="vi-VN" sz="3600">
                          <a:solidFill>
                            <a:prstClr val="black"/>
                          </a:solidFill>
                          <a:cs typeface="Arial" panose="020B0604020202020204" pitchFamily="34" charset="0"/>
                        </a:rPr>
                        <m:t> độ </m:t>
                      </m:r>
                      <m:r>
                        <m:rPr>
                          <m:nor/>
                        </m:rPr>
                        <a:rPr lang="vi-VN" sz="3600">
                          <a:solidFill>
                            <a:prstClr val="black"/>
                          </a:solidFill>
                          <a:cs typeface="Arial" panose="020B0604020202020204" pitchFamily="34" charset="0"/>
                        </a:rPr>
                        <m:t>thay</m:t>
                      </m:r>
                      <m:r>
                        <m:rPr>
                          <m:nor/>
                        </m:rPr>
                        <a:rPr lang="vi-VN" sz="3600">
                          <a:solidFill>
                            <a:prstClr val="black"/>
                          </a:solidFill>
                          <a:cs typeface="Arial" panose="020B0604020202020204" pitchFamily="34" charset="0"/>
                        </a:rPr>
                        <m:t> đổ</m:t>
                      </m:r>
                      <m:r>
                        <m:rPr>
                          <m:nor/>
                        </m:rPr>
                        <a:rPr lang="vi-VN" sz="3600">
                          <a:solidFill>
                            <a:prstClr val="black"/>
                          </a:solidFill>
                          <a:cs typeface="Arial" panose="020B0604020202020204" pitchFamily="34" charset="0"/>
                        </a:rPr>
                        <m:t>i</m:t>
                      </m:r>
                      <m:r>
                        <m:rPr>
                          <m:nor/>
                        </m:rPr>
                        <a:rPr lang="en-US" sz="3600">
                          <a:solidFill>
                            <a:prstClr val="black"/>
                          </a:solidFill>
                          <a:cs typeface="Arial" panose="020B0604020202020204" pitchFamily="34" charset="0"/>
                        </a:rPr>
                        <m:t> </m:t>
                      </m:r>
                      <m:r>
                        <m:rPr>
                          <m:nor/>
                        </m:rPr>
                        <a:rPr lang="vi-VN" sz="3600">
                          <a:solidFill>
                            <a:prstClr val="black"/>
                          </a:solidFill>
                          <a:cs typeface="Arial" panose="020B0604020202020204" pitchFamily="34" charset="0"/>
                        </a:rPr>
                        <m:t>c</m:t>
                      </m:r>
                      <m:r>
                        <m:rPr>
                          <m:nor/>
                        </m:rPr>
                        <a:rPr lang="vi-VN" sz="3600">
                          <a:solidFill>
                            <a:prstClr val="black"/>
                          </a:solidFill>
                          <a:cs typeface="Arial" panose="020B0604020202020204" pitchFamily="34" charset="0"/>
                        </a:rPr>
                        <m:t>ủ</m:t>
                      </m:r>
                      <m:r>
                        <m:rPr>
                          <m:nor/>
                        </m:rPr>
                        <a:rPr lang="vi-VN" sz="3600">
                          <a:solidFill>
                            <a:prstClr val="black"/>
                          </a:solidFill>
                          <a:cs typeface="Arial" panose="020B0604020202020204" pitchFamily="34" charset="0"/>
                        </a:rPr>
                        <m:t>a</m:t>
                      </m:r>
                      <m:r>
                        <m:rPr>
                          <m:nor/>
                        </m:rPr>
                        <a:rPr lang="vi-VN" sz="3600">
                          <a:solidFill>
                            <a:prstClr val="black"/>
                          </a:solidFill>
                          <a:cs typeface="Arial" panose="020B0604020202020204" pitchFamily="34" charset="0"/>
                        </a:rPr>
                        <m:t> </m:t>
                      </m:r>
                      <m:r>
                        <m:rPr>
                          <m:nor/>
                        </m:rPr>
                        <a:rPr lang="vi-VN" sz="3600">
                          <a:solidFill>
                            <a:prstClr val="black"/>
                          </a:solidFill>
                          <a:cs typeface="Arial" panose="020B0604020202020204" pitchFamily="34" charset="0"/>
                        </a:rPr>
                        <m:t>m</m:t>
                      </m:r>
                      <m:r>
                        <m:rPr>
                          <m:nor/>
                        </m:rPr>
                        <a:rPr lang="vi-VN" sz="3600">
                          <a:solidFill>
                            <a:prstClr val="black"/>
                          </a:solidFill>
                          <a:cs typeface="Arial" panose="020B0604020202020204" pitchFamily="34" charset="0"/>
                        </a:rPr>
                        <m:t>ự</m:t>
                      </m:r>
                      <m:r>
                        <m:rPr>
                          <m:nor/>
                        </m:rPr>
                        <a:rPr lang="vi-VN" sz="3600">
                          <a:solidFill>
                            <a:prstClr val="black"/>
                          </a:solidFill>
                          <a:cs typeface="Arial" panose="020B0604020202020204" pitchFamily="34" charset="0"/>
                        </a:rPr>
                        <m:t>c</m:t>
                      </m:r>
                      <m:r>
                        <m:rPr>
                          <m:nor/>
                        </m:rPr>
                        <a:rPr lang="vi-VN" sz="3600">
                          <a:solidFill>
                            <a:prstClr val="black"/>
                          </a:solidFill>
                          <a:cs typeface="Arial" panose="020B0604020202020204" pitchFamily="34" charset="0"/>
                        </a:rPr>
                        <m:t> </m:t>
                      </m:r>
                      <m:r>
                        <m:rPr>
                          <m:nor/>
                        </m:rPr>
                        <a:rPr lang="vi-VN" sz="3600">
                          <a:solidFill>
                            <a:prstClr val="black"/>
                          </a:solidFill>
                          <a:cs typeface="Arial" panose="020B0604020202020204" pitchFamily="34" charset="0"/>
                        </a:rPr>
                        <m:t>n</m:t>
                      </m:r>
                      <m:r>
                        <m:rPr>
                          <m:nor/>
                        </m:rPr>
                        <a:rPr lang="vi-VN" sz="3600">
                          <a:solidFill>
                            <a:prstClr val="black"/>
                          </a:solidFill>
                          <a:cs typeface="Arial" panose="020B0604020202020204" pitchFamily="34" charset="0"/>
                        </a:rPr>
                        <m:t>ướ</m:t>
                      </m:r>
                      <m:r>
                        <m:rPr>
                          <m:nor/>
                        </m:rPr>
                        <a:rPr lang="vi-VN" sz="3600">
                          <a:solidFill>
                            <a:prstClr val="black"/>
                          </a:solidFill>
                          <a:cs typeface="Arial" panose="020B0604020202020204" pitchFamily="34" charset="0"/>
                        </a:rPr>
                        <m:t>c</m:t>
                      </m:r>
                      <m:r>
                        <m:rPr>
                          <m:nor/>
                        </m:rPr>
                        <a:rPr lang="vi-VN" sz="3600">
                          <a:solidFill>
                            <a:prstClr val="black"/>
                          </a:solidFill>
                          <a:cs typeface="Arial" panose="020B0604020202020204" pitchFamily="34" charset="0"/>
                        </a:rPr>
                        <m:t> </m:t>
                      </m:r>
                      <m:r>
                        <m:rPr>
                          <m:nor/>
                        </m:rPr>
                        <a:rPr lang="vi-VN" sz="3600">
                          <a:solidFill>
                            <a:prstClr val="black"/>
                          </a:solidFill>
                          <a:cs typeface="Arial" panose="020B0604020202020204" pitchFamily="34" charset="0"/>
                        </a:rPr>
                        <m:t>trong</m:t>
                      </m:r>
                      <m:r>
                        <m:rPr>
                          <m:nor/>
                        </m:rPr>
                        <a:rPr lang="vi-VN" sz="3600">
                          <a:solidFill>
                            <a:prstClr val="black"/>
                          </a:solidFill>
                          <a:cs typeface="Arial" panose="020B0604020202020204" pitchFamily="34" charset="0"/>
                        </a:rPr>
                        <m:t> </m:t>
                      </m:r>
                      <m:r>
                        <m:rPr>
                          <m:nor/>
                        </m:rPr>
                        <a:rPr lang="vi-VN" sz="3600">
                          <a:solidFill>
                            <a:prstClr val="black"/>
                          </a:solidFill>
                          <a:cs typeface="Arial" panose="020B0604020202020204" pitchFamily="34" charset="0"/>
                        </a:rPr>
                        <m:t>h</m:t>
                      </m:r>
                      <m:r>
                        <m:rPr>
                          <m:nor/>
                        </m:rPr>
                        <a:rPr lang="vi-VN" sz="3600">
                          <a:solidFill>
                            <a:prstClr val="black"/>
                          </a:solidFill>
                          <a:cs typeface="Arial" panose="020B0604020202020204" pitchFamily="34" charset="0"/>
                        </a:rPr>
                        <m:t>ồ </m:t>
                      </m:r>
                      <m:r>
                        <m:rPr>
                          <m:nor/>
                        </m:rPr>
                        <a:rPr lang="vi-VN" sz="3600">
                          <a:solidFill>
                            <a:prstClr val="black"/>
                          </a:solidFill>
                          <a:cs typeface="Arial" panose="020B0604020202020204" pitchFamily="34" charset="0"/>
                        </a:rPr>
                        <m:t>ch</m:t>
                      </m:r>
                      <m:r>
                        <m:rPr>
                          <m:nor/>
                        </m:rPr>
                        <a:rPr lang="vi-VN" sz="3600">
                          <a:solidFill>
                            <a:prstClr val="black"/>
                          </a:solidFill>
                          <a:cs typeface="Arial" panose="020B0604020202020204" pitchFamily="34" charset="0"/>
                        </a:rPr>
                        <m:t>ứ</m:t>
                      </m:r>
                      <m:r>
                        <m:rPr>
                          <m:nor/>
                        </m:rPr>
                        <a:rPr lang="vi-VN" sz="3600">
                          <a:solidFill>
                            <a:prstClr val="black"/>
                          </a:solidFill>
                          <a:cs typeface="Arial" panose="020B0604020202020204" pitchFamily="34" charset="0"/>
                        </a:rPr>
                        <m:t>a</m:t>
                      </m:r>
                      <m:r>
                        <m:rPr>
                          <m:nor/>
                        </m:rPr>
                        <a:rPr lang="vi-VN" sz="3600">
                          <a:solidFill>
                            <a:prstClr val="black"/>
                          </a:solidFill>
                          <a:cs typeface="Arial" panose="020B0604020202020204" pitchFamily="34" charset="0"/>
                        </a:rPr>
                        <m:t> </m:t>
                      </m:r>
                      <m:r>
                        <m:rPr>
                          <m:nor/>
                        </m:rPr>
                        <a:rPr lang="vi-VN" sz="3600">
                          <a:solidFill>
                            <a:prstClr val="black"/>
                          </a:solidFill>
                          <a:cs typeface="Arial" panose="020B0604020202020204" pitchFamily="34" charset="0"/>
                        </a:rPr>
                        <m:t>khi</m:t>
                      </m:r>
                      <m:r>
                        <m:rPr>
                          <m:nor/>
                        </m:rPr>
                        <a:rPr lang="en-US" sz="3600">
                          <a:solidFill>
                            <a:prstClr val="black"/>
                          </a:solidFill>
                          <a:cs typeface="Arial" panose="020B0604020202020204" pitchFamily="34" charset="0"/>
                        </a:rPr>
                        <m:t> </m:t>
                      </m:r>
                      <m:r>
                        <m:rPr>
                          <m:nor/>
                        </m:rPr>
                        <a:rPr lang="en-US" sz="3600">
                          <a:solidFill>
                            <a:prstClr val="black"/>
                          </a:solidFill>
                          <a:latin typeface="Arial" panose="020B0604020202020204" pitchFamily="34" charset="0"/>
                          <a:cs typeface="Arial" panose="020B0604020202020204" pitchFamily="34" charset="0"/>
                        </a:rPr>
                        <m:t>đó </m:t>
                      </m:r>
                      <m:r>
                        <m:rPr>
                          <m:nor/>
                        </m:rPr>
                        <a:rPr lang="en-US" sz="3600">
                          <a:solidFill>
                            <a:prstClr val="black"/>
                          </a:solidFill>
                          <a:latin typeface="Arial" panose="020B0604020202020204" pitchFamily="34" charset="0"/>
                          <a:cs typeface="Arial" panose="020B0604020202020204" pitchFamily="34" charset="0"/>
                        </a:rPr>
                        <m:t>l</m:t>
                      </m:r>
                      <m:r>
                        <m:rPr>
                          <m:nor/>
                        </m:rPr>
                        <a:rPr lang="en-US" sz="3600">
                          <a:solidFill>
                            <a:prstClr val="black"/>
                          </a:solidFill>
                          <a:latin typeface="Arial" panose="020B0604020202020204" pitchFamily="34" charset="0"/>
                          <a:cs typeface="Arial" panose="020B0604020202020204" pitchFamily="34" charset="0"/>
                        </a:rPr>
                        <m:t>à</m:t>
                      </m:r>
                      <m:r>
                        <a:rPr lang="en-US" sz="3600" b="0" i="1" smtClean="0">
                          <a:solidFill>
                            <a:prstClr val="black"/>
                          </a:solidFill>
                          <a:latin typeface="Cambria Math" panose="02040503050406030204" pitchFamily="18" charset="0"/>
                          <a:cs typeface="Arial" panose="020B0604020202020204" pitchFamily="34" charset="0"/>
                        </a:rPr>
                        <m:t> </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20</m:t>
                          </m:r>
                        </m:num>
                        <m:den>
                          <m:r>
                            <a:rPr lang="en-US" sz="3600" i="1">
                              <a:solidFill>
                                <a:prstClr val="black"/>
                              </a:solidFill>
                              <a:latin typeface="Cambria Math" panose="02040503050406030204" pitchFamily="18" charset="0"/>
                              <a:cs typeface="Arial" panose="020B0604020202020204" pitchFamily="34" charset="0"/>
                            </a:rPr>
                            <m:t>9</m:t>
                          </m:r>
                        </m:den>
                      </m:f>
                      <m:r>
                        <a:rPr lang="en-US" sz="3600" b="0" i="1" smtClean="0">
                          <a:solidFill>
                            <a:prstClr val="black"/>
                          </a:solidFill>
                          <a:latin typeface="Cambria Math" panose="02040503050406030204" pitchFamily="18" charset="0"/>
                          <a:cs typeface="Arial" panose="020B0604020202020204" pitchFamily="34" charset="0"/>
                        </a:rPr>
                        <m:t> </m:t>
                      </m:r>
                      <m:r>
                        <a:rPr lang="en-US" sz="3600" i="1">
                          <a:solidFill>
                            <a:prstClr val="black"/>
                          </a:solidFill>
                          <a:latin typeface="Cambria Math" panose="02040503050406030204" pitchFamily="18" charset="0"/>
                          <a:cs typeface="Arial" panose="020B0604020202020204" pitchFamily="34" charset="0"/>
                        </a:rPr>
                        <m:t>𝑚</m:t>
                      </m:r>
                      <m:r>
                        <a:rPr lang="en-US" sz="3600" i="1">
                          <a:solidFill>
                            <a:prstClr val="black"/>
                          </a:solidFill>
                          <a:latin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cs typeface="Arial" panose="020B0604020202020204" pitchFamily="34" charset="0"/>
                        </a:rPr>
                        <m:t>h</m:t>
                      </m:r>
                      <m:r>
                        <a:rPr lang="en-US" sz="3600" i="1">
                          <a:solidFill>
                            <a:prstClr val="black"/>
                          </a:solidFill>
                          <a:latin typeface="Cambria Math" panose="02040503050406030204" pitchFamily="18" charset="0"/>
                          <a:cs typeface="Arial" panose="020B0604020202020204" pitchFamily="34"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954957" y="5829300"/>
                <a:ext cx="14622510" cy="4251998"/>
              </a:xfrm>
              <a:prstGeom prst="rect">
                <a:avLst/>
              </a:prstGeom>
              <a:blipFill>
                <a:blip r:embed="rId5"/>
                <a:stretch>
                  <a:fillRect l="-1293"/>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57800" y="2000567"/>
            <a:ext cx="7778027" cy="3676333"/>
          </a:xfrm>
          <a:prstGeom prst="rect">
            <a:avLst/>
          </a:prstGeom>
        </p:spPr>
      </p:pic>
    </p:spTree>
    <p:extLst>
      <p:ext uri="{BB962C8B-B14F-4D97-AF65-F5344CB8AC3E}">
        <p14:creationId xmlns:p14="http://schemas.microsoft.com/office/powerpoint/2010/main" val="36423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0" y="-152"/>
            <a:ext cx="14504562" cy="10287152"/>
          </a:xfrm>
          <a:custGeom>
            <a:avLst/>
            <a:gdLst/>
            <a:ahLst/>
            <a:cxnLst/>
            <a:rect l="l" t="t" r="r" b="b"/>
            <a:pathLst>
              <a:path w="14504562" h="10287152">
                <a:moveTo>
                  <a:pt x="0" y="0"/>
                </a:moveTo>
                <a:lnTo>
                  <a:pt x="14504562" y="0"/>
                </a:lnTo>
                <a:lnTo>
                  <a:pt x="14504562" y="10287152"/>
                </a:lnTo>
                <a:lnTo>
                  <a:pt x="0" y="10287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849414" y="1740804"/>
            <a:ext cx="6304698" cy="5065562"/>
          </a:xfrm>
          <a:custGeom>
            <a:avLst/>
            <a:gdLst/>
            <a:ahLst/>
            <a:cxnLst/>
            <a:rect l="l" t="t" r="r" b="b"/>
            <a:pathLst>
              <a:path w="6304698" h="5065562">
                <a:moveTo>
                  <a:pt x="0" y="0"/>
                </a:moveTo>
                <a:lnTo>
                  <a:pt x="6304698" y="0"/>
                </a:lnTo>
                <a:lnTo>
                  <a:pt x="6304698" y="5065562"/>
                </a:lnTo>
                <a:lnTo>
                  <a:pt x="0" y="50655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8">
            <a:extLst>
              <a:ext uri="{FF2B5EF4-FFF2-40B4-BE49-F238E27FC236}">
                <a16:creationId xmlns:a16="http://schemas.microsoft.com/office/drawing/2014/main" id="{715D6E37-9E0B-3CD6-5A76-EF0BE281BDC7}"/>
              </a:ext>
            </a:extLst>
          </p:cNvPr>
          <p:cNvSpPr txBox="1"/>
          <p:nvPr/>
        </p:nvSpPr>
        <p:spPr>
          <a:xfrm>
            <a:off x="304800" y="3206197"/>
            <a:ext cx="9157362" cy="5290103"/>
          </a:xfrm>
          <a:prstGeom prst="rect">
            <a:avLst/>
          </a:prstGeom>
          <a:noFill/>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00000"/>
              </a:buClr>
              <a:buSzTx/>
              <a:buFontTx/>
              <a:buNone/>
              <a:tabLst/>
              <a:defRPr/>
            </a:pPr>
            <a:r>
              <a:rPr kumimoji="0" lang="en-US" sz="12000" b="1" i="0" u="none" strike="noStrike" kern="0" cap="none" spc="0" normalizeH="0" baseline="0" noProof="0">
                <a:ln>
                  <a:noFill/>
                </a:ln>
                <a:solidFill>
                  <a:srgbClr val="351C75"/>
                </a:solidFill>
                <a:effectLst/>
                <a:uLnTx/>
                <a:uFillTx/>
                <a:latin typeface="Arial" panose="020B0604020202020204" pitchFamily="34" charset="0"/>
                <a:ea typeface="+mn-ea"/>
                <a:cs typeface="Arial" panose="020B0604020202020204" pitchFamily="34" charset="0"/>
                <a:sym typeface="Arial"/>
              </a:rPr>
              <a:t>LUYỆN</a:t>
            </a:r>
            <a:r>
              <a:rPr kumimoji="0" lang="en-US" sz="12000" b="1" i="0" u="none" strike="noStrike" kern="0" cap="none" spc="0" normalizeH="0" noProof="0">
                <a:ln>
                  <a:noFill/>
                </a:ln>
                <a:solidFill>
                  <a:srgbClr val="351C75"/>
                </a:solidFill>
                <a:effectLst/>
                <a:uLnTx/>
                <a:uFillTx/>
                <a:latin typeface="Arial" panose="020B0604020202020204" pitchFamily="34" charset="0"/>
                <a:ea typeface="+mn-ea"/>
                <a:cs typeface="Arial" panose="020B0604020202020204" pitchFamily="34" charset="0"/>
                <a:sym typeface="Arial"/>
              </a:rPr>
              <a:t> </a:t>
            </a:r>
          </a:p>
          <a:p>
            <a:pPr marL="0" marR="0" lvl="0" indent="0" algn="ctr" defTabSz="1828800" rtl="0" eaLnBrk="1" fontAlgn="auto" latinLnBrk="0" hangingPunct="1">
              <a:lnSpc>
                <a:spcPct val="150000"/>
              </a:lnSpc>
              <a:spcBef>
                <a:spcPts val="0"/>
              </a:spcBef>
              <a:spcAft>
                <a:spcPts val="0"/>
              </a:spcAft>
              <a:buClr>
                <a:srgbClr val="000000"/>
              </a:buClr>
              <a:buSzTx/>
              <a:buFontTx/>
              <a:buNone/>
              <a:tabLst/>
              <a:defRPr/>
            </a:pPr>
            <a:r>
              <a:rPr kumimoji="0" lang="en-US" sz="12000" b="1" i="0" u="none" strike="noStrike" kern="0" cap="none" spc="0" normalizeH="0" noProof="0">
                <a:ln>
                  <a:noFill/>
                </a:ln>
                <a:solidFill>
                  <a:srgbClr val="351C75"/>
                </a:solidFill>
                <a:effectLst/>
                <a:uLnTx/>
                <a:uFillTx/>
                <a:latin typeface="Arial" panose="020B0604020202020204" pitchFamily="34" charset="0"/>
                <a:ea typeface="+mn-ea"/>
                <a:cs typeface="Arial" panose="020B0604020202020204" pitchFamily="34" charset="0"/>
                <a:sym typeface="Arial"/>
              </a:rPr>
              <a:t>TẬP</a:t>
            </a:r>
            <a:endParaRPr kumimoji="0" lang="en-US" sz="12000" b="1" i="0" u="none" strike="noStrike" kern="0" cap="none" spc="0" normalizeH="0" baseline="0" noProof="0">
              <a:ln>
                <a:noFill/>
              </a:ln>
              <a:solidFill>
                <a:srgbClr val="351C75"/>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 y="2"/>
            <a:ext cx="1472993" cy="1472993"/>
          </a:xfrm>
          <a:prstGeom prst="rect">
            <a:avLst/>
          </a:prstGeom>
        </p:spPr>
      </p:pic>
      <p:sp>
        <p:nvSpPr>
          <p:cNvPr id="10" name="Title 1">
            <a:extLst>
              <a:ext uri="{FF2B5EF4-FFF2-40B4-BE49-F238E27FC236}">
                <a16:creationId xmlns:a16="http://schemas.microsoft.com/office/drawing/2014/main" id="{4155D75E-91F1-6602-31B2-44B6A95D893E}"/>
              </a:ext>
            </a:extLst>
          </p:cNvPr>
          <p:cNvSpPr txBox="1">
            <a:spLocks/>
          </p:cNvSpPr>
          <p:nvPr/>
        </p:nvSpPr>
        <p:spPr>
          <a:xfrm>
            <a:off x="1116878" y="1257055"/>
            <a:ext cx="16054241"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828755">
              <a:buClr>
                <a:srgbClr val="000000"/>
              </a:buClr>
            </a:pPr>
            <a:r>
              <a:rPr lang="en-US" sz="10800" b="1" dirty="0">
                <a:solidFill>
                  <a:srgbClr val="FFFF00"/>
                </a:solidFill>
                <a:latin typeface="Arial" panose="020B0604020202020204" pitchFamily="34" charset="0"/>
                <a:cs typeface="Arial" panose="020B0604020202020204" pitchFamily="34" charset="0"/>
                <a:sym typeface="Arial"/>
              </a:rPr>
              <a:t>HÀNH TINH ÁNH SÁNG</a:t>
            </a:r>
          </a:p>
        </p:txBody>
      </p:sp>
      <p:pic>
        <p:nvPicPr>
          <p:cNvPr id="12" name="Picture 8">
            <a:extLst>
              <a:ext uri="{FF2B5EF4-FFF2-40B4-BE49-F238E27FC236}">
                <a16:creationId xmlns:a16="http://schemas.microsoft.com/office/drawing/2014/main" id="{F4443F75-C093-CD75-588A-5D1FBAE0D27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14876" y="3566741"/>
            <a:ext cx="6258251" cy="6172200"/>
          </a:xfrm>
          <a:prstGeom prst="rect">
            <a:avLst/>
          </a:prstGeom>
        </p:spPr>
      </p:pic>
      <p:pic>
        <p:nvPicPr>
          <p:cNvPr id="13" name="Picture 2">
            <a:extLst>
              <a:ext uri="{FF2B5EF4-FFF2-40B4-BE49-F238E27FC236}">
                <a16:creationId xmlns:a16="http://schemas.microsoft.com/office/drawing/2014/main" id="{272CCC5C-AFA3-AC63-D108-25813ED5D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0601" y="7366708"/>
            <a:ext cx="5226479" cy="2920295"/>
          </a:xfrm>
          <a:prstGeom prst="rect">
            <a:avLst/>
          </a:prstGeom>
        </p:spPr>
      </p:pic>
      <p:pic>
        <p:nvPicPr>
          <p:cNvPr id="14" name="Picture 4">
            <a:extLst>
              <a:ext uri="{FF2B5EF4-FFF2-40B4-BE49-F238E27FC236}">
                <a16:creationId xmlns:a16="http://schemas.microsoft.com/office/drawing/2014/main" id="{AB65A397-588B-F8EA-1695-FF83FC04FF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111507" y="8694715"/>
            <a:ext cx="4176491" cy="1592288"/>
          </a:xfrm>
          <a:prstGeom prst="rect">
            <a:avLst/>
          </a:prstGeom>
        </p:spPr>
      </p:pic>
      <p:pic>
        <p:nvPicPr>
          <p:cNvPr id="15" name="Picture 7">
            <a:extLst>
              <a:ext uri="{FF2B5EF4-FFF2-40B4-BE49-F238E27FC236}">
                <a16:creationId xmlns:a16="http://schemas.microsoft.com/office/drawing/2014/main" id="{C39BCBAA-B24D-E1DF-2D9B-5D412AB1CD1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37389" y="3934691"/>
            <a:ext cx="4414116" cy="3691806"/>
          </a:xfrm>
          <a:prstGeom prst="rect">
            <a:avLst/>
          </a:prstGeom>
        </p:spPr>
      </p:pic>
      <p:pic>
        <p:nvPicPr>
          <p:cNvPr id="16" name="Picture 7">
            <a:extLst>
              <a:ext uri="{FF2B5EF4-FFF2-40B4-BE49-F238E27FC236}">
                <a16:creationId xmlns:a16="http://schemas.microsoft.com/office/drawing/2014/main" id="{984D3F28-C4C9-4E2C-FCE5-AFC71F6FF6F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710009" y="3748400"/>
            <a:ext cx="4414116" cy="3691806"/>
          </a:xfrm>
          <a:prstGeom prst="rect">
            <a:avLst/>
          </a:prstGeom>
        </p:spPr>
      </p:pic>
    </p:spTree>
    <p:extLst>
      <p:ext uri="{BB962C8B-B14F-4D97-AF65-F5344CB8AC3E}">
        <p14:creationId xmlns:p14="http://schemas.microsoft.com/office/powerpoint/2010/main" val="274503034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 y="2"/>
            <a:ext cx="1472993" cy="1472993"/>
          </a:xfrm>
          <a:prstGeom prst="rect">
            <a:avLst/>
          </a:prstGeom>
        </p:spPr>
      </p:pic>
      <p:pic>
        <p:nvPicPr>
          <p:cNvPr id="11" name="Picture 8">
            <a:extLst>
              <a:ext uri="{FF2B5EF4-FFF2-40B4-BE49-F238E27FC236}">
                <a16:creationId xmlns:a16="http://schemas.microsoft.com/office/drawing/2014/main" id="{3AAC19CD-1FF0-6388-9B79-62848F89C3BA}"/>
              </a:ext>
            </a:extLst>
          </p:cNvPr>
          <p:cNvPicPr>
            <a:picLocks noChangeAspect="1"/>
          </p:cNvPicPr>
          <p:nvPr/>
        </p:nvPicPr>
        <p:blipFill>
          <a:blip r:embed="rId7"/>
          <a:srcRect/>
          <a:stretch>
            <a:fillRect/>
          </a:stretch>
        </p:blipFill>
        <p:spPr>
          <a:xfrm flipH="1">
            <a:off x="736496" y="3167516"/>
            <a:ext cx="4178405" cy="5646494"/>
          </a:xfrm>
          <a:prstGeom prst="rect">
            <a:avLst/>
          </a:prstGeom>
        </p:spPr>
      </p:pic>
      <p:sp>
        <p:nvSpPr>
          <p:cNvPr id="3" name="Speech Bubble: Rectangle with Corners Rounded 2">
            <a:extLst>
              <a:ext uri="{FF2B5EF4-FFF2-40B4-BE49-F238E27FC236}">
                <a16:creationId xmlns:a16="http://schemas.microsoft.com/office/drawing/2014/main" id="{DA46F771-BF8A-E41C-B613-01E626E835EF}"/>
              </a:ext>
            </a:extLst>
          </p:cNvPr>
          <p:cNvSpPr/>
          <p:nvPr/>
        </p:nvSpPr>
        <p:spPr>
          <a:xfrm>
            <a:off x="6286500" y="956546"/>
            <a:ext cx="11038116" cy="8049986"/>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755">
              <a:lnSpc>
                <a:spcPct val="150000"/>
              </a:lnSpc>
              <a:buClr>
                <a:srgbClr val="000000"/>
              </a:buClr>
            </a:pPr>
            <a:r>
              <a:rPr lang="vi-VN" sz="4700" kern="0" noProof="1">
                <a:solidFill>
                  <a:schemeClr val="tx1">
                    <a:lumMod val="50000"/>
                  </a:schemeClr>
                </a:solidFill>
                <a:latin typeface="Arial" panose="020B0604020202020204" pitchFamily="34" charset="0"/>
                <a:cs typeface="Arial" panose="020B0604020202020204" pitchFamily="34" charset="0"/>
                <a:sym typeface="Arial"/>
              </a:rPr>
              <a:t>Các hành tinh trong hệ Mặt Trời </a:t>
            </a:r>
            <a:r>
              <a:rPr lang="en-US" sz="4700" kern="0" noProof="1">
                <a:solidFill>
                  <a:schemeClr val="tx1">
                    <a:lumMod val="50000"/>
                  </a:schemeClr>
                </a:solidFill>
                <a:latin typeface="Arial" panose="020B0604020202020204" pitchFamily="34" charset="0"/>
                <a:cs typeface="Arial" panose="020B0604020202020204" pitchFamily="34" charset="0"/>
                <a:sym typeface="Arial"/>
              </a:rPr>
              <a:t>của chúng mình </a:t>
            </a:r>
            <a:r>
              <a:rPr lang="vi-VN" sz="4700" kern="0" noProof="1">
                <a:solidFill>
                  <a:schemeClr val="tx1">
                    <a:lumMod val="50000"/>
                  </a:schemeClr>
                </a:solidFill>
                <a:latin typeface="Arial" panose="020B0604020202020204" pitchFamily="34" charset="0"/>
                <a:cs typeface="Arial" panose="020B0604020202020204" pitchFamily="34" charset="0"/>
                <a:sym typeface="Arial"/>
              </a:rPr>
              <a:t>đang bị một thế lực bóng tối hút mất năng lượng và ánh sáng. </a:t>
            </a:r>
            <a:r>
              <a:rPr lang="en-US" sz="4700" kern="0" noProof="1">
                <a:solidFill>
                  <a:schemeClr val="tx1">
                    <a:lumMod val="50000"/>
                  </a:schemeClr>
                </a:solidFill>
                <a:latin typeface="Arial" panose="020B0604020202020204" pitchFamily="34" charset="0"/>
                <a:cs typeface="Arial" panose="020B0604020202020204" pitchFamily="34" charset="0"/>
                <a:sym typeface="Arial"/>
              </a:rPr>
              <a:t>Các bạn</a:t>
            </a:r>
            <a:r>
              <a:rPr lang="vi-VN" sz="4700" kern="0" noProof="1">
                <a:solidFill>
                  <a:schemeClr val="tx1">
                    <a:lumMod val="50000"/>
                  </a:schemeClr>
                </a:solidFill>
                <a:latin typeface="Arial" panose="020B0604020202020204" pitchFamily="34" charset="0"/>
                <a:cs typeface="Arial" panose="020B0604020202020204" pitchFamily="34" charset="0"/>
                <a:sym typeface="Arial"/>
              </a:rPr>
              <a:t> hãy giúp </a:t>
            </a:r>
            <a:r>
              <a:rPr lang="en-US" sz="4700" kern="0" noProof="1">
                <a:solidFill>
                  <a:schemeClr val="tx1">
                    <a:lumMod val="50000"/>
                  </a:schemeClr>
                </a:solidFill>
                <a:latin typeface="Arial" panose="020B0604020202020204" pitchFamily="34" charset="0"/>
                <a:cs typeface="Arial" panose="020B0604020202020204" pitchFamily="34" charset="0"/>
                <a:sym typeface="Arial"/>
              </a:rPr>
              <a:t>chúng mình </a:t>
            </a:r>
            <a:r>
              <a:rPr lang="vi-VN" sz="4700" kern="0" noProof="1">
                <a:solidFill>
                  <a:schemeClr val="tx1">
                    <a:lumMod val="50000"/>
                  </a:schemeClr>
                </a:solidFill>
                <a:latin typeface="Arial" panose="020B0604020202020204" pitchFamily="34" charset="0"/>
                <a:cs typeface="Arial" panose="020B0604020202020204" pitchFamily="34" charset="0"/>
                <a:sym typeface="Arial"/>
              </a:rPr>
              <a:t>tìm lại năng lượng và ánh sáng bằng cách trả lời đúng các câu hỏi đang ấn giấu trong mỗi hành tinh</a:t>
            </a:r>
            <a:r>
              <a:rPr lang="en-US" sz="4700" kern="0" noProof="1">
                <a:solidFill>
                  <a:schemeClr val="tx1">
                    <a:lumMod val="50000"/>
                  </a:schemeClr>
                </a:solidFill>
                <a:latin typeface="Arial" panose="020B0604020202020204" pitchFamily="34" charset="0"/>
                <a:cs typeface="Arial" panose="020B0604020202020204" pitchFamily="34" charset="0"/>
                <a:sym typeface="Arial"/>
              </a:rPr>
              <a:t> nhé!!!</a:t>
            </a:r>
            <a:endParaRPr lang="vi-VN" sz="4700" kern="0" noProof="1">
              <a:solidFill>
                <a:schemeClr val="tx1">
                  <a:lumMod val="50000"/>
                </a:schemeClr>
              </a:solidFill>
              <a:latin typeface="Arial" panose="020B0604020202020204" pitchFamily="34" charset="0"/>
              <a:cs typeface="Arial" panose="020B0604020202020204" pitchFamily="34" charset="0"/>
              <a:sym typeface="Arial"/>
            </a:endParaRPr>
          </a:p>
        </p:txBody>
      </p:sp>
      <p:pic>
        <p:nvPicPr>
          <p:cNvPr id="4" name="Tieng-co-be-khoc-www_tiengdong_com">
            <a:hlinkClick r:id="" action="ppaction://media"/>
            <a:extLst>
              <a:ext uri="{FF2B5EF4-FFF2-40B4-BE49-F238E27FC236}">
                <a16:creationId xmlns:a16="http://schemas.microsoft.com/office/drawing/2014/main"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938213" y="43553"/>
            <a:ext cx="731045" cy="731045"/>
          </a:xfrm>
          <a:prstGeom prst="rect">
            <a:avLst/>
          </a:prstGeom>
        </p:spPr>
      </p:pic>
    </p:spTree>
    <p:extLst>
      <p:ext uri="{BB962C8B-B14F-4D97-AF65-F5344CB8AC3E}">
        <p14:creationId xmlns:p14="http://schemas.microsoft.com/office/powerpoint/2010/main" val="38157494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1" presetClass="mediacall" presetSubtype="0" fill="hold" nodeType="withEffect">
                                  <p:stCondLst>
                                    <p:cond delay="0"/>
                                  </p:stCondLst>
                                  <p:childTnLst>
                                    <p:cmd type="call" cmd="playFrom(0.0)">
                                      <p:cBhvr>
                                        <p:cTn id="12" dur="8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3"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 y="2"/>
            <a:ext cx="1472993" cy="1472993"/>
          </a:xfrm>
          <a:prstGeom prst="rect">
            <a:avLst/>
          </a:prstGeom>
        </p:spPr>
      </p:pic>
      <p:pic>
        <p:nvPicPr>
          <p:cNvPr id="68" name="Picture 9">
            <a:hlinkClick r:id="rId6" action="ppaction://hlinksldjump"/>
            <a:extLst>
              <a:ext uri="{FF2B5EF4-FFF2-40B4-BE49-F238E27FC236}">
                <a16:creationId xmlns:a16="http://schemas.microsoft.com/office/drawing/2014/main" id="{1B380651-4B0A-AC11-C8EB-FB6EC22C368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47" y="8802662"/>
            <a:ext cx="1478942" cy="1484338"/>
          </a:xfrm>
          <a:prstGeom prst="rect">
            <a:avLst/>
          </a:prstGeom>
        </p:spPr>
      </p:pic>
      <p:pic>
        <p:nvPicPr>
          <p:cNvPr id="3" name="Picture 2">
            <a:hlinkClick r:id="rId9" action="ppaction://hlinksldjump"/>
            <a:extLst>
              <a:ext uri="{FF2B5EF4-FFF2-40B4-BE49-F238E27FC236}">
                <a16:creationId xmlns:a16="http://schemas.microsoft.com/office/drawing/2014/main" id="{392E8C2B-8A20-9D09-061B-80987F719092}"/>
              </a:ext>
            </a:extLst>
          </p:cNvPr>
          <p:cNvPicPr>
            <a:picLocks noChangeAspect="1"/>
          </p:cNvPicPr>
          <p:nvPr/>
        </p:nvPicPr>
        <p:blipFill>
          <a:blip r:embed="rId10"/>
          <a:stretch>
            <a:fillRect/>
          </a:stretch>
        </p:blipFill>
        <p:spPr>
          <a:xfrm>
            <a:off x="838200" y="662592"/>
            <a:ext cx="4343777" cy="4023708"/>
          </a:xfrm>
          <a:prstGeom prst="rect">
            <a:avLst/>
          </a:prstGeom>
        </p:spPr>
      </p:pic>
      <p:pic>
        <p:nvPicPr>
          <p:cNvPr id="4" name="Picture 3">
            <a:hlinkClick r:id="rId11" action="ppaction://hlinksldjump"/>
            <a:extLst>
              <a:ext uri="{FF2B5EF4-FFF2-40B4-BE49-F238E27FC236}">
                <a16:creationId xmlns:a16="http://schemas.microsoft.com/office/drawing/2014/main" id="{D6E98C9E-1C45-0AAA-CB2D-7C066BEF2AB0}"/>
              </a:ext>
            </a:extLst>
          </p:cNvPr>
          <p:cNvPicPr>
            <a:picLocks noChangeAspect="1"/>
          </p:cNvPicPr>
          <p:nvPr/>
        </p:nvPicPr>
        <p:blipFill>
          <a:blip r:embed="rId12"/>
          <a:stretch>
            <a:fillRect/>
          </a:stretch>
        </p:blipFill>
        <p:spPr>
          <a:xfrm>
            <a:off x="7294599" y="690025"/>
            <a:ext cx="4389503" cy="3996275"/>
          </a:xfrm>
          <a:prstGeom prst="rect">
            <a:avLst/>
          </a:prstGeom>
        </p:spPr>
      </p:pic>
      <p:pic>
        <p:nvPicPr>
          <p:cNvPr id="5" name="Picture 4">
            <a:hlinkClick r:id="rId13" action="ppaction://hlinksldjump"/>
            <a:extLst>
              <a:ext uri="{FF2B5EF4-FFF2-40B4-BE49-F238E27FC236}">
                <a16:creationId xmlns:a16="http://schemas.microsoft.com/office/drawing/2014/main" id="{8DE72A3D-CAFB-EB27-7B62-ECA68B57C53E}"/>
              </a:ext>
            </a:extLst>
          </p:cNvPr>
          <p:cNvPicPr>
            <a:picLocks noChangeAspect="1"/>
          </p:cNvPicPr>
          <p:nvPr/>
        </p:nvPicPr>
        <p:blipFill>
          <a:blip r:embed="rId14"/>
          <a:stretch>
            <a:fillRect/>
          </a:stretch>
        </p:blipFill>
        <p:spPr>
          <a:xfrm>
            <a:off x="13741502" y="647700"/>
            <a:ext cx="4124303" cy="4096868"/>
          </a:xfrm>
          <a:prstGeom prst="rect">
            <a:avLst/>
          </a:prstGeom>
        </p:spPr>
      </p:pic>
      <p:pic>
        <p:nvPicPr>
          <p:cNvPr id="8" name="Picture 7">
            <a:hlinkClick r:id="rId15" action="ppaction://hlinksldjump"/>
            <a:extLst>
              <a:ext uri="{FF2B5EF4-FFF2-40B4-BE49-F238E27FC236}">
                <a16:creationId xmlns:a16="http://schemas.microsoft.com/office/drawing/2014/main" id="{C42DCA9D-694E-7255-E66C-C67A9EF46AAF}"/>
              </a:ext>
            </a:extLst>
          </p:cNvPr>
          <p:cNvPicPr>
            <a:picLocks noChangeAspect="1"/>
          </p:cNvPicPr>
          <p:nvPr/>
        </p:nvPicPr>
        <p:blipFill>
          <a:blip r:embed="rId16"/>
          <a:stretch>
            <a:fillRect/>
          </a:stretch>
        </p:blipFill>
        <p:spPr>
          <a:xfrm>
            <a:off x="3521180" y="5372100"/>
            <a:ext cx="4352922" cy="4060289"/>
          </a:xfrm>
          <a:prstGeom prst="rect">
            <a:avLst/>
          </a:prstGeom>
        </p:spPr>
      </p:pic>
      <p:pic>
        <p:nvPicPr>
          <p:cNvPr id="9" name="Picture 8">
            <a:hlinkClick r:id="rId17" action="ppaction://hlinksldjump"/>
            <a:extLst>
              <a:ext uri="{FF2B5EF4-FFF2-40B4-BE49-F238E27FC236}">
                <a16:creationId xmlns:a16="http://schemas.microsoft.com/office/drawing/2014/main" id="{9D985C18-824C-D219-F184-5D175F39F642}"/>
              </a:ext>
            </a:extLst>
          </p:cNvPr>
          <p:cNvPicPr>
            <a:picLocks noChangeAspect="1"/>
          </p:cNvPicPr>
          <p:nvPr/>
        </p:nvPicPr>
        <p:blipFill>
          <a:blip r:embed="rId18"/>
          <a:stretch>
            <a:fillRect/>
          </a:stretch>
        </p:blipFill>
        <p:spPr>
          <a:xfrm>
            <a:off x="10912580" y="6062107"/>
            <a:ext cx="4352922" cy="4224894"/>
          </a:xfrm>
          <a:prstGeom prst="rect">
            <a:avLst/>
          </a:prstGeom>
        </p:spPr>
      </p:pic>
    </p:spTree>
    <p:extLst>
      <p:ext uri="{BB962C8B-B14F-4D97-AF65-F5344CB8AC3E}">
        <p14:creationId xmlns:p14="http://schemas.microsoft.com/office/powerpoint/2010/main" val="351903213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9"/>
                                        </p:tgtEl>
                                        <p:attrNameLst>
                                          <p:attrName>r</p:attrName>
                                        </p:attrNameLst>
                                      </p:cBhvr>
                                    </p:animRot>
                                    <p:animRot by="-240000">
                                      <p:cBhvr>
                                        <p:cTn id="31" dur="600" fill="hold">
                                          <p:stCondLst>
                                            <p:cond delay="600"/>
                                          </p:stCondLst>
                                        </p:cTn>
                                        <p:tgtEl>
                                          <p:spTgt spid="9"/>
                                        </p:tgtEl>
                                        <p:attrNameLst>
                                          <p:attrName>r</p:attrName>
                                        </p:attrNameLst>
                                      </p:cBhvr>
                                    </p:animRot>
                                    <p:animRot by="240000">
                                      <p:cBhvr>
                                        <p:cTn id="32" dur="600" fill="hold">
                                          <p:stCondLst>
                                            <p:cond delay="1200"/>
                                          </p:stCondLst>
                                        </p:cTn>
                                        <p:tgtEl>
                                          <p:spTgt spid="9"/>
                                        </p:tgtEl>
                                        <p:attrNameLst>
                                          <p:attrName>r</p:attrName>
                                        </p:attrNameLst>
                                      </p:cBhvr>
                                    </p:animRot>
                                    <p:animRot by="-240000">
                                      <p:cBhvr>
                                        <p:cTn id="33" dur="600" fill="hold">
                                          <p:stCondLst>
                                            <p:cond delay="1800"/>
                                          </p:stCondLst>
                                        </p:cTn>
                                        <p:tgtEl>
                                          <p:spTgt spid="9"/>
                                        </p:tgtEl>
                                        <p:attrNameLst>
                                          <p:attrName>r</p:attrName>
                                        </p:attrNameLst>
                                      </p:cBhvr>
                                    </p:animRot>
                                    <p:animRot by="120000">
                                      <p:cBhvr>
                                        <p:cTn id="34"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
                                        </p:tgtEl>
                                        <p:attrNameLst>
                                          <p:attrName>ppt_w</p:attrName>
                                        </p:attrNameLst>
                                      </p:cBhvr>
                                      <p:tavLst>
                                        <p:tav tm="0">
                                          <p:val>
                                            <p:strVal val="ppt_w"/>
                                          </p:val>
                                        </p:tav>
                                        <p:tav tm="100000">
                                          <p:val>
                                            <p:fltVal val="0"/>
                                          </p:val>
                                        </p:tav>
                                      </p:tavLst>
                                    </p:anim>
                                    <p:anim calcmode="lin" valueType="num">
                                      <p:cBhvr>
                                        <p:cTn id="40" dur="500"/>
                                        <p:tgtEl>
                                          <p:spTgt spid="3"/>
                                        </p:tgtEl>
                                        <p:attrNameLst>
                                          <p:attrName>ppt_h</p:attrName>
                                        </p:attrNameLst>
                                      </p:cBhvr>
                                      <p:tavLst>
                                        <p:tav tm="0">
                                          <p:val>
                                            <p:strVal val="ppt_h"/>
                                          </p:val>
                                        </p:tav>
                                        <p:tav tm="100000">
                                          <p:val>
                                            <p:fltVal val="0"/>
                                          </p:val>
                                        </p:tav>
                                      </p:tavLst>
                                    </p:anim>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4"/>
                                        </p:tgtEl>
                                        <p:attrNameLst>
                                          <p:attrName>ppt_w</p:attrName>
                                        </p:attrNameLst>
                                      </p:cBhvr>
                                      <p:tavLst>
                                        <p:tav tm="0">
                                          <p:val>
                                            <p:strVal val="ppt_w"/>
                                          </p:val>
                                        </p:tav>
                                        <p:tav tm="100000">
                                          <p:val>
                                            <p:fltVal val="0"/>
                                          </p:val>
                                        </p:tav>
                                      </p:tavLst>
                                    </p:anim>
                                    <p:anim calcmode="lin" valueType="num">
                                      <p:cBhvr>
                                        <p:cTn id="48" dur="500"/>
                                        <p:tgtEl>
                                          <p:spTgt spid="4"/>
                                        </p:tgtEl>
                                        <p:attrNameLst>
                                          <p:attrName>ppt_h</p:attrName>
                                        </p:attrNameLst>
                                      </p:cBhvr>
                                      <p:tavLst>
                                        <p:tav tm="0">
                                          <p:val>
                                            <p:strVal val="ppt_h"/>
                                          </p:val>
                                        </p:tav>
                                        <p:tav tm="100000">
                                          <p:val>
                                            <p:fltVal val="0"/>
                                          </p:val>
                                        </p:tav>
                                      </p:tavLst>
                                    </p:anim>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9"/>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9"/>
                                        </p:tgtEl>
                                        <p:attrNameLst>
                                          <p:attrName>ppt_w</p:attrName>
                                        </p:attrNameLst>
                                      </p:cBhvr>
                                      <p:tavLst>
                                        <p:tav tm="0">
                                          <p:val>
                                            <p:strVal val="ppt_w"/>
                                          </p:val>
                                        </p:tav>
                                        <p:tav tm="100000">
                                          <p:val>
                                            <p:fltVal val="0"/>
                                          </p:val>
                                        </p:tav>
                                      </p:tavLst>
                                    </p:anim>
                                    <p:anim calcmode="lin" valueType="num">
                                      <p:cBhvr>
                                        <p:cTn id="72" dur="500"/>
                                        <p:tgtEl>
                                          <p:spTgt spid="9"/>
                                        </p:tgtEl>
                                        <p:attrNameLst>
                                          <p:attrName>ppt_h</p:attrName>
                                        </p:attrNameLst>
                                      </p:cBhvr>
                                      <p:tavLst>
                                        <p:tav tm="0">
                                          <p:val>
                                            <p:strVal val="ppt_h"/>
                                          </p:val>
                                        </p:tav>
                                        <p:tav tm="100000">
                                          <p:val>
                                            <p:fltVal val="0"/>
                                          </p:val>
                                        </p:tav>
                                      </p:tavLst>
                                    </p:anim>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190"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 y="2"/>
            <a:ext cx="1472993" cy="1472993"/>
          </a:xfrm>
          <a:prstGeom prst="rect">
            <a:avLst/>
          </a:prstGeom>
        </p:spPr>
      </p:pic>
      <mc:AlternateContent xmlns:mc="http://schemas.openxmlformats.org/markup-compatibility/2006" xmlns:a14="http://schemas.microsoft.com/office/drawing/2010/main">
        <mc:Choice Requires="a14">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4937317" y="534997"/>
                <a:ext cx="12144463" cy="4227503"/>
              </a:xfrm>
              <a:prstGeom prst="wedgeRoundRectCallout">
                <a:avLst>
                  <a:gd name="adj1" fmla="val -54943"/>
                  <a:gd name="adj2" fmla="val -2421"/>
                  <a:gd name="adj3" fmla="val 16667"/>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buClr>
                    <a:srgbClr val="000000"/>
                  </a:buClr>
                </a:pPr>
                <a:r>
                  <a:rPr lang="vi-VN" sz="4500" b="1" kern="0" noProof="1">
                    <a:solidFill>
                      <a:schemeClr val="tx1">
                        <a:lumMod val="50000"/>
                      </a:schemeClr>
                    </a:solidFill>
                    <a:cs typeface="Arial" panose="020B0604020202020204" pitchFamily="34" charset="0"/>
                    <a:sym typeface="Arial"/>
                  </a:rPr>
                  <a:t>Câu hỏi</a:t>
                </a:r>
                <a:r>
                  <a:rPr lang="en-US" sz="4500" b="1" kern="0" noProof="1">
                    <a:solidFill>
                      <a:schemeClr val="tx1">
                        <a:lumMod val="50000"/>
                      </a:schemeClr>
                    </a:solidFill>
                    <a:cs typeface="Arial" panose="020B0604020202020204" pitchFamily="34" charset="0"/>
                    <a:sym typeface="Arial"/>
                  </a:rPr>
                  <a:t> 1: </a:t>
                </a:r>
                <a:r>
                  <a:rPr lang="vi-VN" sz="4500" kern="0">
                    <a:solidFill>
                      <a:schemeClr val="tx1">
                        <a:lumMod val="50000"/>
                      </a:schemeClr>
                    </a:solidFill>
                    <a:ea typeface="Calibri" panose="020F0502020204030204" pitchFamily="34" charset="0"/>
                  </a:rPr>
                  <a:t>Nguyên hàm </a:t>
                </a:r>
                <a14:m>
                  <m:oMath xmlns:m="http://schemas.openxmlformats.org/officeDocument/2006/math">
                    <m:r>
                      <a:rPr lang="vi-VN" sz="4500" i="1" kern="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r>
                      <a:rPr lang="vi-VN" sz="4500" i="1" kern="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500" i="1" kern="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500" i="1" kern="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500" kern="0">
                    <a:solidFill>
                      <a:schemeClr val="tx1">
                        <a:lumMod val="50000"/>
                      </a:schemeClr>
                    </a:solidFill>
                    <a:effectLst/>
                    <a:ea typeface="Malgun Gothic" panose="020B0503020000020004" pitchFamily="34" charset="-127"/>
                  </a:rPr>
                  <a:t> của hàm số </a:t>
                </a:r>
                <a14:m>
                  <m:oMath xmlns:m="http://schemas.openxmlformats.org/officeDocument/2006/math">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𝑒</m:t>
                        </m:r>
                      </m:e>
                      <m:sup>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sup>
                    </m:sSup>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−3</m:t>
                    </m:r>
                    <m:sSup>
                      <m:sSup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𝑒</m:t>
                        </m:r>
                      </m:e>
                      <m:sup>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sup>
                    </m:sSup>
                  </m:oMath>
                </a14:m>
                <a:r>
                  <a:rPr lang="vi-VN" sz="4500" kern="0">
                    <a:solidFill>
                      <a:schemeClr val="tx1">
                        <a:lumMod val="50000"/>
                      </a:schemeClr>
                    </a:solidFill>
                    <a:effectLst/>
                    <a:ea typeface="Malgun Gothic" panose="020B0503020000020004" pitchFamily="34" charset="-127"/>
                  </a:rPr>
                  <a:t> thỏa mãn </a:t>
                </a:r>
                <a14:m>
                  <m:oMath xmlns:m="http://schemas.openxmlformats.org/officeDocument/2006/math">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𝐹</m:t>
                    </m:r>
                    <m:d>
                      <m:d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0</m:t>
                        </m:r>
                      </m:e>
                    </m:d>
                    <m:r>
                      <a:rPr lang="vi-VN" sz="4500" i="1" ker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=4</m:t>
                    </m:r>
                  </m:oMath>
                </a14:m>
                <a:r>
                  <a:rPr lang="vi-VN" sz="4500" kern="0">
                    <a:solidFill>
                      <a:schemeClr val="tx1">
                        <a:lumMod val="50000"/>
                      </a:schemeClr>
                    </a:solidFill>
                    <a:effectLst/>
                    <a:ea typeface="Malgun Gothic" panose="020B0503020000020004" pitchFamily="34" charset="-127"/>
                  </a:rPr>
                  <a:t> là:</a:t>
                </a:r>
                <a:endParaRPr lang="en-VN" sz="4500" kern="0" dirty="0">
                  <a:solidFill>
                    <a:schemeClr val="tx1">
                      <a:lumMod val="50000"/>
                    </a:schemeClr>
                  </a:solidFill>
                  <a:sym typeface="Arial"/>
                </a:endParaRPr>
              </a:p>
            </p:txBody>
          </p:sp>
        </mc:Choice>
        <mc:Fallback xmlns="">
          <p:sp>
            <p:nvSpPr>
              <p:cNvPr id="27" name="Speech Bubble: Rectangle with Corners Rounded 26">
                <a:extLst>
                  <a:ext uri="{FF2B5EF4-FFF2-40B4-BE49-F238E27FC236}">
                    <a16:creationId xmlns:a16="http://schemas.microsoft.com/office/drawing/2014/main" id="{D83D3188-04A8-F212-E264-8B1805F95112}"/>
                  </a:ext>
                </a:extLst>
              </p:cNvPr>
              <p:cNvSpPr>
                <a:spLocks noRot="1" noChangeAspect="1" noMove="1" noResize="1" noEditPoints="1" noAdjustHandles="1" noChangeArrowheads="1" noChangeShapeType="1" noTextEdit="1"/>
              </p:cNvSpPr>
              <p:nvPr/>
            </p:nvSpPr>
            <p:spPr>
              <a:xfrm>
                <a:off x="4937317" y="534997"/>
                <a:ext cx="12144463" cy="4227503"/>
              </a:xfrm>
              <a:prstGeom prst="wedgeRoundRectCallout">
                <a:avLst>
                  <a:gd name="adj1" fmla="val -54943"/>
                  <a:gd name="adj2" fmla="val -2421"/>
                  <a:gd name="adj3" fmla="val 16667"/>
                </a:avLst>
              </a:prstGeom>
              <a:blipFill>
                <a:blip r:embed="rId6"/>
                <a:stretch>
                  <a:fillRect/>
                </a:stretch>
              </a:blipFill>
              <a:ln>
                <a:solidFill>
                  <a:schemeClr val="accent2"/>
                </a:solidFill>
              </a:ln>
            </p:spPr>
            <p:txBody>
              <a:bodyPr/>
              <a:lstStyle/>
              <a:p>
                <a:r>
                  <a:rPr lang="en-US">
                    <a:noFill/>
                  </a:rPr>
                  <a:t> </a:t>
                </a:r>
              </a:p>
            </p:txBody>
          </p:sp>
        </mc:Fallback>
      </mc:AlternateContent>
      <p:pic>
        <p:nvPicPr>
          <p:cNvPr id="28" name="Picture 11">
            <a:hlinkClick r:id="rId7"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8"/>
          <a:srcRect/>
          <a:stretch>
            <a:fillRect/>
          </a:stretch>
        </p:blipFill>
        <p:spPr>
          <a:xfrm>
            <a:off x="16433648" y="8087554"/>
            <a:ext cx="1833377" cy="1863662"/>
          </a:xfrm>
          <a:prstGeom prst="rect">
            <a:avLst/>
          </a:prstGeom>
        </p:spPr>
      </p:pic>
      <mc:AlternateContent xmlns:mc="http://schemas.openxmlformats.org/markup-compatibility/2006" xmlns:a14="http://schemas.microsoft.com/office/drawing/2010/main">
        <mc:Choice Requires="a14">
          <p:sp>
            <p:nvSpPr>
              <p:cNvPr id="3" name="Rectangle: Rounded Corners 2">
                <a:extLst>
                  <a:ext uri="{FF2B5EF4-FFF2-40B4-BE49-F238E27FC236}">
                    <a16:creationId xmlns:a16="http://schemas.microsoft.com/office/drawing/2014/main" id="{F0976A90-C0E8-809F-5601-37EB6DD338BE}"/>
                  </a:ext>
                </a:extLst>
              </p:cNvPr>
              <p:cNvSpPr/>
              <p:nvPr/>
            </p:nvSpPr>
            <p:spPr>
              <a:xfrm>
                <a:off x="1219200" y="7644760"/>
                <a:ext cx="7078134" cy="197066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500">
                    <a:solidFill>
                      <a:srgbClr val="333333">
                        <a:lumMod val="50000"/>
                      </a:srgbClr>
                    </a:solidFill>
                    <a:ea typeface="Calibri" panose="020F0502020204030204" pitchFamily="34" charset="0"/>
                    <a:cs typeface="Times New Roman" panose="02020603050405020304" pitchFamily="18" charset="0"/>
                  </a:rPr>
                  <a:t>C. </a:t>
                </a:r>
                <a14:m>
                  <m:oMath xmlns:m="http://schemas.openxmlformats.org/officeDocument/2006/math">
                    <m:r>
                      <a:rPr lang="vi-VN"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𝐹</m:t>
                    </m:r>
                    <m:d>
                      <m:dPr>
                        <m:ctrlPr>
                          <a:rPr lang="en-US"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ctrlPr>
                      </m:dPr>
                      <m:e>
                        <m:r>
                          <a:rPr lang="en-US"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4500" i="1">
                        <a:solidFill>
                          <a:srgbClr val="333333">
                            <a:lumMod val="50000"/>
                          </a:srgbClr>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500" i="1">
                            <a:solidFill>
                              <a:srgbClr val="333333">
                                <a:lumMod val="50000"/>
                              </a:srgbClr>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fr-FR" sz="4500" i="1">
                            <a:solidFill>
                              <a:srgbClr val="333333">
                                <a:lumMod val="50000"/>
                              </a:srgbClr>
                            </a:solidFill>
                            <a:latin typeface="Cambria Math" panose="02040503050406030204" pitchFamily="18" charset="0"/>
                            <a:ea typeface="Malgun Gothic" panose="020B0503020000020004" pitchFamily="34" charset="-127"/>
                            <a:cs typeface="Times New Roman" panose="02020603050405020304" pitchFamily="18" charset="0"/>
                          </a:rPr>
                          <m:t>𝑒</m:t>
                        </m:r>
                      </m:e>
                      <m:sup>
                        <m:r>
                          <a:rPr lang="fr-FR" sz="4500" i="1">
                            <a:solidFill>
                              <a:srgbClr val="333333">
                                <a:lumMod val="50000"/>
                              </a:srgbClr>
                            </a:solidFill>
                            <a:latin typeface="Cambria Math" panose="02040503050406030204" pitchFamily="18" charset="0"/>
                            <a:ea typeface="Malgun Gothic" panose="020B0503020000020004" pitchFamily="34" charset="-127"/>
                            <a:cs typeface="Times New Roman" panose="02020603050405020304" pitchFamily="18" charset="0"/>
                          </a:rPr>
                          <m:t>𝑥</m:t>
                        </m:r>
                      </m:sup>
                    </m:sSup>
                    <m:r>
                      <a:rPr lang="fr-FR" sz="4500" i="1">
                        <a:solidFill>
                          <a:srgbClr val="333333">
                            <a:lumMod val="50000"/>
                          </a:srgbClr>
                        </a:solidFill>
                        <a:latin typeface="Cambria Math" panose="02040503050406030204" pitchFamily="18" charset="0"/>
                        <a:ea typeface="Malgun Gothic" panose="020B0503020000020004" pitchFamily="34" charset="-127"/>
                        <a:cs typeface="Times New Roman" panose="02020603050405020304" pitchFamily="18" charset="0"/>
                      </a:rPr>
                      <m:t>+3</m:t>
                    </m:r>
                    <m:sSup>
                      <m:sSupPr>
                        <m:ctrlPr>
                          <a:rPr lang="en-US" sz="4500" i="1">
                            <a:solidFill>
                              <a:srgbClr val="333333">
                                <a:lumMod val="50000"/>
                              </a:srgbClr>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fr-FR" sz="4500" i="1">
                            <a:solidFill>
                              <a:srgbClr val="333333">
                                <a:lumMod val="50000"/>
                              </a:srgbClr>
                            </a:solidFill>
                            <a:latin typeface="Cambria Math" panose="02040503050406030204" pitchFamily="18" charset="0"/>
                            <a:ea typeface="Malgun Gothic" panose="020B0503020000020004" pitchFamily="34" charset="-127"/>
                            <a:cs typeface="Times New Roman" panose="02020603050405020304" pitchFamily="18" charset="0"/>
                          </a:rPr>
                          <m:t>𝑒</m:t>
                        </m:r>
                      </m:e>
                      <m:sup>
                        <m:r>
                          <a:rPr lang="fr-FR" sz="4500" i="1">
                            <a:solidFill>
                              <a:srgbClr val="333333">
                                <a:lumMod val="50000"/>
                              </a:srgbClr>
                            </a:solidFill>
                            <a:latin typeface="Cambria Math" panose="02040503050406030204" pitchFamily="18" charset="0"/>
                            <a:ea typeface="Malgun Gothic" panose="020B0503020000020004" pitchFamily="34" charset="-127"/>
                            <a:cs typeface="Times New Roman" panose="02020603050405020304" pitchFamily="18" charset="0"/>
                          </a:rPr>
                          <m:t>−</m:t>
                        </m:r>
                        <m:r>
                          <a:rPr lang="fr-FR" sz="4500" i="1">
                            <a:solidFill>
                              <a:srgbClr val="333333">
                                <a:lumMod val="50000"/>
                              </a:srgbClr>
                            </a:solidFill>
                            <a:latin typeface="Cambria Math" panose="02040503050406030204" pitchFamily="18" charset="0"/>
                            <a:ea typeface="Malgun Gothic" panose="020B0503020000020004" pitchFamily="34" charset="-127"/>
                            <a:cs typeface="Times New Roman" panose="02020603050405020304" pitchFamily="18" charset="0"/>
                          </a:rPr>
                          <m:t>𝑥</m:t>
                        </m:r>
                      </m:sup>
                    </m:sSup>
                  </m:oMath>
                </a14:m>
                <a:r>
                  <a:rPr lang="fr-FR" sz="4500">
                    <a:solidFill>
                      <a:srgbClr val="333333">
                        <a:lumMod val="50000"/>
                      </a:srgbClr>
                    </a:solidFill>
                    <a:ea typeface="Malgun Gothic" panose="020B0503020000020004" pitchFamily="34" charset="-127"/>
                    <a:cs typeface="Times New Roman" panose="02020603050405020304" pitchFamily="18" charset="0"/>
                  </a:rPr>
                  <a:t>.</a:t>
                </a:r>
                <a:endParaRPr lang="en-US" sz="4500">
                  <a:solidFill>
                    <a:srgbClr val="333333">
                      <a:lumMod val="50000"/>
                    </a:srgbClr>
                  </a:solidFill>
                  <a:ea typeface="Calibri" panose="020F0502020204030204" pitchFamily="34" charset="0"/>
                  <a:cs typeface="Times New Roman" panose="02020603050405020304" pitchFamily="18" charset="0"/>
                </a:endParaRPr>
              </a:p>
            </p:txBody>
          </p:sp>
        </mc:Choice>
        <mc:Fallback xmlns="">
          <p:sp>
            <p:nvSpPr>
              <p:cNvPr id="3" name="Rectangle: Rounded Corners 2">
                <a:extLst>
                  <a:ext uri="{FF2B5EF4-FFF2-40B4-BE49-F238E27FC236}">
                    <a16:creationId xmlns:a16="http://schemas.microsoft.com/office/drawing/2014/main" id="{F0976A90-C0E8-809F-5601-37EB6DD338BE}"/>
                  </a:ext>
                </a:extLst>
              </p:cNvPr>
              <p:cNvSpPr>
                <a:spLocks noRot="1" noChangeAspect="1" noMove="1" noResize="1" noEditPoints="1" noAdjustHandles="1" noChangeArrowheads="1" noChangeShapeType="1" noTextEdit="1"/>
              </p:cNvSpPr>
              <p:nvPr/>
            </p:nvSpPr>
            <p:spPr>
              <a:xfrm>
                <a:off x="1219200" y="7644760"/>
                <a:ext cx="7078134" cy="1970669"/>
              </a:xfrm>
              <a:prstGeom prst="roundRect">
                <a:avLst/>
              </a:prstGeom>
              <a:blipFill>
                <a:blip r:embed="rId15"/>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2F748F59-1C09-A02F-0C2B-B794BD504C1A}"/>
                  </a:ext>
                </a:extLst>
              </p:cNvPr>
              <p:cNvSpPr/>
              <p:nvPr/>
            </p:nvSpPr>
            <p:spPr>
              <a:xfrm>
                <a:off x="1219200" y="5259409"/>
                <a:ext cx="7078134" cy="197066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500">
                    <a:solidFill>
                      <a:srgbClr val="333333">
                        <a:lumMod val="50000"/>
                      </a:srgbClr>
                    </a:solidFill>
                    <a:ea typeface="Calibri" panose="020F0502020204030204" pitchFamily="34" charset="0"/>
                    <a:cs typeface="Times New Roman" panose="02020603050405020304" pitchFamily="18" charset="0"/>
                  </a:rPr>
                  <a:t>A. </a:t>
                </a:r>
                <a14:m>
                  <m:oMath xmlns:m="http://schemas.openxmlformats.org/officeDocument/2006/math">
                    <m:r>
                      <a:rPr lang="vi-VN"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𝐹</m:t>
                    </m:r>
                    <m:d>
                      <m:dPr>
                        <m:ctrlPr>
                          <a:rPr lang="en-US"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ctrlPr>
                      </m:dPr>
                      <m:e>
                        <m:r>
                          <a:rPr lang="vi-VN"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𝑒</m:t>
                        </m:r>
                      </m:e>
                      <m:sup>
                        <m:r>
                          <a:rPr lang="vi-VN"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𝑥</m:t>
                        </m:r>
                      </m:sup>
                    </m:sSup>
                    <m:r>
                      <a:rPr lang="vi-VN"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𝑒</m:t>
                        </m:r>
                      </m:e>
                      <m:sup>
                        <m:r>
                          <a:rPr lang="vi-VN"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m:t>
                        </m:r>
                        <m:r>
                          <a:rPr lang="vi-VN" sz="4500" i="1">
                            <a:solidFill>
                              <a:srgbClr val="333333">
                                <a:lumMod val="50000"/>
                              </a:srgbClr>
                            </a:solidFill>
                            <a:latin typeface="Cambria Math" panose="02040503050406030204" pitchFamily="18" charset="0"/>
                            <a:ea typeface="Calibri" panose="020F0502020204030204" pitchFamily="34" charset="0"/>
                            <a:cs typeface="Times New Roman" panose="02020603050405020304" pitchFamily="18" charset="0"/>
                          </a:rPr>
                          <m:t>𝑥</m:t>
                        </m:r>
                      </m:sup>
                    </m:sSup>
                  </m:oMath>
                </a14:m>
                <a:r>
                  <a:rPr lang="vi-VN" sz="4500">
                    <a:solidFill>
                      <a:srgbClr val="333333">
                        <a:lumMod val="50000"/>
                      </a:srgbClr>
                    </a:solidFill>
                    <a:ea typeface="Malgun Gothic" panose="020B0503020000020004" pitchFamily="34" charset="-127"/>
                    <a:cs typeface="Times New Roman" panose="02020603050405020304" pitchFamily="18" charset="0"/>
                  </a:rPr>
                  <a:t>.</a:t>
                </a:r>
                <a:endParaRPr lang="en-US" sz="4500">
                  <a:solidFill>
                    <a:srgbClr val="333333">
                      <a:lumMod val="50000"/>
                    </a:srgbClr>
                  </a:solidFill>
                  <a:ea typeface="Calibri" panose="020F0502020204030204" pitchFamily="34"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2F748F59-1C09-A02F-0C2B-B794BD504C1A}"/>
                  </a:ext>
                </a:extLst>
              </p:cNvPr>
              <p:cNvSpPr>
                <a:spLocks noRot="1" noChangeAspect="1" noMove="1" noResize="1" noEditPoints="1" noAdjustHandles="1" noChangeArrowheads="1" noChangeShapeType="1" noTextEdit="1"/>
              </p:cNvSpPr>
              <p:nvPr/>
            </p:nvSpPr>
            <p:spPr>
              <a:xfrm>
                <a:off x="1219200" y="5259409"/>
                <a:ext cx="7078134" cy="1970669"/>
              </a:xfrm>
              <a:prstGeom prst="roundRect">
                <a:avLst/>
              </a:prstGeom>
              <a:blipFill>
                <a:blip r:embed="rId16"/>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4F81407B-AB37-1A54-A808-026056FD2DF7}"/>
                  </a:ext>
                </a:extLst>
              </p:cNvPr>
              <p:cNvSpPr/>
              <p:nvPr/>
            </p:nvSpPr>
            <p:spPr>
              <a:xfrm>
                <a:off x="8943183" y="5259409"/>
                <a:ext cx="7078134" cy="197066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a:solidFill>
                      <a:schemeClr val="tx1">
                        <a:lumMod val="50000"/>
                      </a:schemeClr>
                    </a:solidFill>
                    <a:ea typeface="Calibri" panose="020F0502020204030204" pitchFamily="34" charset="0"/>
                    <a:cs typeface="Times New Roman" panose="02020603050405020304" pitchFamily="18" charset="0"/>
                  </a:rPr>
                  <a:t>B. </a:t>
                </a:r>
                <a14:m>
                  <m:oMath xmlns:m="http://schemas.openxmlformats.org/officeDocument/2006/math">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d>
                      <m:d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sup>
                    </m:sSup>
                  </m:oMath>
                </a14:m>
                <a:r>
                  <a:rPr lang="en-US" sz="4500">
                    <a:solidFill>
                      <a:schemeClr val="tx1">
                        <a:lumMod val="50000"/>
                      </a:schemeClr>
                    </a:solidFill>
                    <a:effectLst/>
                    <a:ea typeface="Malgun Gothic" panose="020B0503020000020004" pitchFamily="34" charset="-127"/>
                    <a:cs typeface="Times New Roman" panose="02020603050405020304" pitchFamily="18" charset="0"/>
                  </a:rPr>
                  <a:t>.</a:t>
                </a:r>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4F81407B-AB37-1A54-A808-026056FD2DF7}"/>
                  </a:ext>
                </a:extLst>
              </p:cNvPr>
              <p:cNvSpPr>
                <a:spLocks noRot="1" noChangeAspect="1" noMove="1" noResize="1" noEditPoints="1" noAdjustHandles="1" noChangeArrowheads="1" noChangeShapeType="1" noTextEdit="1"/>
              </p:cNvSpPr>
              <p:nvPr/>
            </p:nvSpPr>
            <p:spPr>
              <a:xfrm>
                <a:off x="8943183" y="5259409"/>
                <a:ext cx="7078134" cy="1970669"/>
              </a:xfrm>
              <a:prstGeom prst="roundRect">
                <a:avLst/>
              </a:prstGeom>
              <a:blipFill>
                <a:blip r:embed="rId17"/>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0BB82B68-35C3-A6AA-C536-B62681B38FC5}"/>
                  </a:ext>
                </a:extLst>
              </p:cNvPr>
              <p:cNvSpPr/>
              <p:nvPr/>
            </p:nvSpPr>
            <p:spPr>
              <a:xfrm>
                <a:off x="8943183" y="7644761"/>
                <a:ext cx="7078134" cy="197066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a:solidFill>
                      <a:schemeClr val="tx1">
                        <a:lumMod val="50000"/>
                      </a:schemeClr>
                    </a:solidFill>
                    <a:ea typeface="Calibri" panose="020F0502020204030204" pitchFamily="34" charset="0"/>
                    <a:cs typeface="Times New Roman" panose="02020603050405020304" pitchFamily="18" charset="0"/>
                  </a:rPr>
                  <a:t>D. </a:t>
                </a:r>
                <a14:m>
                  <m:oMath xmlns:m="http://schemas.openxmlformats.org/officeDocument/2006/math">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d>
                      <m:d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4500">
                    <a:solidFill>
                      <a:schemeClr val="tx1">
                        <a:lumMod val="50000"/>
                      </a:schemeClr>
                    </a:solidFill>
                    <a:effectLst/>
                    <a:ea typeface="Malgun Gothic" panose="020B0503020000020004" pitchFamily="34" charset="-127"/>
                    <a:cs typeface="Times New Roman" panose="02020603050405020304" pitchFamily="18" charset="0"/>
                  </a:rPr>
                  <a:t>.</a:t>
                </a:r>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8" name="Rectangle: Rounded Corners 7">
                <a:extLst>
                  <a:ext uri="{FF2B5EF4-FFF2-40B4-BE49-F238E27FC236}">
                    <a16:creationId xmlns:a16="http://schemas.microsoft.com/office/drawing/2014/main" id="{0BB82B68-35C3-A6AA-C536-B62681B38FC5}"/>
                  </a:ext>
                </a:extLst>
              </p:cNvPr>
              <p:cNvSpPr>
                <a:spLocks noRot="1" noChangeAspect="1" noMove="1" noResize="1" noEditPoints="1" noAdjustHandles="1" noChangeArrowheads="1" noChangeShapeType="1" noTextEdit="1"/>
              </p:cNvSpPr>
              <p:nvPr/>
            </p:nvSpPr>
            <p:spPr>
              <a:xfrm>
                <a:off x="8943183" y="7644761"/>
                <a:ext cx="7078134" cy="1970669"/>
              </a:xfrm>
              <a:prstGeom prst="roundRect">
                <a:avLst/>
              </a:prstGeom>
              <a:blipFill>
                <a:blip r:embed="rId18"/>
                <a:stretch>
                  <a:fillRect/>
                </a:stretch>
              </a:blipFill>
              <a:ln>
                <a:solidFill>
                  <a:schemeClr val="accent2"/>
                </a:solidFill>
              </a:ln>
            </p:spPr>
            <p:txBody>
              <a:bodyPr/>
              <a:lstStyle/>
              <a:p>
                <a:r>
                  <a:rPr lang="en-US">
                    <a:noFill/>
                  </a:rPr>
                  <a:t> </a:t>
                </a:r>
              </a:p>
            </p:txBody>
          </p:sp>
        </mc:Fallback>
      </mc:AlternateContent>
      <p:pic>
        <p:nvPicPr>
          <p:cNvPr id="9" name="Picture 9">
            <a:extLst>
              <a:ext uri="{FF2B5EF4-FFF2-40B4-BE49-F238E27FC236}">
                <a16:creationId xmlns:a16="http://schemas.microsoft.com/office/drawing/2014/main" id="{1FAB268F-3132-937F-2793-C24C21217FE7}"/>
              </a:ext>
            </a:extLst>
          </p:cNvPr>
          <p:cNvPicPr>
            <a:picLocks noChangeAspect="1"/>
          </p:cNvPicPr>
          <p:nvPr/>
        </p:nvPicPr>
        <p:blipFill>
          <a:blip r:embed="rId19"/>
          <a:srcRect/>
          <a:stretch>
            <a:fillRect/>
          </a:stretch>
        </p:blipFill>
        <p:spPr>
          <a:xfrm>
            <a:off x="1066800" y="636261"/>
            <a:ext cx="2960945" cy="3017520"/>
          </a:xfrm>
          <a:prstGeom prst="rect">
            <a:avLst/>
          </a:prstGeom>
        </p:spPr>
      </p:pic>
    </p:spTree>
    <p:extLst>
      <p:ext uri="{BB962C8B-B14F-4D97-AF65-F5344CB8AC3E}">
        <p14:creationId xmlns:p14="http://schemas.microsoft.com/office/powerpoint/2010/main" val="4033759273"/>
      </p:ext>
    </p:extLst>
  </p:cSld>
  <p:clrMapOvr>
    <a:masterClrMapping/>
  </p:clrMapOvr>
  <p:transition spd="med">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92D050"/>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5"/>
                                        </p:tgtEl>
                                        <p:attrNameLst>
                                          <p:attrName>fillcolor</p:attrName>
                                        </p:attrNameLst>
                                      </p:cBhvr>
                                      <p:to>
                                        <a:srgbClr val="D99694"/>
                                      </p:to>
                                    </p:animClr>
                                    <p:set>
                                      <p:cBhvr>
                                        <p:cTn id="14" dur="500" fill="hold"/>
                                        <p:tgtEl>
                                          <p:spTgt spid="5"/>
                                        </p:tgtEl>
                                        <p:attrNameLst>
                                          <p:attrName>fill.type</p:attrName>
                                        </p:attrNameLst>
                                      </p:cBhvr>
                                      <p:to>
                                        <p:strVal val="solid"/>
                                      </p:to>
                                    </p:set>
                                    <p:set>
                                      <p:cBhvr>
                                        <p:cTn id="15"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
                                        </p:tgtEl>
                                        <p:attrNameLst>
                                          <p:attrName>fillcolor</p:attrName>
                                        </p:attrNameLst>
                                      </p:cBhvr>
                                      <p:to>
                                        <a:srgbClr val="D99694"/>
                                      </p:to>
                                    </p:animClr>
                                    <p:set>
                                      <p:cBhvr>
                                        <p:cTn id="21" dur="500" fill="hold"/>
                                        <p:tgtEl>
                                          <p:spTgt spid="4"/>
                                        </p:tgtEl>
                                        <p:attrNameLst>
                                          <p:attrName>fill.type</p:attrName>
                                        </p:attrNameLst>
                                      </p:cBhvr>
                                      <p:to>
                                        <p:strVal val="solid"/>
                                      </p:to>
                                    </p:set>
                                    <p:set>
                                      <p:cBhvr>
                                        <p:cTn id="22"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8"/>
                                        </p:tgtEl>
                                        <p:attrNameLst>
                                          <p:attrName>fillcolor</p:attrName>
                                        </p:attrNameLst>
                                      </p:cBhvr>
                                      <p:to>
                                        <a:srgbClr val="D99694"/>
                                      </p:to>
                                    </p:animClr>
                                    <p:set>
                                      <p:cBhvr>
                                        <p:cTn id="28" dur="500" fill="hold"/>
                                        <p:tgtEl>
                                          <p:spTgt spid="8"/>
                                        </p:tgtEl>
                                        <p:attrNameLst>
                                          <p:attrName>fill.type</p:attrName>
                                        </p:attrNameLst>
                                      </p:cBhvr>
                                      <p:to>
                                        <p:strVal val="solid"/>
                                      </p:to>
                                    </p:set>
                                    <p:set>
                                      <p:cBhvr>
                                        <p:cTn id="2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 y="2"/>
            <a:ext cx="1472993" cy="1472993"/>
          </a:xfrm>
          <a:prstGeom prst="rect">
            <a:avLst/>
          </a:prstGeom>
        </p:spPr>
      </p:pic>
      <mc:AlternateContent xmlns:mc="http://schemas.openxmlformats.org/markup-compatibility/2006" xmlns:a14="http://schemas.microsoft.com/office/drawing/2010/main">
        <mc:Choice Requires="a14">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4483240" y="560914"/>
                <a:ext cx="13068266" cy="3739979"/>
              </a:xfrm>
              <a:prstGeom prst="wedgeRoundRectCallout">
                <a:avLst>
                  <a:gd name="adj1" fmla="val -54943"/>
                  <a:gd name="adj2" fmla="val -2421"/>
                  <a:gd name="adj3" fmla="val 16667"/>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500" b="1">
                    <a:solidFill>
                      <a:schemeClr val="tx1">
                        <a:lumMod val="50000"/>
                      </a:schemeClr>
                    </a:solidFill>
                    <a:latin typeface="+mj-lt"/>
                    <a:ea typeface="Calibri" panose="020F0502020204030204" pitchFamily="34" charset="0"/>
                    <a:cs typeface="Times New Roman" panose="02020603050405020304" pitchFamily="18" charset="0"/>
                  </a:rPr>
                  <a:t>Câu 2. </a:t>
                </a:r>
                <a:r>
                  <a:rPr lang="fr-FR" sz="4500">
                    <a:solidFill>
                      <a:schemeClr val="tx1">
                        <a:lumMod val="50000"/>
                      </a:schemeClr>
                    </a:solidFill>
                    <a:effectLst/>
                    <a:latin typeface="+mj-lt"/>
                    <a:ea typeface="Calibri" panose="020F0502020204030204" pitchFamily="34" charset="0"/>
                    <a:cs typeface="Times New Roman" panose="02020603050405020304" pitchFamily="18" charset="0"/>
                  </a:rPr>
                  <a:t>Biết </a:t>
                </a:r>
                <a14:m>
                  <m:oMath xmlns:m="http://schemas.openxmlformats.org/officeDocument/2006/math">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500">
                    <a:solidFill>
                      <a:schemeClr val="tx1">
                        <a:lumMod val="50000"/>
                      </a:schemeClr>
                    </a:solidFill>
                    <a:effectLst/>
                    <a:latin typeface="+mj-lt"/>
                    <a:ea typeface="Malgun Gothic" panose="020B0503020000020004" pitchFamily="34" charset="-127"/>
                    <a:cs typeface="Times New Roman" panose="02020603050405020304" pitchFamily="18" charset="0"/>
                  </a:rPr>
                  <a:t> là một nguyên hàm của </a:t>
                </a:r>
              </a:p>
              <a:p>
                <a:pPr algn="ctr">
                  <a:lnSpc>
                    <a:spcPct val="150000"/>
                  </a:lnSpc>
                </a:pPr>
                <a14:m>
                  <m:oMathPara xmlns:m="http://schemas.openxmlformats.org/officeDocument/2006/math">
                    <m:oMathParaPr>
                      <m:jc m:val="centerGroup"/>
                    </m:oMathParaPr>
                    <m:oMath xmlns:m="http://schemas.openxmlformats.org/officeDocument/2006/math">
                      <m:r>
                        <a:rPr lang="fr-FR"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dPr>
                        <m:e>
                          <m:r>
                            <a:rPr lang="fr-FR"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𝑥</m:t>
                          </m:r>
                        </m:e>
                      </m:d>
                      <m:r>
                        <a:rPr lang="fr-FR"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fr-FR"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fr-FR"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𝑥</m:t>
                          </m:r>
                          <m:r>
                            <a:rPr lang="fr-FR"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−1</m:t>
                          </m:r>
                        </m:den>
                      </m:f>
                      <m:r>
                        <m:rPr>
                          <m:nor/>
                        </m:rPr>
                        <a:rPr lang="fr-FR" sz="4500">
                          <a:solidFill>
                            <a:schemeClr val="tx1">
                              <a:lumMod val="50000"/>
                            </a:schemeClr>
                          </a:solidFill>
                          <a:ea typeface="Malgun Gothic" panose="020B0503020000020004" pitchFamily="34" charset="-127"/>
                          <a:cs typeface="Times New Roman" panose="02020603050405020304" pitchFamily="18" charset="0"/>
                        </a:rPr>
                        <m:t> </m:t>
                      </m:r>
                      <m:r>
                        <m:rPr>
                          <m:nor/>
                        </m:rPr>
                        <a:rPr lang="fr-FR" sz="4500">
                          <a:solidFill>
                            <a:schemeClr val="tx1">
                              <a:lumMod val="50000"/>
                            </a:schemeClr>
                          </a:solidFill>
                          <a:ea typeface="Malgun Gothic" panose="020B0503020000020004" pitchFamily="34" charset="-127"/>
                          <a:cs typeface="Times New Roman" panose="02020603050405020304" pitchFamily="18" charset="0"/>
                        </a:rPr>
                        <m:t>v</m:t>
                      </m:r>
                      <m:r>
                        <m:rPr>
                          <m:nor/>
                        </m:rPr>
                        <a:rPr lang="fr-FR" sz="4500">
                          <a:solidFill>
                            <a:schemeClr val="tx1">
                              <a:lumMod val="50000"/>
                            </a:schemeClr>
                          </a:solidFill>
                          <a:ea typeface="Malgun Gothic" panose="020B0503020000020004" pitchFamily="34" charset="-127"/>
                          <a:cs typeface="Times New Roman" panose="02020603050405020304" pitchFamily="18" charset="0"/>
                        </a:rPr>
                        <m:t>à </m:t>
                      </m:r>
                      <m:r>
                        <a:rPr lang="fr-FR"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𝐹</m:t>
                      </m:r>
                      <m:d>
                        <m:dPr>
                          <m:ctrlPr>
                            <a:rPr lang="en-US"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dPr>
                        <m:e>
                          <m:r>
                            <a:rPr lang="fr-FR"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2</m:t>
                          </m:r>
                        </m:e>
                      </m:d>
                      <m:r>
                        <a:rPr lang="fr-FR"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=1</m:t>
                      </m:r>
                      <m:r>
                        <m:rPr>
                          <m:nor/>
                        </m:rPr>
                        <a:rPr lang="fr-FR" sz="4500">
                          <a:solidFill>
                            <a:schemeClr val="tx1">
                              <a:lumMod val="50000"/>
                            </a:schemeClr>
                          </a:solidFill>
                          <a:ea typeface="Malgun Gothic" panose="020B0503020000020004" pitchFamily="34" charset="-127"/>
                          <a:cs typeface="Times New Roman" panose="02020603050405020304" pitchFamily="18" charset="0"/>
                        </a:rPr>
                        <m:t>. </m:t>
                      </m:r>
                      <m:r>
                        <m:rPr>
                          <m:nor/>
                        </m:rPr>
                        <a:rPr lang="fr-FR" sz="4500">
                          <a:solidFill>
                            <a:schemeClr val="tx1">
                              <a:lumMod val="50000"/>
                            </a:schemeClr>
                          </a:solidFill>
                          <a:ea typeface="Malgun Gothic" panose="020B0503020000020004" pitchFamily="34" charset="-127"/>
                          <a:cs typeface="Times New Roman" panose="02020603050405020304" pitchFamily="18" charset="0"/>
                        </a:rPr>
                        <m:t>T</m:t>
                      </m:r>
                      <m:r>
                        <m:rPr>
                          <m:nor/>
                        </m:rPr>
                        <a:rPr lang="fr-FR" sz="4500">
                          <a:solidFill>
                            <a:schemeClr val="tx1">
                              <a:lumMod val="50000"/>
                            </a:schemeClr>
                          </a:solidFill>
                          <a:ea typeface="Malgun Gothic" panose="020B0503020000020004" pitchFamily="34" charset="-127"/>
                          <a:cs typeface="Times New Roman" panose="02020603050405020304" pitchFamily="18" charset="0"/>
                        </a:rPr>
                        <m:t>í</m:t>
                      </m:r>
                      <m:r>
                        <m:rPr>
                          <m:nor/>
                        </m:rPr>
                        <a:rPr lang="fr-FR" sz="4500">
                          <a:solidFill>
                            <a:schemeClr val="tx1">
                              <a:lumMod val="50000"/>
                            </a:schemeClr>
                          </a:solidFill>
                          <a:ea typeface="Malgun Gothic" panose="020B0503020000020004" pitchFamily="34" charset="-127"/>
                          <a:cs typeface="Times New Roman" panose="02020603050405020304" pitchFamily="18" charset="0"/>
                        </a:rPr>
                        <m:t>nh</m:t>
                      </m:r>
                      <m:r>
                        <a:rPr lang="en-US" sz="4500" b="0" i="1" smtClean="0">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 </m:t>
                      </m:r>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𝐹</m:t>
                      </m:r>
                      <m:d>
                        <m:dPr>
                          <m:ctrlP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3</m:t>
                          </m:r>
                        </m:e>
                      </m:d>
                      <m:r>
                        <a:rPr lang="en-US" sz="4500" b="0" i="0" smtClea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500">
                  <a:solidFill>
                    <a:schemeClr val="tx1">
                      <a:lumMod val="50000"/>
                    </a:schemeClr>
                  </a:solidFill>
                  <a:effectLst/>
                  <a:latin typeface="+mj-lt"/>
                  <a:ea typeface="Calibri" panose="020F0502020204030204" pitchFamily="34" charset="0"/>
                  <a:cs typeface="Times New Roman" panose="02020603050405020304" pitchFamily="18" charset="0"/>
                </a:endParaRPr>
              </a:p>
            </p:txBody>
          </p:sp>
        </mc:Choice>
        <mc:Fallback xmlns="">
          <p:sp>
            <p:nvSpPr>
              <p:cNvPr id="27" name="Speech Bubble: Rectangle with Corners Rounded 26">
                <a:extLst>
                  <a:ext uri="{FF2B5EF4-FFF2-40B4-BE49-F238E27FC236}">
                    <a16:creationId xmlns:a16="http://schemas.microsoft.com/office/drawing/2014/main" id="{D83D3188-04A8-F212-E264-8B1805F95112}"/>
                  </a:ext>
                </a:extLst>
              </p:cNvPr>
              <p:cNvSpPr>
                <a:spLocks noRot="1" noChangeAspect="1" noMove="1" noResize="1" noEditPoints="1" noAdjustHandles="1" noChangeArrowheads="1" noChangeShapeType="1" noTextEdit="1"/>
              </p:cNvSpPr>
              <p:nvPr/>
            </p:nvSpPr>
            <p:spPr>
              <a:xfrm>
                <a:off x="4483240" y="560914"/>
                <a:ext cx="13068266" cy="3739979"/>
              </a:xfrm>
              <a:prstGeom prst="wedgeRoundRectCallout">
                <a:avLst>
                  <a:gd name="adj1" fmla="val -54943"/>
                  <a:gd name="adj2" fmla="val -2421"/>
                  <a:gd name="adj3" fmla="val 16667"/>
                </a:avLst>
              </a:prstGeom>
              <a:blipFill>
                <a:blip r:embed="rId6"/>
                <a:stretch>
                  <a:fillRect/>
                </a:stretch>
              </a:blipFill>
              <a:ln>
                <a:solidFill>
                  <a:schemeClr val="accent2"/>
                </a:solidFill>
              </a:ln>
            </p:spPr>
            <p:txBody>
              <a:bodyPr/>
              <a:lstStyle/>
              <a:p>
                <a:r>
                  <a:rPr lang="en-US">
                    <a:noFill/>
                  </a:rPr>
                  <a:t> </a:t>
                </a:r>
              </a:p>
            </p:txBody>
          </p:sp>
        </mc:Fallback>
      </mc:AlternateContent>
      <p:pic>
        <p:nvPicPr>
          <p:cNvPr id="10" name="Picture 6">
            <a:extLst>
              <a:ext uri="{FF2B5EF4-FFF2-40B4-BE49-F238E27FC236}">
                <a16:creationId xmlns:a16="http://schemas.microsoft.com/office/drawing/2014/main" id="{03701BCE-2B53-B530-F893-D5AFAB9E00BC}"/>
              </a:ext>
            </a:extLst>
          </p:cNvPr>
          <p:cNvPicPr>
            <a:picLocks noChangeAspect="1"/>
          </p:cNvPicPr>
          <p:nvPr/>
        </p:nvPicPr>
        <p:blipFill>
          <a:blip r:embed="rId7"/>
          <a:srcRect/>
          <a:stretch>
            <a:fillRect/>
          </a:stretch>
        </p:blipFill>
        <p:spPr>
          <a:xfrm>
            <a:off x="736497" y="747461"/>
            <a:ext cx="2942082" cy="3017520"/>
          </a:xfrm>
          <a:prstGeom prst="rect">
            <a:avLst/>
          </a:prstGeom>
        </p:spPr>
      </p:pic>
      <p:pic>
        <p:nvPicPr>
          <p:cNvPr id="3" name="Picture 6">
            <a:extLst>
              <a:ext uri="{FF2B5EF4-FFF2-40B4-BE49-F238E27FC236}">
                <a16:creationId xmlns:a16="http://schemas.microsoft.com/office/drawing/2014/main" id="{C159FD8A-A445-722A-134A-D45E6BBFBC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190" y="8814008"/>
            <a:ext cx="1472993" cy="1472993"/>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7BCD599D-FA30-5876-80B3-5B4E4CB235F6}"/>
                  </a:ext>
                </a:extLst>
              </p:cNvPr>
              <p:cNvSpPr/>
              <p:nvPr/>
            </p:nvSpPr>
            <p:spPr>
              <a:xfrm>
                <a:off x="1090598" y="4716068"/>
                <a:ext cx="7078134" cy="229148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a:solidFill>
                      <a:schemeClr val="tx1">
                        <a:lumMod val="50000"/>
                      </a:schemeClr>
                    </a:solidFill>
                    <a:ea typeface="Calibri" panose="020F0502020204030204" pitchFamily="34" charset="0"/>
                    <a:cs typeface="Times New Roman" panose="02020603050405020304" pitchFamily="18" charset="0"/>
                  </a:rPr>
                  <a:t>A. </a:t>
                </a:r>
                <a14:m>
                  <m:oMath xmlns:m="http://schemas.openxmlformats.org/officeDocument/2006/math">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d>
                      <m:d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e>
                    </m:func>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500">
                    <a:solidFill>
                      <a:schemeClr val="tx1">
                        <a:lumMod val="50000"/>
                      </a:schemeClr>
                    </a:solidFill>
                    <a:effectLst/>
                    <a:ea typeface="Calibri" panose="020F0502020204030204" pitchFamily="34" charset="0"/>
                    <a:cs typeface="Times New Roman" panose="02020603050405020304" pitchFamily="18" charset="0"/>
                  </a:rPr>
                  <a:t>.</a:t>
                </a:r>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7BCD599D-FA30-5876-80B3-5B4E4CB235F6}"/>
                  </a:ext>
                </a:extLst>
              </p:cNvPr>
              <p:cNvSpPr>
                <a:spLocks noRot="1" noChangeAspect="1" noMove="1" noResize="1" noEditPoints="1" noAdjustHandles="1" noChangeArrowheads="1" noChangeShapeType="1" noTextEdit="1"/>
              </p:cNvSpPr>
              <p:nvPr/>
            </p:nvSpPr>
            <p:spPr>
              <a:xfrm>
                <a:off x="1090598" y="4716068"/>
                <a:ext cx="7078134" cy="2291489"/>
              </a:xfrm>
              <a:prstGeom prst="roundRect">
                <a:avLst/>
              </a:prstGeom>
              <a:blipFill>
                <a:blip r:embed="rId14"/>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3C7ED264-7CB5-AD64-7F0E-C57813DDF78A}"/>
                  </a:ext>
                </a:extLst>
              </p:cNvPr>
              <p:cNvSpPr/>
              <p:nvPr/>
            </p:nvSpPr>
            <p:spPr>
              <a:xfrm>
                <a:off x="1066800" y="7422734"/>
                <a:ext cx="7078134" cy="229148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vi-VN" sz="4500" smtClean="0">
                          <a:solidFill>
                            <a:schemeClr val="tx1">
                              <a:lumMod val="50000"/>
                            </a:schemeClr>
                          </a:solidFill>
                          <a:ea typeface="Calibri" panose="020F0502020204030204" pitchFamily="34" charset="0"/>
                          <a:cs typeface="Times New Roman" panose="02020603050405020304" pitchFamily="18" charset="0"/>
                        </a:rPr>
                        <m:t>C</m:t>
                      </m:r>
                      <m:r>
                        <m:rPr>
                          <m:nor/>
                        </m:rPr>
                        <a:rPr lang="vi-VN" sz="4500" smtClean="0">
                          <a:solidFill>
                            <a:schemeClr val="tx1">
                              <a:lumMod val="50000"/>
                            </a:schemeClr>
                          </a:solidFill>
                          <a:ea typeface="Calibri" panose="020F0502020204030204" pitchFamily="34" charset="0"/>
                          <a:cs typeface="Times New Roman" panose="02020603050405020304" pitchFamily="18" charset="0"/>
                        </a:rPr>
                        <m:t>.</m:t>
                      </m:r>
                      <m:r>
                        <a:rPr lang="en-US" sz="4500" b="0" i="1" smtClean="0">
                          <a:solidFill>
                            <a:schemeClr val="tx1">
                              <a:lumMod val="50000"/>
                            </a:schemeClr>
                          </a:solidFill>
                          <a:latin typeface="Cambria Math" panose="02040503050406030204" pitchFamily="18" charset="0"/>
                          <a:ea typeface="Calibri" panose="020F0502020204030204" pitchFamily="34" charset="0"/>
                          <a:cs typeface="Times New Roman" panose="02020603050405020304" pitchFamily="18" charset="0"/>
                        </a:rPr>
                        <m:t>  </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d>
                        <m:d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8" name="Rectangle: Rounded Corners 7">
                <a:extLst>
                  <a:ext uri="{FF2B5EF4-FFF2-40B4-BE49-F238E27FC236}">
                    <a16:creationId xmlns:a16="http://schemas.microsoft.com/office/drawing/2014/main" id="{3C7ED264-7CB5-AD64-7F0E-C57813DDF78A}"/>
                  </a:ext>
                </a:extLst>
              </p:cNvPr>
              <p:cNvSpPr>
                <a:spLocks noRot="1" noChangeAspect="1" noMove="1" noResize="1" noEditPoints="1" noAdjustHandles="1" noChangeArrowheads="1" noChangeShapeType="1" noTextEdit="1"/>
              </p:cNvSpPr>
              <p:nvPr/>
            </p:nvSpPr>
            <p:spPr>
              <a:xfrm>
                <a:off x="1066800" y="7422734"/>
                <a:ext cx="7078134" cy="2291489"/>
              </a:xfrm>
              <a:prstGeom prst="roundRect">
                <a:avLst/>
              </a:prstGeom>
              <a:blipFill>
                <a:blip r:embed="rId15"/>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2A29A4DD-A89D-CBAA-B075-B4A82AB377F7}"/>
                  </a:ext>
                </a:extLst>
              </p:cNvPr>
              <p:cNvSpPr/>
              <p:nvPr/>
            </p:nvSpPr>
            <p:spPr>
              <a:xfrm>
                <a:off x="9000066" y="4716068"/>
                <a:ext cx="7078134" cy="229148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a:solidFill>
                      <a:schemeClr val="tx1">
                        <a:lumMod val="50000"/>
                      </a:schemeClr>
                    </a:solidFill>
                    <a:ea typeface="Calibri" panose="020F0502020204030204" pitchFamily="34" charset="0"/>
                    <a:cs typeface="Times New Roman" panose="02020603050405020304" pitchFamily="18" charset="0"/>
                  </a:rPr>
                  <a:t>B. </a:t>
                </a:r>
                <a14:m>
                  <m:oMath xmlns:m="http://schemas.openxmlformats.org/officeDocument/2006/math">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d>
                      <m:d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e>
                    </m:func>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+1</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9" name="Rectangle: Rounded Corners 8">
                <a:extLst>
                  <a:ext uri="{FF2B5EF4-FFF2-40B4-BE49-F238E27FC236}">
                    <a16:creationId xmlns:a16="http://schemas.microsoft.com/office/drawing/2014/main" id="{2A29A4DD-A89D-CBAA-B075-B4A82AB377F7}"/>
                  </a:ext>
                </a:extLst>
              </p:cNvPr>
              <p:cNvSpPr>
                <a:spLocks noRot="1" noChangeAspect="1" noMove="1" noResize="1" noEditPoints="1" noAdjustHandles="1" noChangeArrowheads="1" noChangeShapeType="1" noTextEdit="1"/>
              </p:cNvSpPr>
              <p:nvPr/>
            </p:nvSpPr>
            <p:spPr>
              <a:xfrm>
                <a:off x="9000066" y="4716068"/>
                <a:ext cx="7078134" cy="2291489"/>
              </a:xfrm>
              <a:prstGeom prst="roundRect">
                <a:avLst/>
              </a:prstGeom>
              <a:blipFill>
                <a:blip r:embed="rId16"/>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319B3B8B-821E-9355-2C6A-B288A4D7DBE6}"/>
                  </a:ext>
                </a:extLst>
              </p:cNvPr>
              <p:cNvSpPr/>
              <p:nvPr/>
            </p:nvSpPr>
            <p:spPr>
              <a:xfrm>
                <a:off x="9000066" y="7422734"/>
                <a:ext cx="7078134" cy="2291489"/>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vi-VN" sz="4500" smtClean="0">
                          <a:solidFill>
                            <a:schemeClr val="tx1">
                              <a:lumMod val="50000"/>
                            </a:schemeClr>
                          </a:solidFill>
                          <a:ea typeface="Calibri" panose="020F0502020204030204" pitchFamily="34" charset="0"/>
                          <a:cs typeface="Times New Roman" panose="02020603050405020304" pitchFamily="18" charset="0"/>
                        </a:rPr>
                        <m:t>D</m:t>
                      </m:r>
                      <m:r>
                        <m:rPr>
                          <m:nor/>
                        </m:rPr>
                        <a:rPr lang="vi-VN" sz="4500" smtClean="0">
                          <a:solidFill>
                            <a:schemeClr val="tx1">
                              <a:lumMod val="50000"/>
                            </a:schemeClr>
                          </a:solidFill>
                          <a:ea typeface="Calibri" panose="020F0502020204030204" pitchFamily="34" charset="0"/>
                          <a:cs typeface="Times New Roman" panose="02020603050405020304" pitchFamily="18" charset="0"/>
                        </a:rPr>
                        <m:t>.</m:t>
                      </m:r>
                      <m:r>
                        <a:rPr lang="en-US" sz="4500" b="0" i="1" smtClean="0">
                          <a:solidFill>
                            <a:schemeClr val="tx1">
                              <a:lumMod val="50000"/>
                            </a:schemeClr>
                          </a:solidFill>
                          <a:latin typeface="Cambria Math" panose="02040503050406030204" pitchFamily="18" charset="0"/>
                          <a:ea typeface="Calibri" panose="020F0502020204030204" pitchFamily="34" charset="0"/>
                          <a:cs typeface="Times New Roman" panose="02020603050405020304" pitchFamily="18" charset="0"/>
                        </a:rPr>
                        <m:t>  </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d>
                        <m:d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500" b="0" i="0" smtClean="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12" name="Rectangle: Rounded Corners 11">
                <a:extLst>
                  <a:ext uri="{FF2B5EF4-FFF2-40B4-BE49-F238E27FC236}">
                    <a16:creationId xmlns:a16="http://schemas.microsoft.com/office/drawing/2014/main" id="{319B3B8B-821E-9355-2C6A-B288A4D7DBE6}"/>
                  </a:ext>
                </a:extLst>
              </p:cNvPr>
              <p:cNvSpPr>
                <a:spLocks noRot="1" noChangeAspect="1" noMove="1" noResize="1" noEditPoints="1" noAdjustHandles="1" noChangeArrowheads="1" noChangeShapeType="1" noTextEdit="1"/>
              </p:cNvSpPr>
              <p:nvPr/>
            </p:nvSpPr>
            <p:spPr>
              <a:xfrm>
                <a:off x="9000066" y="7422734"/>
                <a:ext cx="7078134" cy="2291489"/>
              </a:xfrm>
              <a:prstGeom prst="roundRect">
                <a:avLst/>
              </a:prstGeom>
              <a:blipFill>
                <a:blip r:embed="rId17"/>
                <a:stretch>
                  <a:fillRect/>
                </a:stretch>
              </a:blipFill>
              <a:ln>
                <a:solidFill>
                  <a:schemeClr val="accent2"/>
                </a:solidFill>
              </a:ln>
            </p:spPr>
            <p:txBody>
              <a:bodyPr/>
              <a:lstStyle/>
              <a:p>
                <a:r>
                  <a:rPr lang="en-US">
                    <a:noFill/>
                  </a:rPr>
                  <a:t> </a:t>
                </a:r>
              </a:p>
            </p:txBody>
          </p:sp>
        </mc:Fallback>
      </mc:AlternateContent>
      <p:pic>
        <p:nvPicPr>
          <p:cNvPr id="13" name="Picture 11">
            <a:hlinkClick r:id="rId18"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19"/>
          <a:srcRect/>
          <a:stretch>
            <a:fillRect/>
          </a:stretch>
        </p:blipFill>
        <p:spPr>
          <a:xfrm>
            <a:off x="16433648" y="8087554"/>
            <a:ext cx="1833377" cy="1863662"/>
          </a:xfrm>
          <a:prstGeom prst="rect">
            <a:avLst/>
          </a:prstGeom>
        </p:spPr>
      </p:pic>
    </p:spTree>
    <p:extLst>
      <p:ext uri="{BB962C8B-B14F-4D97-AF65-F5344CB8AC3E}">
        <p14:creationId xmlns:p14="http://schemas.microsoft.com/office/powerpoint/2010/main" val="333795504"/>
      </p:ext>
    </p:extLst>
  </p:cSld>
  <p:clrMapOvr>
    <a:masterClrMapping/>
  </p:clrMapOvr>
  <p:transition spd="med">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D99694"/>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92D05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8"/>
                                        </p:tgtEl>
                                        <p:attrNameLst>
                                          <p:attrName>fillcolor</p:attrName>
                                        </p:attrNameLst>
                                      </p:cBhvr>
                                      <p:to>
                                        <a:srgbClr val="D99694"/>
                                      </p:to>
                                    </p:animClr>
                                    <p:set>
                                      <p:cBhvr>
                                        <p:cTn id="21" dur="500" fill="hold"/>
                                        <p:tgtEl>
                                          <p:spTgt spid="8"/>
                                        </p:tgtEl>
                                        <p:attrNameLst>
                                          <p:attrName>fill.type</p:attrName>
                                        </p:attrNameLst>
                                      </p:cBhvr>
                                      <p:to>
                                        <p:strVal val="solid"/>
                                      </p:to>
                                    </p:set>
                                    <p:set>
                                      <p:cBhvr>
                                        <p:cTn id="2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D99694"/>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 y="2"/>
            <a:ext cx="1472993" cy="1472993"/>
          </a:xfrm>
          <a:prstGeom prst="rect">
            <a:avLst/>
          </a:prstGeom>
        </p:spPr>
      </p:pic>
      <mc:AlternateContent xmlns:mc="http://schemas.openxmlformats.org/markup-compatibility/2006" xmlns:a14="http://schemas.microsoft.com/office/drawing/2010/main">
        <mc:Choice Requires="a14">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3975794" y="800100"/>
                <a:ext cx="13430460" cy="4228040"/>
              </a:xfrm>
              <a:prstGeom prst="wedgeRoundRectCallout">
                <a:avLst>
                  <a:gd name="adj1" fmla="val -53882"/>
                  <a:gd name="adj2" fmla="val -18147"/>
                  <a:gd name="adj3" fmla="val 16667"/>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4500" b="1">
                    <a:solidFill>
                      <a:schemeClr val="tx1">
                        <a:lumMod val="50000"/>
                      </a:schemeClr>
                    </a:solidFill>
                    <a:ea typeface="Calibri" panose="020F0502020204030204" pitchFamily="34" charset="0"/>
                    <a:cs typeface="Times New Roman" panose="02020603050405020304" pitchFamily="18" charset="0"/>
                  </a:rPr>
                  <a:t>Câu 3. </a:t>
                </a:r>
                <a:r>
                  <a:rPr lang="fr-FR" sz="4500">
                    <a:solidFill>
                      <a:schemeClr val="tx1">
                        <a:lumMod val="50000"/>
                      </a:schemeClr>
                    </a:solidFill>
                    <a:effectLst/>
                    <a:ea typeface="Calibri" panose="020F0502020204030204" pitchFamily="34" charset="0"/>
                    <a:cs typeface="Times New Roman" panose="02020603050405020304" pitchFamily="18" charset="0"/>
                  </a:rPr>
                  <a:t>Biết </a:t>
                </a:r>
              </a:p>
              <a:p>
                <a:pPr marR="30480" algn="ctr">
                  <a:lnSpc>
                    <a:spcPct val="150000"/>
                  </a:lnSpc>
                  <a:spcBef>
                    <a:spcPts val="600"/>
                  </a:spcBef>
                  <a:spcAft>
                    <a:spcPts val="600"/>
                  </a:spcAft>
                </a:pPr>
                <a14:m>
                  <m:oMath xmlns:m="http://schemas.openxmlformats.org/officeDocument/2006/math">
                    <m:nary>
                      <m:naryPr>
                        <m:limLoc m:val="undOvr"/>
                        <m:subHide m:val="on"/>
                        <m:supHide m:val="on"/>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e>
                            </m:d>
                          </m:e>
                          <m:sup>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sup>
                        </m:sSup>
                      </m:e>
                    </m:nary>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𝑎</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𝑏𝑥</m:t>
                    </m:r>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oMath>
                </a14:m>
                <a:r>
                  <a:rPr lang="fr-FR" sz="4500">
                    <a:solidFill>
                      <a:schemeClr val="tx1">
                        <a:lumMod val="50000"/>
                      </a:schemeClr>
                    </a:solidFill>
                    <a:effectLst/>
                    <a:ea typeface="Malgun Gothic" panose="020B0503020000020004" pitchFamily="34" charset="-127"/>
                    <a:cs typeface="Times New Roman" panose="02020603050405020304" pitchFamily="18" charset="0"/>
                  </a:rPr>
                  <a:t>, </a:t>
                </a:r>
              </a:p>
              <a:p>
                <a:pPr marR="30480" algn="ctr">
                  <a:lnSpc>
                    <a:spcPct val="150000"/>
                  </a:lnSpc>
                  <a:spcBef>
                    <a:spcPts val="600"/>
                  </a:spcBef>
                  <a:spcAft>
                    <a:spcPts val="600"/>
                  </a:spcAft>
                </a:pPr>
                <a:r>
                  <a:rPr lang="fr-FR" sz="4500">
                    <a:solidFill>
                      <a:schemeClr val="tx1">
                        <a:lumMod val="50000"/>
                      </a:schemeClr>
                    </a:solidFill>
                    <a:effectLst/>
                    <a:ea typeface="Malgun Gothic" panose="020B0503020000020004" pitchFamily="34" charset="-127"/>
                    <a:cs typeface="Times New Roman" panose="02020603050405020304" pitchFamily="18" charset="0"/>
                  </a:rPr>
                  <a:t>với </a:t>
                </a:r>
                <a14:m>
                  <m:oMath xmlns:m="http://schemas.openxmlformats.org/officeDocument/2006/math">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𝑏</m:t>
                    </m:r>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ℚ</m:t>
                    </m:r>
                  </m:oMath>
                </a14:m>
                <a:r>
                  <a:rPr lang="fr-FR" sz="4500">
                    <a:solidFill>
                      <a:schemeClr val="tx1">
                        <a:lumMod val="50000"/>
                      </a:schemeClr>
                    </a:solidFill>
                    <a:effectLst/>
                    <a:ea typeface="Malgun Gothic" panose="020B0503020000020004" pitchFamily="34" charset="-127"/>
                    <a:cs typeface="Times New Roman" panose="02020603050405020304" pitchFamily="18" charset="0"/>
                  </a:rPr>
                  <a:t>. Tính </a:t>
                </a:r>
                <a14:m>
                  <m:oMath xmlns:m="http://schemas.openxmlformats.org/officeDocument/2006/math">
                    <m:sSup>
                      <m:sSup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𝑏</m:t>
                        </m:r>
                      </m:e>
                      <m:sup>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fr-FR" sz="4500">
                    <a:solidFill>
                      <a:schemeClr val="tx1">
                        <a:lumMod val="50000"/>
                      </a:schemeClr>
                    </a:solidFill>
                    <a:effectLst/>
                    <a:ea typeface="Malgun Gothic" panose="020B0503020000020004" pitchFamily="34" charset="-127"/>
                    <a:cs typeface="Times New Roman" panose="02020603050405020304" pitchFamily="18" charset="0"/>
                  </a:rPr>
                  <a:t>.</a:t>
                </a:r>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27" name="Speech Bubble: Rectangle with Corners Rounded 26">
                <a:extLst>
                  <a:ext uri="{FF2B5EF4-FFF2-40B4-BE49-F238E27FC236}">
                    <a16:creationId xmlns:a16="http://schemas.microsoft.com/office/drawing/2014/main" id="{D83D3188-04A8-F212-E264-8B1805F95112}"/>
                  </a:ext>
                </a:extLst>
              </p:cNvPr>
              <p:cNvSpPr>
                <a:spLocks noRot="1" noChangeAspect="1" noMove="1" noResize="1" noEditPoints="1" noAdjustHandles="1" noChangeArrowheads="1" noChangeShapeType="1" noTextEdit="1"/>
              </p:cNvSpPr>
              <p:nvPr/>
            </p:nvSpPr>
            <p:spPr>
              <a:xfrm>
                <a:off x="3975794" y="800100"/>
                <a:ext cx="13430460" cy="4228040"/>
              </a:xfrm>
              <a:prstGeom prst="wedgeRoundRectCallout">
                <a:avLst>
                  <a:gd name="adj1" fmla="val -53882"/>
                  <a:gd name="adj2" fmla="val -18147"/>
                  <a:gd name="adj3" fmla="val 16667"/>
                </a:avLst>
              </a:prstGeom>
              <a:blipFill>
                <a:blip r:embed="rId6"/>
                <a:stretch>
                  <a:fillRect r="-567"/>
                </a:stretch>
              </a:blipFill>
              <a:ln>
                <a:solidFill>
                  <a:schemeClr val="accent2"/>
                </a:solidFill>
              </a:ln>
            </p:spPr>
            <p:txBody>
              <a:bodyPr/>
              <a:lstStyle/>
              <a:p>
                <a:r>
                  <a:rPr lang="en-US">
                    <a:noFill/>
                  </a:rPr>
                  <a:t> </a:t>
                </a:r>
              </a:p>
            </p:txBody>
          </p:sp>
        </mc:Fallback>
      </mc:AlternateContent>
      <p:pic>
        <p:nvPicPr>
          <p:cNvPr id="12" name="Picture 2">
            <a:extLst>
              <a:ext uri="{FF2B5EF4-FFF2-40B4-BE49-F238E27FC236}">
                <a16:creationId xmlns:a16="http://schemas.microsoft.com/office/drawing/2014/main" id="{08952F1D-56AF-2BF2-5986-EB24ACD555B3}"/>
              </a:ext>
            </a:extLst>
          </p:cNvPr>
          <p:cNvPicPr>
            <a:picLocks noChangeAspect="1"/>
          </p:cNvPicPr>
          <p:nvPr/>
        </p:nvPicPr>
        <p:blipFill>
          <a:blip r:embed="rId7"/>
          <a:srcRect/>
          <a:stretch>
            <a:fillRect/>
          </a:stretch>
        </p:blipFill>
        <p:spPr>
          <a:xfrm>
            <a:off x="584308" y="1254709"/>
            <a:ext cx="2894900" cy="2999897"/>
          </a:xfrm>
          <a:prstGeom prst="rect">
            <a:avLst/>
          </a:prstGeom>
        </p:spPr>
      </p:pic>
      <p:pic>
        <p:nvPicPr>
          <p:cNvPr id="3" name="Picture 6">
            <a:extLst>
              <a:ext uri="{FF2B5EF4-FFF2-40B4-BE49-F238E27FC236}">
                <a16:creationId xmlns:a16="http://schemas.microsoft.com/office/drawing/2014/main" id="{71E07ED1-0751-FCF3-F7CC-7714167EBE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190" y="8814008"/>
            <a:ext cx="1472993" cy="1472993"/>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D4440DFE-96BA-EF28-B2DF-2E2665BFF1EE}"/>
                  </a:ext>
                </a:extLst>
              </p:cNvPr>
              <p:cNvSpPr/>
              <p:nvPr/>
            </p:nvSpPr>
            <p:spPr>
              <a:xfrm>
                <a:off x="914400" y="5556584"/>
                <a:ext cx="7078134" cy="1863662"/>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ctr">
                  <a:spcAft>
                    <a:spcPts val="0"/>
                  </a:spcAft>
                </a:pPr>
                <a14:m>
                  <m:oMathPara xmlns:m="http://schemas.openxmlformats.org/officeDocument/2006/math">
                    <m:oMathParaPr>
                      <m:jc m:val="centerGroup"/>
                    </m:oMathParaPr>
                    <m:oMath xmlns:m="http://schemas.openxmlformats.org/officeDocument/2006/math">
                      <m:r>
                        <m:rPr>
                          <m:nor/>
                        </m:rPr>
                        <a:rPr lang="vi-VN" sz="4500" smtClean="0">
                          <a:solidFill>
                            <a:schemeClr val="tx1">
                              <a:lumMod val="50000"/>
                            </a:schemeClr>
                          </a:solidFill>
                          <a:ea typeface="Malgun Gothic" panose="020B0503020000020004" pitchFamily="34" charset="-127"/>
                          <a:cs typeface="Times New Roman" panose="02020603050405020304" pitchFamily="18" charset="0"/>
                        </a:rPr>
                        <m:t>A</m:t>
                      </m:r>
                      <m:r>
                        <m:rPr>
                          <m:nor/>
                        </m:rPr>
                        <a:rPr lang="vi-VN" sz="4500" smtClean="0">
                          <a:solidFill>
                            <a:schemeClr val="tx1">
                              <a:lumMod val="50000"/>
                            </a:schemeClr>
                          </a:solidFill>
                          <a:ea typeface="Malgun Gothic" panose="020B0503020000020004" pitchFamily="34" charset="-127"/>
                          <a:cs typeface="Times New Roman" panose="02020603050405020304" pitchFamily="18" charset="0"/>
                        </a:rPr>
                        <m:t>.</m:t>
                      </m:r>
                      <m:r>
                        <a:rPr lang="en-US" sz="4500" b="0" i="1" smtClean="0">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1</m:t>
                          </m:r>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4500" b="0" i="0" smtClea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D4440DFE-96BA-EF28-B2DF-2E2665BFF1EE}"/>
                  </a:ext>
                </a:extLst>
              </p:cNvPr>
              <p:cNvSpPr>
                <a:spLocks noRot="1" noChangeAspect="1" noMove="1" noResize="1" noEditPoints="1" noAdjustHandles="1" noChangeArrowheads="1" noChangeShapeType="1" noTextEdit="1"/>
              </p:cNvSpPr>
              <p:nvPr/>
            </p:nvSpPr>
            <p:spPr>
              <a:xfrm>
                <a:off x="914400" y="5556584"/>
                <a:ext cx="7078134" cy="1863662"/>
              </a:xfrm>
              <a:prstGeom prst="roundRect">
                <a:avLst/>
              </a:prstGeom>
              <a:blipFill>
                <a:blip r:embed="rId14"/>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48FDE9D9-8154-4D08-44C7-66F8A042769C}"/>
                  </a:ext>
                </a:extLst>
              </p:cNvPr>
              <p:cNvSpPr/>
              <p:nvPr/>
            </p:nvSpPr>
            <p:spPr>
              <a:xfrm>
                <a:off x="8831169" y="7980159"/>
                <a:ext cx="7078134" cy="1863662"/>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ctr">
                  <a:spcAft>
                    <a:spcPts val="0"/>
                  </a:spcAft>
                </a:pPr>
                <a14:m>
                  <m:oMathPara xmlns:m="http://schemas.openxmlformats.org/officeDocument/2006/math">
                    <m:oMathParaPr>
                      <m:jc m:val="centerGroup"/>
                    </m:oMathParaPr>
                    <m:oMath xmlns:m="http://schemas.openxmlformats.org/officeDocument/2006/math">
                      <m:r>
                        <m:rPr>
                          <m:nor/>
                        </m:rPr>
                        <a:rPr lang="vi-VN" sz="4500" smtClean="0">
                          <a:solidFill>
                            <a:schemeClr val="tx1">
                              <a:lumMod val="50000"/>
                            </a:schemeClr>
                          </a:solidFill>
                          <a:ea typeface="Malgun Gothic" panose="020B0503020000020004" pitchFamily="34" charset="-127"/>
                          <a:cs typeface="Times New Roman" panose="02020603050405020304" pitchFamily="18" charset="0"/>
                        </a:rPr>
                        <m:t>D</m:t>
                      </m:r>
                      <m:r>
                        <m:rPr>
                          <m:nor/>
                        </m:rPr>
                        <a:rPr lang="vi-VN" sz="4500" smtClean="0">
                          <a:solidFill>
                            <a:schemeClr val="tx1">
                              <a:lumMod val="50000"/>
                            </a:schemeClr>
                          </a:solidFill>
                          <a:ea typeface="Malgun Gothic" panose="020B0503020000020004" pitchFamily="34" charset="-127"/>
                          <a:cs typeface="Times New Roman" panose="02020603050405020304" pitchFamily="18" charset="0"/>
                        </a:rPr>
                        <m:t>.</m:t>
                      </m:r>
                      <m:r>
                        <a:rPr lang="en-US" sz="4500" b="0" i="1" smtClean="0">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1</m:t>
                          </m:r>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09</m:t>
                          </m:r>
                        </m:num>
                        <m:den>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16</m:t>
                          </m:r>
                        </m:den>
                      </m:f>
                      <m:r>
                        <a:rPr lang="en-US" sz="4500" b="0" i="0" smtClea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8" name="Rectangle: Rounded Corners 7">
                <a:extLst>
                  <a:ext uri="{FF2B5EF4-FFF2-40B4-BE49-F238E27FC236}">
                    <a16:creationId xmlns:a16="http://schemas.microsoft.com/office/drawing/2014/main" id="{48FDE9D9-8154-4D08-44C7-66F8A042769C}"/>
                  </a:ext>
                </a:extLst>
              </p:cNvPr>
              <p:cNvSpPr>
                <a:spLocks noRot="1" noChangeAspect="1" noMove="1" noResize="1" noEditPoints="1" noAdjustHandles="1" noChangeArrowheads="1" noChangeShapeType="1" noTextEdit="1"/>
              </p:cNvSpPr>
              <p:nvPr/>
            </p:nvSpPr>
            <p:spPr>
              <a:xfrm>
                <a:off x="8831169" y="7980159"/>
                <a:ext cx="7078134" cy="1863662"/>
              </a:xfrm>
              <a:prstGeom prst="roundRect">
                <a:avLst/>
              </a:prstGeom>
              <a:blipFill>
                <a:blip r:embed="rId15"/>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B3AE66C6-F34A-3EF2-BB69-A972D74C3E36}"/>
                  </a:ext>
                </a:extLst>
              </p:cNvPr>
              <p:cNvSpPr/>
              <p:nvPr/>
            </p:nvSpPr>
            <p:spPr>
              <a:xfrm>
                <a:off x="8831169" y="5584730"/>
                <a:ext cx="7078134" cy="1863662"/>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ctr">
                  <a:spcAft>
                    <a:spcPts val="0"/>
                  </a:spcAft>
                </a:pPr>
                <a14:m>
                  <m:oMathPara xmlns:m="http://schemas.openxmlformats.org/officeDocument/2006/math">
                    <m:oMathParaPr>
                      <m:jc m:val="centerGroup"/>
                    </m:oMathParaPr>
                    <m:oMath xmlns:m="http://schemas.openxmlformats.org/officeDocument/2006/math">
                      <m:r>
                        <m:rPr>
                          <m:nor/>
                        </m:rPr>
                        <a:rPr lang="vi-VN" sz="4500" smtClean="0">
                          <a:solidFill>
                            <a:schemeClr val="tx1">
                              <a:lumMod val="50000"/>
                            </a:schemeClr>
                          </a:solidFill>
                          <a:ea typeface="Malgun Gothic" panose="020B0503020000020004" pitchFamily="34" charset="-127"/>
                          <a:cs typeface="Times New Roman" panose="02020603050405020304" pitchFamily="18" charset="0"/>
                        </a:rPr>
                        <m:t>B</m:t>
                      </m:r>
                      <m:r>
                        <m:rPr>
                          <m:nor/>
                        </m:rPr>
                        <a:rPr lang="vi-VN" sz="4500" smtClean="0">
                          <a:solidFill>
                            <a:schemeClr val="tx1">
                              <a:lumMod val="50000"/>
                            </a:schemeClr>
                          </a:solidFill>
                          <a:ea typeface="Malgun Gothic" panose="020B0503020000020004" pitchFamily="34" charset="-127"/>
                          <a:cs typeface="Times New Roman" panose="02020603050405020304" pitchFamily="18" charset="0"/>
                        </a:rPr>
                        <m:t>.</m:t>
                      </m:r>
                      <m:r>
                        <a:rPr lang="en-US" sz="4500" b="0" i="1" smtClean="0">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1</m:t>
                          </m:r>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09</m:t>
                          </m:r>
                        </m:num>
                        <m:den>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4</m:t>
                          </m:r>
                        </m:den>
                      </m:f>
                      <m:r>
                        <a:rPr lang="en-US" sz="4500" b="0" i="0" smtClea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9" name="Rectangle: Rounded Corners 8">
                <a:extLst>
                  <a:ext uri="{FF2B5EF4-FFF2-40B4-BE49-F238E27FC236}">
                    <a16:creationId xmlns:a16="http://schemas.microsoft.com/office/drawing/2014/main" id="{B3AE66C6-F34A-3EF2-BB69-A972D74C3E36}"/>
                  </a:ext>
                </a:extLst>
              </p:cNvPr>
              <p:cNvSpPr>
                <a:spLocks noRot="1" noChangeAspect="1" noMove="1" noResize="1" noEditPoints="1" noAdjustHandles="1" noChangeArrowheads="1" noChangeShapeType="1" noTextEdit="1"/>
              </p:cNvSpPr>
              <p:nvPr/>
            </p:nvSpPr>
            <p:spPr>
              <a:xfrm>
                <a:off x="8831169" y="5584730"/>
                <a:ext cx="7078134" cy="1863662"/>
              </a:xfrm>
              <a:prstGeom prst="roundRect">
                <a:avLst/>
              </a:prstGeom>
              <a:blipFill>
                <a:blip r:embed="rId16"/>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44AACDED-E608-7AA9-B7E7-F7D8DFB795B1}"/>
                  </a:ext>
                </a:extLst>
              </p:cNvPr>
              <p:cNvSpPr/>
              <p:nvPr/>
            </p:nvSpPr>
            <p:spPr>
              <a:xfrm>
                <a:off x="914400" y="7922636"/>
                <a:ext cx="7078134" cy="1863662"/>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ctr">
                  <a:spcAft>
                    <a:spcPts val="0"/>
                  </a:spcAft>
                </a:pPr>
                <a14:m>
                  <m:oMathPara xmlns:m="http://schemas.openxmlformats.org/officeDocument/2006/math">
                    <m:oMathParaPr>
                      <m:jc m:val="centerGroup"/>
                    </m:oMathParaPr>
                    <m:oMath xmlns:m="http://schemas.openxmlformats.org/officeDocument/2006/math">
                      <m:r>
                        <m:rPr>
                          <m:nor/>
                        </m:rPr>
                        <a:rPr lang="vi-VN" sz="4500" smtClean="0">
                          <a:solidFill>
                            <a:schemeClr val="tx1">
                              <a:lumMod val="50000"/>
                            </a:schemeClr>
                          </a:solidFill>
                          <a:ea typeface="Malgun Gothic" panose="020B0503020000020004" pitchFamily="34" charset="-127"/>
                          <a:cs typeface="Times New Roman" panose="02020603050405020304" pitchFamily="18" charset="0"/>
                        </a:rPr>
                        <m:t>C</m:t>
                      </m:r>
                      <m:r>
                        <m:rPr>
                          <m:nor/>
                        </m:rPr>
                        <a:rPr lang="vi-VN" sz="4500" smtClean="0">
                          <a:solidFill>
                            <a:schemeClr val="tx1">
                              <a:lumMod val="50000"/>
                            </a:schemeClr>
                          </a:solidFill>
                          <a:ea typeface="Malgun Gothic" panose="020B0503020000020004" pitchFamily="34" charset="-127"/>
                          <a:cs typeface="Times New Roman" panose="02020603050405020304" pitchFamily="18" charset="0"/>
                        </a:rPr>
                        <m:t>.</m:t>
                      </m:r>
                      <m:r>
                        <a:rPr lang="en-US" sz="4500" b="0" i="1" smtClean="0">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1</m:t>
                          </m:r>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fr-FR"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16</m:t>
                          </m:r>
                        </m:den>
                      </m:f>
                      <m:r>
                        <a:rPr lang="en-US" sz="4500" b="0" i="0" smtClean="0">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10" name="Rectangle: Rounded Corners 9">
                <a:extLst>
                  <a:ext uri="{FF2B5EF4-FFF2-40B4-BE49-F238E27FC236}">
                    <a16:creationId xmlns:a16="http://schemas.microsoft.com/office/drawing/2014/main" id="{44AACDED-E608-7AA9-B7E7-F7D8DFB795B1}"/>
                  </a:ext>
                </a:extLst>
              </p:cNvPr>
              <p:cNvSpPr>
                <a:spLocks noRot="1" noChangeAspect="1" noMove="1" noResize="1" noEditPoints="1" noAdjustHandles="1" noChangeArrowheads="1" noChangeShapeType="1" noTextEdit="1"/>
              </p:cNvSpPr>
              <p:nvPr/>
            </p:nvSpPr>
            <p:spPr>
              <a:xfrm>
                <a:off x="914400" y="7922636"/>
                <a:ext cx="7078134" cy="1863662"/>
              </a:xfrm>
              <a:prstGeom prst="roundRect">
                <a:avLst/>
              </a:prstGeom>
              <a:blipFill>
                <a:blip r:embed="rId17"/>
                <a:stretch>
                  <a:fillRect/>
                </a:stretch>
              </a:blipFill>
              <a:ln>
                <a:solidFill>
                  <a:schemeClr val="accent2"/>
                </a:solidFill>
              </a:ln>
            </p:spPr>
            <p:txBody>
              <a:bodyPr/>
              <a:lstStyle/>
              <a:p>
                <a:r>
                  <a:rPr lang="en-US">
                    <a:noFill/>
                  </a:rPr>
                  <a:t> </a:t>
                </a:r>
              </a:p>
            </p:txBody>
          </p:sp>
        </mc:Fallback>
      </mc:AlternateContent>
      <p:pic>
        <p:nvPicPr>
          <p:cNvPr id="13" name="Picture 11">
            <a:hlinkClick r:id="rId18"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19"/>
          <a:srcRect/>
          <a:stretch>
            <a:fillRect/>
          </a:stretch>
        </p:blipFill>
        <p:spPr>
          <a:xfrm>
            <a:off x="16433648" y="8087554"/>
            <a:ext cx="1833377" cy="1863662"/>
          </a:xfrm>
          <a:prstGeom prst="rect">
            <a:avLst/>
          </a:prstGeom>
        </p:spPr>
      </p:pic>
    </p:spTree>
    <p:extLst>
      <p:ext uri="{BB962C8B-B14F-4D97-AF65-F5344CB8AC3E}">
        <p14:creationId xmlns:p14="http://schemas.microsoft.com/office/powerpoint/2010/main" val="3312590399"/>
      </p:ext>
    </p:extLst>
  </p:cSld>
  <p:clrMapOvr>
    <a:masterClrMapping/>
  </p:clrMapOvr>
  <p:transition spd="med">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D99694"/>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D99694"/>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8"/>
                                        </p:tgtEl>
                                        <p:attrNameLst>
                                          <p:attrName>fillcolor</p:attrName>
                                        </p:attrNameLst>
                                      </p:cBhvr>
                                      <p:to>
                                        <a:srgbClr val="92D050"/>
                                      </p:to>
                                    </p:animClr>
                                    <p:set>
                                      <p:cBhvr>
                                        <p:cTn id="21" dur="500" fill="hold"/>
                                        <p:tgtEl>
                                          <p:spTgt spid="8"/>
                                        </p:tgtEl>
                                        <p:attrNameLst>
                                          <p:attrName>fill.type</p:attrName>
                                        </p:attrNameLst>
                                      </p:cBhvr>
                                      <p:to>
                                        <p:strVal val="solid"/>
                                      </p:to>
                                    </p:set>
                                    <p:set>
                                      <p:cBhvr>
                                        <p:cTn id="2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0"/>
                                        </p:tgtEl>
                                        <p:attrNameLst>
                                          <p:attrName>fillcolor</p:attrName>
                                        </p:attrNameLst>
                                      </p:cBhvr>
                                      <p:to>
                                        <a:srgbClr val="D99694"/>
                                      </p:to>
                                    </p:animClr>
                                    <p:set>
                                      <p:cBhvr>
                                        <p:cTn id="28" dur="500" fill="hold"/>
                                        <p:tgtEl>
                                          <p:spTgt spid="10"/>
                                        </p:tgtEl>
                                        <p:attrNameLst>
                                          <p:attrName>fill.type</p:attrName>
                                        </p:attrNameLst>
                                      </p:cBhvr>
                                      <p:to>
                                        <p:strVal val="solid"/>
                                      </p:to>
                                    </p:set>
                                    <p:set>
                                      <p:cBhvr>
                                        <p:cTn id="2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538752" y="666950"/>
            <a:ext cx="7274500" cy="9620050"/>
          </a:xfrm>
          <a:custGeom>
            <a:avLst/>
            <a:gdLst/>
            <a:ahLst/>
            <a:cxnLst/>
            <a:rect l="l" t="t" r="r" b="b"/>
            <a:pathLst>
              <a:path w="7274500" h="9620050">
                <a:moveTo>
                  <a:pt x="0" y="0"/>
                </a:moveTo>
                <a:lnTo>
                  <a:pt x="7274500" y="0"/>
                </a:lnTo>
                <a:lnTo>
                  <a:pt x="7274500" y="9620050"/>
                </a:lnTo>
                <a:lnTo>
                  <a:pt x="0" y="9620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rot="-10800000">
            <a:off x="-43678" y="-25400"/>
            <a:ext cx="13063178" cy="10287152"/>
            <a:chOff x="0" y="0"/>
            <a:chExt cx="17417571" cy="13716203"/>
          </a:xfrm>
        </p:grpSpPr>
        <p:sp>
          <p:nvSpPr>
            <p:cNvPr id="5" name="Freeform 5"/>
            <p:cNvSpPr/>
            <p:nvPr/>
          </p:nvSpPr>
          <p:spPr>
            <a:xfrm>
              <a:off x="127" y="0"/>
              <a:ext cx="17417415" cy="13716000"/>
            </a:xfrm>
            <a:custGeom>
              <a:avLst/>
              <a:gdLst/>
              <a:ahLst/>
              <a:cxnLst/>
              <a:rect l="l" t="t" r="r" b="b"/>
              <a:pathLst>
                <a:path w="17417415" h="13716000">
                  <a:moveTo>
                    <a:pt x="4936998" y="0"/>
                  </a:moveTo>
                  <a:cubicBezTo>
                    <a:pt x="5195951" y="446405"/>
                    <a:pt x="5390261" y="975868"/>
                    <a:pt x="5353939" y="1551051"/>
                  </a:cubicBezTo>
                  <a:cubicBezTo>
                    <a:pt x="5240528" y="3189732"/>
                    <a:pt x="3326384" y="3442843"/>
                    <a:pt x="2946019" y="5352923"/>
                  </a:cubicBezTo>
                  <a:cubicBezTo>
                    <a:pt x="2585974" y="7175627"/>
                    <a:pt x="4075176" y="8123809"/>
                    <a:pt x="3549142" y="9550781"/>
                  </a:cubicBezTo>
                  <a:cubicBezTo>
                    <a:pt x="3112008" y="10733659"/>
                    <a:pt x="1930400" y="10508107"/>
                    <a:pt x="773049" y="12178792"/>
                  </a:cubicBezTo>
                  <a:cubicBezTo>
                    <a:pt x="400685" y="12717399"/>
                    <a:pt x="157734" y="13269595"/>
                    <a:pt x="0" y="13716000"/>
                  </a:cubicBezTo>
                  <a:lnTo>
                    <a:pt x="17417415" y="13716000"/>
                  </a:lnTo>
                  <a:lnTo>
                    <a:pt x="17417415" y="0"/>
                  </a:lnTo>
                  <a:close/>
                </a:path>
              </a:pathLst>
            </a:custGeom>
            <a:solidFill>
              <a:srgbClr val="F9FFF7"/>
            </a:solidFill>
          </p:spPr>
        </p:sp>
      </p:grpSp>
      <p:sp>
        <p:nvSpPr>
          <p:cNvPr id="9" name="TextBox 8">
            <a:extLst>
              <a:ext uri="{FF2B5EF4-FFF2-40B4-BE49-F238E27FC236}">
                <a16:creationId xmlns:a16="http://schemas.microsoft.com/office/drawing/2014/main" id="{715D6E37-9E0B-3CD6-5A76-EF0BE281BDC7}"/>
              </a:ext>
            </a:extLst>
          </p:cNvPr>
          <p:cNvSpPr txBox="1"/>
          <p:nvPr/>
        </p:nvSpPr>
        <p:spPr>
          <a:xfrm>
            <a:off x="1129638" y="1485900"/>
            <a:ext cx="8235819" cy="6081280"/>
          </a:xfrm>
          <a:prstGeom prst="rect">
            <a:avLst/>
          </a:prstGeom>
          <a:noFill/>
        </p:spPr>
        <p:txBody>
          <a:bodyPr wrap="square">
            <a:spAutoFit/>
          </a:bodyPr>
          <a:lstStyle/>
          <a:p>
            <a:pPr algn="ctr" defTabSz="1828800">
              <a:lnSpc>
                <a:spcPct val="170000"/>
              </a:lnSpc>
              <a:buClr>
                <a:srgbClr val="000000"/>
              </a:buClr>
              <a:defRPr/>
            </a:pPr>
            <a:r>
              <a:rPr lang="en-US" sz="8000" b="1" kern="0">
                <a:solidFill>
                  <a:srgbClr val="351C75"/>
                </a:solidFill>
                <a:latin typeface="Arial" panose="020B0604020202020204" pitchFamily="34" charset="0"/>
                <a:cs typeface="Arial" panose="020B0604020202020204" pitchFamily="34" charset="0"/>
                <a:sym typeface="Arial"/>
              </a:rPr>
              <a:t>I. NGUYÊN HÀM CỦA HÀM SỐ LŨY THỪA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 y="2"/>
            <a:ext cx="1472993" cy="1472993"/>
          </a:xfrm>
          <a:prstGeom prst="rect">
            <a:avLst/>
          </a:prstGeom>
        </p:spPr>
      </p:pic>
      <mc:AlternateContent xmlns:mc="http://schemas.openxmlformats.org/markup-compatibility/2006" xmlns:a14="http://schemas.microsoft.com/office/drawing/2010/main">
        <mc:Choice Requires="a14">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3880316" y="619609"/>
                <a:ext cx="13956948" cy="3609491"/>
              </a:xfrm>
              <a:prstGeom prst="wedgeRoundRectCallout">
                <a:avLst>
                  <a:gd name="adj1" fmla="val -53401"/>
                  <a:gd name="adj2" fmla="val -24076"/>
                  <a:gd name="adj3" fmla="val 16667"/>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Aft>
                    <a:spcPts val="0"/>
                  </a:spcAft>
                </a:pPr>
                <a:r>
                  <a:rPr lang="fr-FR" sz="4300" b="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Câu 4. </a:t>
                </a:r>
                <a:r>
                  <a:rPr lang="fr-FR" sz="430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𝑓</m:t>
                    </m:r>
                    <m:r>
                      <a:rPr lang="fr-FR"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300">
                    <a:solidFill>
                      <a:schemeClr val="tx1">
                        <a:lumMod val="50000"/>
                      </a:schemeClr>
                    </a:solidFill>
                    <a:effectLst/>
                    <a:latin typeface="Arial" panose="020B0604020202020204" pitchFamily="34" charset="0"/>
                    <a:ea typeface="Malgun Gothic" panose="020B0503020000020004" pitchFamily="34" charset="-127"/>
                    <a:cs typeface="Arial" panose="020B0604020202020204" pitchFamily="34" charset="0"/>
                  </a:rPr>
                  <a:t> có đạo hàm </a:t>
                </a:r>
                <a14:m>
                  <m:oMath xmlns:m="http://schemas.openxmlformats.org/officeDocument/2006/math">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𝑓</m:t>
                    </m:r>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4300">
                    <a:solidFill>
                      <a:schemeClr val="tx1">
                        <a:lumMod val="50000"/>
                      </a:schemeClr>
                    </a:solidFill>
                    <a:effectLst/>
                    <a:latin typeface="Arial" panose="020B0604020202020204" pitchFamily="34" charset="0"/>
                    <a:ea typeface="Malgun Gothic" panose="020B0503020000020004" pitchFamily="34" charset="-127"/>
                    <a:cs typeface="Arial" panose="020B0604020202020204" pitchFamily="34" charset="0"/>
                  </a:rPr>
                  <a:t> liên tục và có một nguyên hàm là hàm số </a:t>
                </a:r>
                <a14:m>
                  <m:oMath xmlns:m="http://schemas.openxmlformats.org/officeDocument/2006/math">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𝐹</m:t>
                    </m:r>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4300">
                    <a:solidFill>
                      <a:schemeClr val="tx1">
                        <a:lumMod val="50000"/>
                      </a:schemeClr>
                    </a:solidFill>
                    <a:effectLst/>
                    <a:latin typeface="Arial" panose="020B0604020202020204" pitchFamily="34" charset="0"/>
                    <a:ea typeface="Malgun Gothic" panose="020B0503020000020004" pitchFamily="34" charset="-127"/>
                    <a:cs typeface="Arial" panose="020B0604020202020204" pitchFamily="34" charset="0"/>
                  </a:rPr>
                  <a:t>. Tìm nguyên hàm </a:t>
                </a:r>
                <a14:m>
                  <m:oMath xmlns:m="http://schemas.openxmlformats.org/officeDocument/2006/math">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𝐼</m:t>
                    </m:r>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d>
                          <m:dPr>
                            <m:begChr m:val="["/>
                            <m:endChr m:val="]"/>
                            <m:ctrlP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2</m:t>
                            </m:r>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𝑓</m:t>
                                </m:r>
                              </m:e>
                              <m:sup>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sup>
                            </m:sSup>
                            <m:d>
                              <m:dPr>
                                <m:ctrlP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+1</m:t>
                            </m:r>
                          </m:e>
                        </m:d>
                      </m:e>
                    </m:nary>
                    <m:r>
                      <a:rPr lang="fr-FR"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𝑑𝑥</m:t>
                    </m:r>
                  </m:oMath>
                </a14:m>
                <a:r>
                  <a:rPr lang="fr-FR" sz="4300">
                    <a:solidFill>
                      <a:schemeClr val="tx1">
                        <a:lumMod val="50000"/>
                      </a:schemeClr>
                    </a:solidFill>
                    <a:effectLst/>
                    <a:latin typeface="Arial" panose="020B0604020202020204" pitchFamily="34" charset="0"/>
                    <a:ea typeface="Malgun Gothic" panose="020B0503020000020004" pitchFamily="34" charset="-127"/>
                    <a:cs typeface="Arial" panose="020B0604020202020204" pitchFamily="34" charset="0"/>
                  </a:rPr>
                  <a:t>.</a:t>
                </a:r>
                <a:endParaRPr lang="en-US" sz="430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Speech Bubble: Rectangle with Corners Rounded 26">
                <a:extLst>
                  <a:ext uri="{FF2B5EF4-FFF2-40B4-BE49-F238E27FC236}">
                    <a16:creationId xmlns:a16="http://schemas.microsoft.com/office/drawing/2014/main" id="{D83D3188-04A8-F212-E264-8B1805F95112}"/>
                  </a:ext>
                </a:extLst>
              </p:cNvPr>
              <p:cNvSpPr>
                <a:spLocks noRot="1" noChangeAspect="1" noMove="1" noResize="1" noEditPoints="1" noAdjustHandles="1" noChangeArrowheads="1" noChangeShapeType="1" noTextEdit="1"/>
              </p:cNvSpPr>
              <p:nvPr/>
            </p:nvSpPr>
            <p:spPr>
              <a:xfrm>
                <a:off x="3880316" y="619609"/>
                <a:ext cx="13956948" cy="3609491"/>
              </a:xfrm>
              <a:prstGeom prst="wedgeRoundRectCallout">
                <a:avLst>
                  <a:gd name="adj1" fmla="val -53401"/>
                  <a:gd name="adj2" fmla="val -24076"/>
                  <a:gd name="adj3" fmla="val 16667"/>
                </a:avLst>
              </a:prstGeom>
              <a:blipFill>
                <a:blip r:embed="rId10"/>
                <a:stretch>
                  <a:fillRect r="-169"/>
                </a:stretch>
              </a:blipFill>
              <a:ln>
                <a:solidFill>
                  <a:schemeClr val="accent2"/>
                </a:solidFill>
              </a:ln>
            </p:spPr>
            <p:txBody>
              <a:bodyPr/>
              <a:lstStyle/>
              <a:p>
                <a:r>
                  <a:rPr lang="en-US">
                    <a:noFill/>
                  </a:rPr>
                  <a:t> </a:t>
                </a:r>
              </a:p>
            </p:txBody>
          </p:sp>
        </mc:Fallback>
      </mc:AlternateContent>
      <p:pic>
        <p:nvPicPr>
          <p:cNvPr id="14" name="Picture 8">
            <a:extLst>
              <a:ext uri="{FF2B5EF4-FFF2-40B4-BE49-F238E27FC236}">
                <a16:creationId xmlns:a16="http://schemas.microsoft.com/office/drawing/2014/main" id="{78040024-FAE0-1F4A-B3A0-59025BC2864D}"/>
              </a:ext>
            </a:extLst>
          </p:cNvPr>
          <p:cNvPicPr>
            <a:picLocks noChangeAspect="1"/>
          </p:cNvPicPr>
          <p:nvPr/>
        </p:nvPicPr>
        <p:blipFill>
          <a:blip r:embed="rId11"/>
          <a:srcRect/>
          <a:stretch>
            <a:fillRect/>
          </a:stretch>
        </p:blipFill>
        <p:spPr>
          <a:xfrm>
            <a:off x="584308" y="1000284"/>
            <a:ext cx="2991632" cy="3068340"/>
          </a:xfrm>
          <a:prstGeom prst="rect">
            <a:avLst/>
          </a:prstGeom>
        </p:spPr>
      </p:pic>
      <p:pic>
        <p:nvPicPr>
          <p:cNvPr id="3" name="Picture 6">
            <a:extLst>
              <a:ext uri="{FF2B5EF4-FFF2-40B4-BE49-F238E27FC236}">
                <a16:creationId xmlns:a16="http://schemas.microsoft.com/office/drawing/2014/main" id="{18EDCDCE-566F-2627-2D91-2A8649BF47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190" y="8814008"/>
            <a:ext cx="1472993" cy="1472993"/>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8953163F-4D1F-B4BC-EDC8-AABE00520BDC}"/>
                  </a:ext>
                </a:extLst>
              </p:cNvPr>
              <p:cNvSpPr/>
              <p:nvPr/>
            </p:nvSpPr>
            <p:spPr>
              <a:xfrm>
                <a:off x="381000" y="7595993"/>
                <a:ext cx="7616109" cy="2144180"/>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ctr">
                  <a:spcAft>
                    <a:spcPts val="0"/>
                  </a:spcAft>
                </a:pPr>
                <a:r>
                  <a:rPr lang="vi-VN" sz="4300">
                    <a:solidFill>
                      <a:schemeClr val="tx1">
                        <a:lumMod val="50000"/>
                      </a:schemeClr>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r>
                      <a:rPr lang="vi-VN"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𝑥𝐹</m:t>
                    </m:r>
                    <m:d>
                      <m:dPr>
                        <m:ctrlP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vi-VN" sz="4300">
                    <a:solidFill>
                      <a:schemeClr val="tx1">
                        <a:lumMod val="50000"/>
                      </a:schemeClr>
                    </a:solidFill>
                    <a:effectLst/>
                    <a:latin typeface="Arial" panose="020B0604020202020204" pitchFamily="34" charset="0"/>
                    <a:ea typeface="Malgun Gothic" panose="020B0503020000020004" pitchFamily="34" charset="-127"/>
                    <a:cs typeface="Arial" panose="020B0604020202020204" pitchFamily="34" charset="0"/>
                  </a:rPr>
                  <a:t>.</a:t>
                </a:r>
                <a:endParaRPr lang="en-US" sz="430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Rounded Corners 4">
                <a:extLst>
                  <a:ext uri="{FF2B5EF4-FFF2-40B4-BE49-F238E27FC236}">
                    <a16:creationId xmlns:a16="http://schemas.microsoft.com/office/drawing/2014/main" id="{8953163F-4D1F-B4BC-EDC8-AABE00520BDC}"/>
                  </a:ext>
                </a:extLst>
              </p:cNvPr>
              <p:cNvSpPr>
                <a:spLocks noRot="1" noChangeAspect="1" noMove="1" noResize="1" noEditPoints="1" noAdjustHandles="1" noChangeArrowheads="1" noChangeShapeType="1" noTextEdit="1"/>
              </p:cNvSpPr>
              <p:nvPr/>
            </p:nvSpPr>
            <p:spPr>
              <a:xfrm>
                <a:off x="381000" y="7595993"/>
                <a:ext cx="7616109" cy="2144180"/>
              </a:xfrm>
              <a:prstGeom prst="roundRect">
                <a:avLst/>
              </a:prstGeom>
              <a:blipFill>
                <a:blip r:embed="rId12"/>
                <a:stretch>
                  <a:fillRect l="-1277" r="-798"/>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EFDCDBC2-D05E-DB30-E074-BF83916079DB}"/>
                  </a:ext>
                </a:extLst>
              </p:cNvPr>
              <p:cNvSpPr/>
              <p:nvPr/>
            </p:nvSpPr>
            <p:spPr>
              <a:xfrm>
                <a:off x="8577265" y="4991100"/>
                <a:ext cx="7616109" cy="2144180"/>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ctr">
                  <a:spcAft>
                    <a:spcPts val="0"/>
                  </a:spcAft>
                </a:pPr>
                <a:r>
                  <a:rPr lang="vi-VN" sz="43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𝐼</m:t>
                    </m:r>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d>
                      <m:dPr>
                        <m:ctrlP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𝑥𝑓</m:t>
                    </m:r>
                    <m:d>
                      <m:dPr>
                        <m:ctrlP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oMath>
                </a14:m>
                <a:r>
                  <a:rPr lang="vi-VN" sz="4300">
                    <a:solidFill>
                      <a:schemeClr val="tx1">
                        <a:lumMod val="50000"/>
                      </a:schemeClr>
                    </a:solidFill>
                    <a:effectLst/>
                    <a:latin typeface="Arial" panose="020B0604020202020204" pitchFamily="34" charset="0"/>
                    <a:ea typeface="Malgun Gothic" panose="020B0503020000020004" pitchFamily="34" charset="-127"/>
                    <a:cs typeface="Arial" panose="020B0604020202020204" pitchFamily="34" charset="0"/>
                  </a:rPr>
                  <a:t>.</a:t>
                </a:r>
                <a:endParaRPr lang="en-US" sz="430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Rounded Corners 7">
                <a:extLst>
                  <a:ext uri="{FF2B5EF4-FFF2-40B4-BE49-F238E27FC236}">
                    <a16:creationId xmlns:a16="http://schemas.microsoft.com/office/drawing/2014/main" id="{EFDCDBC2-D05E-DB30-E074-BF83916079DB}"/>
                  </a:ext>
                </a:extLst>
              </p:cNvPr>
              <p:cNvSpPr>
                <a:spLocks noRot="1" noChangeAspect="1" noMove="1" noResize="1" noEditPoints="1" noAdjustHandles="1" noChangeArrowheads="1" noChangeShapeType="1" noTextEdit="1"/>
              </p:cNvSpPr>
              <p:nvPr/>
            </p:nvSpPr>
            <p:spPr>
              <a:xfrm>
                <a:off x="8577265" y="4991100"/>
                <a:ext cx="7616109" cy="2144180"/>
              </a:xfrm>
              <a:prstGeom prst="roundRect">
                <a:avLst/>
              </a:prstGeom>
              <a:blipFill>
                <a:blip r:embed="rId13"/>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2A27DA89-33D7-7502-C2A1-C095B63FA100}"/>
                  </a:ext>
                </a:extLst>
              </p:cNvPr>
              <p:cNvSpPr/>
              <p:nvPr/>
            </p:nvSpPr>
            <p:spPr>
              <a:xfrm>
                <a:off x="8577265" y="7595993"/>
                <a:ext cx="7616109" cy="2144180"/>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ctr">
                  <a:spcAft>
                    <a:spcPts val="0"/>
                  </a:spcAft>
                </a:pPr>
                <a:r>
                  <a:rPr lang="vi-VN" sz="4300">
                    <a:solidFill>
                      <a:schemeClr val="tx1">
                        <a:lumMod val="50000"/>
                      </a:schemeClr>
                    </a:solidFill>
                    <a:latin typeface="Arial" panose="020B0604020202020204" pitchFamily="34" charset="0"/>
                    <a:ea typeface="Malgun Gothic" panose="020B0503020000020004" pitchFamily="34" charset="-127"/>
                    <a:cs typeface="Arial" panose="020B0604020202020204" pitchFamily="34" charset="0"/>
                  </a:rPr>
                  <a:t>D. </a:t>
                </a:r>
                <a14:m>
                  <m:oMath xmlns:m="http://schemas.openxmlformats.org/officeDocument/2006/math">
                    <m:r>
                      <a:rPr lang="vi-VN"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𝐼</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𝑥𝐹</m:t>
                    </m:r>
                    <m:d>
                      <m:dPr>
                        <m:ctrlP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𝐶</m:t>
                    </m:r>
                  </m:oMath>
                </a14:m>
                <a:r>
                  <a:rPr lang="vi-VN" sz="4300">
                    <a:solidFill>
                      <a:schemeClr val="tx1">
                        <a:lumMod val="50000"/>
                      </a:schemeClr>
                    </a:solidFill>
                    <a:effectLst/>
                    <a:latin typeface="Arial" panose="020B0604020202020204" pitchFamily="34" charset="0"/>
                    <a:ea typeface="Malgun Gothic" panose="020B0503020000020004" pitchFamily="34" charset="-127"/>
                    <a:cs typeface="Arial" panose="020B0604020202020204" pitchFamily="34" charset="0"/>
                  </a:rPr>
                  <a:t>.</a:t>
                </a:r>
                <a:endParaRPr lang="en-US" sz="430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Rounded Corners 8">
                <a:extLst>
                  <a:ext uri="{FF2B5EF4-FFF2-40B4-BE49-F238E27FC236}">
                    <a16:creationId xmlns:a16="http://schemas.microsoft.com/office/drawing/2014/main" id="{2A27DA89-33D7-7502-C2A1-C095B63FA100}"/>
                  </a:ext>
                </a:extLst>
              </p:cNvPr>
              <p:cNvSpPr>
                <a:spLocks noRot="1" noChangeAspect="1" noMove="1" noResize="1" noEditPoints="1" noAdjustHandles="1" noChangeArrowheads="1" noChangeShapeType="1" noTextEdit="1"/>
              </p:cNvSpPr>
              <p:nvPr/>
            </p:nvSpPr>
            <p:spPr>
              <a:xfrm>
                <a:off x="8577265" y="7595993"/>
                <a:ext cx="7616109" cy="2144180"/>
              </a:xfrm>
              <a:prstGeom prst="roundRect">
                <a:avLst/>
              </a:prstGeom>
              <a:blipFill>
                <a:blip r:embed="rId14"/>
                <a:stretch>
                  <a:fillRect l="-1516" r="-1197"/>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DE14934E-20A6-7D64-CA3E-A41BD37E648C}"/>
                  </a:ext>
                </a:extLst>
              </p:cNvPr>
              <p:cNvSpPr/>
              <p:nvPr/>
            </p:nvSpPr>
            <p:spPr>
              <a:xfrm>
                <a:off x="381000" y="5011506"/>
                <a:ext cx="7616109" cy="2144180"/>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ctr">
                  <a:spcAft>
                    <a:spcPts val="0"/>
                  </a:spcAft>
                </a:pPr>
                <a:r>
                  <a:rPr lang="vi-VN" sz="43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𝐼</m:t>
                    </m:r>
                    <m:r>
                      <a:rPr lang="fr-FR"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d>
                      <m:dPr>
                        <m:ctrlP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3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oMath>
                </a14:m>
                <a:r>
                  <a:rPr lang="vi-VN" sz="4300">
                    <a:solidFill>
                      <a:schemeClr val="tx1">
                        <a:lumMod val="50000"/>
                      </a:schemeClr>
                    </a:solidFill>
                    <a:effectLst/>
                    <a:latin typeface="Arial" panose="020B0604020202020204" pitchFamily="34" charset="0"/>
                    <a:ea typeface="Malgun Gothic" panose="020B0503020000020004" pitchFamily="34" charset="-127"/>
                    <a:cs typeface="Arial" panose="020B0604020202020204" pitchFamily="34" charset="0"/>
                  </a:rPr>
                  <a:t>.</a:t>
                </a:r>
                <a:endParaRPr lang="en-US" sz="430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Rounded Corners 9">
                <a:extLst>
                  <a:ext uri="{FF2B5EF4-FFF2-40B4-BE49-F238E27FC236}">
                    <a16:creationId xmlns:a16="http://schemas.microsoft.com/office/drawing/2014/main" id="{DE14934E-20A6-7D64-CA3E-A41BD37E648C}"/>
                  </a:ext>
                </a:extLst>
              </p:cNvPr>
              <p:cNvSpPr>
                <a:spLocks noRot="1" noChangeAspect="1" noMove="1" noResize="1" noEditPoints="1" noAdjustHandles="1" noChangeArrowheads="1" noChangeShapeType="1" noTextEdit="1"/>
              </p:cNvSpPr>
              <p:nvPr/>
            </p:nvSpPr>
            <p:spPr>
              <a:xfrm>
                <a:off x="381000" y="5011506"/>
                <a:ext cx="7616109" cy="2144180"/>
              </a:xfrm>
              <a:prstGeom prst="roundRect">
                <a:avLst/>
              </a:prstGeom>
              <a:blipFill>
                <a:blip r:embed="rId15"/>
                <a:stretch>
                  <a:fillRect/>
                </a:stretch>
              </a:blipFill>
              <a:ln>
                <a:solidFill>
                  <a:schemeClr val="accent2"/>
                </a:solidFill>
              </a:ln>
            </p:spPr>
            <p:txBody>
              <a:bodyPr/>
              <a:lstStyle/>
              <a:p>
                <a:r>
                  <a:rPr lang="en-US">
                    <a:noFill/>
                  </a:rPr>
                  <a:t> </a:t>
                </a:r>
              </a:p>
            </p:txBody>
          </p:sp>
        </mc:Fallback>
      </mc:AlternateContent>
      <p:pic>
        <p:nvPicPr>
          <p:cNvPr id="12" name="Picture 11">
            <a:hlinkClick r:id="rId1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17"/>
          <a:srcRect/>
          <a:stretch>
            <a:fillRect/>
          </a:stretch>
        </p:blipFill>
        <p:spPr>
          <a:xfrm>
            <a:off x="16433648" y="8087554"/>
            <a:ext cx="1833377" cy="1863662"/>
          </a:xfrm>
          <a:prstGeom prst="rect">
            <a:avLst/>
          </a:prstGeom>
        </p:spPr>
      </p:pic>
    </p:spTree>
    <p:extLst>
      <p:ext uri="{BB962C8B-B14F-4D97-AF65-F5344CB8AC3E}">
        <p14:creationId xmlns:p14="http://schemas.microsoft.com/office/powerpoint/2010/main" val="1352080503"/>
      </p:ext>
    </p:extLst>
  </p:cSld>
  <p:clrMapOvr>
    <a:masterClrMapping/>
  </p:clrMapOvr>
  <p:transition spd="med">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D99694"/>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D99694"/>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8"/>
                                        </p:tgtEl>
                                        <p:attrNameLst>
                                          <p:attrName>fillcolor</p:attrName>
                                        </p:attrNameLst>
                                      </p:cBhvr>
                                      <p:to>
                                        <a:srgbClr val="D99694"/>
                                      </p:to>
                                    </p:animClr>
                                    <p:set>
                                      <p:cBhvr>
                                        <p:cTn id="21" dur="500" fill="hold"/>
                                        <p:tgtEl>
                                          <p:spTgt spid="8"/>
                                        </p:tgtEl>
                                        <p:attrNameLst>
                                          <p:attrName>fill.type</p:attrName>
                                        </p:attrNameLst>
                                      </p:cBhvr>
                                      <p:to>
                                        <p:strVal val="solid"/>
                                      </p:to>
                                    </p:set>
                                    <p:set>
                                      <p:cBhvr>
                                        <p:cTn id="2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0"/>
                                        </p:tgtEl>
                                        <p:attrNameLst>
                                          <p:attrName>fillcolor</p:attrName>
                                        </p:attrNameLst>
                                      </p:cBhvr>
                                      <p:to>
                                        <a:srgbClr val="92D050"/>
                                      </p:to>
                                    </p:animClr>
                                    <p:set>
                                      <p:cBhvr>
                                        <p:cTn id="28" dur="500" fill="hold"/>
                                        <p:tgtEl>
                                          <p:spTgt spid="10"/>
                                        </p:tgtEl>
                                        <p:attrNameLst>
                                          <p:attrName>fill.type</p:attrName>
                                        </p:attrNameLst>
                                      </p:cBhvr>
                                      <p:to>
                                        <p:strVal val="solid"/>
                                      </p:to>
                                    </p:set>
                                    <p:set>
                                      <p:cBhvr>
                                        <p:cTn id="2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 y="2"/>
            <a:ext cx="1472993" cy="1472993"/>
          </a:xfrm>
          <a:prstGeom prst="rect">
            <a:avLst/>
          </a:prstGeom>
        </p:spPr>
      </p:pic>
      <p:pic>
        <p:nvPicPr>
          <p:cNvPr id="3" name="Picture 6">
            <a:extLst>
              <a:ext uri="{FF2B5EF4-FFF2-40B4-BE49-F238E27FC236}">
                <a16:creationId xmlns:a16="http://schemas.microsoft.com/office/drawing/2014/main" id="{026AB5C7-FE67-C4B9-0704-9ED962A7D6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190" y="8814008"/>
            <a:ext cx="1472993" cy="1472993"/>
          </a:xfrm>
          <a:prstGeom prst="rect">
            <a:avLst/>
          </a:prstGeom>
        </p:spPr>
      </p:pic>
      <mc:AlternateContent xmlns:mc="http://schemas.openxmlformats.org/markup-compatibility/2006" xmlns:a14="http://schemas.microsoft.com/office/drawing/2010/main">
        <mc:Choice Requires="a14">
          <p:sp>
            <p:nvSpPr>
              <p:cNvPr id="13" name="Speech Bubble: Rectangle with Corners Rounded 26">
                <a:extLst>
                  <a:ext uri="{FF2B5EF4-FFF2-40B4-BE49-F238E27FC236}">
                    <a16:creationId xmlns:a16="http://schemas.microsoft.com/office/drawing/2014/main" id="{D83D3188-04A8-F212-E264-8B1805F95112}"/>
                  </a:ext>
                </a:extLst>
              </p:cNvPr>
              <p:cNvSpPr/>
              <p:nvPr/>
            </p:nvSpPr>
            <p:spPr>
              <a:xfrm>
                <a:off x="4267200" y="800100"/>
                <a:ext cx="13139054" cy="4228040"/>
              </a:xfrm>
              <a:prstGeom prst="wedgeRoundRectCallout">
                <a:avLst>
                  <a:gd name="adj1" fmla="val -53882"/>
                  <a:gd name="adj2" fmla="val -18147"/>
                  <a:gd name="adj3" fmla="val 16667"/>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pPr>
                <a:r>
                  <a:rPr lang="vi-VN" sz="4500" b="1">
                    <a:solidFill>
                      <a:schemeClr val="tx1">
                        <a:lumMod val="50000"/>
                      </a:schemeClr>
                    </a:solidFill>
                    <a:ea typeface="Calibri" panose="020F0502020204030204" pitchFamily="34" charset="0"/>
                    <a:cs typeface="Times New Roman" panose="02020603050405020304" pitchFamily="18" charset="0"/>
                  </a:rPr>
                  <a:t>Câu 5</a:t>
                </a:r>
                <a:r>
                  <a:rPr lang="vi-VN" sz="4500">
                    <a:solidFill>
                      <a:schemeClr val="tx1">
                        <a:lumMod val="50000"/>
                      </a:schemeClr>
                    </a:solidFill>
                    <a:effectLst/>
                    <a:ea typeface="Calibri" panose="020F0502020204030204" pitchFamily="34" charset="0"/>
                    <a:cs typeface="Times New Roman" panose="02020603050405020304" pitchFamily="18" charset="0"/>
                  </a:rPr>
                  <a:t>. Một nguyên hàm </a:t>
                </a:r>
                <a14:m>
                  <m:oMath xmlns:m="http://schemas.openxmlformats.org/officeDocument/2006/math">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𝐹</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500">
                    <a:solidFill>
                      <a:schemeClr val="tx1">
                        <a:lumMod val="50000"/>
                      </a:schemeClr>
                    </a:solidFill>
                    <a:effectLst/>
                    <a:ea typeface="Malgun Gothic" panose="020B0503020000020004" pitchFamily="34" charset="-127"/>
                    <a:cs typeface="Times New Roman" panose="02020603050405020304" pitchFamily="18" charset="0"/>
                  </a:rPr>
                  <a:t> của hàm số </a:t>
                </a:r>
                <a:endParaRPr lang="en-US" sz="4500">
                  <a:solidFill>
                    <a:schemeClr val="tx1">
                      <a:lumMod val="50000"/>
                    </a:schemeClr>
                  </a:solidFill>
                  <a:effectLst/>
                  <a:ea typeface="Malgun Gothic" panose="020B0503020000020004" pitchFamily="34" charset="-127"/>
                  <a:cs typeface="Times New Roman" panose="02020603050405020304" pitchFamily="18" charset="0"/>
                </a:endParaRPr>
              </a:p>
              <a:p>
                <a:pPr marR="30480" algn="ctr">
                  <a:lnSpc>
                    <a:spcPct val="150000"/>
                  </a:lnSpc>
                </a:pPr>
                <a14:m>
                  <m:oMathPara xmlns:m="http://schemas.openxmlformats.org/officeDocument/2006/math">
                    <m:oMathParaPr>
                      <m:jc m:val="centerGroup"/>
                    </m:oMathParaPr>
                    <m:oMath xmlns:m="http://schemas.openxmlformats.org/officeDocument/2006/math">
                      <m:r>
                        <a:rPr lang="vi-VN"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dPr>
                        <m:e>
                          <m:r>
                            <a:rPr lang="vi-VN"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𝑥</m:t>
                          </m:r>
                        </m:e>
                      </m:d>
                      <m:r>
                        <a:rPr lang="vi-VN"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vi-VN" sz="4500">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sin</m:t>
                          </m:r>
                        </m:fName>
                        <m:e>
                          <m:r>
                            <a:rPr lang="vi-VN"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𝑥</m:t>
                          </m:r>
                        </m:e>
                      </m:func>
                      <m:r>
                        <a:rPr lang="vi-VN"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vi-VN"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1</m:t>
                          </m:r>
                        </m:num>
                        <m:den>
                          <m:func>
                            <m:funcPr>
                              <m:ctrlPr>
                                <a:rPr lang="en-US"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funcPr>
                            <m:fName>
                              <m:sSup>
                                <m:sSupPr>
                                  <m:ctrlPr>
                                    <a:rPr lang="en-US"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sSupPr>
                                <m:e>
                                  <m:r>
                                    <m:rPr>
                                      <m:sty m:val="p"/>
                                    </m:rPr>
                                    <a:rPr lang="vi-VN" sz="4500">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cos</m:t>
                                  </m:r>
                                </m:e>
                                <m:sup>
                                  <m:r>
                                    <a:rPr lang="vi-VN" sz="4500">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2</m:t>
                                  </m:r>
                                </m:sup>
                              </m:sSup>
                            </m:fName>
                            <m:e>
                              <m:r>
                                <a:rPr lang="vi-VN" sz="4500" i="1">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𝑥</m:t>
                              </m:r>
                            </m:e>
                          </m:func>
                        </m:den>
                      </m:f>
                      <m:r>
                        <m:rPr>
                          <m:nor/>
                        </m:rPr>
                        <a:rPr lang="vi-VN" sz="4500">
                          <a:solidFill>
                            <a:schemeClr val="tx1">
                              <a:lumMod val="50000"/>
                            </a:schemeClr>
                          </a:solidFill>
                          <a:ea typeface="Malgun Gothic" panose="020B0503020000020004" pitchFamily="34" charset="-127"/>
                          <a:cs typeface="Times New Roman" panose="02020603050405020304" pitchFamily="18" charset="0"/>
                        </a:rPr>
                        <m:t> </m:t>
                      </m:r>
                      <m:r>
                        <m:rPr>
                          <m:nor/>
                        </m:rPr>
                        <a:rPr lang="vi-VN" sz="4500">
                          <a:solidFill>
                            <a:schemeClr val="tx1">
                              <a:lumMod val="50000"/>
                            </a:schemeClr>
                          </a:solidFill>
                          <a:ea typeface="Malgun Gothic" panose="020B0503020000020004" pitchFamily="34" charset="-127"/>
                          <a:cs typeface="Times New Roman" panose="02020603050405020304" pitchFamily="18" charset="0"/>
                        </a:rPr>
                        <m:t>th</m:t>
                      </m:r>
                      <m:r>
                        <m:rPr>
                          <m:nor/>
                        </m:rPr>
                        <a:rPr lang="vi-VN" sz="4500">
                          <a:solidFill>
                            <a:schemeClr val="tx1">
                              <a:lumMod val="50000"/>
                            </a:schemeClr>
                          </a:solidFill>
                          <a:ea typeface="Malgun Gothic" panose="020B0503020000020004" pitchFamily="34" charset="-127"/>
                          <a:cs typeface="Times New Roman" panose="02020603050405020304" pitchFamily="18" charset="0"/>
                        </a:rPr>
                        <m:t>ỏ</m:t>
                      </m:r>
                      <m:r>
                        <m:rPr>
                          <m:nor/>
                        </m:rPr>
                        <a:rPr lang="vi-VN" sz="4500">
                          <a:solidFill>
                            <a:schemeClr val="tx1">
                              <a:lumMod val="50000"/>
                            </a:schemeClr>
                          </a:solidFill>
                          <a:ea typeface="Malgun Gothic" panose="020B0503020000020004" pitchFamily="34" charset="-127"/>
                          <a:cs typeface="Times New Roman" panose="02020603050405020304" pitchFamily="18" charset="0"/>
                        </a:rPr>
                        <m:t>a</m:t>
                      </m:r>
                      <m:r>
                        <m:rPr>
                          <m:nor/>
                        </m:rPr>
                        <a:rPr lang="vi-VN" sz="4500">
                          <a:solidFill>
                            <a:schemeClr val="tx1">
                              <a:lumMod val="50000"/>
                            </a:schemeClr>
                          </a:solidFill>
                          <a:ea typeface="Malgun Gothic" panose="020B0503020000020004" pitchFamily="34" charset="-127"/>
                          <a:cs typeface="Times New Roman" panose="02020603050405020304" pitchFamily="18" charset="0"/>
                        </a:rPr>
                        <m:t> </m:t>
                      </m:r>
                      <m:r>
                        <m:rPr>
                          <m:nor/>
                        </m:rPr>
                        <a:rPr lang="vi-VN" sz="4500">
                          <a:solidFill>
                            <a:schemeClr val="tx1">
                              <a:lumMod val="50000"/>
                            </a:schemeClr>
                          </a:solidFill>
                          <a:ea typeface="Malgun Gothic" panose="020B0503020000020004" pitchFamily="34" charset="-127"/>
                          <a:cs typeface="Times New Roman" panose="02020603050405020304" pitchFamily="18" charset="0"/>
                        </a:rPr>
                        <m:t>m</m:t>
                      </m:r>
                      <m:r>
                        <m:rPr>
                          <m:nor/>
                        </m:rPr>
                        <a:rPr lang="vi-VN" sz="4500">
                          <a:solidFill>
                            <a:schemeClr val="tx1">
                              <a:lumMod val="50000"/>
                            </a:schemeClr>
                          </a:solidFill>
                          <a:ea typeface="Malgun Gothic" panose="020B0503020000020004" pitchFamily="34" charset="-127"/>
                          <a:cs typeface="Times New Roman" panose="02020603050405020304" pitchFamily="18" charset="0"/>
                        </a:rPr>
                        <m:t>ã</m:t>
                      </m:r>
                      <m:r>
                        <m:rPr>
                          <m:nor/>
                        </m:rPr>
                        <a:rPr lang="vi-VN" sz="4500">
                          <a:solidFill>
                            <a:schemeClr val="tx1">
                              <a:lumMod val="50000"/>
                            </a:schemeClr>
                          </a:solidFill>
                          <a:ea typeface="Malgun Gothic" panose="020B0503020000020004" pitchFamily="34" charset="-127"/>
                          <a:cs typeface="Times New Roman" panose="02020603050405020304" pitchFamily="18" charset="0"/>
                        </a:rPr>
                        <m:t>n</m:t>
                      </m:r>
                      <m:r>
                        <a:rPr lang="en-US" sz="4500" b="0" i="1" smtClean="0">
                          <a:solidFill>
                            <a:schemeClr val="tx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 </m:t>
                      </m:r>
                      <m:r>
                        <a:rPr lang="vi-VN"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𝐹</m:t>
                      </m:r>
                      <m:d>
                        <m:d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𝜋</m:t>
                              </m:r>
                            </m:num>
                            <m:den>
                              <m:r>
                                <a:rPr lang="vi-VN"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4</m:t>
                              </m:r>
                            </m:den>
                          </m:f>
                        </m:e>
                      </m:d>
                      <m:r>
                        <a:rPr lang="vi-VN"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vi-VN"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vi-VN" sz="4500" i="1">
                              <a:solidFill>
                                <a:schemeClr val="tx1">
                                  <a:lumMod val="50000"/>
                                </a:schemeClr>
                              </a:solidFill>
                              <a:effectLst/>
                              <a:latin typeface="Cambria Math" panose="02040503050406030204" pitchFamily="18" charset="0"/>
                              <a:ea typeface="Malgun Gothic" panose="020B0503020000020004" pitchFamily="34" charset="-127"/>
                              <a:cs typeface="Times New Roman" panose="02020603050405020304" pitchFamily="18" charset="0"/>
                            </a:rPr>
                            <m:t>2</m:t>
                          </m:r>
                        </m:den>
                      </m:f>
                      <m:r>
                        <m:rPr>
                          <m:nor/>
                        </m:rPr>
                        <a:rPr lang="en-US" sz="4500" b="0" i="0" smtClean="0">
                          <a:solidFill>
                            <a:schemeClr val="tx1">
                              <a:lumMod val="50000"/>
                            </a:schemeClr>
                          </a:solidFill>
                          <a:effectLst/>
                          <a:ea typeface="Malgun Gothic" panose="020B0503020000020004" pitchFamily="34" charset="-127"/>
                          <a:cs typeface="Times New Roman" panose="02020603050405020304" pitchFamily="18" charset="0"/>
                        </a:rPr>
                        <m:t> </m:t>
                      </m:r>
                      <m:r>
                        <m:rPr>
                          <m:nor/>
                        </m:rPr>
                        <a:rPr lang="vi-VN" sz="4500">
                          <a:solidFill>
                            <a:schemeClr val="tx1">
                              <a:lumMod val="50000"/>
                            </a:schemeClr>
                          </a:solidFill>
                          <a:ea typeface="Malgun Gothic" panose="020B0503020000020004" pitchFamily="34" charset="-127"/>
                          <a:cs typeface="Times New Roman" panose="02020603050405020304" pitchFamily="18" charset="0"/>
                        </a:rPr>
                        <m:t>l</m:t>
                      </m:r>
                      <m:r>
                        <m:rPr>
                          <m:nor/>
                        </m:rPr>
                        <a:rPr lang="vi-VN" sz="4500">
                          <a:solidFill>
                            <a:schemeClr val="tx1">
                              <a:lumMod val="50000"/>
                            </a:schemeClr>
                          </a:solidFill>
                          <a:ea typeface="Malgun Gothic" panose="020B0503020000020004" pitchFamily="34" charset="-127"/>
                          <a:cs typeface="Times New Roman" panose="02020603050405020304" pitchFamily="18" charset="0"/>
                        </a:rPr>
                        <m:t>à:</m:t>
                      </m:r>
                    </m:oMath>
                  </m:oMathPara>
                </a14:m>
                <a:endParaRPr lang="en-US" sz="4500">
                  <a:solidFill>
                    <a:schemeClr val="tx1">
                      <a:lumMod val="50000"/>
                    </a:schemeClr>
                  </a:solidFill>
                  <a:ea typeface="Calibri" panose="020F0502020204030204" pitchFamily="34" charset="0"/>
                  <a:cs typeface="Times New Roman" panose="02020603050405020304" pitchFamily="18" charset="0"/>
                </a:endParaRPr>
              </a:p>
            </p:txBody>
          </p:sp>
        </mc:Choice>
        <mc:Fallback xmlns="">
          <p:sp>
            <p:nvSpPr>
              <p:cNvPr id="13" name="Speech Bubble: Rectangle with Corners Rounded 26">
                <a:extLst>
                  <a:ext uri="{FF2B5EF4-FFF2-40B4-BE49-F238E27FC236}">
                    <a16:creationId xmlns:a16="http://schemas.microsoft.com/office/drawing/2014/main" id="{D83D3188-04A8-F212-E264-8B1805F95112}"/>
                  </a:ext>
                </a:extLst>
              </p:cNvPr>
              <p:cNvSpPr>
                <a:spLocks noRot="1" noChangeAspect="1" noMove="1" noResize="1" noEditPoints="1" noAdjustHandles="1" noChangeArrowheads="1" noChangeShapeType="1" noTextEdit="1"/>
              </p:cNvSpPr>
              <p:nvPr/>
            </p:nvSpPr>
            <p:spPr>
              <a:xfrm>
                <a:off x="4267200" y="800100"/>
                <a:ext cx="13139054" cy="4228040"/>
              </a:xfrm>
              <a:prstGeom prst="wedgeRoundRectCallout">
                <a:avLst>
                  <a:gd name="adj1" fmla="val -53882"/>
                  <a:gd name="adj2" fmla="val -18147"/>
                  <a:gd name="adj3" fmla="val 16667"/>
                </a:avLst>
              </a:prstGeom>
              <a:blipFill>
                <a:blip r:embed="rId9"/>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Rounded Corners 4">
                <a:extLst>
                  <a:ext uri="{FF2B5EF4-FFF2-40B4-BE49-F238E27FC236}">
                    <a16:creationId xmlns:a16="http://schemas.microsoft.com/office/drawing/2014/main" id="{D4440DFE-96BA-EF28-B2DF-2E2665BFF1EE}"/>
                  </a:ext>
                </a:extLst>
              </p:cNvPr>
              <p:cNvSpPr/>
              <p:nvPr/>
            </p:nvSpPr>
            <p:spPr>
              <a:xfrm>
                <a:off x="914400" y="5556584"/>
                <a:ext cx="7078134" cy="1863662"/>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vi-VN" sz="4500" smtClean="0">
                          <a:solidFill>
                            <a:schemeClr val="tx1">
                              <a:lumMod val="50000"/>
                            </a:schemeClr>
                          </a:solidFill>
                          <a:ea typeface="Calibri" panose="020F0502020204030204" pitchFamily="34" charset="0"/>
                          <a:cs typeface="Times New Roman" panose="02020603050405020304" pitchFamily="18" charset="0"/>
                        </a:rPr>
                        <m:t>A</m:t>
                      </m:r>
                      <m:r>
                        <m:rPr>
                          <m:nor/>
                        </m:rPr>
                        <a:rPr lang="vi-VN" sz="4500" smtClean="0">
                          <a:solidFill>
                            <a:schemeClr val="tx1">
                              <a:lumMod val="50000"/>
                            </a:schemeClr>
                          </a:solidFill>
                          <a:ea typeface="Calibri" panose="020F0502020204030204" pitchFamily="34" charset="0"/>
                          <a:cs typeface="Times New Roman" panose="02020603050405020304" pitchFamily="18" charset="0"/>
                        </a:rPr>
                        <m:t>. </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tan</m:t>
                          </m:r>
                        </m:fName>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r>
                        <m:rPr>
                          <m:nor/>
                        </m:rPr>
                        <a:rPr lang="vi-VN" sz="4500">
                          <a:solidFill>
                            <a:schemeClr val="tx1">
                              <a:lumMod val="50000"/>
                            </a:schemeClr>
                          </a:solidFill>
                          <a:effectLst/>
                          <a:ea typeface="Malgun Gothic" panose="020B0503020000020004" pitchFamily="34" charset="-127"/>
                          <a:cs typeface="Times New Roman" panose="02020603050405020304" pitchFamily="18" charset="0"/>
                        </a:rPr>
                        <m:t>.</m:t>
                      </m:r>
                    </m:oMath>
                  </m:oMathPara>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14" name="Rectangle: Rounded Corners 4">
                <a:extLst>
                  <a:ext uri="{FF2B5EF4-FFF2-40B4-BE49-F238E27FC236}">
                    <a16:creationId xmlns:a16="http://schemas.microsoft.com/office/drawing/2014/main" id="{D4440DFE-96BA-EF28-B2DF-2E2665BFF1EE}"/>
                  </a:ext>
                </a:extLst>
              </p:cNvPr>
              <p:cNvSpPr>
                <a:spLocks noRot="1" noChangeAspect="1" noMove="1" noResize="1" noEditPoints="1" noAdjustHandles="1" noChangeArrowheads="1" noChangeShapeType="1" noTextEdit="1"/>
              </p:cNvSpPr>
              <p:nvPr/>
            </p:nvSpPr>
            <p:spPr>
              <a:xfrm>
                <a:off x="914400" y="5556584"/>
                <a:ext cx="7078134" cy="1863662"/>
              </a:xfrm>
              <a:prstGeom prst="roundRect">
                <a:avLst/>
              </a:prstGeom>
              <a:blipFill>
                <a:blip r:embed="rId10"/>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Rounded Corners 7">
                <a:extLst>
                  <a:ext uri="{FF2B5EF4-FFF2-40B4-BE49-F238E27FC236}">
                    <a16:creationId xmlns:a16="http://schemas.microsoft.com/office/drawing/2014/main" id="{48FDE9D9-8154-4D08-44C7-66F8A042769C}"/>
                  </a:ext>
                </a:extLst>
              </p:cNvPr>
              <p:cNvSpPr/>
              <p:nvPr/>
            </p:nvSpPr>
            <p:spPr>
              <a:xfrm>
                <a:off x="8763000" y="7980159"/>
                <a:ext cx="7511150" cy="1863662"/>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just"/>
                <a14:m>
                  <m:oMathPara xmlns:m="http://schemas.openxmlformats.org/officeDocument/2006/math">
                    <m:oMathParaPr>
                      <m:jc m:val="centerGroup"/>
                    </m:oMathParaPr>
                    <m:oMath xmlns:m="http://schemas.openxmlformats.org/officeDocument/2006/math">
                      <m:r>
                        <m:rPr>
                          <m:nor/>
                        </m:rPr>
                        <a:rPr lang="vi-VN" sz="4500" smtClean="0">
                          <a:solidFill>
                            <a:schemeClr val="tx1">
                              <a:lumMod val="50000"/>
                            </a:schemeClr>
                          </a:solidFill>
                          <a:ea typeface="Calibri" panose="020F0502020204030204" pitchFamily="34" charset="0"/>
                          <a:cs typeface="Times New Roman" panose="02020603050405020304" pitchFamily="18" charset="0"/>
                        </a:rPr>
                        <m:t>D</m:t>
                      </m:r>
                      <m:r>
                        <m:rPr>
                          <m:nor/>
                        </m:rPr>
                        <a:rPr lang="vi-VN" sz="4500" smtClean="0">
                          <a:solidFill>
                            <a:schemeClr val="tx1">
                              <a:lumMod val="50000"/>
                            </a:schemeClr>
                          </a:solidFill>
                          <a:ea typeface="Calibri" panose="020F0502020204030204" pitchFamily="34" charset="0"/>
                          <a:cs typeface="Times New Roman" panose="02020603050405020304" pitchFamily="18" charset="0"/>
                        </a:rPr>
                        <m:t>. </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tan</m:t>
                          </m:r>
                        </m:fName>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vi-VN" sz="4500">
                          <a:solidFill>
                            <a:schemeClr val="tx1">
                              <a:lumMod val="50000"/>
                            </a:schemeClr>
                          </a:solidFill>
                          <a:effectLst/>
                          <a:ea typeface="Malgun Gothic" panose="020B0503020000020004" pitchFamily="34" charset="-127"/>
                          <a:cs typeface="Times New Roman" panose="02020603050405020304" pitchFamily="18" charset="0"/>
                        </a:rPr>
                        <m:t>.</m:t>
                      </m:r>
                    </m:oMath>
                  </m:oMathPara>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15" name="Rectangle: Rounded Corners 7">
                <a:extLst>
                  <a:ext uri="{FF2B5EF4-FFF2-40B4-BE49-F238E27FC236}">
                    <a16:creationId xmlns:a16="http://schemas.microsoft.com/office/drawing/2014/main" id="{48FDE9D9-8154-4D08-44C7-66F8A042769C}"/>
                  </a:ext>
                </a:extLst>
              </p:cNvPr>
              <p:cNvSpPr>
                <a:spLocks noRot="1" noChangeAspect="1" noMove="1" noResize="1" noEditPoints="1" noAdjustHandles="1" noChangeArrowheads="1" noChangeShapeType="1" noTextEdit="1"/>
              </p:cNvSpPr>
              <p:nvPr/>
            </p:nvSpPr>
            <p:spPr>
              <a:xfrm>
                <a:off x="8763000" y="7980159"/>
                <a:ext cx="7511150" cy="1863662"/>
              </a:xfrm>
              <a:prstGeom prst="roundRect">
                <a:avLst/>
              </a:prstGeom>
              <a:blipFill>
                <a:blip r:embed="rId11"/>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8">
                <a:extLst>
                  <a:ext uri="{FF2B5EF4-FFF2-40B4-BE49-F238E27FC236}">
                    <a16:creationId xmlns:a16="http://schemas.microsoft.com/office/drawing/2014/main" id="{B3AE66C6-F34A-3EF2-BB69-A972D74C3E36}"/>
                  </a:ext>
                </a:extLst>
              </p:cNvPr>
              <p:cNvSpPr/>
              <p:nvPr/>
            </p:nvSpPr>
            <p:spPr>
              <a:xfrm>
                <a:off x="8763000" y="5584730"/>
                <a:ext cx="7511150" cy="1863662"/>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vi-VN" sz="4500" smtClean="0">
                          <a:solidFill>
                            <a:schemeClr val="tx1">
                              <a:lumMod val="50000"/>
                            </a:schemeClr>
                          </a:solidFill>
                          <a:ea typeface="Calibri" panose="020F0502020204030204" pitchFamily="34" charset="0"/>
                          <a:cs typeface="Times New Roman" panose="02020603050405020304" pitchFamily="18" charset="0"/>
                        </a:rPr>
                        <m:t>B</m:t>
                      </m:r>
                      <m:r>
                        <m:rPr>
                          <m:nor/>
                        </m:rPr>
                        <a:rPr lang="vi-VN" sz="4500" smtClean="0">
                          <a:solidFill>
                            <a:schemeClr val="tx1">
                              <a:lumMod val="50000"/>
                            </a:schemeClr>
                          </a:solidFill>
                          <a:ea typeface="Calibri" panose="020F0502020204030204" pitchFamily="34" charset="0"/>
                          <a:cs typeface="Times New Roman" panose="02020603050405020304" pitchFamily="18" charset="0"/>
                        </a:rPr>
                        <m:t>. </m:t>
                      </m:r>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tan</m:t>
                          </m:r>
                        </m:fName>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vi-VN" sz="4500">
                          <a:solidFill>
                            <a:schemeClr val="tx1">
                              <a:lumMod val="50000"/>
                            </a:schemeClr>
                          </a:solidFill>
                          <a:effectLst/>
                          <a:ea typeface="Malgun Gothic" panose="020B0503020000020004" pitchFamily="34" charset="-127"/>
                          <a:cs typeface="Times New Roman" panose="02020603050405020304" pitchFamily="18" charset="0"/>
                        </a:rPr>
                        <m:t>.</m:t>
                      </m:r>
                    </m:oMath>
                  </m:oMathPara>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16" name="Rectangle: Rounded Corners 8">
                <a:extLst>
                  <a:ext uri="{FF2B5EF4-FFF2-40B4-BE49-F238E27FC236}">
                    <a16:creationId xmlns:a16="http://schemas.microsoft.com/office/drawing/2014/main" id="{B3AE66C6-F34A-3EF2-BB69-A972D74C3E36}"/>
                  </a:ext>
                </a:extLst>
              </p:cNvPr>
              <p:cNvSpPr>
                <a:spLocks noRot="1" noChangeAspect="1" noMove="1" noResize="1" noEditPoints="1" noAdjustHandles="1" noChangeArrowheads="1" noChangeShapeType="1" noTextEdit="1"/>
              </p:cNvSpPr>
              <p:nvPr/>
            </p:nvSpPr>
            <p:spPr>
              <a:xfrm>
                <a:off x="8763000" y="5584730"/>
                <a:ext cx="7511150" cy="1863662"/>
              </a:xfrm>
              <a:prstGeom prst="roundRect">
                <a:avLst/>
              </a:prstGeom>
              <a:blipFill>
                <a:blip r:embed="rId12"/>
                <a:stretch>
                  <a:fillRect/>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Rounded Corners 9">
                <a:extLst>
                  <a:ext uri="{FF2B5EF4-FFF2-40B4-BE49-F238E27FC236}">
                    <a16:creationId xmlns:a16="http://schemas.microsoft.com/office/drawing/2014/main" id="{44AACDED-E608-7AA9-B7E7-F7D8DFB795B1}"/>
                  </a:ext>
                </a:extLst>
              </p:cNvPr>
              <p:cNvSpPr/>
              <p:nvPr/>
            </p:nvSpPr>
            <p:spPr>
              <a:xfrm>
                <a:off x="914400" y="7922636"/>
                <a:ext cx="7078134" cy="1863662"/>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vi-VN" sz="4500" smtClean="0">
                          <a:solidFill>
                            <a:schemeClr val="tx1">
                              <a:lumMod val="50000"/>
                            </a:schemeClr>
                          </a:solidFill>
                          <a:ea typeface="Calibri" panose="020F0502020204030204" pitchFamily="34" charset="0"/>
                          <a:cs typeface="Times New Roman" panose="02020603050405020304" pitchFamily="18" charset="0"/>
                        </a:rPr>
                        <m:t>C</m:t>
                      </m:r>
                      <m:r>
                        <m:rPr>
                          <m:nor/>
                        </m:rPr>
                        <a:rPr lang="vi-VN" sz="4500" smtClean="0">
                          <a:solidFill>
                            <a:schemeClr val="tx1">
                              <a:lumMod val="50000"/>
                            </a:schemeClr>
                          </a:solidFill>
                          <a:ea typeface="Calibri" panose="020F0502020204030204" pitchFamily="34" charset="0"/>
                          <a:cs typeface="Times New Roman" panose="02020603050405020304" pitchFamily="18" charset="0"/>
                        </a:rPr>
                        <m:t>. </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500">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tan</m:t>
                          </m:r>
                        </m:fName>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4500" i="1">
                          <a:solidFill>
                            <a:schemeClr val="tx1">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vi-VN" sz="4500">
                          <a:solidFill>
                            <a:schemeClr val="tx1">
                              <a:lumMod val="50000"/>
                            </a:schemeClr>
                          </a:solidFill>
                          <a:effectLst/>
                          <a:ea typeface="Malgun Gothic" panose="020B0503020000020004" pitchFamily="34" charset="-127"/>
                          <a:cs typeface="Times New Roman" panose="02020603050405020304" pitchFamily="18" charset="0"/>
                        </a:rPr>
                        <m:t>.</m:t>
                      </m:r>
                    </m:oMath>
                  </m:oMathPara>
                </a14:m>
                <a:endParaRPr lang="en-US" sz="4500">
                  <a:solidFill>
                    <a:schemeClr val="tx1">
                      <a:lumMod val="50000"/>
                    </a:schemeClr>
                  </a:solidFill>
                  <a:effectLst/>
                  <a:ea typeface="Calibri" panose="020F0502020204030204" pitchFamily="34" charset="0"/>
                  <a:cs typeface="Times New Roman" panose="02020603050405020304" pitchFamily="18" charset="0"/>
                </a:endParaRPr>
              </a:p>
            </p:txBody>
          </p:sp>
        </mc:Choice>
        <mc:Fallback xmlns="">
          <p:sp>
            <p:nvSpPr>
              <p:cNvPr id="17" name="Rectangle: Rounded Corners 9">
                <a:extLst>
                  <a:ext uri="{FF2B5EF4-FFF2-40B4-BE49-F238E27FC236}">
                    <a16:creationId xmlns:a16="http://schemas.microsoft.com/office/drawing/2014/main" id="{44AACDED-E608-7AA9-B7E7-F7D8DFB795B1}"/>
                  </a:ext>
                </a:extLst>
              </p:cNvPr>
              <p:cNvSpPr>
                <a:spLocks noRot="1" noChangeAspect="1" noMove="1" noResize="1" noEditPoints="1" noAdjustHandles="1" noChangeArrowheads="1" noChangeShapeType="1" noTextEdit="1"/>
              </p:cNvSpPr>
              <p:nvPr/>
            </p:nvSpPr>
            <p:spPr>
              <a:xfrm>
                <a:off x="914400" y="7922636"/>
                <a:ext cx="7078134" cy="1863662"/>
              </a:xfrm>
              <a:prstGeom prst="roundRect">
                <a:avLst/>
              </a:prstGeom>
              <a:blipFill>
                <a:blip r:embed="rId13"/>
                <a:stretch>
                  <a:fillRect/>
                </a:stretch>
              </a:blipFill>
              <a:ln>
                <a:solidFill>
                  <a:schemeClr val="accent2"/>
                </a:solidFill>
              </a:ln>
            </p:spPr>
            <p:txBody>
              <a:bodyPr/>
              <a:lstStyle/>
              <a:p>
                <a:r>
                  <a:rPr lang="en-US">
                    <a:noFill/>
                  </a:rPr>
                  <a:t> </a:t>
                </a:r>
              </a:p>
            </p:txBody>
          </p:sp>
        </mc:Fallback>
      </mc:AlternateContent>
      <p:pic>
        <p:nvPicPr>
          <p:cNvPr id="18" name="Picture 7">
            <a:extLst>
              <a:ext uri="{FF2B5EF4-FFF2-40B4-BE49-F238E27FC236}">
                <a16:creationId xmlns:a16="http://schemas.microsoft.com/office/drawing/2014/main" id="{39786A47-1909-5FF5-4BC6-6556141D89E4}"/>
              </a:ext>
            </a:extLst>
          </p:cNvPr>
          <p:cNvPicPr>
            <a:picLocks noChangeAspect="1"/>
          </p:cNvPicPr>
          <p:nvPr/>
        </p:nvPicPr>
        <p:blipFill>
          <a:blip r:embed="rId14"/>
          <a:srcRect/>
          <a:stretch>
            <a:fillRect/>
          </a:stretch>
        </p:blipFill>
        <p:spPr>
          <a:xfrm>
            <a:off x="734101" y="971051"/>
            <a:ext cx="2960945" cy="3021372"/>
          </a:xfrm>
          <a:prstGeom prst="rect">
            <a:avLst/>
          </a:prstGeom>
        </p:spPr>
      </p:pic>
      <p:pic>
        <p:nvPicPr>
          <p:cNvPr id="19" name="Picture 11">
            <a:hlinkClick r:id="rId15"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16"/>
          <a:srcRect/>
          <a:stretch>
            <a:fillRect/>
          </a:stretch>
        </p:blipFill>
        <p:spPr>
          <a:xfrm>
            <a:off x="16433648" y="8087554"/>
            <a:ext cx="1833377" cy="1863662"/>
          </a:xfrm>
          <a:prstGeom prst="rect">
            <a:avLst/>
          </a:prstGeom>
        </p:spPr>
      </p:pic>
    </p:spTree>
    <p:extLst>
      <p:ext uri="{BB962C8B-B14F-4D97-AF65-F5344CB8AC3E}">
        <p14:creationId xmlns:p14="http://schemas.microsoft.com/office/powerpoint/2010/main" val="887284455"/>
      </p:ext>
    </p:extLst>
  </p:cSld>
  <p:clrMapOvr>
    <a:masterClrMapping/>
  </p:clrMapOvr>
  <p:transition spd="med">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4"/>
                                        </p:tgtEl>
                                        <p:attrNameLst>
                                          <p:attrName>fillcolor</p:attrName>
                                        </p:attrNameLst>
                                      </p:cBhvr>
                                      <p:to>
                                        <a:srgbClr val="D99694"/>
                                      </p:to>
                                    </p:animClr>
                                    <p:set>
                                      <p:cBhvr>
                                        <p:cTn id="7" dur="500" fill="hold"/>
                                        <p:tgtEl>
                                          <p:spTgt spid="14"/>
                                        </p:tgtEl>
                                        <p:attrNameLst>
                                          <p:attrName>fill.type</p:attrName>
                                        </p:attrNameLst>
                                      </p:cBhvr>
                                      <p:to>
                                        <p:strVal val="solid"/>
                                      </p:to>
                                    </p:set>
                                    <p:set>
                                      <p:cBhvr>
                                        <p:cTn id="8"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6"/>
                                        </p:tgtEl>
                                        <p:attrNameLst>
                                          <p:attrName>fillcolor</p:attrName>
                                        </p:attrNameLst>
                                      </p:cBhvr>
                                      <p:to>
                                        <a:srgbClr val="D99694"/>
                                      </p:to>
                                    </p:animClr>
                                    <p:set>
                                      <p:cBhvr>
                                        <p:cTn id="14" dur="500" fill="hold"/>
                                        <p:tgtEl>
                                          <p:spTgt spid="16"/>
                                        </p:tgtEl>
                                        <p:attrNameLst>
                                          <p:attrName>fill.type</p:attrName>
                                        </p:attrNameLst>
                                      </p:cBhvr>
                                      <p:to>
                                        <p:strVal val="solid"/>
                                      </p:to>
                                    </p:set>
                                    <p:set>
                                      <p:cBhvr>
                                        <p:cTn id="15"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5"/>
                                        </p:tgtEl>
                                        <p:attrNameLst>
                                          <p:attrName>fillcolor</p:attrName>
                                        </p:attrNameLst>
                                      </p:cBhvr>
                                      <p:to>
                                        <a:srgbClr val="92D050"/>
                                      </p:to>
                                    </p:animClr>
                                    <p:set>
                                      <p:cBhvr>
                                        <p:cTn id="21" dur="500" fill="hold"/>
                                        <p:tgtEl>
                                          <p:spTgt spid="15"/>
                                        </p:tgtEl>
                                        <p:attrNameLst>
                                          <p:attrName>fill.type</p:attrName>
                                        </p:attrNameLst>
                                      </p:cBhvr>
                                      <p:to>
                                        <p:strVal val="solid"/>
                                      </p:to>
                                    </p:set>
                                    <p:set>
                                      <p:cBhvr>
                                        <p:cTn id="22"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7"/>
                                        </p:tgtEl>
                                        <p:attrNameLst>
                                          <p:attrName>fillcolor</p:attrName>
                                        </p:attrNameLst>
                                      </p:cBhvr>
                                      <p:to>
                                        <a:srgbClr val="D99694"/>
                                      </p:to>
                                    </p:animClr>
                                    <p:set>
                                      <p:cBhvr>
                                        <p:cTn id="28" dur="500" fill="hold"/>
                                        <p:tgtEl>
                                          <p:spTgt spid="17"/>
                                        </p:tgtEl>
                                        <p:attrNameLst>
                                          <p:attrName>fill.type</p:attrName>
                                        </p:attrNameLst>
                                      </p:cBhvr>
                                      <p:to>
                                        <p:strVal val="solid"/>
                                      </p:to>
                                    </p:set>
                                    <p:set>
                                      <p:cBhvr>
                                        <p:cTn id="29"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2"/>
            <a:ext cx="1472993" cy="1472993"/>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1001924" y="1717574"/>
            <a:ext cx="10332830" cy="6851858"/>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755">
              <a:lnSpc>
                <a:spcPct val="150000"/>
              </a:lnSpc>
              <a:buClr>
                <a:srgbClr val="000000"/>
              </a:buClr>
            </a:pPr>
            <a:r>
              <a:rPr lang="en-US" sz="4800" kern="0" noProof="1">
                <a:solidFill>
                  <a:schemeClr val="tx1">
                    <a:lumMod val="50000"/>
                  </a:schemeClr>
                </a:solidFill>
                <a:latin typeface="Arial" panose="020B0604020202020204" pitchFamily="34" charset="0"/>
                <a:cs typeface="Arial" panose="020B0604020202020204" pitchFamily="34" charset="0"/>
                <a:sym typeface="Arial"/>
              </a:rPr>
              <a:t>Cảm ơn các bạn đã giúp chúng mình lấy lại năng lượng và ánh sáng! Chúng mình sẽ tặng cho bạn một ngôi sao may mắn thay cho lời cảm ơn nhé!!!</a:t>
            </a:r>
            <a:endParaRPr lang="vi-VN" sz="4800" kern="0" noProof="1">
              <a:solidFill>
                <a:schemeClr val="tx1">
                  <a:lumMod val="50000"/>
                </a:schemeClr>
              </a:solidFill>
              <a:latin typeface="Arial" panose="020B0604020202020204" pitchFamily="34" charset="0"/>
              <a:cs typeface="Arial" panose="020B0604020202020204" pitchFamily="34" charset="0"/>
              <a:sym typeface="Arial"/>
            </a:endParaRPr>
          </a:p>
        </p:txBody>
      </p:sp>
      <p:pic>
        <p:nvPicPr>
          <p:cNvPr id="8" name="Picture 10">
            <a:extLst>
              <a:ext uri="{FF2B5EF4-FFF2-40B4-BE49-F238E27FC236}">
                <a16:creationId xmlns:a16="http://schemas.microsoft.com/office/drawing/2014/main" id="{898F5BEE-07D7-6F79-5B22-79689E4B1B25}"/>
              </a:ext>
            </a:extLst>
          </p:cNvPr>
          <p:cNvPicPr>
            <a:picLocks noChangeAspect="1"/>
          </p:cNvPicPr>
          <p:nvPr/>
        </p:nvPicPr>
        <p:blipFill>
          <a:blip r:embed="rId5"/>
          <a:srcRect/>
          <a:stretch>
            <a:fillRect/>
          </a:stretch>
        </p:blipFill>
        <p:spPr>
          <a:xfrm>
            <a:off x="12653933" y="1472995"/>
            <a:ext cx="4632149" cy="4775408"/>
          </a:xfrm>
          <a:prstGeom prst="rect">
            <a:avLst/>
          </a:prstGeom>
        </p:spPr>
      </p:pic>
      <p:pic>
        <p:nvPicPr>
          <p:cNvPr id="9" name="Picture 12">
            <a:extLst>
              <a:ext uri="{FF2B5EF4-FFF2-40B4-BE49-F238E27FC236}">
                <a16:creationId xmlns:a16="http://schemas.microsoft.com/office/drawing/2014/main" id="{3B9724BA-FE35-0601-1E74-882799B3A83F}"/>
              </a:ext>
            </a:extLst>
          </p:cNvPr>
          <p:cNvPicPr>
            <a:picLocks noChangeAspect="1"/>
          </p:cNvPicPr>
          <p:nvPr/>
        </p:nvPicPr>
        <p:blipFill>
          <a:blip r:embed="rId6"/>
          <a:srcRect/>
          <a:stretch>
            <a:fillRect/>
          </a:stretch>
        </p:blipFill>
        <p:spPr>
          <a:xfrm>
            <a:off x="11880142" y="6234579"/>
            <a:ext cx="2821232" cy="2973630"/>
          </a:xfrm>
          <a:prstGeom prst="rect">
            <a:avLst/>
          </a:prstGeom>
        </p:spPr>
      </p:pic>
    </p:spTree>
    <p:extLst>
      <p:ext uri="{BB962C8B-B14F-4D97-AF65-F5344CB8AC3E}">
        <p14:creationId xmlns:p14="http://schemas.microsoft.com/office/powerpoint/2010/main" val="23666098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3400" y="395036"/>
            <a:ext cx="17221200" cy="9472864"/>
            <a:chOff x="0" y="0"/>
            <a:chExt cx="22003200" cy="12244000"/>
          </a:xfrm>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solidFill>
              <a:srgbClr val="F9FFF7"/>
            </a:solidFill>
          </p:spPr>
        </p:sp>
      </p:grpSp>
      <p:grpSp>
        <p:nvGrpSpPr>
          <p:cNvPr id="8" name="Group 7"/>
          <p:cNvGrpSpPr/>
          <p:nvPr/>
        </p:nvGrpSpPr>
        <p:grpSpPr>
          <a:xfrm>
            <a:off x="3141623" y="4539994"/>
            <a:ext cx="1182028" cy="1246496"/>
            <a:chOff x="7504772" y="1521558"/>
            <a:chExt cx="591014" cy="623248"/>
          </a:xfrm>
        </p:grpSpPr>
        <p:sp>
          <p:nvSpPr>
            <p:cNvPr id="9" name="Rectangle 8">
              <a:extLst>
                <a:ext uri="{FF2B5EF4-FFF2-40B4-BE49-F238E27FC236}">
                  <a16:creationId xmlns:a16="http://schemas.microsoft.com/office/drawing/2014/main" id="{35F2F976-A417-FB7C-186B-087586347394}"/>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5000" kern="0">
                <a:solidFill>
                  <a:srgbClr val="F6F6F6"/>
                </a:solidFill>
                <a:latin typeface="Arial"/>
                <a:sym typeface="Arial"/>
              </a:endParaRPr>
            </a:p>
          </p:txBody>
        </p:sp>
        <p:sp>
          <p:nvSpPr>
            <p:cNvPr id="10" name="Rectangle 9">
              <a:extLst>
                <a:ext uri="{FF2B5EF4-FFF2-40B4-BE49-F238E27FC236}">
                  <a16:creationId xmlns:a16="http://schemas.microsoft.com/office/drawing/2014/main" id="{EF1698FF-42EB-A6A1-860E-6F0CAF27D0CA}"/>
                </a:ext>
              </a:extLst>
            </p:cNvPr>
            <p:cNvSpPr/>
            <p:nvPr/>
          </p:nvSpPr>
          <p:spPr>
            <a:xfrm>
              <a:off x="7643584" y="1521558"/>
              <a:ext cx="425632" cy="623248"/>
            </a:xfrm>
            <a:prstGeom prst="rect">
              <a:avLst/>
            </a:prstGeom>
          </p:spPr>
          <p:txBody>
            <a:bodyPr wrap="square">
              <a:spAutoFit/>
            </a:bodyPr>
            <a:lstStyle/>
            <a:p>
              <a:pPr algn="just" defTabSz="1828800">
                <a:lnSpc>
                  <a:spcPct val="150000"/>
                </a:lnSpc>
                <a:spcBef>
                  <a:spcPts val="1200"/>
                </a:spcBef>
                <a:spcAft>
                  <a:spcPts val="1200"/>
                </a:spcAft>
                <a:buClr>
                  <a:srgbClr val="000000"/>
                </a:buClr>
                <a:defRPr/>
              </a:pPr>
              <a:r>
                <a:rPr lang="en-US" sz="5000" b="1" dirty="0">
                  <a:solidFill>
                    <a:srgbClr val="FF0000"/>
                  </a:solidFill>
                  <a:latin typeface="Arial" panose="020B0604020202020204" pitchFamily="34" charset="0"/>
                  <a:cs typeface="Arial" panose="020B0604020202020204" pitchFamily="34" charset="0"/>
                  <a:sym typeface="Arial"/>
                </a:rPr>
                <a:t>Đ</a:t>
              </a:r>
              <a:endParaRPr lang="en-US" sz="5000" kern="0" dirty="0">
                <a:solidFill>
                  <a:srgbClr val="FF0000"/>
                </a:solidFill>
                <a:latin typeface="Arial"/>
                <a:cs typeface="Arial" panose="020B0604020202020204" pitchFamily="34" charset="0"/>
                <a:sym typeface="Arial"/>
              </a:endParaRPr>
            </a:p>
          </p:txBody>
        </p:sp>
      </p:grpSp>
      <p:grpSp>
        <p:nvGrpSpPr>
          <p:cNvPr id="11" name="Group 10"/>
          <p:cNvGrpSpPr/>
          <p:nvPr/>
        </p:nvGrpSpPr>
        <p:grpSpPr>
          <a:xfrm>
            <a:off x="3141623" y="5829300"/>
            <a:ext cx="1182028" cy="1246496"/>
            <a:chOff x="7504772" y="2903364"/>
            <a:chExt cx="591014" cy="623248"/>
          </a:xfrm>
        </p:grpSpPr>
        <p:sp>
          <p:nvSpPr>
            <p:cNvPr id="12" name="Rectangle 11">
              <a:extLst>
                <a:ext uri="{FF2B5EF4-FFF2-40B4-BE49-F238E27FC236}">
                  <a16:creationId xmlns:a16="http://schemas.microsoft.com/office/drawing/2014/main" id="{38A36A83-45C2-FC1A-8DD8-4F2166FE932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5000" kern="0">
                <a:solidFill>
                  <a:srgbClr val="F6F6F6"/>
                </a:solidFill>
                <a:latin typeface="Arial"/>
                <a:sym typeface="Arial"/>
              </a:endParaRPr>
            </a:p>
          </p:txBody>
        </p:sp>
        <p:sp>
          <p:nvSpPr>
            <p:cNvPr id="13" name="Rectangle 12">
              <a:extLst>
                <a:ext uri="{FF2B5EF4-FFF2-40B4-BE49-F238E27FC236}">
                  <a16:creationId xmlns:a16="http://schemas.microsoft.com/office/drawing/2014/main" id="{ACDC0FA1-BEA3-CEF4-0528-55E136A3B6BF}"/>
                </a:ext>
              </a:extLst>
            </p:cNvPr>
            <p:cNvSpPr/>
            <p:nvPr/>
          </p:nvSpPr>
          <p:spPr>
            <a:xfrm>
              <a:off x="7636471" y="2903364"/>
              <a:ext cx="425632" cy="623248"/>
            </a:xfrm>
            <a:prstGeom prst="rect">
              <a:avLst/>
            </a:prstGeom>
          </p:spPr>
          <p:txBody>
            <a:bodyPr wrap="square">
              <a:spAutoFit/>
            </a:bodyPr>
            <a:lstStyle/>
            <a:p>
              <a:pPr algn="just" defTabSz="1828800">
                <a:lnSpc>
                  <a:spcPct val="150000"/>
                </a:lnSpc>
                <a:spcBef>
                  <a:spcPts val="1200"/>
                </a:spcBef>
                <a:spcAft>
                  <a:spcPts val="1200"/>
                </a:spcAft>
                <a:buClr>
                  <a:srgbClr val="000000"/>
                </a:buClr>
                <a:defRPr/>
              </a:pPr>
              <a:r>
                <a:rPr lang="en-US" sz="5000" b="1" dirty="0">
                  <a:solidFill>
                    <a:srgbClr val="FF0000"/>
                  </a:solidFill>
                  <a:latin typeface="Arial" panose="020B0604020202020204" pitchFamily="34" charset="0"/>
                  <a:cs typeface="Arial" panose="020B0604020202020204" pitchFamily="34" charset="0"/>
                  <a:sym typeface="Arial"/>
                </a:rPr>
                <a:t>S</a:t>
              </a:r>
              <a:endParaRPr lang="en-US" sz="5000" kern="0" dirty="0">
                <a:solidFill>
                  <a:srgbClr val="FF0000"/>
                </a:solidFill>
                <a:latin typeface="Arial"/>
                <a:cs typeface="Arial" panose="020B0604020202020204" pitchFamily="34" charset="0"/>
                <a:sym typeface="Arial"/>
              </a:endParaRPr>
            </a:p>
          </p:txBody>
        </p:sp>
      </p:grpSp>
      <p:pic>
        <p:nvPicPr>
          <p:cNvPr id="14" name="Picture 2">
            <a:extLst>
              <a:ext uri="{FF2B5EF4-FFF2-40B4-BE49-F238E27FC236}">
                <a16:creationId xmlns:a16="http://schemas.microsoft.com/office/drawing/2014/main" id="{1E3CEB4C-A240-3144-D2AE-4A5A0357E1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1457" y="7981066"/>
            <a:ext cx="1856069" cy="1770226"/>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5405770" y="1562100"/>
                <a:ext cx="11375322" cy="4258730"/>
              </a:xfrm>
              <a:prstGeom prst="rect">
                <a:avLst/>
              </a:prstGeom>
            </p:spPr>
            <p:txBody>
              <a:bodyPr wrap="square">
                <a:spAutoFit/>
              </a:bodyPr>
              <a:lstStyle/>
              <a:p>
                <a:pPr algn="just">
                  <a:lnSpc>
                    <a:spcPct val="150000"/>
                  </a:lnSpc>
                  <a:tabLst>
                    <a:tab pos="1719580" algn="l"/>
                    <a:tab pos="3262630" algn="l"/>
                    <a:tab pos="4806315" algn="l"/>
                  </a:tabLst>
                </a:pPr>
                <a:r>
                  <a:rPr lang="vi-VN" sz="3800" b="1">
                    <a:ea typeface="Calibri" panose="020F0502020204030204" pitchFamily="34" charset="0"/>
                    <a:cs typeface="Times New Roman" panose="02020603050405020304" pitchFamily="18" charset="0"/>
                  </a:rPr>
                  <a:t>Câu 1:</a:t>
                </a:r>
                <a:r>
                  <a:rPr lang="vi-VN" sz="3800">
                    <a:effectLst/>
                    <a:ea typeface="Calibri" panose="020F0502020204030204" pitchFamily="34" charset="0"/>
                    <a:cs typeface="Times New Roman" panose="02020603050405020304" pitchFamily="18" charset="0"/>
                  </a:rPr>
                  <a:t> Cho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𝐹</m:t>
                    </m:r>
                    <m:r>
                      <a:rPr lang="vi-VN" sz="3800" i="1">
                        <a:effectLst/>
                        <a:latin typeface="Cambria Math" panose="02040503050406030204" pitchFamily="18" charset="0"/>
                        <a:ea typeface="Calibri" panose="020F0502020204030204" pitchFamily="34" charset="0"/>
                        <a:cs typeface="Times New Roman" panose="02020603050405020304" pitchFamily="18" charset="0"/>
                      </a:rPr>
                      <m:t>(</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800">
                    <a:effectLst/>
                    <a:ea typeface="Malgun Gothic" panose="020B0503020000020004" pitchFamily="34" charset="-127"/>
                    <a:cs typeface="Times New Roman" panose="02020603050405020304" pitchFamily="18" charset="0"/>
                  </a:rPr>
                  <a:t> là một nguyên hàm của hàm số</a:t>
                </a:r>
                <a:endParaRPr lang="en-US" sz="3800">
                  <a:effectLst/>
                  <a:ea typeface="Malgun Gothic" panose="020B0503020000020004" pitchFamily="34" charset="-127"/>
                  <a:cs typeface="Times New Roman" panose="02020603050405020304" pitchFamily="18" charset="0"/>
                </a:endParaRPr>
              </a:p>
              <a:p>
                <a:pPr algn="just">
                  <a:lnSpc>
                    <a:spcPct val="150000"/>
                  </a:lnSpc>
                  <a:tabLst>
                    <a:tab pos="1719580" algn="l"/>
                    <a:tab pos="3262630" algn="l"/>
                    <a:tab pos="4806315" algn="l"/>
                  </a:tabLst>
                </a:pPr>
                <a14:m>
                  <m:oMathPara xmlns:m="http://schemas.openxmlformats.org/officeDocument/2006/math">
                    <m:oMathParaPr>
                      <m:jc m:val="left"/>
                    </m:oMathParaPr>
                    <m:oMath xmlns:m="http://schemas.openxmlformats.org/officeDocument/2006/math">
                      <m:r>
                        <a:rPr lang="vi-VN" sz="3800" i="1">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dPr>
                        <m:e>
                          <m:r>
                            <a:rPr lang="vi-VN" sz="3800" i="1">
                              <a:latin typeface="Cambria Math" panose="02040503050406030204" pitchFamily="18" charset="0"/>
                              <a:ea typeface="Malgun Gothic" panose="020B0503020000020004" pitchFamily="34" charset="-127"/>
                              <a:cs typeface="Times New Roman" panose="02020603050405020304" pitchFamily="18" charset="0"/>
                            </a:rPr>
                            <m:t>𝑥</m:t>
                          </m:r>
                        </m:e>
                      </m:d>
                      <m:r>
                        <a:rPr lang="vi-VN" sz="3800" i="1">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pPr>
                        <m:e>
                          <m:r>
                            <a:rPr lang="vi-VN" sz="3800" i="1">
                              <a:latin typeface="Cambria Math" panose="02040503050406030204" pitchFamily="18" charset="0"/>
                              <a:ea typeface="Malgun Gothic" panose="020B0503020000020004" pitchFamily="34" charset="-127"/>
                              <a:cs typeface="Times New Roman" panose="02020603050405020304" pitchFamily="18" charset="0"/>
                            </a:rPr>
                            <m:t>𝑒</m:t>
                          </m:r>
                        </m:e>
                        <m:sup>
                          <m:r>
                            <a:rPr lang="vi-VN" sz="3800" i="1">
                              <a:latin typeface="Cambria Math" panose="02040503050406030204" pitchFamily="18" charset="0"/>
                              <a:ea typeface="Malgun Gothic" panose="020B0503020000020004" pitchFamily="34" charset="-127"/>
                              <a:cs typeface="Times New Roman" panose="02020603050405020304" pitchFamily="18" charset="0"/>
                            </a:rPr>
                            <m:t>𝑥</m:t>
                          </m:r>
                        </m:sup>
                      </m:sSup>
                      <m:r>
                        <a:rPr lang="vi-VN" sz="38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fPr>
                        <m:num>
                          <m:r>
                            <a:rPr lang="vi-VN" sz="3800" i="1">
                              <a:latin typeface="Cambria Math" panose="02040503050406030204" pitchFamily="18" charset="0"/>
                              <a:ea typeface="Malgun Gothic" panose="020B0503020000020004" pitchFamily="34" charset="-127"/>
                              <a:cs typeface="Times New Roman" panose="02020603050405020304" pitchFamily="18" charset="0"/>
                            </a:rPr>
                            <m:t>4</m:t>
                          </m:r>
                        </m:num>
                        <m:den>
                          <m:r>
                            <a:rPr lang="vi-VN" sz="3800" i="1">
                              <a:latin typeface="Cambria Math" panose="02040503050406030204" pitchFamily="18" charset="0"/>
                              <a:ea typeface="Malgun Gothic" panose="020B0503020000020004" pitchFamily="34" charset="-127"/>
                              <a:cs typeface="Times New Roman" panose="02020603050405020304" pitchFamily="18" charset="0"/>
                            </a:rPr>
                            <m:t>𝑥</m:t>
                          </m:r>
                        </m:den>
                      </m:f>
                      <m:r>
                        <m:rPr>
                          <m:nor/>
                        </m:rPr>
                        <a:rPr lang="vi-VN" sz="3800">
                          <a:ea typeface="Malgun Gothic" panose="020B0503020000020004" pitchFamily="34" charset="-127"/>
                          <a:cs typeface="Times New Roman" panose="02020603050405020304" pitchFamily="18" charset="0"/>
                        </a:rPr>
                        <m:t> </m:t>
                      </m:r>
                      <m:r>
                        <m:rPr>
                          <m:nor/>
                        </m:rPr>
                        <a:rPr lang="vi-VN" sz="3800">
                          <a:ea typeface="Malgun Gothic" panose="020B0503020000020004" pitchFamily="34" charset="-127"/>
                          <a:cs typeface="Times New Roman" panose="02020603050405020304" pitchFamily="18" charset="0"/>
                        </a:rPr>
                        <m:t>trong</m:t>
                      </m:r>
                      <m:r>
                        <m:rPr>
                          <m:nor/>
                        </m:rPr>
                        <a:rPr lang="vi-VN" sz="3800">
                          <a:ea typeface="Malgun Gothic" panose="020B0503020000020004" pitchFamily="34" charset="-127"/>
                          <a:cs typeface="Times New Roman" panose="02020603050405020304" pitchFamily="18" charset="0"/>
                        </a:rPr>
                        <m:t> </m:t>
                      </m:r>
                      <m:r>
                        <a:rPr lang="vi-VN" sz="3800" i="1">
                          <a:latin typeface="Cambria Math" panose="02040503050406030204" pitchFamily="18" charset="0"/>
                          <a:ea typeface="Malgun Gothic" panose="020B0503020000020004" pitchFamily="34" charset="-127"/>
                          <a:cs typeface="Times New Roman" panose="02020603050405020304" pitchFamily="18" charset="0"/>
                        </a:rPr>
                        <m:t>ℝ</m:t>
                      </m:r>
                      <m:r>
                        <a:rPr lang="vi-VN" sz="3800" i="1">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vi-VN" sz="3800" i="1">
                              <a:latin typeface="Cambria Math" panose="02040503050406030204" pitchFamily="18" charset="0"/>
                              <a:ea typeface="Malgun Gothic" panose="020B0503020000020004" pitchFamily="34" charset="-127"/>
                              <a:cs typeface="Times New Roman" panose="02020603050405020304" pitchFamily="18" charset="0"/>
                            </a:rPr>
                          </m:ctrlPr>
                        </m:dPr>
                        <m:e>
                          <m:r>
                            <a:rPr lang="vi-VN" sz="3800" i="1">
                              <a:latin typeface="Cambria Math" panose="02040503050406030204" pitchFamily="18" charset="0"/>
                              <a:ea typeface="Malgun Gothic" panose="020B0503020000020004" pitchFamily="34" charset="-127"/>
                              <a:cs typeface="Times New Roman" panose="02020603050405020304" pitchFamily="18" charset="0"/>
                            </a:rPr>
                            <m:t>0</m:t>
                          </m:r>
                        </m:e>
                      </m:d>
                      <m:r>
                        <m:rPr>
                          <m:nor/>
                        </m:rPr>
                        <a:rPr lang="vi-VN" sz="3800">
                          <a:ea typeface="Malgun Gothic" panose="020B0503020000020004" pitchFamily="34" charset="-127"/>
                          <a:cs typeface="Times New Roman" panose="02020603050405020304" pitchFamily="18" charset="0"/>
                        </a:rPr>
                        <m:t> </m:t>
                      </m:r>
                      <m:r>
                        <m:rPr>
                          <m:nor/>
                        </m:rPr>
                        <a:rPr lang="vi-VN" sz="3800">
                          <a:ea typeface="Malgun Gothic" panose="020B0503020000020004" pitchFamily="34" charset="-127"/>
                          <a:cs typeface="Times New Roman" panose="02020603050405020304" pitchFamily="18" charset="0"/>
                        </a:rPr>
                        <m:t>th</m:t>
                      </m:r>
                      <m:r>
                        <m:rPr>
                          <m:nor/>
                        </m:rPr>
                        <a:rPr lang="vi-VN" sz="3800">
                          <a:ea typeface="Malgun Gothic" panose="020B0503020000020004" pitchFamily="34" charset="-127"/>
                          <a:cs typeface="Times New Roman" panose="02020603050405020304" pitchFamily="18" charset="0"/>
                        </a:rPr>
                        <m:t>ỏ</m:t>
                      </m:r>
                      <m:r>
                        <m:rPr>
                          <m:nor/>
                        </m:rPr>
                        <a:rPr lang="vi-VN" sz="3800">
                          <a:ea typeface="Malgun Gothic" panose="020B0503020000020004" pitchFamily="34" charset="-127"/>
                          <a:cs typeface="Times New Roman" panose="02020603050405020304" pitchFamily="18" charset="0"/>
                        </a:rPr>
                        <m:t>a</m:t>
                      </m:r>
                      <m:r>
                        <m:rPr>
                          <m:nor/>
                        </m:rPr>
                        <a:rPr lang="vi-VN" sz="3800">
                          <a:ea typeface="Malgun Gothic" panose="020B0503020000020004" pitchFamily="34" charset="-127"/>
                          <a:cs typeface="Times New Roman" panose="02020603050405020304" pitchFamily="18" charset="0"/>
                        </a:rPr>
                        <m:t> </m:t>
                      </m:r>
                      <m:r>
                        <m:rPr>
                          <m:nor/>
                        </m:rPr>
                        <a:rPr lang="vi-VN" sz="3800">
                          <a:ea typeface="Malgun Gothic" panose="020B0503020000020004" pitchFamily="34" charset="-127"/>
                          <a:cs typeface="Times New Roman" panose="02020603050405020304" pitchFamily="18" charset="0"/>
                        </a:rPr>
                        <m:t>m</m:t>
                      </m:r>
                      <m:r>
                        <m:rPr>
                          <m:nor/>
                        </m:rPr>
                        <a:rPr lang="vi-VN" sz="3800">
                          <a:ea typeface="Malgun Gothic" panose="020B0503020000020004" pitchFamily="34" charset="-127"/>
                          <a:cs typeface="Times New Roman" panose="02020603050405020304" pitchFamily="18" charset="0"/>
                        </a:rPr>
                        <m:t>ã</m:t>
                      </m:r>
                      <m:r>
                        <m:rPr>
                          <m:nor/>
                        </m:rPr>
                        <a:rPr lang="vi-VN" sz="3800">
                          <a:ea typeface="Malgun Gothic" panose="020B0503020000020004" pitchFamily="34" charset="-127"/>
                          <a:cs typeface="Times New Roman" panose="02020603050405020304" pitchFamily="18" charset="0"/>
                        </a:rPr>
                        <m:t>n</m:t>
                      </m:r>
                      <m:r>
                        <a:rPr lang="en-US" sz="3800" b="0" i="1" smtClean="0">
                          <a:latin typeface="Cambria Math" panose="02040503050406030204" pitchFamily="18" charset="0"/>
                          <a:ea typeface="Malgun Gothic" panose="020B0503020000020004" pitchFamily="34" charset="-127"/>
                          <a:cs typeface="Times New Roman" panose="02020603050405020304" pitchFamily="18" charset="0"/>
                        </a:rPr>
                        <m:t> </m:t>
                      </m:r>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𝐹</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2</m:t>
                          </m:r>
                        </m:e>
                      </m:d>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𝑒</m:t>
                          </m:r>
                        </m:e>
                        <m:sup>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8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a:effectLst/>
                  <a:ea typeface="Calibri" panose="020F0502020204030204" pitchFamily="34" charset="0"/>
                  <a:cs typeface="Times New Roman" panose="02020603050405020304" pitchFamily="18" charset="0"/>
                </a:endParaRPr>
              </a:p>
              <a:p>
                <a:pPr>
                  <a:lnSpc>
                    <a:spcPct val="150000"/>
                  </a:lnSpc>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vi-VN" sz="3800">
                          <a:solidFill>
                            <a:srgbClr val="000000"/>
                          </a:solidFill>
                          <a:ea typeface="Calibri" panose="020F0502020204030204" pitchFamily="34" charset="0"/>
                          <a:cs typeface="Times New Roman" panose="02020603050405020304" pitchFamily="18" charset="0"/>
                        </a:rPr>
                        <m:t>a</m:t>
                      </m:r>
                      <m:r>
                        <m:rPr>
                          <m:nor/>
                        </m:rPr>
                        <a:rPr lang="vi-VN" sz="3800">
                          <a:solidFill>
                            <a:srgbClr val="000000"/>
                          </a:solidFill>
                          <a:ea typeface="Calibri" panose="020F0502020204030204" pitchFamily="34" charset="0"/>
                          <a:cs typeface="Times New Roman" panose="02020603050405020304" pitchFamily="18" charset="0"/>
                        </a:rPr>
                        <m:t>)</m:t>
                      </m:r>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𝐹</m:t>
                          </m:r>
                        </m:e>
                        <m: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8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effectLst/>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405770" y="1562100"/>
                <a:ext cx="11375322" cy="4258730"/>
              </a:xfrm>
              <a:prstGeom prst="rect">
                <a:avLst/>
              </a:prstGeom>
              <a:blipFill>
                <a:blip r:embed="rId7"/>
                <a:stretch>
                  <a:fillRect l="-1768"/>
                </a:stretch>
              </a:blipFill>
            </p:spPr>
            <p:txBody>
              <a:bodyPr/>
              <a:lstStyle/>
              <a:p>
                <a:r>
                  <a:rPr lang="en-US">
                    <a:noFill/>
                  </a:rPr>
                  <a:t> </a:t>
                </a:r>
              </a:p>
            </p:txBody>
          </p:sp>
        </mc:Fallback>
      </mc:AlternateContent>
      <p:sp>
        <p:nvSpPr>
          <p:cNvPr id="16" name="Rectangle 15"/>
          <p:cNvSpPr/>
          <p:nvPr/>
        </p:nvSpPr>
        <p:spPr>
          <a:xfrm>
            <a:off x="1539566" y="419100"/>
            <a:ext cx="15194764" cy="1061829"/>
          </a:xfrm>
          <a:prstGeom prst="rect">
            <a:avLst/>
          </a:prstGeom>
        </p:spPr>
        <p:txBody>
          <a:bodyPr wrap="square">
            <a:spAutoFit/>
          </a:bodyPr>
          <a:lstStyle/>
          <a:p>
            <a:pPr algn="ctr" defTabSz="1828800">
              <a:lnSpc>
                <a:spcPct val="150000"/>
              </a:lnSpc>
              <a:spcAft>
                <a:spcPts val="1600"/>
              </a:spcAft>
              <a:buClr>
                <a:srgbClr val="000000"/>
              </a:buClr>
              <a:tabLst>
                <a:tab pos="3439160" algn="l"/>
                <a:tab pos="6525260" algn="l"/>
                <a:tab pos="9612630" algn="l"/>
              </a:tabLst>
            </a:pPr>
            <a:r>
              <a:rPr lang="en-US" sz="4200" b="1" kern="100">
                <a:solidFill>
                  <a:srgbClr val="C00000"/>
                </a:solidFill>
                <a:latin typeface="Arial"/>
                <a:ea typeface="Aptos"/>
                <a:cs typeface="Times New Roman" panose="02020603050405020304" pitchFamily="18" charset="0"/>
                <a:sym typeface="Arial"/>
              </a:rPr>
              <a:t>Phần 2: Câu trắc nghiệm đúng sai </a:t>
            </a:r>
            <a:r>
              <a:rPr lang="en-US" sz="4200" kern="100">
                <a:solidFill>
                  <a:srgbClr val="C00000"/>
                </a:solidFill>
                <a:latin typeface="Arial"/>
                <a:ea typeface="Aptos"/>
                <a:cs typeface="Times New Roman" panose="02020603050405020304" pitchFamily="18" charset="0"/>
                <a:sym typeface="Arial"/>
              </a:rPr>
              <a:t>(Đúng ghi Đ, sai ghi S)</a:t>
            </a:r>
          </a:p>
        </p:txBody>
      </p:sp>
      <p:grpSp>
        <p:nvGrpSpPr>
          <p:cNvPr id="17" name="Group 16"/>
          <p:cNvGrpSpPr/>
          <p:nvPr/>
        </p:nvGrpSpPr>
        <p:grpSpPr>
          <a:xfrm>
            <a:off x="3141623" y="7276117"/>
            <a:ext cx="1182028" cy="1103892"/>
            <a:chOff x="7504772" y="1529053"/>
            <a:chExt cx="591014" cy="551946"/>
          </a:xfrm>
        </p:grpSpPr>
        <p:sp>
          <p:nvSpPr>
            <p:cNvPr id="18" name="Rectangle 17">
              <a:extLst>
                <a:ext uri="{FF2B5EF4-FFF2-40B4-BE49-F238E27FC236}">
                  <a16:creationId xmlns:a16="http://schemas.microsoft.com/office/drawing/2014/main" id="{35F2F976-A417-FB7C-186B-087586347394}"/>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5000" kern="0">
                <a:solidFill>
                  <a:srgbClr val="F6F6F6"/>
                </a:solidFill>
                <a:latin typeface="Arial"/>
                <a:sym typeface="Arial"/>
              </a:endParaRPr>
            </a:p>
          </p:txBody>
        </p:sp>
        <p:sp>
          <p:nvSpPr>
            <p:cNvPr id="19" name="Rectangle 18">
              <a:extLst>
                <a:ext uri="{FF2B5EF4-FFF2-40B4-BE49-F238E27FC236}">
                  <a16:creationId xmlns:a16="http://schemas.microsoft.com/office/drawing/2014/main" id="{EF1698FF-42EB-A6A1-860E-6F0CAF27D0CA}"/>
                </a:ext>
              </a:extLst>
            </p:cNvPr>
            <p:cNvSpPr/>
            <p:nvPr/>
          </p:nvSpPr>
          <p:spPr>
            <a:xfrm>
              <a:off x="7655701" y="1529053"/>
              <a:ext cx="425632" cy="551946"/>
            </a:xfrm>
            <a:prstGeom prst="rect">
              <a:avLst/>
            </a:prstGeom>
          </p:spPr>
          <p:txBody>
            <a:bodyPr wrap="square">
              <a:spAutoFit/>
            </a:bodyPr>
            <a:lstStyle/>
            <a:p>
              <a:pPr algn="just" defTabSz="1828800">
                <a:lnSpc>
                  <a:spcPct val="150000"/>
                </a:lnSpc>
                <a:spcBef>
                  <a:spcPts val="1200"/>
                </a:spcBef>
                <a:spcAft>
                  <a:spcPts val="1200"/>
                </a:spcAft>
                <a:buClr>
                  <a:srgbClr val="000000"/>
                </a:buClr>
                <a:defRPr/>
              </a:pPr>
              <a:r>
                <a:rPr lang="en-US" sz="5000" b="1">
                  <a:solidFill>
                    <a:srgbClr val="FF0000"/>
                  </a:solidFill>
                  <a:latin typeface="Arial" panose="020B0604020202020204" pitchFamily="34" charset="0"/>
                  <a:cs typeface="Arial" panose="020B0604020202020204" pitchFamily="34" charset="0"/>
                  <a:sym typeface="Arial"/>
                </a:rPr>
                <a:t>S</a:t>
              </a:r>
              <a:endParaRPr lang="en-US" sz="5000" kern="0" dirty="0">
                <a:solidFill>
                  <a:srgbClr val="FF0000"/>
                </a:solidFill>
                <a:latin typeface="Arial"/>
                <a:cs typeface="Arial" panose="020B0604020202020204" pitchFamily="34" charset="0"/>
                <a:sym typeface="Arial"/>
              </a:endParaRPr>
            </a:p>
          </p:txBody>
        </p:sp>
      </p:grpSp>
      <p:grpSp>
        <p:nvGrpSpPr>
          <p:cNvPr id="20" name="Group 19"/>
          <p:cNvGrpSpPr/>
          <p:nvPr/>
        </p:nvGrpSpPr>
        <p:grpSpPr>
          <a:xfrm>
            <a:off x="3135202" y="8561155"/>
            <a:ext cx="1182028" cy="1246496"/>
            <a:chOff x="7504772" y="2910859"/>
            <a:chExt cx="591014" cy="623248"/>
          </a:xfrm>
        </p:grpSpPr>
        <p:sp>
          <p:nvSpPr>
            <p:cNvPr id="21" name="Rectangle 20">
              <a:extLst>
                <a:ext uri="{FF2B5EF4-FFF2-40B4-BE49-F238E27FC236}">
                  <a16:creationId xmlns:a16="http://schemas.microsoft.com/office/drawing/2014/main" id="{38A36A83-45C2-FC1A-8DD8-4F2166FE932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5000" kern="0">
                <a:solidFill>
                  <a:srgbClr val="F6F6F6"/>
                </a:solidFill>
                <a:latin typeface="Arial"/>
                <a:sym typeface="Arial"/>
              </a:endParaRPr>
            </a:p>
          </p:txBody>
        </p:sp>
        <p:sp>
          <p:nvSpPr>
            <p:cNvPr id="22" name="Rectangle 21">
              <a:extLst>
                <a:ext uri="{FF2B5EF4-FFF2-40B4-BE49-F238E27FC236}">
                  <a16:creationId xmlns:a16="http://schemas.microsoft.com/office/drawing/2014/main" id="{ACDC0FA1-BEA3-CEF4-0528-55E136A3B6BF}"/>
                </a:ext>
              </a:extLst>
            </p:cNvPr>
            <p:cNvSpPr/>
            <p:nvPr/>
          </p:nvSpPr>
          <p:spPr>
            <a:xfrm>
              <a:off x="7636471" y="2910859"/>
              <a:ext cx="425632" cy="623248"/>
            </a:xfrm>
            <a:prstGeom prst="rect">
              <a:avLst/>
            </a:prstGeom>
          </p:spPr>
          <p:txBody>
            <a:bodyPr wrap="square">
              <a:spAutoFit/>
            </a:bodyPr>
            <a:lstStyle/>
            <a:p>
              <a:pPr algn="just" defTabSz="1828800">
                <a:lnSpc>
                  <a:spcPct val="150000"/>
                </a:lnSpc>
                <a:spcBef>
                  <a:spcPts val="1200"/>
                </a:spcBef>
                <a:spcAft>
                  <a:spcPts val="1200"/>
                </a:spcAft>
                <a:buClr>
                  <a:srgbClr val="000000"/>
                </a:buClr>
                <a:defRPr/>
              </a:pPr>
              <a:r>
                <a:rPr lang="en-US" sz="5000" b="1" dirty="0">
                  <a:solidFill>
                    <a:srgbClr val="FF0000"/>
                  </a:solidFill>
                  <a:latin typeface="Arial" panose="020B0604020202020204" pitchFamily="34" charset="0"/>
                  <a:cs typeface="Arial" panose="020B0604020202020204" pitchFamily="34" charset="0"/>
                  <a:sym typeface="Arial"/>
                </a:rPr>
                <a:t>S</a:t>
              </a:r>
              <a:endParaRPr lang="en-US" sz="5000" kern="0" dirty="0">
                <a:solidFill>
                  <a:srgbClr val="FF0000"/>
                </a:solidFill>
                <a:latin typeface="Arial"/>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3" name="Rectangle 22"/>
              <p:cNvSpPr/>
              <p:nvPr/>
            </p:nvSpPr>
            <p:spPr>
              <a:xfrm>
                <a:off x="5397748" y="5824551"/>
                <a:ext cx="10832851" cy="4113947"/>
              </a:xfrm>
              <a:prstGeom prst="rect">
                <a:avLst/>
              </a:prstGeom>
            </p:spPr>
            <p:txBody>
              <a:bodyPr wrap="square">
                <a:spAutoFit/>
              </a:bodyPr>
              <a:lstStyle/>
              <a:p>
                <a:pPr lvl="0">
                  <a:lnSpc>
                    <a:spcPct val="200000"/>
                  </a:lnSpc>
                  <a:spcBef>
                    <a:spcPts val="800"/>
                  </a:spcBef>
                  <a:spcAft>
                    <a:spcPts val="800"/>
                  </a:spcAft>
                  <a:tabLst>
                    <a:tab pos="1719580" algn="l"/>
                    <a:tab pos="3262630" algn="l"/>
                    <a:tab pos="4806315" algn="l"/>
                  </a:tabLst>
                </a:pPr>
                <a:r>
                  <a:rPr lang="vi-VN" sz="3800">
                    <a:solidFill>
                      <a:srgbClr val="000000"/>
                    </a:solidFill>
                    <a:ea typeface="Calibri" panose="020F0502020204030204" pitchFamily="34" charset="0"/>
                    <a:cs typeface="Times New Roman" panose="02020603050405020304" pitchFamily="18" charset="0"/>
                  </a:rPr>
                  <a:t>b)</a:t>
                </a:r>
                <a:r>
                  <a:rPr lang="vi-VN" sz="3800">
                    <a:solidFill>
                      <a:srgbClr val="000000"/>
                    </a:solidFill>
                    <a:ea typeface="Malgun Gothic" panose="020B0503020000020004" pitchFamily="34" charset="-127"/>
                    <a:cs typeface="Times New Roman" panose="02020603050405020304" pitchFamily="18" charset="0"/>
                  </a:rPr>
                  <a:t> </a:t>
                </a:r>
                <a14:m>
                  <m:oMath xmlns:m="http://schemas.openxmlformats.org/officeDocument/2006/math">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𝑓</m:t>
                        </m:r>
                      </m:e>
                      <m:sup>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e>
                      <m:sup>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up>
                    </m:sSup>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ln</m:t>
                        </m:r>
                      </m:fName>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func>
                  </m:oMath>
                </a14:m>
                <a:r>
                  <a:rPr lang="vi-VN" sz="3800">
                    <a:solidFill>
                      <a:srgbClr val="000000"/>
                    </a:solidFill>
                    <a:ea typeface="Malgun Gothic" panose="020B0503020000020004" pitchFamily="34" charset="-127"/>
                    <a:cs typeface="Times New Roman" panose="02020603050405020304" pitchFamily="18" charset="0"/>
                  </a:rPr>
                  <a:t>.</a:t>
                </a:r>
                <a:endParaRPr lang="en-US" sz="3800">
                  <a:solidFill>
                    <a:srgbClr val="000000"/>
                  </a:solidFill>
                  <a:ea typeface="Malgun Gothic" panose="020B0503020000020004" pitchFamily="34" charset="-127"/>
                  <a:cs typeface="Times New Roman" panose="02020603050405020304" pitchFamily="18" charset="0"/>
                </a:endParaRPr>
              </a:p>
              <a:p>
                <a:pPr lvl="0">
                  <a:lnSpc>
                    <a:spcPct val="200000"/>
                  </a:lnSpc>
                  <a:spcBef>
                    <a:spcPts val="800"/>
                  </a:spcBef>
                  <a:spcAft>
                    <a:spcPts val="800"/>
                  </a:spcAft>
                  <a:tabLst>
                    <a:tab pos="1719580" algn="l"/>
                    <a:tab pos="3262630" algn="l"/>
                    <a:tab pos="4806315" algn="l"/>
                  </a:tabLst>
                </a:pPr>
                <a:r>
                  <a:rPr lang="vi-VN" sz="3800">
                    <a:solidFill>
                      <a:srgbClr val="000000"/>
                    </a:solidFill>
                    <a:ea typeface="Calibri" panose="020F0502020204030204" pitchFamily="34" charset="0"/>
                    <a:cs typeface="Times New Roman" panose="02020603050405020304" pitchFamily="18" charset="0"/>
                  </a:rPr>
                  <a:t>c)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d>
                      <m:d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e>
                      <m:sup>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up>
                    </m:sSup>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ln</m:t>
                        </m:r>
                      </m:fName>
                      <m:e>
                        <m:d>
                          <m:dPr>
                            <m:begChr m:val="|"/>
                            <m:endChr m:val="|"/>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e>
                          <m:sup>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ln</m:t>
                            </m:r>
                          </m:fName>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func>
                      </m:e>
                    </m:func>
                  </m:oMath>
                </a14:m>
                <a:r>
                  <a:rPr lang="vi-VN" sz="3800">
                    <a:solidFill>
                      <a:srgbClr val="000000"/>
                    </a:solidFill>
                    <a:ea typeface="Calibri" panose="020F0502020204030204" pitchFamily="34" charset="0"/>
                    <a:cs typeface="Times New Roman" panose="02020603050405020304" pitchFamily="18" charset="0"/>
                  </a:rPr>
                  <a:t>.</a:t>
                </a:r>
                <a:endParaRPr lang="en-US" sz="3800">
                  <a:solidFill>
                    <a:srgbClr val="000000"/>
                  </a:solidFill>
                  <a:ea typeface="Calibri" panose="020F0502020204030204" pitchFamily="34" charset="0"/>
                  <a:cs typeface="Times New Roman" panose="02020603050405020304" pitchFamily="18" charset="0"/>
                </a:endParaRPr>
              </a:p>
              <a:p>
                <a:pPr lvl="0">
                  <a:lnSpc>
                    <a:spcPct val="200000"/>
                  </a:lnSpc>
                  <a:spcBef>
                    <a:spcPts val="800"/>
                  </a:spcBef>
                  <a:spcAft>
                    <a:spcPts val="800"/>
                  </a:spcAft>
                  <a:tabLst>
                    <a:tab pos="1719580" algn="l"/>
                    <a:tab pos="3262630" algn="l"/>
                    <a:tab pos="4806315" algn="l"/>
                  </a:tabLst>
                </a:pPr>
                <a:r>
                  <a:rPr lang="vi-VN" sz="3800">
                    <a:solidFill>
                      <a:srgbClr val="000000"/>
                    </a:solidFill>
                    <a:ea typeface="Calibri" panose="020F0502020204030204" pitchFamily="34" charset="0"/>
                    <a:cs typeface="Times New Roman" panose="02020603050405020304" pitchFamily="18" charset="0"/>
                  </a:rPr>
                  <a:t>d) Phương trình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d>
                      <m:d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𝑒</m:t>
                        </m:r>
                      </m:e>
                      <m:sup>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up>
                    </m:sSup>
                  </m:oMath>
                </a14:m>
                <a:r>
                  <a:rPr lang="vi-VN" sz="3800">
                    <a:solidFill>
                      <a:srgbClr val="000000"/>
                    </a:solidFill>
                    <a:ea typeface="Malgun Gothic" panose="020B0503020000020004" pitchFamily="34" charset="-127"/>
                    <a:cs typeface="Times New Roman" panose="02020603050405020304" pitchFamily="18" charset="0"/>
                  </a:rPr>
                  <a:t> có nghiệm duy nhất.</a:t>
                </a:r>
                <a:endParaRPr lang="en-US" sz="3800">
                  <a:solidFill>
                    <a:prstClr val="black"/>
                  </a:solidFill>
                  <a:ea typeface="Calibri" panose="020F050202020403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5397748" y="5824551"/>
                <a:ext cx="10832851" cy="4113947"/>
              </a:xfrm>
              <a:prstGeom prst="rect">
                <a:avLst/>
              </a:prstGeom>
              <a:blipFill>
                <a:blip r:embed="rId8"/>
                <a:stretch>
                  <a:fillRect l="-1857"/>
                </a:stretch>
              </a:blipFill>
            </p:spPr>
            <p:txBody>
              <a:bodyPr/>
              <a:lstStyle/>
              <a:p>
                <a:r>
                  <a:rPr lang="en-US">
                    <a:noFill/>
                  </a:rPr>
                  <a:t> </a:t>
                </a:r>
              </a:p>
            </p:txBody>
          </p:sp>
        </mc:Fallback>
      </mc:AlternateContent>
    </p:spTree>
    <p:extLst>
      <p:ext uri="{BB962C8B-B14F-4D97-AF65-F5344CB8AC3E}">
        <p14:creationId xmlns:p14="http://schemas.microsoft.com/office/powerpoint/2010/main" val="19122076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3400" y="395036"/>
            <a:ext cx="17221200" cy="9472864"/>
            <a:chOff x="0" y="0"/>
            <a:chExt cx="22003200" cy="12244000"/>
          </a:xfrm>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solidFill>
              <a:srgbClr val="F9FFF7"/>
            </a:solidFill>
          </p:spPr>
        </p:sp>
      </p:grpSp>
      <p:grpSp>
        <p:nvGrpSpPr>
          <p:cNvPr id="8" name="Group 7"/>
          <p:cNvGrpSpPr/>
          <p:nvPr/>
        </p:nvGrpSpPr>
        <p:grpSpPr>
          <a:xfrm>
            <a:off x="2603690" y="3744605"/>
            <a:ext cx="1182028" cy="1246496"/>
            <a:chOff x="7504772" y="1532102"/>
            <a:chExt cx="591014" cy="623248"/>
          </a:xfrm>
        </p:grpSpPr>
        <p:sp>
          <p:nvSpPr>
            <p:cNvPr id="9" name="Rectangle 8">
              <a:extLst>
                <a:ext uri="{FF2B5EF4-FFF2-40B4-BE49-F238E27FC236}">
                  <a16:creationId xmlns:a16="http://schemas.microsoft.com/office/drawing/2014/main" id="{35F2F976-A417-FB7C-186B-087586347394}"/>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EF1698FF-42EB-A6A1-860E-6F0CAF27D0CA}"/>
                </a:ext>
              </a:extLst>
            </p:cNvPr>
            <p:cNvSpPr/>
            <p:nvPr/>
          </p:nvSpPr>
          <p:spPr>
            <a:xfrm>
              <a:off x="7644195" y="1532102"/>
              <a:ext cx="425632" cy="623248"/>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en-US" sz="5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grpSp>
        <p:nvGrpSpPr>
          <p:cNvPr id="11" name="Group 10"/>
          <p:cNvGrpSpPr/>
          <p:nvPr/>
        </p:nvGrpSpPr>
        <p:grpSpPr>
          <a:xfrm>
            <a:off x="2594004" y="5143500"/>
            <a:ext cx="1182028" cy="1246496"/>
            <a:chOff x="7504772" y="2917012"/>
            <a:chExt cx="591014" cy="623248"/>
          </a:xfrm>
        </p:grpSpPr>
        <p:sp>
          <p:nvSpPr>
            <p:cNvPr id="12" name="Rectangle 11">
              <a:extLst>
                <a:ext uri="{FF2B5EF4-FFF2-40B4-BE49-F238E27FC236}">
                  <a16:creationId xmlns:a16="http://schemas.microsoft.com/office/drawing/2014/main" id="{38A36A83-45C2-FC1A-8DD8-4F2166FE932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ACDC0FA1-BEA3-CEF4-0528-55E136A3B6BF}"/>
                </a:ext>
              </a:extLst>
            </p:cNvPr>
            <p:cNvSpPr/>
            <p:nvPr/>
          </p:nvSpPr>
          <p:spPr>
            <a:xfrm>
              <a:off x="7649038" y="2917012"/>
              <a:ext cx="425632" cy="623248"/>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en-US" sz="5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S</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pic>
        <p:nvPicPr>
          <p:cNvPr id="14" name="Picture 2">
            <a:extLst>
              <a:ext uri="{FF2B5EF4-FFF2-40B4-BE49-F238E27FC236}">
                <a16:creationId xmlns:a16="http://schemas.microsoft.com/office/drawing/2014/main" id="{1E3CEB4C-A240-3144-D2AE-4A5A0357E1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6257" y="571500"/>
            <a:ext cx="2460830" cy="2347017"/>
          </a:xfrm>
          <a:prstGeom prst="rect">
            <a:avLst/>
          </a:prstGeom>
        </p:spPr>
      </p:pic>
      <p:grpSp>
        <p:nvGrpSpPr>
          <p:cNvPr id="17" name="Group 16"/>
          <p:cNvGrpSpPr/>
          <p:nvPr/>
        </p:nvGrpSpPr>
        <p:grpSpPr>
          <a:xfrm>
            <a:off x="2603690" y="6716404"/>
            <a:ext cx="1182028" cy="1246496"/>
            <a:chOff x="7504772" y="1523525"/>
            <a:chExt cx="591014" cy="623248"/>
          </a:xfrm>
        </p:grpSpPr>
        <p:sp>
          <p:nvSpPr>
            <p:cNvPr id="18" name="Rectangle 17">
              <a:extLst>
                <a:ext uri="{FF2B5EF4-FFF2-40B4-BE49-F238E27FC236}">
                  <a16:creationId xmlns:a16="http://schemas.microsoft.com/office/drawing/2014/main" id="{35F2F976-A417-FB7C-186B-087586347394}"/>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EF1698FF-42EB-A6A1-860E-6F0CAF27D0CA}"/>
                </a:ext>
              </a:extLst>
            </p:cNvPr>
            <p:cNvSpPr/>
            <p:nvPr/>
          </p:nvSpPr>
          <p:spPr>
            <a:xfrm>
              <a:off x="7644195" y="1523525"/>
              <a:ext cx="425632" cy="623248"/>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en-US" sz="5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grpSp>
        <p:nvGrpSpPr>
          <p:cNvPr id="20" name="Group 19"/>
          <p:cNvGrpSpPr/>
          <p:nvPr/>
        </p:nvGrpSpPr>
        <p:grpSpPr>
          <a:xfrm>
            <a:off x="2594004" y="8240404"/>
            <a:ext cx="1182028" cy="1246496"/>
            <a:chOff x="7504772" y="2927816"/>
            <a:chExt cx="591014" cy="623248"/>
          </a:xfrm>
        </p:grpSpPr>
        <p:sp>
          <p:nvSpPr>
            <p:cNvPr id="21" name="Rectangle 20">
              <a:extLst>
                <a:ext uri="{FF2B5EF4-FFF2-40B4-BE49-F238E27FC236}">
                  <a16:creationId xmlns:a16="http://schemas.microsoft.com/office/drawing/2014/main" id="{38A36A83-45C2-FC1A-8DD8-4F2166FE932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ACDC0FA1-BEA3-CEF4-0528-55E136A3B6BF}"/>
                </a:ext>
              </a:extLst>
            </p:cNvPr>
            <p:cNvSpPr/>
            <p:nvPr/>
          </p:nvSpPr>
          <p:spPr>
            <a:xfrm>
              <a:off x="7649038" y="2927816"/>
              <a:ext cx="425632" cy="623248"/>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en-US" sz="5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S</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grpSp>
        <p:nvGrpSpPr>
          <p:cNvPr id="24" name="Group 23"/>
          <p:cNvGrpSpPr/>
          <p:nvPr/>
        </p:nvGrpSpPr>
        <p:grpSpPr>
          <a:xfrm>
            <a:off x="4800600" y="647700"/>
            <a:ext cx="12507452" cy="9144000"/>
            <a:chOff x="4942348" y="647700"/>
            <a:chExt cx="12507452" cy="9144000"/>
          </a:xfrm>
        </p:grpSpPr>
        <mc:AlternateContent xmlns:mc="http://schemas.openxmlformats.org/markup-compatibility/2006" xmlns:a14="http://schemas.microsoft.com/office/drawing/2010/main">
          <mc:Choice Requires="a14">
            <p:sp>
              <p:nvSpPr>
                <p:cNvPr id="5" name="Rectangle 4"/>
                <p:cNvSpPr/>
                <p:nvPr/>
              </p:nvSpPr>
              <p:spPr>
                <a:xfrm>
                  <a:off x="4952999" y="647700"/>
                  <a:ext cx="12496801" cy="2735557"/>
                </a:xfrm>
                <a:prstGeom prst="rect">
                  <a:avLst/>
                </a:prstGeom>
              </p:spPr>
              <p:txBody>
                <a:bodyPr wrap="square">
                  <a:spAutoFit/>
                </a:bodyPr>
                <a:lstStyle/>
                <a:p>
                  <a:pPr>
                    <a:lnSpc>
                      <a:spcPct val="110000"/>
                    </a:lnSpc>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vi-VN" sz="3800" b="1" smtClean="0">
                            <a:ea typeface="Malgun Gothic" panose="020B0503020000020004" pitchFamily="34" charset="-127"/>
                            <a:cs typeface="Times New Roman" panose="02020603050405020304" pitchFamily="18" charset="0"/>
                          </a:rPr>
                          <m:t>C</m:t>
                        </m:r>
                        <m:r>
                          <m:rPr>
                            <m:nor/>
                          </m:rPr>
                          <a:rPr lang="vi-VN" sz="3800" b="1" smtClean="0">
                            <a:ea typeface="Malgun Gothic" panose="020B0503020000020004" pitchFamily="34" charset="-127"/>
                            <a:cs typeface="Times New Roman" panose="02020603050405020304" pitchFamily="18" charset="0"/>
                          </a:rPr>
                          <m:t>â</m:t>
                        </m:r>
                        <m:r>
                          <m:rPr>
                            <m:nor/>
                          </m:rPr>
                          <a:rPr lang="vi-VN" sz="3800" b="1" smtClean="0">
                            <a:ea typeface="Malgun Gothic" panose="020B0503020000020004" pitchFamily="34" charset="-127"/>
                            <a:cs typeface="Times New Roman" panose="02020603050405020304" pitchFamily="18" charset="0"/>
                          </a:rPr>
                          <m:t>u</m:t>
                        </m:r>
                        <m:r>
                          <m:rPr>
                            <m:nor/>
                          </m:rPr>
                          <a:rPr lang="vi-VN" sz="3800" b="1" smtClean="0">
                            <a:ea typeface="Malgun Gothic" panose="020B0503020000020004" pitchFamily="34" charset="-127"/>
                            <a:cs typeface="Times New Roman" panose="02020603050405020304" pitchFamily="18" charset="0"/>
                          </a:rPr>
                          <m:t> 2: </m:t>
                        </m:r>
                        <m:r>
                          <m:rPr>
                            <m:nor/>
                          </m:rPr>
                          <a:rPr lang="vi-VN" sz="3800" smtClean="0">
                            <a:ea typeface="Malgun Gothic" panose="020B0503020000020004" pitchFamily="34" charset="-127"/>
                            <a:cs typeface="Times New Roman" panose="02020603050405020304" pitchFamily="18" charset="0"/>
                          </a:rPr>
                          <m:t>Cho</m:t>
                        </m:r>
                        <m:r>
                          <m:rPr>
                            <m:nor/>
                          </m:rPr>
                          <a:rPr lang="vi-VN" sz="3800" smtClean="0">
                            <a:ea typeface="Malgun Gothic" panose="020B0503020000020004" pitchFamily="34" charset="-127"/>
                            <a:cs typeface="Times New Roman" panose="02020603050405020304" pitchFamily="18" charset="0"/>
                          </a:rPr>
                          <m:t> </m:t>
                        </m:r>
                        <m:r>
                          <m:rPr>
                            <m:nor/>
                          </m:rPr>
                          <a:rPr lang="vi-VN" sz="3800" smtClean="0">
                            <a:ea typeface="Malgun Gothic" panose="020B0503020000020004" pitchFamily="34" charset="-127"/>
                            <a:cs typeface="Times New Roman" panose="02020603050405020304" pitchFamily="18" charset="0"/>
                          </a:rPr>
                          <m:t>h</m:t>
                        </m:r>
                        <m:r>
                          <m:rPr>
                            <m:nor/>
                          </m:rPr>
                          <a:rPr lang="vi-VN" sz="3800" smtClean="0">
                            <a:ea typeface="Malgun Gothic" panose="020B0503020000020004" pitchFamily="34" charset="-127"/>
                            <a:cs typeface="Times New Roman" panose="02020603050405020304" pitchFamily="18" charset="0"/>
                          </a:rPr>
                          <m:t>à</m:t>
                        </m:r>
                        <m:r>
                          <m:rPr>
                            <m:nor/>
                          </m:rPr>
                          <a:rPr lang="vi-VN" sz="3800" smtClean="0">
                            <a:ea typeface="Malgun Gothic" panose="020B0503020000020004" pitchFamily="34" charset="-127"/>
                            <a:cs typeface="Times New Roman" panose="02020603050405020304" pitchFamily="18" charset="0"/>
                          </a:rPr>
                          <m:t>m</m:t>
                        </m:r>
                        <m:r>
                          <m:rPr>
                            <m:nor/>
                          </m:rPr>
                          <a:rPr lang="vi-VN" sz="3800" smtClean="0">
                            <a:ea typeface="Malgun Gothic" panose="020B0503020000020004" pitchFamily="34" charset="-127"/>
                            <a:cs typeface="Times New Roman" panose="02020603050405020304" pitchFamily="18" charset="0"/>
                          </a:rPr>
                          <m:t> </m:t>
                        </m:r>
                        <m:r>
                          <m:rPr>
                            <m:nor/>
                          </m:rPr>
                          <a:rPr lang="vi-VN" sz="3800" smtClean="0">
                            <a:ea typeface="Malgun Gothic" panose="020B0503020000020004" pitchFamily="34" charset="-127"/>
                            <a:cs typeface="Times New Roman" panose="02020603050405020304" pitchFamily="18" charset="0"/>
                          </a:rPr>
                          <m:t>s</m:t>
                        </m:r>
                        <m:r>
                          <m:rPr>
                            <m:nor/>
                          </m:rPr>
                          <a:rPr lang="vi-VN" sz="3800" smtClean="0">
                            <a:ea typeface="Malgun Gothic" panose="020B0503020000020004" pitchFamily="34" charset="-127"/>
                            <a:cs typeface="Times New Roman" panose="02020603050405020304" pitchFamily="18" charset="0"/>
                          </a:rPr>
                          <m:t>ố </m:t>
                        </m:r>
                        <m:r>
                          <a:rPr lang="vi-VN" sz="3800" i="1">
                            <a:latin typeface="Cambria Math" panose="02040503050406030204" pitchFamily="18" charset="0"/>
                            <a:ea typeface="Malgun Gothic" panose="020B0503020000020004" pitchFamily="34" charset="-127"/>
                            <a:cs typeface="Times New Roman" panose="02020603050405020304" pitchFamily="18" charset="0"/>
                          </a:rPr>
                          <m:t>𝑓</m:t>
                        </m:r>
                        <m:d>
                          <m:dPr>
                            <m:ctrlPr>
                              <a:rPr lang="vi-VN" sz="3800" i="1">
                                <a:latin typeface="Cambria Math" panose="02040503050406030204" pitchFamily="18" charset="0"/>
                                <a:ea typeface="Malgun Gothic" panose="020B0503020000020004" pitchFamily="34" charset="-127"/>
                                <a:cs typeface="Times New Roman" panose="02020603050405020304" pitchFamily="18" charset="0"/>
                              </a:rPr>
                            </m:ctrlPr>
                          </m:dPr>
                          <m:e>
                            <m:r>
                              <a:rPr lang="vi-VN" sz="3800" i="1">
                                <a:latin typeface="Cambria Math" panose="02040503050406030204" pitchFamily="18" charset="0"/>
                                <a:ea typeface="Malgun Gothic" panose="020B0503020000020004" pitchFamily="34" charset="-127"/>
                                <a:cs typeface="Times New Roman" panose="02020603050405020304" pitchFamily="18" charset="0"/>
                              </a:rPr>
                              <m:t>𝑥</m:t>
                            </m:r>
                          </m:e>
                        </m:d>
                        <m:r>
                          <m:rPr>
                            <m:nor/>
                          </m:rPr>
                          <a:rPr lang="vi-VN" sz="3800">
                            <a:ea typeface="Malgun Gothic" panose="020B0503020000020004" pitchFamily="34" charset="-127"/>
                            <a:cs typeface="Times New Roman" panose="02020603050405020304" pitchFamily="18" charset="0"/>
                          </a:rPr>
                          <m:t> </m:t>
                        </m:r>
                        <m:r>
                          <m:rPr>
                            <m:nor/>
                          </m:rPr>
                          <a:rPr lang="vi-VN" sz="3800">
                            <a:ea typeface="Malgun Gothic" panose="020B0503020000020004" pitchFamily="34" charset="-127"/>
                            <a:cs typeface="Times New Roman" panose="02020603050405020304" pitchFamily="18" charset="0"/>
                          </a:rPr>
                          <m:t>x</m:t>
                        </m:r>
                        <m:r>
                          <m:rPr>
                            <m:nor/>
                          </m:rPr>
                          <a:rPr lang="vi-VN" sz="3800">
                            <a:ea typeface="Malgun Gothic" panose="020B0503020000020004" pitchFamily="34" charset="-127"/>
                            <a:cs typeface="Times New Roman" panose="02020603050405020304" pitchFamily="18" charset="0"/>
                          </a:rPr>
                          <m:t>á</m:t>
                        </m:r>
                        <m:r>
                          <m:rPr>
                            <m:nor/>
                          </m:rPr>
                          <a:rPr lang="vi-VN" sz="3800">
                            <a:ea typeface="Malgun Gothic" panose="020B0503020000020004" pitchFamily="34" charset="-127"/>
                            <a:cs typeface="Times New Roman" panose="02020603050405020304" pitchFamily="18" charset="0"/>
                          </a:rPr>
                          <m:t>c</m:t>
                        </m:r>
                        <m:r>
                          <m:rPr>
                            <m:nor/>
                          </m:rPr>
                          <a:rPr lang="vi-VN" sz="3800">
                            <a:ea typeface="Malgun Gothic" panose="020B0503020000020004" pitchFamily="34" charset="-127"/>
                            <a:cs typeface="Times New Roman" panose="02020603050405020304" pitchFamily="18" charset="0"/>
                          </a:rPr>
                          <m:t> đị</m:t>
                        </m:r>
                        <m:r>
                          <m:rPr>
                            <m:nor/>
                          </m:rPr>
                          <a:rPr lang="vi-VN" sz="3800">
                            <a:ea typeface="Malgun Gothic" panose="020B0503020000020004" pitchFamily="34" charset="-127"/>
                            <a:cs typeface="Times New Roman" panose="02020603050405020304" pitchFamily="18" charset="0"/>
                          </a:rPr>
                          <m:t>nh</m:t>
                        </m:r>
                        <m:r>
                          <m:rPr>
                            <m:nor/>
                          </m:rPr>
                          <a:rPr lang="vi-VN" sz="3800">
                            <a:ea typeface="Malgun Gothic" panose="020B0503020000020004" pitchFamily="34" charset="-127"/>
                            <a:cs typeface="Times New Roman" panose="02020603050405020304" pitchFamily="18" charset="0"/>
                          </a:rPr>
                          <m:t> </m:t>
                        </m:r>
                        <m:r>
                          <m:rPr>
                            <m:nor/>
                          </m:rPr>
                          <a:rPr lang="vi-VN" sz="3800">
                            <a:ea typeface="Malgun Gothic" panose="020B0503020000020004" pitchFamily="34" charset="-127"/>
                            <a:cs typeface="Times New Roman" panose="02020603050405020304" pitchFamily="18" charset="0"/>
                          </a:rPr>
                          <m:t>tr</m:t>
                        </m:r>
                        <m:r>
                          <m:rPr>
                            <m:nor/>
                          </m:rPr>
                          <a:rPr lang="vi-VN" sz="3800">
                            <a:ea typeface="Malgun Gothic" panose="020B0503020000020004" pitchFamily="34" charset="-127"/>
                            <a:cs typeface="Times New Roman" panose="02020603050405020304" pitchFamily="18" charset="0"/>
                          </a:rPr>
                          <m:t>ê</m:t>
                        </m:r>
                        <m:r>
                          <m:rPr>
                            <m:nor/>
                          </m:rPr>
                          <a:rPr lang="vi-VN" sz="3800">
                            <a:ea typeface="Malgun Gothic" panose="020B0503020000020004" pitchFamily="34" charset="-127"/>
                            <a:cs typeface="Times New Roman" panose="02020603050405020304" pitchFamily="18" charset="0"/>
                          </a:rPr>
                          <m:t>n</m:t>
                        </m:r>
                        <m:r>
                          <a:rPr lang="en-US" sz="3800" b="0" i="1" smtClean="0">
                            <a:latin typeface="Cambria Math" panose="02040503050406030204" pitchFamily="18" charset="0"/>
                            <a:ea typeface="Malgun Gothic" panose="020B0503020000020004" pitchFamily="34" charset="-127"/>
                            <a:cs typeface="Times New Roman" panose="02020603050405020304" pitchFamily="18" charset="0"/>
                          </a:rPr>
                          <m:t> </m:t>
                        </m:r>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ℝ</m:t>
                        </m:r>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2</m:t>
                                </m:r>
                              </m:den>
                            </m:f>
                          </m:e>
                        </m:d>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m:t>
                        </m:r>
                        <m:r>
                          <m:rPr>
                            <m:nor/>
                          </m:rPr>
                          <a:rPr lang="vi-VN" sz="3800">
                            <a:solidFill>
                              <a:prstClr val="black"/>
                            </a:solidFill>
                            <a:ea typeface="Malgun Gothic" panose="020B0503020000020004" pitchFamily="34" charset="-127"/>
                            <a:cs typeface="Times New Roman" panose="02020603050405020304" pitchFamily="18" charset="0"/>
                          </a:rPr>
                          <m:t>th</m:t>
                        </m:r>
                        <m:r>
                          <m:rPr>
                            <m:nor/>
                          </m:rPr>
                          <a:rPr lang="vi-VN" sz="3800">
                            <a:solidFill>
                              <a:prstClr val="black"/>
                            </a:solidFill>
                            <a:ea typeface="Malgun Gothic" panose="020B0503020000020004" pitchFamily="34" charset="-127"/>
                            <a:cs typeface="Times New Roman" panose="02020603050405020304" pitchFamily="18" charset="0"/>
                          </a:rPr>
                          <m:t>ỏ</m:t>
                        </m:r>
                        <m:r>
                          <m:rPr>
                            <m:nor/>
                          </m:rPr>
                          <a:rPr lang="vi-VN" sz="3800">
                            <a:solidFill>
                              <a:prstClr val="black"/>
                            </a:solidFill>
                            <a:ea typeface="Malgun Gothic" panose="020B0503020000020004" pitchFamily="34" charset="-127"/>
                            <a:cs typeface="Times New Roman" panose="02020603050405020304" pitchFamily="18" charset="0"/>
                          </a:rPr>
                          <m:t>a</m:t>
                        </m:r>
                        <m:r>
                          <m:rPr>
                            <m:nor/>
                          </m:rPr>
                          <a:rPr lang="vi-VN" sz="3800">
                            <a:solidFill>
                              <a:prstClr val="black"/>
                            </a:solidFill>
                            <a:ea typeface="Malgun Gothic" panose="020B0503020000020004" pitchFamily="34" charset="-127"/>
                            <a:cs typeface="Times New Roman" panose="02020603050405020304" pitchFamily="18" charset="0"/>
                          </a:rPr>
                          <m:t> </m:t>
                        </m:r>
                        <m:r>
                          <m:rPr>
                            <m:nor/>
                          </m:rPr>
                          <a:rPr lang="vi-VN" sz="3800">
                            <a:solidFill>
                              <a:prstClr val="black"/>
                            </a:solidFill>
                            <a:ea typeface="Malgun Gothic" panose="020B0503020000020004" pitchFamily="34" charset="-127"/>
                            <a:cs typeface="Times New Roman" panose="02020603050405020304" pitchFamily="18" charset="0"/>
                          </a:rPr>
                          <m:t>m</m:t>
                        </m:r>
                        <m:r>
                          <m:rPr>
                            <m:nor/>
                          </m:rPr>
                          <a:rPr lang="vi-VN" sz="3800">
                            <a:solidFill>
                              <a:prstClr val="black"/>
                            </a:solidFill>
                            <a:ea typeface="Malgun Gothic" panose="020B0503020000020004" pitchFamily="34" charset="-127"/>
                            <a:cs typeface="Times New Roman" panose="02020603050405020304" pitchFamily="18" charset="0"/>
                          </a:rPr>
                          <m:t>ã</m:t>
                        </m:r>
                        <m:r>
                          <m:rPr>
                            <m:nor/>
                          </m:rPr>
                          <a:rPr lang="vi-VN" sz="3800">
                            <a:solidFill>
                              <a:prstClr val="black"/>
                            </a:solidFill>
                            <a:ea typeface="Malgun Gothic" panose="020B0503020000020004" pitchFamily="34" charset="-127"/>
                            <a:cs typeface="Times New Roman" panose="02020603050405020304" pitchFamily="18" charset="0"/>
                          </a:rPr>
                          <m:t>n</m:t>
                        </m:r>
                      </m:oMath>
                    </m:oMathPara>
                  </a14:m>
                  <a:endParaRPr lang="en-US" sz="3800">
                    <a:effectLst/>
                    <a:ea typeface="Malgun Gothic" panose="020B0503020000020004" pitchFamily="34" charset="-127"/>
                    <a:cs typeface="Times New Roman" panose="02020603050405020304" pitchFamily="18" charset="0"/>
                  </a:endParaRPr>
                </a:p>
                <a:p>
                  <a:pPr>
                    <a:lnSpc>
                      <a:spcPct val="110000"/>
                    </a:lnSpc>
                    <a:tabLst>
                      <a:tab pos="1719580" algn="l"/>
                      <a:tab pos="3262630" algn="l"/>
                      <a:tab pos="4806315" algn="l"/>
                    </a:tabLst>
                  </a:pPr>
                  <a14:m>
                    <m:oMathPara xmlns:m="http://schemas.openxmlformats.org/officeDocument/2006/math">
                      <m:oMathParaPr>
                        <m:jc m:val="left"/>
                      </m:oMathParaPr>
                      <m:oMath xmlns:m="http://schemas.openxmlformats.org/officeDocument/2006/math">
                        <m:sSup>
                          <m:sSup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sSupPr>
                          <m:e>
                            <m:r>
                              <a:rPr lang="vi-VN" sz="3800" i="1">
                                <a:latin typeface="Cambria Math" panose="02040503050406030204" pitchFamily="18" charset="0"/>
                                <a:ea typeface="Malgun Gothic" panose="020B0503020000020004" pitchFamily="34" charset="-127"/>
                                <a:cs typeface="Times New Roman" panose="02020603050405020304" pitchFamily="18" charset="0"/>
                              </a:rPr>
                              <m:t>𝑓</m:t>
                            </m:r>
                          </m:e>
                          <m:sup>
                            <m:r>
                              <a:rPr lang="vi-VN" sz="3800" i="1">
                                <a:latin typeface="Cambria Math" panose="02040503050406030204" pitchFamily="18" charset="0"/>
                                <a:ea typeface="Malgun Gothic" panose="020B0503020000020004" pitchFamily="34" charset="-127"/>
                                <a:cs typeface="Times New Roman" panose="02020603050405020304" pitchFamily="18" charset="0"/>
                              </a:rPr>
                              <m:t>′</m:t>
                            </m:r>
                          </m:sup>
                        </m:sSup>
                        <m:d>
                          <m:d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dPr>
                          <m:e>
                            <m:r>
                              <a:rPr lang="vi-VN" sz="3800" i="1">
                                <a:latin typeface="Cambria Math" panose="02040503050406030204" pitchFamily="18" charset="0"/>
                                <a:ea typeface="Malgun Gothic" panose="020B0503020000020004" pitchFamily="34" charset="-127"/>
                                <a:cs typeface="Times New Roman" panose="02020603050405020304" pitchFamily="18" charset="0"/>
                              </a:rPr>
                              <m:t>𝑥</m:t>
                            </m:r>
                          </m:e>
                        </m:d>
                        <m:r>
                          <a:rPr lang="vi-VN" sz="38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fPr>
                          <m:num>
                            <m:r>
                              <a:rPr lang="vi-VN" sz="3800" i="1">
                                <a:latin typeface="Cambria Math" panose="02040503050406030204" pitchFamily="18" charset="0"/>
                                <a:ea typeface="Malgun Gothic" panose="020B0503020000020004" pitchFamily="34" charset="-127"/>
                                <a:cs typeface="Times New Roman" panose="02020603050405020304" pitchFamily="18" charset="0"/>
                              </a:rPr>
                              <m:t>2</m:t>
                            </m:r>
                          </m:num>
                          <m:den>
                            <m:r>
                              <a:rPr lang="vi-VN" sz="3800" i="1">
                                <a:latin typeface="Cambria Math" panose="02040503050406030204" pitchFamily="18" charset="0"/>
                                <a:ea typeface="Malgun Gothic" panose="020B0503020000020004" pitchFamily="34" charset="-127"/>
                                <a:cs typeface="Times New Roman" panose="02020603050405020304" pitchFamily="18" charset="0"/>
                              </a:rPr>
                              <m:t>2</m:t>
                            </m:r>
                            <m:r>
                              <a:rPr lang="vi-VN" sz="3800" i="1">
                                <a:latin typeface="Cambria Math" panose="02040503050406030204" pitchFamily="18" charset="0"/>
                                <a:ea typeface="Malgun Gothic" panose="020B0503020000020004" pitchFamily="34" charset="-127"/>
                                <a:cs typeface="Times New Roman" panose="02020603050405020304" pitchFamily="18" charset="0"/>
                              </a:rPr>
                              <m:t>𝑥</m:t>
                            </m:r>
                            <m:r>
                              <a:rPr lang="vi-VN" sz="3800" i="1">
                                <a:latin typeface="Cambria Math" panose="02040503050406030204" pitchFamily="18" charset="0"/>
                                <a:ea typeface="Malgun Gothic" panose="020B0503020000020004" pitchFamily="34" charset="-127"/>
                                <a:cs typeface="Times New Roman" panose="02020603050405020304" pitchFamily="18" charset="0"/>
                              </a:rPr>
                              <m:t>−1</m:t>
                            </m:r>
                          </m:den>
                        </m:f>
                        <m:r>
                          <a:rPr lang="vi-VN" sz="3800" i="1">
                            <a:latin typeface="Cambria Math" panose="02040503050406030204" pitchFamily="18" charset="0"/>
                            <a:ea typeface="Malgun Gothic" panose="020B0503020000020004" pitchFamily="34" charset="-127"/>
                            <a:cs typeface="Times New Roman" panose="02020603050405020304" pitchFamily="18" charset="0"/>
                          </a:rPr>
                          <m:t>,</m:t>
                        </m:r>
                        <m:r>
                          <a:rPr lang="vi-VN" sz="3800" i="1">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3800" i="1">
                                <a:latin typeface="Cambria Math" panose="02040503050406030204" pitchFamily="18" charset="0"/>
                                <a:ea typeface="Malgun Gothic" panose="020B0503020000020004" pitchFamily="34" charset="-127"/>
                                <a:cs typeface="Times New Roman" panose="02020603050405020304" pitchFamily="18" charset="0"/>
                              </a:rPr>
                            </m:ctrlPr>
                          </m:dPr>
                          <m:e>
                            <m:r>
                              <a:rPr lang="vi-VN" sz="3800" i="1">
                                <a:latin typeface="Cambria Math" panose="02040503050406030204" pitchFamily="18" charset="0"/>
                                <a:ea typeface="Malgun Gothic" panose="020B0503020000020004" pitchFamily="34" charset="-127"/>
                                <a:cs typeface="Times New Roman" panose="02020603050405020304" pitchFamily="18" charset="0"/>
                              </a:rPr>
                              <m:t>0</m:t>
                            </m:r>
                          </m:e>
                        </m:d>
                        <m:r>
                          <a:rPr lang="vi-VN" sz="3800" i="1">
                            <a:latin typeface="Cambria Math" panose="02040503050406030204" pitchFamily="18" charset="0"/>
                            <a:ea typeface="Malgun Gothic" panose="020B0503020000020004" pitchFamily="34" charset="-127"/>
                            <a:cs typeface="Times New Roman" panose="02020603050405020304" pitchFamily="18" charset="0"/>
                          </a:rPr>
                          <m:t>=1</m:t>
                        </m:r>
                        <m:r>
                          <m:rPr>
                            <m:nor/>
                          </m:rPr>
                          <a:rPr lang="vi-VN" sz="3800">
                            <a:ea typeface="Malgun Gothic" panose="020B0503020000020004" pitchFamily="34" charset="-127"/>
                            <a:cs typeface="Times New Roman" panose="02020603050405020304" pitchFamily="18" charset="0"/>
                          </a:rPr>
                          <m:t> </m:t>
                        </m:r>
                        <m:r>
                          <m:rPr>
                            <m:nor/>
                          </m:rPr>
                          <a:rPr lang="vi-VN" sz="3800">
                            <a:ea typeface="Malgun Gothic" panose="020B0503020000020004" pitchFamily="34" charset="-127"/>
                            <a:cs typeface="Times New Roman" panose="02020603050405020304" pitchFamily="18" charset="0"/>
                          </a:rPr>
                          <m:t>v</m:t>
                        </m:r>
                        <m:r>
                          <m:rPr>
                            <m:nor/>
                          </m:rPr>
                          <a:rPr lang="vi-VN" sz="3800">
                            <a:ea typeface="Malgun Gothic" panose="020B0503020000020004" pitchFamily="34" charset="-127"/>
                            <a:cs typeface="Times New Roman" panose="02020603050405020304" pitchFamily="18" charset="0"/>
                          </a:rPr>
                          <m:t>à</m:t>
                        </m:r>
                        <m:r>
                          <a:rPr lang="en-US" sz="3800" b="0" i="1" smtClean="0">
                            <a:latin typeface="Cambria Math" panose="02040503050406030204" pitchFamily="18" charset="0"/>
                            <a:ea typeface="Malgun Gothic" panose="020B0503020000020004" pitchFamily="34" charset="-127"/>
                            <a:cs typeface="Times New Roman" panose="02020603050405020304" pitchFamily="18" charset="0"/>
                          </a:rPr>
                          <m:t> </m:t>
                        </m:r>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1</m:t>
                            </m:r>
                          </m:e>
                        </m:d>
                        <m:r>
                          <a:rPr lang="vi-VN"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a:effectLs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952999" y="647700"/>
                  <a:ext cx="12496801" cy="273555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952998" y="3821852"/>
                  <a:ext cx="12344401" cy="2688621"/>
                </a:xfrm>
                <a:prstGeom prst="rect">
                  <a:avLst/>
                </a:prstGeom>
              </p:spPr>
              <p:txBody>
                <a:bodyPr wrap="square">
                  <a:spAutoFit/>
                </a:bodyPr>
                <a:lstStyle/>
                <a:p>
                  <a:pPr lvl="0">
                    <a:lnSpc>
                      <a:spcPct val="150000"/>
                    </a:lnSpc>
                    <a:spcBef>
                      <a:spcPts val="300"/>
                    </a:spcBef>
                    <a:spcAft>
                      <a:spcPts val="300"/>
                    </a:spcAft>
                    <a:tabLst>
                      <a:tab pos="1719580" algn="l"/>
                      <a:tab pos="3262630" algn="l"/>
                      <a:tab pos="4806315" algn="l"/>
                    </a:tabLst>
                  </a:pPr>
                  <a: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e>
                      </m:d>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8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ln</m:t>
                          </m:r>
                        </m:fName>
                        <m:e>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m:t>
                          </m:r>
                        </m:e>
                      </m:func>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𝐶</m:t>
                      </m:r>
                    </m:oMath>
                  </a14:m>
                  <a: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a:t> với </a:t>
                  </a:r>
                  <a14:m>
                    <m:oMath xmlns:m="http://schemas.openxmlformats.org/officeDocument/2006/math">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𝐶</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ℝ</m:t>
                      </m:r>
                    </m:oMath>
                  </a14:m>
                  <a: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a:t>.</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300"/>
                    </a:spcBef>
                    <a:spcAft>
                      <a:spcPts val="300"/>
                    </a:spcAft>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en-US" sz="38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en-US" sz="380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d>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8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ln</m:t>
                            </m:r>
                          </m:fName>
                          <m:e>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(1−2</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e>
                        </m:func>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 ∀</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38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952998" y="3821852"/>
                  <a:ext cx="12344401" cy="2688621"/>
                </a:xfrm>
                <a:prstGeom prst="rect">
                  <a:avLst/>
                </a:prstGeom>
                <a:blipFill>
                  <a:blip r:embed="rId8"/>
                  <a:stretch>
                    <a:fillRect l="-1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942348" y="6828260"/>
                  <a:ext cx="12507452" cy="2963440"/>
                </a:xfrm>
                <a:prstGeom prst="rect">
                  <a:avLst/>
                </a:prstGeom>
              </p:spPr>
              <p:txBody>
                <a:bodyPr wrap="square">
                  <a:spAutoFit/>
                </a:bodyPr>
                <a:lstStyle/>
                <a:p>
                  <a:pPr lvl="0">
                    <a:lnSpc>
                      <a:spcPct val="150000"/>
                    </a:lnSpc>
                    <a:tabLst>
                      <a:tab pos="1719580" algn="l"/>
                      <a:tab pos="3262630" algn="l"/>
                      <a:tab pos="4806315" algn="l"/>
                    </a:tabLst>
                  </a:pPr>
                  <a: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a:t>c) Giá trị của biểu thức </a:t>
                  </a:r>
                  <a14:m>
                    <m:oMath xmlns:m="http://schemas.openxmlformats.org/officeDocument/2006/math">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m:t>
                          </m:r>
                        </m:e>
                      </m:d>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𝑓</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oMath>
                  </a14:m>
                  <a: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a:t> bằng </a:t>
                  </a:r>
                  <a14:m>
                    <m:oMath xmlns:m="http://schemas.openxmlformats.org/officeDocument/2006/math">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func>
                        <m:func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8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ln</m:t>
                          </m:r>
                        </m:fName>
                        <m:e>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15</m:t>
                          </m:r>
                        </m:e>
                      </m:func>
                    </m:oMath>
                  </a14:m>
                  <a: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a:t>.</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tabLst>
                      <a:tab pos="1719580" algn="l"/>
                      <a:tab pos="3262630" algn="l"/>
                      <a:tab pos="4806315" algn="l"/>
                    </a:tabLst>
                  </a:pPr>
                  <a14:m>
                    <m:oMathPara xmlns:m="http://schemas.openxmlformats.org/officeDocument/2006/math">
                      <m:oMathParaPr>
                        <m:jc m:val="left"/>
                      </m:oMathParaPr>
                      <m:oMath xmlns:m="http://schemas.openxmlformats.org/officeDocument/2006/math">
                        <m:r>
                          <m:rPr>
                            <m:nor/>
                          </m:rP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m:t>d</m:t>
                        </m:r>
                        <m:r>
                          <m:rPr>
                            <m:nor/>
                          </m:rP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m:t>V</m:t>
                        </m:r>
                        <m:r>
                          <m:rPr>
                            <m:nor/>
                          </m:rP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m:t>ớ</m:t>
                        </m:r>
                        <m:r>
                          <m:rPr>
                            <m:nor/>
                          </m:rP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m:t>i</m:t>
                        </m:r>
                        <m:r>
                          <m:rPr>
                            <m:nor/>
                          </m:rP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m:t> </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&gt;</m:t>
                        </m:r>
                        <m:f>
                          <m:f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den>
                        </m:f>
                        <m:r>
                          <m:rPr>
                            <m:nor/>
                          </m:rP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m:t> </m:t>
                        </m:r>
                        <m:r>
                          <m:rPr>
                            <m:nor/>
                          </m:rP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m:t>th</m:t>
                        </m:r>
                        <m:r>
                          <m:rPr>
                            <m:nor/>
                          </m:rPr>
                          <a:rPr lang="en-US" sz="3800">
                            <a:solidFill>
                              <a:srgbClr val="000000"/>
                            </a:solidFill>
                            <a:latin typeface="Arial" panose="020B0604020202020204" pitchFamily="34" charset="0"/>
                            <a:ea typeface="Malgun Gothic" panose="020B0503020000020004" pitchFamily="34" charset="-127"/>
                            <a:cs typeface="Arial" panose="020B0604020202020204" pitchFamily="34" charset="0"/>
                          </a:rPr>
                          <m:t>ì</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nary>
                          <m:naryPr>
                            <m:limLoc m:val="undOvr"/>
                            <m:subHide m:val="on"/>
                            <m:supHide m:val="on"/>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𝑒</m:t>
                                </m:r>
                              </m:e>
                              <m:sup>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e>
                                </m:d>
                              </m:sup>
                            </m:sSup>
                          </m:e>
                        </m:nary>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𝑑𝑥</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d>
                          <m:d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e>
                              <m:sup>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e>
                        </m:d>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𝐶</m:t>
                        </m:r>
                        <m:r>
                          <a:rPr lang="en-US" sz="38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942348" y="6828260"/>
                  <a:ext cx="12507452" cy="2963440"/>
                </a:xfrm>
                <a:prstGeom prst="rect">
                  <a:avLst/>
                </a:prstGeom>
                <a:blipFill>
                  <a:blip r:embed="rId9"/>
                  <a:stretch>
                    <a:fillRect l="-1609"/>
                  </a:stretch>
                </a:blipFill>
              </p:spPr>
              <p:txBody>
                <a:bodyPr/>
                <a:lstStyle/>
                <a:p>
                  <a:r>
                    <a:rPr lang="en-US">
                      <a:noFill/>
                    </a:rPr>
                    <a:t> </a:t>
                  </a:r>
                </a:p>
              </p:txBody>
            </p:sp>
          </mc:Fallback>
        </mc:AlternateContent>
      </p:grpSp>
    </p:spTree>
    <p:extLst>
      <p:ext uri="{BB962C8B-B14F-4D97-AF65-F5344CB8AC3E}">
        <p14:creationId xmlns:p14="http://schemas.microsoft.com/office/powerpoint/2010/main" val="242545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3400" y="395036"/>
            <a:ext cx="17221200" cy="9472864"/>
            <a:chOff x="0" y="0"/>
            <a:chExt cx="22003200" cy="12244000"/>
          </a:xfrm>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solidFill>
              <a:srgbClr val="F9FFF7"/>
            </a:solidFill>
          </p:spPr>
        </p:sp>
      </p:grpSp>
      <mc:AlternateContent xmlns:mc="http://schemas.openxmlformats.org/markup-compatibility/2006" xmlns:a14="http://schemas.microsoft.com/office/drawing/2010/main">
        <mc:Choice Requires="a14">
          <p:sp>
            <p:nvSpPr>
              <p:cNvPr id="15" name="Rectangle 14"/>
              <p:cNvSpPr/>
              <p:nvPr/>
            </p:nvSpPr>
            <p:spPr>
              <a:xfrm>
                <a:off x="2667000" y="691428"/>
                <a:ext cx="14630400" cy="8643072"/>
              </a:xfrm>
              <a:prstGeom prst="rect">
                <a:avLst/>
              </a:prstGeom>
            </p:spPr>
            <p:txBody>
              <a:bodyPr wrap="square">
                <a:spAutoFit/>
              </a:bodyPr>
              <a:lstStyle/>
              <a:p>
                <a:pPr algn="just">
                  <a:lnSpc>
                    <a:spcPct val="150000"/>
                  </a:lnSpc>
                  <a:tabLst>
                    <a:tab pos="1719580" algn="l"/>
                    <a:tab pos="3262630" algn="l"/>
                    <a:tab pos="4806315" algn="l"/>
                  </a:tabLst>
                </a:pPr>
                <a:r>
                  <a:rPr lang="en-US" sz="3700" b="1">
                    <a:latin typeface="Arial" panose="020B0604020202020204" pitchFamily="34" charset="0"/>
                    <a:ea typeface="Malgun Gothic" panose="020B0503020000020004" pitchFamily="34" charset="-127"/>
                    <a:cs typeface="Arial" panose="020B0604020202020204" pitchFamily="34" charset="0"/>
                  </a:rPr>
                  <a:t>Câu 3: </a:t>
                </a:r>
                <a:r>
                  <a:rPr lang="en-US" sz="3700">
                    <a:effectLst/>
                    <a:latin typeface="Arial" panose="020B0604020202020204" pitchFamily="34" charset="0"/>
                    <a:ea typeface="Malgun Gothic" panose="020B0503020000020004" pitchFamily="34" charset="-127"/>
                    <a:cs typeface="Arial" panose="020B0604020202020204" pitchFamily="34" charset="0"/>
                  </a:rPr>
                  <a:t>Một vận động viên điền kinh chạy với gia tốc </a:t>
                </a:r>
                <a14:m>
                  <m:oMath xmlns:m="http://schemas.openxmlformats.org/officeDocument/2006/math">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𝑎</m:t>
                    </m:r>
                    <m:d>
                      <m:d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24</m:t>
                        </m:r>
                      </m:den>
                    </m:f>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16</m:t>
                        </m:r>
                      </m:den>
                    </m:f>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𝑠</m:t>
                        </m:r>
                      </m:e>
                      <m:sup>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700">
                    <a:effectLst/>
                    <a:latin typeface="Arial" panose="020B0604020202020204" pitchFamily="34" charset="0"/>
                    <a:ea typeface="Malgun Gothic" panose="020B0503020000020004" pitchFamily="34" charset="-127"/>
                    <a:cs typeface="Arial" panose="020B0604020202020204" pitchFamily="34" charset="0"/>
                  </a:rPr>
                  <a:t>, trong đó </a:t>
                </a:r>
                <a14:m>
                  <m:oMath xmlns:m="http://schemas.openxmlformats.org/officeDocument/2006/math">
                    <m:r>
                      <a:rPr lang="en-US" sz="3700" i="1">
                        <a:effectLst/>
                        <a:latin typeface="Cambria Math" panose="02040503050406030204" pitchFamily="18" charset="0"/>
                        <a:ea typeface="Malgun Gothic" panose="020B0503020000020004" pitchFamily="34" charset="-127"/>
                        <a:cs typeface="Times New Roman" panose="02020603050405020304" pitchFamily="18" charset="0"/>
                      </a:rPr>
                      <m:t>𝑡</m:t>
                    </m:r>
                  </m:oMath>
                </a14:m>
                <a:r>
                  <a:rPr lang="en-US" sz="3700">
                    <a:effectLst/>
                    <a:latin typeface="Arial" panose="020B0604020202020204" pitchFamily="34" charset="0"/>
                    <a:ea typeface="Malgun Gothic" panose="020B0503020000020004" pitchFamily="34" charset="-127"/>
                    <a:cs typeface="Arial" panose="020B0604020202020204" pitchFamily="34" charset="0"/>
                  </a:rPr>
                  <a:t> là khoảng thời gian tính từ lúc xuất phát.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1719580" algn="l"/>
                    <a:tab pos="3262630" algn="l"/>
                    <a:tab pos="4806315" algn="l"/>
                  </a:tabLst>
                </a:pPr>
                <a:r>
                  <a:rPr lang="en-US" sz="3700">
                    <a:solidFill>
                      <a:srgbClr val="000000"/>
                    </a:solidFill>
                    <a:effectLst/>
                    <a:latin typeface="Arial" panose="020B0604020202020204" pitchFamily="34" charset="0"/>
                    <a:ea typeface="Malgun Gothic" panose="020B0503020000020004" pitchFamily="34" charset="-127"/>
                    <a:cs typeface="Arial" panose="020B0604020202020204" pitchFamily="34" charset="0"/>
                  </a:rPr>
                  <a:t>a) Vận tốc của vận động viên được tính theo công thức </a:t>
                </a:r>
                <a14:m>
                  <m:oMath xmlns:m="http://schemas.openxmlformats.org/officeDocument/2006/math">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𝑣</m:t>
                    </m:r>
                    <m:d>
                      <m:dPr>
                        <m:ctrlP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96</m:t>
                        </m:r>
                      </m:den>
                    </m:f>
                    <m:sSup>
                      <m:sSupPr>
                        <m:ctrlP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48</m:t>
                        </m:r>
                      </m:den>
                    </m:f>
                    <m:sSup>
                      <m:sSupPr>
                        <m:ctrlP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oMath>
                </a14:m>
                <a:r>
                  <a:rPr lang="en-US" sz="3700">
                    <a:solidFill>
                      <a:srgbClr val="000000"/>
                    </a:solidFill>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1719580" algn="l"/>
                    <a:tab pos="3262630" algn="l"/>
                    <a:tab pos="4806315" algn="l"/>
                  </a:tabLst>
                </a:pPr>
                <a:r>
                  <a:rPr lang="en-US" sz="3700">
                    <a:solidFill>
                      <a:srgbClr val="000000"/>
                    </a:solidFill>
                    <a:effectLst/>
                    <a:latin typeface="Arial" panose="020B0604020202020204" pitchFamily="34" charset="0"/>
                    <a:ea typeface="Malgun Gothic" panose="020B0503020000020004" pitchFamily="34" charset="-127"/>
                    <a:cs typeface="Arial" panose="020B0604020202020204" pitchFamily="34" charset="0"/>
                  </a:rPr>
                  <a:t>b) Vận tốc của vận động viên tại giây thứ 5 là 6,51 (m/s).</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1719580" algn="l"/>
                    <a:tab pos="3262630" algn="l"/>
                    <a:tab pos="4806315" algn="l"/>
                  </a:tabLst>
                </a:pPr>
                <a:r>
                  <a:rPr lang="en-US" sz="3700">
                    <a:solidFill>
                      <a:srgbClr val="000000"/>
                    </a:solidFill>
                    <a:effectLst/>
                    <a:latin typeface="Arial" panose="020B0604020202020204" pitchFamily="34" charset="0"/>
                    <a:ea typeface="Malgun Gothic" panose="020B0503020000020004" pitchFamily="34" charset="-127"/>
                    <a:cs typeface="Arial" panose="020B0604020202020204" pitchFamily="34" charset="0"/>
                  </a:rPr>
                  <a:t>c) Quãng đường chạy được của vận động viên sau thời gian </a:t>
                </a:r>
                <a14:m>
                  <m:oMath xmlns:m="http://schemas.openxmlformats.org/officeDocument/2006/math">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oMath>
                </a14:m>
                <a:r>
                  <a:rPr lang="en-US" sz="37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giây được tính theo công thức </a:t>
                </a:r>
                <a14:m>
                  <m:oMath xmlns:m="http://schemas.openxmlformats.org/officeDocument/2006/math">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m:t>
                    </m:r>
                    <m:d>
                      <m:dPr>
                        <m:ctrlP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480</m:t>
                        </m:r>
                      </m:den>
                    </m:f>
                    <m:sSup>
                      <m:sSupPr>
                        <m:ctrlP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5</m:t>
                        </m:r>
                      </m:sup>
                    </m:sSup>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206</m:t>
                        </m:r>
                      </m:den>
                    </m:f>
                    <m:sSup>
                      <m:sSupPr>
                        <m:ctrlP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700">
                    <a:solidFill>
                      <a:srgbClr val="000000"/>
                    </a:solidFill>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1719580" algn="l"/>
                    <a:tab pos="3262630" algn="l"/>
                    <a:tab pos="4806315" algn="l"/>
                  </a:tabLst>
                </a:pPr>
                <a:r>
                  <a:rPr lang="en-US" sz="3700">
                    <a:solidFill>
                      <a:srgbClr val="000000"/>
                    </a:solidFill>
                    <a:effectLst/>
                    <a:latin typeface="Arial" panose="020B0604020202020204" pitchFamily="34" charset="0"/>
                    <a:ea typeface="Malgun Gothic" panose="020B0503020000020004" pitchFamily="34" charset="-127"/>
                    <a:cs typeface="Arial" panose="020B0604020202020204" pitchFamily="34" charset="0"/>
                  </a:rPr>
                  <a:t>d) Sau 4 giây thì vận động viên chạy được quãng đường là 6,2 m.</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667000" y="691428"/>
                <a:ext cx="14630400" cy="8643072"/>
              </a:xfrm>
              <a:prstGeom prst="rect">
                <a:avLst/>
              </a:prstGeom>
              <a:blipFill>
                <a:blip r:embed="rId5"/>
                <a:stretch>
                  <a:fillRect l="-1333" r="-1292"/>
                </a:stretch>
              </a:blipFill>
            </p:spPr>
            <p:txBody>
              <a:bodyPr/>
              <a:lstStyle/>
              <a:p>
                <a:r>
                  <a:rPr lang="en-US">
                    <a:noFill/>
                  </a:rPr>
                  <a:t> </a:t>
                </a:r>
              </a:p>
            </p:txBody>
          </p:sp>
        </mc:Fallback>
      </mc:AlternateContent>
      <p:grpSp>
        <p:nvGrpSpPr>
          <p:cNvPr id="37" name="Group 36"/>
          <p:cNvGrpSpPr/>
          <p:nvPr/>
        </p:nvGrpSpPr>
        <p:grpSpPr>
          <a:xfrm>
            <a:off x="949233" y="3572513"/>
            <a:ext cx="1182028" cy="1103892"/>
            <a:chOff x="7504772" y="1532102"/>
            <a:chExt cx="591014" cy="551946"/>
          </a:xfrm>
        </p:grpSpPr>
        <p:sp>
          <p:nvSpPr>
            <p:cNvPr id="38" name="Rectangle 37">
              <a:extLst>
                <a:ext uri="{FF2B5EF4-FFF2-40B4-BE49-F238E27FC236}">
                  <a16:creationId xmlns:a16="http://schemas.microsoft.com/office/drawing/2014/main" id="{35F2F976-A417-FB7C-186B-087586347394}"/>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39" name="Rectangle 38">
              <a:extLst>
                <a:ext uri="{FF2B5EF4-FFF2-40B4-BE49-F238E27FC236}">
                  <a16:creationId xmlns:a16="http://schemas.microsoft.com/office/drawing/2014/main" id="{EF1698FF-42EB-A6A1-860E-6F0CAF27D0CA}"/>
                </a:ext>
              </a:extLst>
            </p:cNvPr>
            <p:cNvSpPr/>
            <p:nvPr/>
          </p:nvSpPr>
          <p:spPr>
            <a:xfrm>
              <a:off x="7644195" y="1532102"/>
              <a:ext cx="425632" cy="551946"/>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en-US" sz="5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S</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grpSp>
        <p:nvGrpSpPr>
          <p:cNvPr id="40" name="Group 39"/>
          <p:cNvGrpSpPr/>
          <p:nvPr/>
        </p:nvGrpSpPr>
        <p:grpSpPr>
          <a:xfrm>
            <a:off x="939547" y="5040004"/>
            <a:ext cx="1182028" cy="1103892"/>
            <a:chOff x="7504772" y="2917012"/>
            <a:chExt cx="591014" cy="551946"/>
          </a:xfrm>
        </p:grpSpPr>
        <p:sp>
          <p:nvSpPr>
            <p:cNvPr id="41" name="Rectangle 40">
              <a:extLst>
                <a:ext uri="{FF2B5EF4-FFF2-40B4-BE49-F238E27FC236}">
                  <a16:creationId xmlns:a16="http://schemas.microsoft.com/office/drawing/2014/main" id="{38A36A83-45C2-FC1A-8DD8-4F2166FE932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42" name="Rectangle 41">
              <a:extLst>
                <a:ext uri="{FF2B5EF4-FFF2-40B4-BE49-F238E27FC236}">
                  <a16:creationId xmlns:a16="http://schemas.microsoft.com/office/drawing/2014/main" id="{ACDC0FA1-BEA3-CEF4-0528-55E136A3B6BF}"/>
                </a:ext>
              </a:extLst>
            </p:cNvPr>
            <p:cNvSpPr/>
            <p:nvPr/>
          </p:nvSpPr>
          <p:spPr>
            <a:xfrm>
              <a:off x="7649038" y="2917012"/>
              <a:ext cx="425632" cy="551946"/>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lang="en-US" sz="5000" b="1">
                  <a:solidFill>
                    <a:srgbClr val="FF0000"/>
                  </a:solidFill>
                  <a:latin typeface="Arial" panose="020B0604020202020204" pitchFamily="34" charset="0"/>
                  <a:cs typeface="Arial" panose="020B0604020202020204" pitchFamily="34" charset="0"/>
                  <a:sym typeface="Arial"/>
                </a:rPr>
                <a:t>Đ</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pic>
        <p:nvPicPr>
          <p:cNvPr id="43" name="Picture 2">
            <a:extLst>
              <a:ext uri="{FF2B5EF4-FFF2-40B4-BE49-F238E27FC236}">
                <a16:creationId xmlns:a16="http://schemas.microsoft.com/office/drawing/2014/main" id="{1E3CEB4C-A240-3144-D2AE-4A5A0357E19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7765" y="628008"/>
            <a:ext cx="1858235" cy="1772292"/>
          </a:xfrm>
          <a:prstGeom prst="rect">
            <a:avLst/>
          </a:prstGeom>
        </p:spPr>
      </p:pic>
      <p:grpSp>
        <p:nvGrpSpPr>
          <p:cNvPr id="44" name="Group 43"/>
          <p:cNvGrpSpPr/>
          <p:nvPr/>
        </p:nvGrpSpPr>
        <p:grpSpPr>
          <a:xfrm>
            <a:off x="949233" y="6362700"/>
            <a:ext cx="1182028" cy="1103892"/>
            <a:chOff x="7504772" y="1523525"/>
            <a:chExt cx="591014" cy="551946"/>
          </a:xfrm>
        </p:grpSpPr>
        <p:sp>
          <p:nvSpPr>
            <p:cNvPr id="45" name="Rectangle 44">
              <a:extLst>
                <a:ext uri="{FF2B5EF4-FFF2-40B4-BE49-F238E27FC236}">
                  <a16:creationId xmlns:a16="http://schemas.microsoft.com/office/drawing/2014/main" id="{35F2F976-A417-FB7C-186B-087586347394}"/>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46" name="Rectangle 45">
              <a:extLst>
                <a:ext uri="{FF2B5EF4-FFF2-40B4-BE49-F238E27FC236}">
                  <a16:creationId xmlns:a16="http://schemas.microsoft.com/office/drawing/2014/main" id="{EF1698FF-42EB-A6A1-860E-6F0CAF27D0CA}"/>
                </a:ext>
              </a:extLst>
            </p:cNvPr>
            <p:cNvSpPr/>
            <p:nvPr/>
          </p:nvSpPr>
          <p:spPr>
            <a:xfrm>
              <a:off x="7644195" y="1523525"/>
              <a:ext cx="425632" cy="551946"/>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lang="en-US" sz="5000" b="1">
                  <a:solidFill>
                    <a:srgbClr val="FF0000"/>
                  </a:solidFill>
                  <a:latin typeface="Arial" panose="020B0604020202020204" pitchFamily="34" charset="0"/>
                  <a:cs typeface="Arial" panose="020B0604020202020204" pitchFamily="34" charset="0"/>
                  <a:sym typeface="Arial"/>
                </a:rPr>
                <a:t>S</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grpSp>
        <p:nvGrpSpPr>
          <p:cNvPr id="47" name="Group 46"/>
          <p:cNvGrpSpPr/>
          <p:nvPr/>
        </p:nvGrpSpPr>
        <p:grpSpPr>
          <a:xfrm>
            <a:off x="939547" y="7962900"/>
            <a:ext cx="1182028" cy="1246496"/>
            <a:chOff x="7504772" y="2927816"/>
            <a:chExt cx="591014" cy="623248"/>
          </a:xfrm>
        </p:grpSpPr>
        <p:sp>
          <p:nvSpPr>
            <p:cNvPr id="48" name="Rectangle 47">
              <a:extLst>
                <a:ext uri="{FF2B5EF4-FFF2-40B4-BE49-F238E27FC236}">
                  <a16:creationId xmlns:a16="http://schemas.microsoft.com/office/drawing/2014/main" id="{38A36A83-45C2-FC1A-8DD8-4F2166FE932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49" name="Rectangle 48">
              <a:extLst>
                <a:ext uri="{FF2B5EF4-FFF2-40B4-BE49-F238E27FC236}">
                  <a16:creationId xmlns:a16="http://schemas.microsoft.com/office/drawing/2014/main" id="{ACDC0FA1-BEA3-CEF4-0528-55E136A3B6BF}"/>
                </a:ext>
              </a:extLst>
            </p:cNvPr>
            <p:cNvSpPr/>
            <p:nvPr/>
          </p:nvSpPr>
          <p:spPr>
            <a:xfrm>
              <a:off x="7649038" y="2927816"/>
              <a:ext cx="425632" cy="623248"/>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en-US" sz="5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S</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spTree>
    <p:extLst>
      <p:ext uri="{BB962C8B-B14F-4D97-AF65-F5344CB8AC3E}">
        <p14:creationId xmlns:p14="http://schemas.microsoft.com/office/powerpoint/2010/main" val="67135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3400" y="395036"/>
            <a:ext cx="17221200" cy="9472864"/>
            <a:chOff x="0" y="0"/>
            <a:chExt cx="22003200" cy="12244000"/>
          </a:xfrm>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solidFill>
              <a:srgbClr val="F9FFF7"/>
            </a:solidFill>
          </p:spPr>
        </p:sp>
      </p:grpSp>
      <mc:AlternateContent xmlns:mc="http://schemas.openxmlformats.org/markup-compatibility/2006" xmlns:a14="http://schemas.microsoft.com/office/drawing/2010/main">
        <mc:Choice Requires="a14">
          <p:sp>
            <p:nvSpPr>
              <p:cNvPr id="15" name="Rectangle 14"/>
              <p:cNvSpPr/>
              <p:nvPr/>
            </p:nvSpPr>
            <p:spPr>
              <a:xfrm>
                <a:off x="3090312" y="781785"/>
                <a:ext cx="14207088" cy="8781315"/>
              </a:xfrm>
              <a:prstGeom prst="rect">
                <a:avLst/>
              </a:prstGeom>
            </p:spPr>
            <p:txBody>
              <a:bodyPr wrap="square">
                <a:spAutoFit/>
              </a:bodyPr>
              <a:lstStyle/>
              <a:p>
                <a:pPr algn="just">
                  <a:lnSpc>
                    <a:spcPct val="150000"/>
                  </a:lnSpc>
                  <a:spcAft>
                    <a:spcPts val="600"/>
                  </a:spcAft>
                  <a:tabLst>
                    <a:tab pos="1719580" algn="l"/>
                    <a:tab pos="3262630" algn="l"/>
                    <a:tab pos="4806315" algn="l"/>
                  </a:tabLst>
                </a:pPr>
                <a:r>
                  <a:rPr lang="en-US" sz="3600" b="1">
                    <a:latin typeface="Arial" panose="020B0604020202020204" pitchFamily="34" charset="0"/>
                    <a:ea typeface="Malgun Gothic" panose="020B0503020000020004" pitchFamily="34" charset="-127"/>
                    <a:cs typeface="Arial" panose="020B0604020202020204" pitchFamily="34" charset="0"/>
                  </a:rPr>
                  <a:t>Câu 4: </a:t>
                </a:r>
                <a:r>
                  <a:rPr lang="en-US" sz="3600">
                    <a:effectLst/>
                    <a:latin typeface="Arial" panose="020B0604020202020204" pitchFamily="34" charset="0"/>
                    <a:ea typeface="Malgun Gothic" panose="020B0503020000020004" pitchFamily="34" charset="-127"/>
                    <a:cs typeface="Arial" panose="020B0604020202020204" pitchFamily="34" charset="0"/>
                  </a:rPr>
                  <a:t>Một vật chuyển động với gia tốc </a:t>
                </a:r>
                <a14:m>
                  <m:oMath xmlns:m="http://schemas.openxmlformats.org/officeDocument/2006/math">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𝑎</m:t>
                    </m:r>
                    <m:d>
                      <m:d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func>
                      <m:func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600">
                            <a:effectLst/>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𝑡</m:t>
                        </m:r>
                      </m:e>
                    </m:func>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𝑠</m:t>
                        </m:r>
                      </m:e>
                      <m: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6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a:effectLst/>
                    <a:latin typeface="Arial" panose="020B0604020202020204" pitchFamily="34" charset="0"/>
                    <a:ea typeface="Malgun Gothic" panose="020B0503020000020004" pitchFamily="34" charset="-127"/>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tabLst>
                    <a:tab pos="1719580" algn="l"/>
                    <a:tab pos="3262630" algn="l"/>
                    <a:tab pos="4806315" algn="l"/>
                  </a:tabLst>
                </a:pPr>
                <a:r>
                  <a:rPr lang="en-US" sz="3600">
                    <a:solidFill>
                      <a:srgbClr val="000000"/>
                    </a:solidFill>
                    <a:effectLst/>
                    <a:latin typeface="Arial" panose="020B0604020202020204" pitchFamily="34" charset="0"/>
                    <a:ea typeface="Malgun Gothic" panose="020B0503020000020004" pitchFamily="34" charset="-127"/>
                    <a:cs typeface="Arial" panose="020B0604020202020204" pitchFamily="34" charset="0"/>
                  </a:rPr>
                  <a:t>a) Tại thời điểm bắt đầu chuyển động, vật có vận tốc bằng 0. Khi đó, vận tốc của vật được biểu diễn bởi hàm số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𝑣</m:t>
                    </m:r>
                    <m:d>
                      <m:dPr>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func>
                      <m:funcPr>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6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sin</m:t>
                        </m:r>
                      </m:fName>
                      <m:e>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e>
                    </m:func>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𝑠</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a:solidFill>
                      <a:srgbClr val="000000"/>
                    </a:solidFill>
                    <a:effectLst/>
                    <a:latin typeface="Arial" panose="020B0604020202020204" pitchFamily="34" charset="0"/>
                    <a:ea typeface="Malgun Gothic" panose="020B0503020000020004" pitchFamily="34" charset="-127"/>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tabLst>
                    <a:tab pos="1719580" algn="l"/>
                    <a:tab pos="3262630" algn="l"/>
                    <a:tab pos="4806315" algn="l"/>
                  </a:tabLst>
                </a:pPr>
                <a:r>
                  <a:rPr lang="en-US" sz="3600">
                    <a:solidFill>
                      <a:srgbClr val="000000"/>
                    </a:solidFill>
                    <a:effectLst/>
                    <a:latin typeface="Arial" panose="020B0604020202020204" pitchFamily="34" charset="0"/>
                    <a:ea typeface="Malgun Gothic" panose="020B0503020000020004" pitchFamily="34" charset="-127"/>
                    <a:cs typeface="Arial" panose="020B0604020202020204" pitchFamily="34" charset="0"/>
                  </a:rPr>
                  <a:t>b) Vận tốc của vật tại thời điểm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𝜋</m:t>
                        </m:r>
                      </m:num>
                      <m:den>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den>
                    </m:f>
                  </m:oMath>
                </a14:m>
                <a:r>
                  <a:rPr lang="en-US" sz="36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là 1 m/s.</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tabLst>
                    <a:tab pos="1719580" algn="l"/>
                    <a:tab pos="3262630" algn="l"/>
                    <a:tab pos="4806315" algn="l"/>
                  </a:tabLst>
                </a:pPr>
                <a:r>
                  <a:rPr lang="en-US" sz="3600">
                    <a:solidFill>
                      <a:srgbClr val="000000"/>
                    </a:solidFill>
                    <a:effectLst/>
                    <a:latin typeface="Arial" panose="020B0604020202020204" pitchFamily="34" charset="0"/>
                    <a:ea typeface="Malgun Gothic" panose="020B0503020000020004" pitchFamily="34" charset="-127"/>
                    <a:cs typeface="Arial" panose="020B0604020202020204" pitchFamily="34" charset="0"/>
                  </a:rPr>
                  <a:t>c) Quãng đường vật đi được từ thời điểm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36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(s) đến thời điểm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𝜋</m:t>
                    </m:r>
                  </m:oMath>
                </a14:m>
                <a:r>
                  <a:rPr lang="en-US" sz="36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(s) là 4 m.</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tabLst>
                    <a:tab pos="1719580" algn="l"/>
                    <a:tab pos="3262630" algn="l"/>
                    <a:tab pos="4806315" algn="l"/>
                  </a:tabLst>
                </a:pPr>
                <a:r>
                  <a:rPr lang="en-US" sz="3600">
                    <a:solidFill>
                      <a:srgbClr val="000000"/>
                    </a:solidFill>
                    <a:effectLst/>
                    <a:latin typeface="Arial" panose="020B0604020202020204" pitchFamily="34" charset="0"/>
                    <a:ea typeface="Malgun Gothic" panose="020B0503020000020004" pitchFamily="34" charset="-127"/>
                    <a:cs typeface="Arial" panose="020B0604020202020204" pitchFamily="34" charset="0"/>
                  </a:rPr>
                  <a:t>d) Quãng đường vật đi được từ thời điểm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𝜋</m:t>
                        </m:r>
                      </m:num>
                      <m:den>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den>
                    </m:f>
                  </m:oMath>
                </a14:m>
                <a:r>
                  <a:rPr lang="en-US" sz="36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(s) đến thời điểm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𝑡</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𝜋</m:t>
                        </m:r>
                      </m:num>
                      <m:den>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m:t>
                        </m:r>
                      </m:den>
                    </m:f>
                  </m:oMath>
                </a14:m>
                <a:r>
                  <a:rPr lang="en-US" sz="36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(s) là 2 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090312" y="781785"/>
                <a:ext cx="14207088" cy="8781315"/>
              </a:xfrm>
              <a:prstGeom prst="rect">
                <a:avLst/>
              </a:prstGeom>
              <a:blipFill>
                <a:blip r:embed="rId5"/>
                <a:stretch>
                  <a:fillRect l="-1330" r="-1287"/>
                </a:stretch>
              </a:blipFill>
            </p:spPr>
            <p:txBody>
              <a:bodyPr/>
              <a:lstStyle/>
              <a:p>
                <a:r>
                  <a:rPr lang="en-US">
                    <a:noFill/>
                  </a:rPr>
                  <a:t> </a:t>
                </a:r>
              </a:p>
            </p:txBody>
          </p:sp>
        </mc:Fallback>
      </mc:AlternateContent>
      <p:grpSp>
        <p:nvGrpSpPr>
          <p:cNvPr id="37" name="Group 36"/>
          <p:cNvGrpSpPr/>
          <p:nvPr/>
        </p:nvGrpSpPr>
        <p:grpSpPr>
          <a:xfrm>
            <a:off x="1143000" y="2068204"/>
            <a:ext cx="1182028" cy="1246496"/>
            <a:chOff x="7504772" y="1532102"/>
            <a:chExt cx="591014" cy="623248"/>
          </a:xfrm>
        </p:grpSpPr>
        <p:sp>
          <p:nvSpPr>
            <p:cNvPr id="38" name="Rectangle 37">
              <a:extLst>
                <a:ext uri="{FF2B5EF4-FFF2-40B4-BE49-F238E27FC236}">
                  <a16:creationId xmlns:a16="http://schemas.microsoft.com/office/drawing/2014/main" id="{35F2F976-A417-FB7C-186B-087586347394}"/>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39" name="Rectangle 38">
              <a:extLst>
                <a:ext uri="{FF2B5EF4-FFF2-40B4-BE49-F238E27FC236}">
                  <a16:creationId xmlns:a16="http://schemas.microsoft.com/office/drawing/2014/main" id="{EF1698FF-42EB-A6A1-860E-6F0CAF27D0CA}"/>
                </a:ext>
              </a:extLst>
            </p:cNvPr>
            <p:cNvSpPr/>
            <p:nvPr/>
          </p:nvSpPr>
          <p:spPr>
            <a:xfrm>
              <a:off x="7644195" y="1532102"/>
              <a:ext cx="425632" cy="623248"/>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en-US" sz="5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grpSp>
        <p:nvGrpSpPr>
          <p:cNvPr id="40" name="Group 39"/>
          <p:cNvGrpSpPr/>
          <p:nvPr/>
        </p:nvGrpSpPr>
        <p:grpSpPr>
          <a:xfrm>
            <a:off x="1142601" y="3744604"/>
            <a:ext cx="1182028" cy="1246496"/>
            <a:chOff x="7504772" y="2917012"/>
            <a:chExt cx="591014" cy="623248"/>
          </a:xfrm>
        </p:grpSpPr>
        <p:sp>
          <p:nvSpPr>
            <p:cNvPr id="41" name="Rectangle 40">
              <a:extLst>
                <a:ext uri="{FF2B5EF4-FFF2-40B4-BE49-F238E27FC236}">
                  <a16:creationId xmlns:a16="http://schemas.microsoft.com/office/drawing/2014/main" id="{38A36A83-45C2-FC1A-8DD8-4F2166FE932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42" name="Rectangle 41">
              <a:extLst>
                <a:ext uri="{FF2B5EF4-FFF2-40B4-BE49-F238E27FC236}">
                  <a16:creationId xmlns:a16="http://schemas.microsoft.com/office/drawing/2014/main" id="{ACDC0FA1-BEA3-CEF4-0528-55E136A3B6BF}"/>
                </a:ext>
              </a:extLst>
            </p:cNvPr>
            <p:cNvSpPr/>
            <p:nvPr/>
          </p:nvSpPr>
          <p:spPr>
            <a:xfrm>
              <a:off x="7649038" y="2917012"/>
              <a:ext cx="425632" cy="623248"/>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en-US" sz="5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S</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pic>
        <p:nvPicPr>
          <p:cNvPr id="43" name="Picture 2">
            <a:extLst>
              <a:ext uri="{FF2B5EF4-FFF2-40B4-BE49-F238E27FC236}">
                <a16:creationId xmlns:a16="http://schemas.microsoft.com/office/drawing/2014/main" id="{1E3CEB4C-A240-3144-D2AE-4A5A0357E19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2739" y="266700"/>
            <a:ext cx="1858235" cy="1772292"/>
          </a:xfrm>
          <a:prstGeom prst="rect">
            <a:avLst/>
          </a:prstGeom>
        </p:spPr>
      </p:pic>
      <p:grpSp>
        <p:nvGrpSpPr>
          <p:cNvPr id="44" name="Group 43"/>
          <p:cNvGrpSpPr/>
          <p:nvPr/>
        </p:nvGrpSpPr>
        <p:grpSpPr>
          <a:xfrm>
            <a:off x="1145462" y="5421004"/>
            <a:ext cx="1182028" cy="1246496"/>
            <a:chOff x="7504772" y="1523525"/>
            <a:chExt cx="591014" cy="623248"/>
          </a:xfrm>
        </p:grpSpPr>
        <p:sp>
          <p:nvSpPr>
            <p:cNvPr id="45" name="Rectangle 44">
              <a:extLst>
                <a:ext uri="{FF2B5EF4-FFF2-40B4-BE49-F238E27FC236}">
                  <a16:creationId xmlns:a16="http://schemas.microsoft.com/office/drawing/2014/main" id="{35F2F976-A417-FB7C-186B-087586347394}"/>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46" name="Rectangle 45">
              <a:extLst>
                <a:ext uri="{FF2B5EF4-FFF2-40B4-BE49-F238E27FC236}">
                  <a16:creationId xmlns:a16="http://schemas.microsoft.com/office/drawing/2014/main" id="{EF1698FF-42EB-A6A1-860E-6F0CAF27D0CA}"/>
                </a:ext>
              </a:extLst>
            </p:cNvPr>
            <p:cNvSpPr/>
            <p:nvPr/>
          </p:nvSpPr>
          <p:spPr>
            <a:xfrm>
              <a:off x="7644195" y="1523525"/>
              <a:ext cx="425632" cy="623248"/>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en-US" sz="5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grpSp>
        <p:nvGrpSpPr>
          <p:cNvPr id="47" name="Group 46"/>
          <p:cNvGrpSpPr/>
          <p:nvPr/>
        </p:nvGrpSpPr>
        <p:grpSpPr>
          <a:xfrm>
            <a:off x="1142601" y="7543243"/>
            <a:ext cx="1182028" cy="1246496"/>
            <a:chOff x="7504772" y="2927816"/>
            <a:chExt cx="591014" cy="623248"/>
          </a:xfrm>
        </p:grpSpPr>
        <p:sp>
          <p:nvSpPr>
            <p:cNvPr id="48" name="Rectangle 47">
              <a:extLst>
                <a:ext uri="{FF2B5EF4-FFF2-40B4-BE49-F238E27FC236}">
                  <a16:creationId xmlns:a16="http://schemas.microsoft.com/office/drawing/2014/main" id="{38A36A83-45C2-FC1A-8DD8-4F2166FE932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5000" b="0" i="0" u="none" strike="noStrike" kern="0" cap="none" spc="0" normalizeH="0" baseline="0" noProof="0">
                <a:ln>
                  <a:noFill/>
                </a:ln>
                <a:solidFill>
                  <a:srgbClr val="F6F6F6"/>
                </a:solidFill>
                <a:effectLst/>
                <a:uLnTx/>
                <a:uFillTx/>
                <a:latin typeface="Arial"/>
                <a:ea typeface="+mn-ea"/>
                <a:cs typeface="+mn-cs"/>
                <a:sym typeface="Arial"/>
              </a:endParaRPr>
            </a:p>
          </p:txBody>
        </p:sp>
        <p:sp>
          <p:nvSpPr>
            <p:cNvPr id="49" name="Rectangle 48">
              <a:extLst>
                <a:ext uri="{FF2B5EF4-FFF2-40B4-BE49-F238E27FC236}">
                  <a16:creationId xmlns:a16="http://schemas.microsoft.com/office/drawing/2014/main" id="{ACDC0FA1-BEA3-CEF4-0528-55E136A3B6BF}"/>
                </a:ext>
              </a:extLst>
            </p:cNvPr>
            <p:cNvSpPr/>
            <p:nvPr/>
          </p:nvSpPr>
          <p:spPr>
            <a:xfrm>
              <a:off x="7649038" y="2927816"/>
              <a:ext cx="425632" cy="623248"/>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en-US" sz="5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S</a:t>
              </a:r>
              <a:endParaRPr kumimoji="0" lang="en-US" sz="5000" b="0" i="0" u="none" strike="noStrike" kern="0" cap="none" spc="0" normalizeH="0" baseline="0" noProof="0" dirty="0">
                <a:ln>
                  <a:noFill/>
                </a:ln>
                <a:solidFill>
                  <a:srgbClr val="FF0000"/>
                </a:solidFill>
                <a:effectLst/>
                <a:uLnTx/>
                <a:uFillTx/>
                <a:latin typeface="Arial"/>
                <a:ea typeface="+mn-ea"/>
                <a:cs typeface="Arial" panose="020B0604020202020204" pitchFamily="34" charset="0"/>
                <a:sym typeface="Arial"/>
              </a:endParaRPr>
            </a:p>
          </p:txBody>
        </p:sp>
      </p:grpSp>
    </p:spTree>
    <p:extLst>
      <p:ext uri="{BB962C8B-B14F-4D97-AF65-F5344CB8AC3E}">
        <p14:creationId xmlns:p14="http://schemas.microsoft.com/office/powerpoint/2010/main" val="132275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0" name="Group 3"/>
          <p:cNvGrpSpPr/>
          <p:nvPr/>
        </p:nvGrpSpPr>
        <p:grpSpPr>
          <a:xfrm>
            <a:off x="1143000" y="571500"/>
            <a:ext cx="16154400" cy="9144000"/>
            <a:chOff x="0" y="0"/>
            <a:chExt cx="22003200" cy="12244000"/>
          </a:xfrm>
        </p:grpSpPr>
        <p:sp>
          <p:nvSpPr>
            <p:cNvPr id="21"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solidFill>
              <a:srgbClr val="F9FFF7"/>
            </a:solidFill>
          </p:spPr>
        </p:sp>
      </p:grpSp>
      <p:sp>
        <p:nvSpPr>
          <p:cNvPr id="11" name="Freeform 11"/>
          <p:cNvSpPr/>
          <p:nvPr/>
        </p:nvSpPr>
        <p:spPr>
          <a:xfrm>
            <a:off x="990600" y="2135747"/>
            <a:ext cx="2050319" cy="7579752"/>
          </a:xfrm>
          <a:custGeom>
            <a:avLst/>
            <a:gdLst/>
            <a:ahLst/>
            <a:cxnLst/>
            <a:rect l="l" t="t" r="r" b="b"/>
            <a:pathLst>
              <a:path w="2050319" h="7579752">
                <a:moveTo>
                  <a:pt x="0" y="0"/>
                </a:moveTo>
                <a:lnTo>
                  <a:pt x="2050320" y="0"/>
                </a:lnTo>
                <a:lnTo>
                  <a:pt x="2050320" y="7579752"/>
                </a:lnTo>
                <a:lnTo>
                  <a:pt x="0" y="7579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Rectangle 21"/>
          <p:cNvSpPr/>
          <p:nvPr/>
        </p:nvSpPr>
        <p:spPr>
          <a:xfrm>
            <a:off x="4336348" y="1104899"/>
            <a:ext cx="11947834" cy="830997"/>
          </a:xfrm>
          <a:prstGeom prst="rect">
            <a:avLst/>
          </a:prstGeom>
        </p:spPr>
        <p:txBody>
          <a:bodyPr wrap="square">
            <a:spAutoFit/>
          </a:bodyPr>
          <a:lstStyle/>
          <a:p>
            <a:pPr algn="ctr" defTabSz="1828800">
              <a:spcAft>
                <a:spcPts val="1600"/>
              </a:spcAft>
              <a:buClr>
                <a:srgbClr val="000000"/>
              </a:buClr>
              <a:tabLst>
                <a:tab pos="3439160" algn="l"/>
                <a:tab pos="6525260" algn="l"/>
                <a:tab pos="9612630" algn="l"/>
              </a:tabLst>
            </a:pPr>
            <a:r>
              <a:rPr lang="en-US" sz="4800" b="1" kern="100">
                <a:solidFill>
                  <a:srgbClr val="C00000"/>
                </a:solidFill>
                <a:latin typeface="Arial"/>
                <a:ea typeface="Aptos"/>
                <a:cs typeface="Times New Roman" panose="02020603050405020304" pitchFamily="18" charset="0"/>
                <a:sym typeface="Arial"/>
              </a:rPr>
              <a:t>Phần 3: Trắc nghiệm trả lời ngắn</a:t>
            </a:r>
            <a:endParaRPr lang="en-US" sz="4800" kern="100">
              <a:solidFill>
                <a:srgbClr val="C00000"/>
              </a:solidFill>
              <a:latin typeface="Arial"/>
              <a:ea typeface="Aptos"/>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3886200" y="3086099"/>
                <a:ext cx="12573000" cy="3785652"/>
              </a:xfrm>
              <a:prstGeom prst="rect">
                <a:avLst/>
              </a:prstGeom>
            </p:spPr>
            <p:txBody>
              <a:bodyPr wrap="square">
                <a:spAutoFit/>
              </a:bodyPr>
              <a:lstStyle/>
              <a:p>
                <a:pPr algn="just">
                  <a:lnSpc>
                    <a:spcPct val="150000"/>
                  </a:lnSpc>
                  <a:spcAft>
                    <a:spcPts val="0"/>
                  </a:spcAft>
                </a:pPr>
                <a:r>
                  <a:rPr lang="en-US" sz="4000" b="1">
                    <a:latin typeface="Arial" panose="020B0604020202020204" pitchFamily="34" charset="0"/>
                    <a:ea typeface="Malgun Gothic" panose="020B0503020000020004" pitchFamily="34" charset="-127"/>
                    <a:cs typeface="Arial" panose="020B0604020202020204" pitchFamily="34" charset="0"/>
                  </a:rPr>
                  <a:t>Câu 1: </a:t>
                </a:r>
                <a:r>
                  <a:rPr lang="en-US" sz="4000">
                    <a:effectLst/>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một nguyên hàm của hàm số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a:effectLst/>
                    <a:latin typeface="Arial" panose="020B0604020202020204" pitchFamily="34" charset="0"/>
                    <a:ea typeface="Malgun Gothic" panose="020B0503020000020004" pitchFamily="34" charset="-127"/>
                    <a:cs typeface="Arial" panose="020B0604020202020204" pitchFamily="34" charset="0"/>
                  </a:rPr>
                  <a:t>và thỏa mãn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Phương trình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𝐹</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có tất cả bao nhiêu nghiệm trong đoạn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[0;3</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886200" y="3086099"/>
                <a:ext cx="12573000" cy="3785652"/>
              </a:xfrm>
              <a:prstGeom prst="rect">
                <a:avLst/>
              </a:prstGeom>
              <a:blipFill>
                <a:blip r:embed="rId7"/>
                <a:stretch>
                  <a:fillRect l="-1746" r="-1697" b="-3060"/>
                </a:stretch>
              </a:blipFill>
            </p:spPr>
            <p:txBody>
              <a:bodyPr/>
              <a:lstStyle/>
              <a:p>
                <a:r>
                  <a:rPr lang="en-US">
                    <a:noFill/>
                  </a:rPr>
                  <a:t> </a:t>
                </a:r>
              </a:p>
            </p:txBody>
          </p:sp>
        </mc:Fallback>
      </mc:AlternateContent>
      <p:sp>
        <p:nvSpPr>
          <p:cNvPr id="24" name="Rectangle 23"/>
          <p:cNvSpPr/>
          <p:nvPr/>
        </p:nvSpPr>
        <p:spPr>
          <a:xfrm>
            <a:off x="3886200" y="8115299"/>
            <a:ext cx="12848130" cy="1015663"/>
          </a:xfrm>
          <a:prstGeom prst="rect">
            <a:avLst/>
          </a:prstGeom>
        </p:spPr>
        <p:txBody>
          <a:bodyPr wrap="square">
            <a:spAutoFit/>
          </a:bodyPr>
          <a:lstStyle/>
          <a:p>
            <a:pPr algn="just" defTabSz="1828800">
              <a:lnSpc>
                <a:spcPct val="150000"/>
              </a:lnSpc>
              <a:buClr>
                <a:srgbClr val="000000"/>
              </a:buClr>
              <a:tabLst>
                <a:tab pos="3439160" algn="l"/>
                <a:tab pos="6525260" algn="l"/>
                <a:tab pos="9612630" algn="l"/>
              </a:tabLst>
            </a:pPr>
            <a:r>
              <a:rPr lang="en-US" sz="4000" kern="100">
                <a:solidFill>
                  <a:srgbClr val="000000"/>
                </a:solidFill>
                <a:latin typeface="Arial"/>
                <a:ea typeface="Malgun Gothic" panose="020B0503020000020004" pitchFamily="34" charset="-127"/>
                <a:cs typeface="Times New Roman" panose="02020603050405020304" pitchFamily="18" charset="0"/>
                <a:sym typeface="Arial"/>
              </a:rPr>
              <a:t>.........................................................................................</a:t>
            </a:r>
            <a:endParaRPr lang="en-US" sz="4000" kern="100">
              <a:solidFill>
                <a:srgbClr val="000000"/>
              </a:solidFill>
              <a:latin typeface="Arial"/>
              <a:ea typeface="Aptos"/>
              <a:cs typeface="Times New Roman" panose="02020603050405020304" pitchFamily="18" charset="0"/>
              <a:sym typeface="Arial"/>
            </a:endParaRPr>
          </a:p>
        </p:txBody>
      </p:sp>
      <p:sp>
        <p:nvSpPr>
          <p:cNvPr id="25" name="Rectangle 24"/>
          <p:cNvSpPr/>
          <p:nvPr/>
        </p:nvSpPr>
        <p:spPr>
          <a:xfrm>
            <a:off x="9923272" y="7581899"/>
            <a:ext cx="498855" cy="769441"/>
          </a:xfrm>
          <a:prstGeom prst="rect">
            <a:avLst/>
          </a:prstGeom>
        </p:spPr>
        <p:txBody>
          <a:bodyPr wrap="none">
            <a:spAutoFit/>
          </a:bodyPr>
          <a:lstStyle/>
          <a:p>
            <a:pPr algn="ctr" defTabSz="1828800">
              <a:buClr>
                <a:srgbClr val="000000"/>
              </a:buClr>
            </a:pPr>
            <a:r>
              <a:rPr lang="en-US" sz="4400" b="1" kern="0">
                <a:solidFill>
                  <a:srgbClr val="2F5496"/>
                </a:solidFill>
                <a:latin typeface="Arial"/>
                <a:ea typeface="Aptos"/>
                <a:cs typeface="Arial"/>
                <a:sym typeface="Arial"/>
              </a:rPr>
              <a:t>7</a:t>
            </a:r>
            <a:endParaRPr lang="en-US" sz="4400" b="1" kern="0">
              <a:solidFill>
                <a:srgbClr val="2F5496"/>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0" name="Group 3"/>
          <p:cNvGrpSpPr/>
          <p:nvPr/>
        </p:nvGrpSpPr>
        <p:grpSpPr>
          <a:xfrm>
            <a:off x="1143000" y="586490"/>
            <a:ext cx="16154400" cy="9067800"/>
            <a:chOff x="0" y="0"/>
            <a:chExt cx="22003200" cy="12244000"/>
          </a:xfrm>
        </p:grpSpPr>
        <p:sp>
          <p:nvSpPr>
            <p:cNvPr id="21"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solidFill>
              <a:srgbClr val="F9FFF7"/>
            </a:solidFill>
          </p:spPr>
        </p:sp>
      </p:grpSp>
      <p:sp>
        <p:nvSpPr>
          <p:cNvPr id="11" name="Freeform 11"/>
          <p:cNvSpPr/>
          <p:nvPr/>
        </p:nvSpPr>
        <p:spPr>
          <a:xfrm>
            <a:off x="990600" y="2074537"/>
            <a:ext cx="2050319" cy="7579752"/>
          </a:xfrm>
          <a:custGeom>
            <a:avLst/>
            <a:gdLst/>
            <a:ahLst/>
            <a:cxnLst/>
            <a:rect l="l" t="t" r="r" b="b"/>
            <a:pathLst>
              <a:path w="2050319" h="7579752">
                <a:moveTo>
                  <a:pt x="0" y="0"/>
                </a:moveTo>
                <a:lnTo>
                  <a:pt x="2050320" y="0"/>
                </a:lnTo>
                <a:lnTo>
                  <a:pt x="2050320" y="7579752"/>
                </a:lnTo>
                <a:lnTo>
                  <a:pt x="0" y="7579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Rectangle 21"/>
          <p:cNvSpPr/>
          <p:nvPr/>
        </p:nvSpPr>
        <p:spPr>
          <a:xfrm>
            <a:off x="4336348" y="1043689"/>
            <a:ext cx="11947834" cy="830997"/>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1600"/>
              </a:spcAft>
              <a:buClr>
                <a:srgbClr val="000000"/>
              </a:buClr>
              <a:buSzTx/>
              <a:buFontTx/>
              <a:buNone/>
              <a:tabLst>
                <a:tab pos="3439160" algn="l"/>
                <a:tab pos="6525260" algn="l"/>
                <a:tab pos="9612630" algn="l"/>
              </a:tabLst>
              <a:defRPr/>
            </a:pPr>
            <a:r>
              <a:rPr kumimoji="0" lang="en-US" sz="4800" b="1"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rPr>
              <a:t>Phần 3: Trắc nghiệm trả lời ngắn</a:t>
            </a:r>
            <a:endParaRPr kumimoji="0" lang="en-US" sz="4800" b="0"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3886200" y="3024889"/>
                <a:ext cx="12573000" cy="3256084"/>
              </a:xfrm>
              <a:prstGeom prst="rect">
                <a:avLst/>
              </a:prstGeom>
            </p:spPr>
            <p:txBody>
              <a:bodyPr wrap="square">
                <a:spAutoFit/>
              </a:bodyPr>
              <a:lstStyle/>
              <a:p>
                <a:pPr algn="just">
                  <a:lnSpc>
                    <a:spcPct val="180000"/>
                  </a:lnSpc>
                  <a:tabLst>
                    <a:tab pos="1719580" algn="l"/>
                    <a:tab pos="3262630" algn="l"/>
                    <a:tab pos="4806315" algn="l"/>
                  </a:tabLst>
                </a:pPr>
                <a:r>
                  <a:rPr lang="vi-VN" sz="4000" b="1">
                    <a:latin typeface="Arial" panose="020B0604020202020204" pitchFamily="34" charset="0"/>
                    <a:ea typeface="Malgun Gothic" panose="020B0503020000020004" pitchFamily="34" charset="-127"/>
                    <a:cs typeface="Arial" panose="020B0604020202020204" pitchFamily="34" charset="0"/>
                  </a:rPr>
                  <a:t>Câu 2: </a:t>
                </a:r>
                <a:r>
                  <a:rPr lang="en-US" sz="4000">
                    <a:effectLst/>
                    <a:latin typeface="Arial" panose="020B0604020202020204" pitchFamily="34" charset="0"/>
                    <a:ea typeface="Malgun Gothic" panose="020B0503020000020004" pitchFamily="34" charset="-127"/>
                    <a:cs typeface="Arial" panose="020B0604020202020204" pitchFamily="34" charset="0"/>
                  </a:rPr>
                  <a:t>Cho hàm số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𝑓</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thỏa mãn </a:t>
                </a:r>
                <a14:m>
                  <m:oMath xmlns:m="http://schemas.openxmlformats.org/officeDocument/2006/math">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𝑓</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up>
                    </m:sSup>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=27+</m:t>
                    </m:r>
                    <m:func>
                      <m:func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4000">
                            <a:effectLst/>
                            <a:latin typeface="Cambria Math" panose="02040503050406030204" pitchFamily="18" charset="0"/>
                            <a:ea typeface="Malgun Gothic" panose="020B0503020000020004" pitchFamily="34" charset="-127"/>
                            <a:cs typeface="Times New Roman" panose="02020603050405020304" pitchFamily="18" charset="0"/>
                          </a:rPr>
                          <m:t>cos</m:t>
                        </m:r>
                      </m:fName>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func>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0</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=25</m:t>
                    </m:r>
                  </m:oMath>
                </a14:m>
                <a:r>
                  <a:rPr lang="en-US" sz="4000">
                    <a:effectLst/>
                    <a:latin typeface="Arial" panose="020B0604020202020204" pitchFamily="34" charset="0"/>
                    <a:ea typeface="Malgun Gothic" panose="020B0503020000020004" pitchFamily="34" charset="-127"/>
                    <a:cs typeface="Arial" panose="020B0604020202020204" pitchFamily="34" charset="0"/>
                  </a:rPr>
                  <a:t>. Tính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𝑓</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(kết quả làm tròn đến hàng phần mười).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886200" y="3024889"/>
                <a:ext cx="12573000" cy="3256084"/>
              </a:xfrm>
              <a:prstGeom prst="rect">
                <a:avLst/>
              </a:prstGeom>
              <a:blipFill>
                <a:blip r:embed="rId7"/>
                <a:stretch>
                  <a:fillRect l="-1746" r="-1697" b="-7116"/>
                </a:stretch>
              </a:blipFill>
            </p:spPr>
            <p:txBody>
              <a:bodyPr/>
              <a:lstStyle/>
              <a:p>
                <a:r>
                  <a:rPr lang="en-US">
                    <a:noFill/>
                  </a:rPr>
                  <a:t> </a:t>
                </a:r>
              </a:p>
            </p:txBody>
          </p:sp>
        </mc:Fallback>
      </mc:AlternateContent>
      <p:sp>
        <p:nvSpPr>
          <p:cNvPr id="24" name="Rectangle 23"/>
          <p:cNvSpPr/>
          <p:nvPr/>
        </p:nvSpPr>
        <p:spPr>
          <a:xfrm>
            <a:off x="3886200" y="8054089"/>
            <a:ext cx="12848130" cy="1015663"/>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000000"/>
              </a:buClr>
              <a:buSzTx/>
              <a:buFontTx/>
              <a:buNone/>
              <a:tabLst>
                <a:tab pos="3439160" algn="l"/>
                <a:tab pos="6525260" algn="l"/>
                <a:tab pos="9612630" algn="l"/>
              </a:tabLst>
              <a:defRPr/>
            </a:pPr>
            <a:r>
              <a:rPr kumimoji="0" lang="en-US" sz="40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a:t>
            </a:r>
            <a:endParaRPr kumimoji="0" lang="en-US" sz="40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5" name="Rectangle 24"/>
          <p:cNvSpPr/>
          <p:nvPr/>
        </p:nvSpPr>
        <p:spPr>
          <a:xfrm>
            <a:off x="9530536" y="7520689"/>
            <a:ext cx="1284326" cy="769441"/>
          </a:xfrm>
          <a:prstGeom prst="rect">
            <a:avLst/>
          </a:prstGeom>
        </p:spPr>
        <p:txBody>
          <a:bodyPr wrap="none">
            <a:spAutoFit/>
          </a:bodyPr>
          <a:lstStyle/>
          <a:p>
            <a:pPr lvl="0" algn="ctr" defTabSz="1828800">
              <a:buClr>
                <a:srgbClr val="000000"/>
              </a:buClr>
            </a:pPr>
            <a:r>
              <a:rPr lang="en-US" sz="4400" b="1" kern="0">
                <a:solidFill>
                  <a:srgbClr val="2F5496"/>
                </a:solidFill>
                <a:latin typeface="Arial"/>
                <a:ea typeface="Aptos"/>
                <a:cs typeface="Arial"/>
                <a:sym typeface="Arial"/>
              </a:rPr>
              <a:t>52,8</a:t>
            </a:r>
            <a:endParaRPr kumimoji="0" lang="en-US" sz="4400" b="1" i="0" u="none" strike="noStrike" kern="0" cap="none" spc="0" normalizeH="0" baseline="0" noProof="0">
              <a:ln>
                <a:noFill/>
              </a:ln>
              <a:solidFill>
                <a:srgbClr val="2F5496"/>
              </a:solidFill>
              <a:effectLst/>
              <a:uLnTx/>
              <a:uFillTx/>
              <a:latin typeface="Arial"/>
              <a:ea typeface="+mn-ea"/>
              <a:cs typeface="Arial"/>
              <a:sym typeface="Arial"/>
            </a:endParaRPr>
          </a:p>
        </p:txBody>
      </p:sp>
    </p:spTree>
    <p:extLst>
      <p:ext uri="{BB962C8B-B14F-4D97-AF65-F5344CB8AC3E}">
        <p14:creationId xmlns:p14="http://schemas.microsoft.com/office/powerpoint/2010/main" val="168903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0" name="Group 3"/>
          <p:cNvGrpSpPr/>
          <p:nvPr/>
        </p:nvGrpSpPr>
        <p:grpSpPr>
          <a:xfrm>
            <a:off x="1143000" y="175510"/>
            <a:ext cx="16154400" cy="9905999"/>
            <a:chOff x="0" y="0"/>
            <a:chExt cx="22003200" cy="12244000"/>
          </a:xfrm>
        </p:grpSpPr>
        <p:sp>
          <p:nvSpPr>
            <p:cNvPr id="21"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solidFill>
              <a:srgbClr val="F9FFF7"/>
            </a:solidFill>
          </p:spPr>
        </p:sp>
      </p:grpSp>
      <p:sp>
        <p:nvSpPr>
          <p:cNvPr id="11" name="Freeform 11"/>
          <p:cNvSpPr/>
          <p:nvPr/>
        </p:nvSpPr>
        <p:spPr>
          <a:xfrm>
            <a:off x="990600" y="2552700"/>
            <a:ext cx="2050319" cy="7579752"/>
          </a:xfrm>
          <a:custGeom>
            <a:avLst/>
            <a:gdLst/>
            <a:ahLst/>
            <a:cxnLst/>
            <a:rect l="l" t="t" r="r" b="b"/>
            <a:pathLst>
              <a:path w="2050319" h="7579752">
                <a:moveTo>
                  <a:pt x="0" y="0"/>
                </a:moveTo>
                <a:lnTo>
                  <a:pt x="2050320" y="0"/>
                </a:lnTo>
                <a:lnTo>
                  <a:pt x="2050320" y="7579752"/>
                </a:lnTo>
                <a:lnTo>
                  <a:pt x="0" y="7579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Rectangle 21"/>
          <p:cNvSpPr/>
          <p:nvPr/>
        </p:nvSpPr>
        <p:spPr>
          <a:xfrm>
            <a:off x="4198782" y="472470"/>
            <a:ext cx="11947834" cy="78483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1600"/>
              </a:spcAft>
              <a:buClr>
                <a:srgbClr val="000000"/>
              </a:buClr>
              <a:buSzTx/>
              <a:buFontTx/>
              <a:buNone/>
              <a:tabLst>
                <a:tab pos="3439160" algn="l"/>
                <a:tab pos="6525260" algn="l"/>
                <a:tab pos="9612630" algn="l"/>
              </a:tabLst>
              <a:defRPr/>
            </a:pPr>
            <a:r>
              <a:rPr kumimoji="0" lang="en-US" sz="4500" b="1"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rPr>
              <a:t>Phần 3: Trắc nghiệm trả lời ngắn</a:t>
            </a:r>
            <a:endParaRPr kumimoji="0" lang="en-US" sz="4500" b="0"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3886199" y="1562100"/>
                <a:ext cx="12848131" cy="7155805"/>
              </a:xfrm>
              <a:prstGeom prst="rect">
                <a:avLst/>
              </a:prstGeom>
            </p:spPr>
            <p:txBody>
              <a:bodyPr wrap="square">
                <a:spAutoFit/>
              </a:bodyPr>
              <a:lstStyle/>
              <a:p>
                <a:pPr algn="just">
                  <a:lnSpc>
                    <a:spcPct val="150000"/>
                  </a:lnSpc>
                  <a:spcBef>
                    <a:spcPts val="600"/>
                  </a:spcBef>
                  <a:spcAft>
                    <a:spcPts val="1000"/>
                  </a:spcAft>
                </a:pPr>
                <a:r>
                  <a:rPr lang="vi-VN" sz="3400" b="1">
                    <a:latin typeface="Arial" panose="020B0604020202020204" pitchFamily="34" charset="0"/>
                    <a:ea typeface="Malgun Gothic" panose="020B0503020000020004" pitchFamily="34" charset="-127"/>
                    <a:cs typeface="Arial" panose="020B0604020202020204" pitchFamily="34" charset="0"/>
                  </a:rPr>
                  <a:t>Câu 3: </a:t>
                </a:r>
                <a:r>
                  <a:rPr lang="en-US" sz="3400">
                    <a:effectLst/>
                    <a:latin typeface="Arial" panose="020B0604020202020204" pitchFamily="34" charset="0"/>
                    <a:ea typeface="Malgun Gothic" panose="020B0503020000020004" pitchFamily="34" charset="-127"/>
                    <a:cs typeface="Arial" panose="020B0604020202020204" pitchFamily="34" charset="0"/>
                  </a:rPr>
                  <a:t>Tại một nhà máy sản xuất một loại phân bón, gọi </a:t>
                </a:r>
                <a14:m>
                  <m:oMath xmlns:m="http://schemas.openxmlformats.org/officeDocument/2006/math">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𝑥</m:t>
                        </m:r>
                      </m:e>
                    </m:d>
                  </m:oMath>
                </a14:m>
                <a:r>
                  <a:rPr lang="en-US" sz="3400">
                    <a:effectLst/>
                    <a:latin typeface="Arial" panose="020B0604020202020204" pitchFamily="34" charset="0"/>
                    <a:ea typeface="Malgun Gothic" panose="020B0503020000020004" pitchFamily="34" charset="-127"/>
                    <a:cs typeface="Arial" panose="020B0604020202020204" pitchFamily="34" charset="0"/>
                  </a:rPr>
                  <a:t> là lợi nhuận (tính theo triệu đồng) thu được từ việc bán </a:t>
                </a:r>
                <a14:m>
                  <m:oMath xmlns:m="http://schemas.openxmlformats.org/officeDocument/2006/math">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en-US" sz="3400">
                    <a:effectLst/>
                    <a:latin typeface="Arial" panose="020B0604020202020204" pitchFamily="34" charset="0"/>
                    <a:ea typeface="Malgun Gothic" panose="020B0503020000020004" pitchFamily="34" charset="-127"/>
                    <a:cs typeface="Arial" panose="020B0604020202020204" pitchFamily="34" charset="0"/>
                  </a:rPr>
                  <a:t> tấn sản phẩm trong một tuần. Khi đó, đạo hàm </a:t>
                </a:r>
                <a14:m>
                  <m:oMath xmlns:m="http://schemas.openxmlformats.org/officeDocument/2006/math">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400">
                    <a:effectLst/>
                    <a:latin typeface="Arial" panose="020B0604020202020204" pitchFamily="34" charset="0"/>
                    <a:ea typeface="Malgun Gothic" panose="020B0503020000020004" pitchFamily="34" charset="-127"/>
                    <a:cs typeface="Arial" panose="020B0604020202020204" pitchFamily="34" charset="0"/>
                  </a:rPr>
                  <a:t>, gọi là lợi nhuận cận biên, cho biết tốc độ tăng lợi nhuận theo lượng sản phẩm bán được. Giả sử lợi nhuận cận biên (tính theo triệu đồng trên tấn) của nhà máy được ước lượng bởi công thức </a:t>
                </a:r>
                <a14:m>
                  <m:oMath xmlns:m="http://schemas.openxmlformats.org/officeDocument/2006/math">
                    <m:sSup>
                      <m:sSupPr>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𝑃</m:t>
                        </m:r>
                      </m:e>
                      <m:sup>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m:t>
                        </m:r>
                      </m:sup>
                    </m:sSup>
                    <m:d>
                      <m:dPr>
                        <m:ctrlPr>
                          <a:rPr lang="en-US" sz="34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=16−0,02</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en-US" sz="3400">
                    <a:effectLst/>
                    <a:latin typeface="Arial" panose="020B0604020202020204" pitchFamily="34" charset="0"/>
                    <a:ea typeface="Malgun Gothic" panose="020B0503020000020004" pitchFamily="34" charset="-127"/>
                    <a:cs typeface="Arial" panose="020B0604020202020204" pitchFamily="34" charset="0"/>
                  </a:rPr>
                  <a:t> với </a:t>
                </a:r>
                <a14:m>
                  <m:oMath xmlns:m="http://schemas.openxmlformats.org/officeDocument/2006/math">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0≤</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400" i="1">
                        <a:effectLst/>
                        <a:latin typeface="Cambria Math" panose="02040503050406030204" pitchFamily="18" charset="0"/>
                        <a:ea typeface="Malgun Gothic" panose="020B0503020000020004" pitchFamily="34" charset="-127"/>
                        <a:cs typeface="Times New Roman" panose="02020603050405020304" pitchFamily="18" charset="0"/>
                      </a:rPr>
                      <m:t>≤100</m:t>
                    </m:r>
                  </m:oMath>
                </a14:m>
                <a:r>
                  <a:rPr lang="en-US" sz="3400">
                    <a:effectLst/>
                    <a:latin typeface="Arial" panose="020B0604020202020204" pitchFamily="34" charset="0"/>
                    <a:ea typeface="Malgun Gothic" panose="020B0503020000020004" pitchFamily="34" charset="-127"/>
                    <a:cs typeface="Arial" panose="020B0604020202020204" pitchFamily="34" charset="0"/>
                  </a:rPr>
                  <a:t>. Tính lợi nhuận (triệu đồng) nhà máy thu được khi bán 90 tấn sản phẩm trong tuần. Biết rằng nhà máy lỗ 25 triệu đồng nếu không bán được lượng sản phẩm nào trong tuần.</a:t>
                </a:r>
                <a:endParaRPr lang="en-US" sz="3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886199" y="1562100"/>
                <a:ext cx="12848131" cy="7155805"/>
              </a:xfrm>
              <a:prstGeom prst="rect">
                <a:avLst/>
              </a:prstGeom>
              <a:blipFill>
                <a:blip r:embed="rId7"/>
                <a:stretch>
                  <a:fillRect l="-1281" r="-1328" b="-767"/>
                </a:stretch>
              </a:blipFill>
            </p:spPr>
            <p:txBody>
              <a:bodyPr/>
              <a:lstStyle/>
              <a:p>
                <a:r>
                  <a:rPr lang="en-US">
                    <a:noFill/>
                  </a:rPr>
                  <a:t> </a:t>
                </a:r>
              </a:p>
            </p:txBody>
          </p:sp>
        </mc:Fallback>
      </mc:AlternateContent>
      <p:sp>
        <p:nvSpPr>
          <p:cNvPr id="24" name="Rectangle 23"/>
          <p:cNvSpPr/>
          <p:nvPr/>
        </p:nvSpPr>
        <p:spPr>
          <a:xfrm>
            <a:off x="3886200" y="9004637"/>
            <a:ext cx="12848130" cy="1015663"/>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000000"/>
              </a:buClr>
              <a:buSzTx/>
              <a:buFontTx/>
              <a:buNone/>
              <a:tabLst>
                <a:tab pos="3439160" algn="l"/>
                <a:tab pos="6525260" algn="l"/>
                <a:tab pos="9612630" algn="l"/>
              </a:tabLst>
              <a:defRPr/>
            </a:pPr>
            <a:r>
              <a:rPr kumimoji="0" lang="en-US" sz="40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a:t>
            </a:r>
            <a:endParaRPr kumimoji="0" lang="en-US" sz="40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5" name="Rectangle 24"/>
          <p:cNvSpPr/>
          <p:nvPr/>
        </p:nvSpPr>
        <p:spPr>
          <a:xfrm>
            <a:off x="9438363" y="8779014"/>
            <a:ext cx="1468672" cy="707886"/>
          </a:xfrm>
          <a:prstGeom prst="rect">
            <a:avLst/>
          </a:prstGeom>
        </p:spPr>
        <p:txBody>
          <a:bodyPr wrap="none">
            <a:spAutoFit/>
          </a:bodyPr>
          <a:lstStyle/>
          <a:p>
            <a:pPr lvl="0" algn="ctr" defTabSz="1828800">
              <a:buClr>
                <a:srgbClr val="000000"/>
              </a:buClr>
            </a:pPr>
            <a:r>
              <a:rPr lang="en-US" sz="4000" b="1" kern="0">
                <a:solidFill>
                  <a:srgbClr val="2F5496"/>
                </a:solidFill>
                <a:latin typeface="Arial"/>
                <a:ea typeface="Aptos"/>
                <a:cs typeface="Arial"/>
                <a:sym typeface="Arial"/>
              </a:rPr>
              <a:t>1 334</a:t>
            </a:r>
            <a:endParaRPr kumimoji="0" lang="en-US" sz="4000" b="1" i="0" u="none" strike="noStrike" kern="0" cap="none" spc="0" normalizeH="0" baseline="0" noProof="0">
              <a:ln>
                <a:noFill/>
              </a:ln>
              <a:solidFill>
                <a:srgbClr val="2F5496"/>
              </a:solidFill>
              <a:effectLst/>
              <a:uLnTx/>
              <a:uFillTx/>
              <a:latin typeface="Arial"/>
              <a:cs typeface="Arial"/>
              <a:sym typeface="Arial"/>
            </a:endParaRPr>
          </a:p>
        </p:txBody>
      </p:sp>
    </p:spTree>
    <p:extLst>
      <p:ext uri="{BB962C8B-B14F-4D97-AF65-F5344CB8AC3E}">
        <p14:creationId xmlns:p14="http://schemas.microsoft.com/office/powerpoint/2010/main" val="127649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625642" y="532604"/>
            <a:ext cx="17068800" cy="922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FF98CC1-1904-266B-7008-A086567AF564}"/>
                  </a:ext>
                </a:extLst>
              </p:cNvPr>
              <p:cNvSpPr txBox="1"/>
              <p:nvPr/>
            </p:nvSpPr>
            <p:spPr>
              <a:xfrm>
                <a:off x="1067565" y="2199687"/>
                <a:ext cx="16184954" cy="7325082"/>
              </a:xfrm>
              <a:prstGeom prst="rect">
                <a:avLst/>
              </a:prstGeom>
              <a:noFill/>
            </p:spPr>
            <p:txBody>
              <a:bodyPr wrap="square">
                <a:spAutoFit/>
              </a:bodyPr>
              <a:lstStyle/>
              <a:p>
                <a:pPr algn="just">
                  <a:lnSpc>
                    <a:spcPct val="150000"/>
                  </a:lnSpc>
                  <a:spcBef>
                    <a:spcPts val="600"/>
                  </a:spcBef>
                  <a:spcAft>
                    <a:spcPts val="600"/>
                  </a:spcAft>
                </a:pPr>
                <a:r>
                  <a:rPr lang="en-US" sz="4000">
                    <a:latin typeface="Arial" panose="020B0604020202020204" pitchFamily="34" charset="0"/>
                    <a:ea typeface="Calibri" panose="020F0502020204030204" pitchFamily="34" charset="0"/>
                    <a:cs typeface="Arial" panose="020B0604020202020204" pitchFamily="34" charset="0"/>
                  </a:rPr>
                  <a:t>Cho số thực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Malgun Gothic" panose="020B0503020000020004" pitchFamily="34" charset="-127"/>
                    <a:cs typeface="Arial" panose="020B0604020202020204" pitchFamily="34" charset="0"/>
                  </a:rPr>
                  <a:t>. Hàm số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𝛼</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được gọi là </a:t>
                </a:r>
                <a:r>
                  <a:rPr lang="en-US" sz="4000" i="1">
                    <a:effectLst/>
                    <a:latin typeface="Arial" panose="020B0604020202020204" pitchFamily="34" charset="0"/>
                    <a:ea typeface="Malgun Gothic" panose="020B0503020000020004" pitchFamily="34" charset="-127"/>
                    <a:cs typeface="Arial" panose="020B0604020202020204" pitchFamily="34" charset="0"/>
                  </a:rPr>
                  <a:t>hàm số lũy thừa</a:t>
                </a:r>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Ví dụ: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Tập xác định của hàm số lũy thừa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tùy thuộc vào giá trị của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𝛼</m:t>
                    </m:r>
                  </m:oMath>
                </a14:m>
                <a:r>
                  <a:rPr lang="en-US" sz="4000">
                    <a:effectLst/>
                    <a:latin typeface="Arial" panose="020B0604020202020204" pitchFamily="34" charset="0"/>
                    <a:ea typeface="Malgun Gothic" panose="020B0503020000020004" pitchFamily="34" charset="-127"/>
                    <a:cs typeface="Arial" panose="020B0604020202020204" pitchFamily="34" charset="0"/>
                  </a:rPr>
                  <a:t>. Cụ thể như sau:</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tabLst>
                    <a:tab pos="144780" algn="l"/>
                  </a:tabLst>
                </a:pPr>
                <a:r>
                  <a:rPr lang="en-US" sz="400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Malgun Gothic" panose="020B0503020000020004" pitchFamily="34" charset="-127"/>
                    <a:cs typeface="Arial" panose="020B0604020202020204" pitchFamily="34" charset="0"/>
                  </a:rPr>
                  <a:t> nguyên dương, tập xác định là </a:t>
                </a:r>
                <a14:m>
                  <m:oMath xmlns:m="http://schemas.openxmlformats.org/officeDocument/2006/math">
                    <m:r>
                      <a:rPr lang="en-US" sz="4000" b="0" i="1">
                        <a:effectLst/>
                        <a:latin typeface="Cambria Math" panose="02040503050406030204" pitchFamily="18" charset="0"/>
                        <a:ea typeface="Malgun Gothic" panose="020B0503020000020004" pitchFamily="34" charset="-127"/>
                        <a:cs typeface="Times New Roman" panose="02020603050405020304" pitchFamily="18" charset="0"/>
                      </a:rPr>
                      <m:t>ℝ</m:t>
                    </m:r>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tabLst>
                    <a:tab pos="144780" algn="l"/>
                  </a:tabLst>
                </a:pPr>
                <a:r>
                  <a:rPr lang="en-US" sz="400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4000" b="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Malgun Gothic" panose="020B0503020000020004" pitchFamily="34" charset="-127"/>
                    <a:cs typeface="Arial" panose="020B0604020202020204" pitchFamily="34" charset="0"/>
                  </a:rPr>
                  <a:t> nguyên âm hoặc bằng 0, tập xác định là </a:t>
                </a:r>
                <a14:m>
                  <m:oMath xmlns:m="http://schemas.openxmlformats.org/officeDocument/2006/math">
                    <m:r>
                      <a:rPr lang="en-US" sz="4000" b="0" i="1">
                        <a:effectLst/>
                        <a:latin typeface="Cambria Math" panose="02040503050406030204" pitchFamily="18" charset="0"/>
                        <a:ea typeface="Malgun Gothic" panose="020B0503020000020004" pitchFamily="34" charset="-127"/>
                        <a:cs typeface="Times New Roman" panose="02020603050405020304" pitchFamily="18" charset="0"/>
                      </a:rPr>
                      <m:t>ℝ</m:t>
                    </m:r>
                    <m:r>
                      <a:rPr lang="en-US" sz="4000" b="0" i="1">
                        <a:effectLst/>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b="0" i="1">
                            <a:effectLst/>
                            <a:latin typeface="Cambria Math" panose="02040503050406030204" pitchFamily="18" charset="0"/>
                            <a:ea typeface="Malgun Gothic" panose="020B0503020000020004" pitchFamily="34" charset="-127"/>
                            <a:cs typeface="Times New Roman" panose="02020603050405020304" pitchFamily="18" charset="0"/>
                          </a:rPr>
                          <m:t>0</m:t>
                        </m:r>
                      </m:e>
                    </m:d>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tabLst>
                    <a:tab pos="144780" algn="l"/>
                  </a:tabLst>
                </a:pPr>
                <a:r>
                  <a:rPr lang="en-US" sz="400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4000" b="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Malgun Gothic" panose="020B0503020000020004" pitchFamily="34" charset="-127"/>
                    <a:cs typeface="Arial" panose="020B0604020202020204" pitchFamily="34" charset="0"/>
                  </a:rPr>
                  <a:t> không nguyên, tập xác định là </a:t>
                </a:r>
                <a14:m>
                  <m:oMath xmlns:m="http://schemas.openxmlformats.org/officeDocument/2006/math">
                    <m:r>
                      <a:rPr lang="en-US" sz="4000" b="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7FF98CC1-1904-266B-7008-A086567AF564}"/>
                  </a:ext>
                </a:extLst>
              </p:cNvPr>
              <p:cNvSpPr txBox="1">
                <a:spLocks noRot="1" noChangeAspect="1" noMove="1" noResize="1" noEditPoints="1" noAdjustHandles="1" noChangeArrowheads="1" noChangeShapeType="1" noTextEdit="1"/>
              </p:cNvSpPr>
              <p:nvPr/>
            </p:nvSpPr>
            <p:spPr>
              <a:xfrm>
                <a:off x="1067565" y="2199687"/>
                <a:ext cx="16184954" cy="7325082"/>
              </a:xfrm>
              <a:prstGeom prst="rect">
                <a:avLst/>
              </a:prstGeom>
              <a:blipFill>
                <a:blip r:embed="rId9"/>
                <a:stretch>
                  <a:fillRect l="-1318" r="-1356" b="-1166"/>
                </a:stretch>
              </a:blipFill>
            </p:spPr>
            <p:txBody>
              <a:bodyPr/>
              <a:lstStyle/>
              <a:p>
                <a:r>
                  <a:rPr lang="en-US">
                    <a:noFill/>
                  </a:rPr>
                  <a:t> </a:t>
                </a:r>
              </a:p>
            </p:txBody>
          </p:sp>
        </mc:Fallback>
      </mc:AlternateContent>
      <p:sp>
        <p:nvSpPr>
          <p:cNvPr id="18" name="Rectangle 17"/>
          <p:cNvSpPr/>
          <p:nvPr/>
        </p:nvSpPr>
        <p:spPr>
          <a:xfrm>
            <a:off x="1071576" y="1005126"/>
            <a:ext cx="5917004" cy="861774"/>
          </a:xfrm>
          <a:prstGeom prst="rect">
            <a:avLst/>
          </a:prstGeom>
        </p:spPr>
        <p:txBody>
          <a:bodyPr wrap="none">
            <a:spAutoFit/>
          </a:bodyPr>
          <a:lstStyle/>
          <a:p>
            <a:pPr algn="just">
              <a:spcBef>
                <a:spcPts val="600"/>
              </a:spcBef>
              <a:spcAft>
                <a:spcPts val="1000"/>
              </a:spcAft>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1. Hàm số lũy thừa</a:t>
            </a:r>
            <a:endParaRPr lang="en-US" sz="50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Freeform 3"/>
          <p:cNvSpPr/>
          <p:nvPr/>
        </p:nvSpPr>
        <p:spPr>
          <a:xfrm>
            <a:off x="12344400" y="169508"/>
            <a:ext cx="5499224" cy="1482564"/>
          </a:xfrm>
          <a:custGeom>
            <a:avLst/>
            <a:gdLst/>
            <a:ahLst/>
            <a:cxnLst/>
            <a:rect l="l" t="t" r="r" b="b"/>
            <a:pathLst>
              <a:path w="5499224" h="1482564">
                <a:moveTo>
                  <a:pt x="0" y="0"/>
                </a:moveTo>
                <a:lnTo>
                  <a:pt x="5499224" y="0"/>
                </a:lnTo>
                <a:lnTo>
                  <a:pt x="5499224" y="1482564"/>
                </a:lnTo>
                <a:lnTo>
                  <a:pt x="0" y="1482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685800" y="495300"/>
            <a:ext cx="16916400" cy="8842591"/>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p:pic>
        <p:nvPicPr>
          <p:cNvPr id="9" name="Picture 8"/>
          <p:cNvPicPr>
            <a:picLocks noChangeAspect="1"/>
          </p:cNvPicPr>
          <p:nvPr/>
        </p:nvPicPr>
        <p:blipFill>
          <a:blip r:embed="rId5"/>
          <a:stretch>
            <a:fillRect/>
          </a:stretch>
        </p:blipFill>
        <p:spPr>
          <a:xfrm>
            <a:off x="1443926" y="5786938"/>
            <a:ext cx="2442273" cy="2612575"/>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928E34C-A9B5-33D1-0FDE-781C4F834193}"/>
                  </a:ext>
                </a:extLst>
              </p:cNvPr>
              <p:cNvSpPr/>
              <p:nvPr/>
            </p:nvSpPr>
            <p:spPr>
              <a:xfrm>
                <a:off x="1919990" y="818583"/>
                <a:ext cx="14706600" cy="3475118"/>
              </a:xfrm>
              <a:prstGeom prst="rect">
                <a:avLst/>
              </a:prstGeom>
            </p:spPr>
            <p:txBody>
              <a:bodyPr wrap="square">
                <a:spAutoFit/>
              </a:bodyPr>
              <a:lstStyle/>
              <a:p>
                <a:pPr algn="just" defTabSz="1828800">
                  <a:lnSpc>
                    <a:spcPct val="150000"/>
                  </a:lnSpc>
                  <a:spcBef>
                    <a:spcPts val="1200"/>
                  </a:spcBef>
                  <a:spcAft>
                    <a:spcPts val="1200"/>
                  </a:spcAft>
                  <a:buClr>
                    <a:srgbClr val="000000"/>
                  </a:buClr>
                  <a:defRPr/>
                </a:pPr>
                <a:r>
                  <a:rPr lang="vi-VN" sz="3800" b="1">
                    <a:solidFill>
                      <a:srgbClr val="2F5496"/>
                    </a:solidFill>
                    <a:latin typeface="Arial" panose="020B0604020202020204" pitchFamily="34" charset="0"/>
                    <a:cs typeface="Arial" panose="020B0604020202020204" pitchFamily="34" charset="0"/>
                    <a:sym typeface="Arial"/>
                  </a:rPr>
                  <a:t>Bài </a:t>
                </a:r>
                <a:r>
                  <a:rPr lang="en-US" sz="3800" b="1" dirty="0">
                    <a:solidFill>
                      <a:srgbClr val="2F5496"/>
                    </a:solidFill>
                    <a:latin typeface="Arial" panose="020B0604020202020204" pitchFamily="34" charset="0"/>
                    <a:cs typeface="Arial" panose="020B0604020202020204" pitchFamily="34" charset="0"/>
                    <a:sym typeface="Arial"/>
                  </a:rPr>
                  <a:t>1</a:t>
                </a:r>
                <a:r>
                  <a:rPr lang="vi-VN" sz="3800" b="1">
                    <a:solidFill>
                      <a:srgbClr val="2F5496"/>
                    </a:solidFill>
                    <a:latin typeface="Arial" panose="020B0604020202020204" pitchFamily="34" charset="0"/>
                    <a:cs typeface="Arial" panose="020B0604020202020204" pitchFamily="34" charset="0"/>
                    <a:sym typeface="Arial"/>
                  </a:rPr>
                  <a:t> </a:t>
                </a:r>
                <a:r>
                  <a:rPr lang="vi-VN" sz="3800" b="1" dirty="0">
                    <a:solidFill>
                      <a:srgbClr val="2F5496"/>
                    </a:solidFill>
                    <a:latin typeface="Arial" panose="020B0604020202020204" pitchFamily="34" charset="0"/>
                    <a:cs typeface="Arial" panose="020B0604020202020204" pitchFamily="34" charset="0"/>
                    <a:sym typeface="Arial"/>
                  </a:rPr>
                  <a:t>(SGK</a:t>
                </a:r>
                <a:r>
                  <a:rPr lang="en-US" sz="3800" b="1" dirty="0">
                    <a:solidFill>
                      <a:srgbClr val="2F5496"/>
                    </a:solidFill>
                    <a:latin typeface="Arial" panose="020B0604020202020204" pitchFamily="34" charset="0"/>
                    <a:cs typeface="Arial" panose="020B0604020202020204" pitchFamily="34" charset="0"/>
                    <a:sym typeface="Arial"/>
                  </a:rPr>
                  <a:t> </a:t>
                </a:r>
                <a:r>
                  <a:rPr lang="en-US" sz="3800" b="1">
                    <a:solidFill>
                      <a:srgbClr val="2F5496"/>
                    </a:solidFill>
                    <a:latin typeface="Arial" panose="020B0604020202020204" pitchFamily="34" charset="0"/>
                    <a:cs typeface="Arial" panose="020B0604020202020204" pitchFamily="34" charset="0"/>
                    <a:sym typeface="Arial"/>
                  </a:rPr>
                  <a:t>– </a:t>
                </a:r>
                <a:r>
                  <a:rPr lang="vi-VN" sz="3800" b="1">
                    <a:solidFill>
                      <a:srgbClr val="2F5496"/>
                    </a:solidFill>
                    <a:latin typeface="Arial" panose="020B0604020202020204" pitchFamily="34" charset="0"/>
                    <a:cs typeface="Arial" panose="020B0604020202020204" pitchFamily="34" charset="0"/>
                    <a:sym typeface="Arial"/>
                  </a:rPr>
                  <a:t>tr.</a:t>
                </a:r>
                <a:r>
                  <a:rPr lang="en-US" sz="3800" b="1" kern="0">
                    <a:solidFill>
                      <a:srgbClr val="2F5496"/>
                    </a:solidFill>
                    <a:latin typeface="Arial" panose="020B0604020202020204" pitchFamily="34" charset="0"/>
                    <a:cs typeface="Arial" panose="020B0604020202020204" pitchFamily="34" charset="0"/>
                    <a:sym typeface="Arial"/>
                  </a:rPr>
                  <a:t>15</a:t>
                </a:r>
                <a:r>
                  <a:rPr lang="en-US" sz="3800" b="1">
                    <a:solidFill>
                      <a:srgbClr val="2F5496"/>
                    </a:solidFill>
                    <a:latin typeface="Arial" panose="020B0604020202020204" pitchFamily="34" charset="0"/>
                    <a:cs typeface="Arial" panose="020B0604020202020204" pitchFamily="34" charset="0"/>
                    <a:sym typeface="Arial"/>
                  </a:rPr>
                  <a:t>) </a:t>
                </a:r>
                <a14:m>
                  <m:oMath xmlns:m="http://schemas.openxmlformats.org/officeDocument/2006/math">
                    <m:nary>
                      <m:naryPr>
                        <m:limLoc m:val="undOvr"/>
                        <m:subHide m:val="on"/>
                        <m:supHide m:val="on"/>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naryPr>
                      <m:sub/>
                      <m:sup/>
                      <m:e>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nary>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oMath>
                </a14:m>
                <a:r>
                  <a:rPr lang="en-US" sz="3800">
                    <a:solidFill>
                      <a:srgbClr val="191919"/>
                    </a:solidFill>
                    <a:latin typeface="Arial" panose="020B0604020202020204" pitchFamily="34" charset="0"/>
                    <a:cs typeface="Arial" panose="020B0604020202020204" pitchFamily="34" charset="0"/>
                    <a:sym typeface="Arial"/>
                  </a:rPr>
                  <a:t> bằng:</a:t>
                </a:r>
              </a:p>
              <a:p>
                <a:pPr lvl="0" algn="just" defTabSz="1828800">
                  <a:lnSpc>
                    <a:spcPct val="150000"/>
                  </a:lnSpc>
                  <a:spcBef>
                    <a:spcPts val="1200"/>
                  </a:spcBef>
                  <a:spcAft>
                    <a:spcPts val="1200"/>
                  </a:spcAft>
                  <a:buClr>
                    <a:srgbClr val="000000"/>
                  </a:buClr>
                  <a:defRPr/>
                </a:pPr>
                <a:r>
                  <a:rPr lang="en-US" sz="3800" kern="0">
                    <a:solidFill>
                      <a:srgbClr val="191919"/>
                    </a:solidFill>
                    <a:latin typeface="Arial" panose="020B0604020202020204" pitchFamily="34" charset="0"/>
                    <a:cs typeface="Arial" panose="020B0604020202020204" pitchFamily="34" charset="0"/>
                    <a:sym typeface="Arial"/>
                  </a:rPr>
                  <a:t>A. </a:t>
                </a:r>
                <a14:m>
                  <m:oMath xmlns:m="http://schemas.openxmlformats.org/officeDocument/2006/math">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co</m:t>
                        </m:r>
                        <m:r>
                          <m:rPr>
                            <m:sty m:val="p"/>
                          </m:rPr>
                          <a:rPr lang="fr-FR"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s</m:t>
                        </m:r>
                      </m:fName>
                      <m:e>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s</m:t>
                        </m:r>
                        <m:r>
                          <m:rPr>
                            <m:sty m:val="p"/>
                          </m:rPr>
                          <a:rPr lang="en-US" sz="3800" b="0" i="0"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in</m:t>
                        </m:r>
                      </m:fName>
                      <m:e>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8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oMath>
                </a14:m>
                <a:r>
                  <a:rPr lang="en-US" sz="3800" kern="0">
                    <a:solidFill>
                      <a:srgbClr val="191919"/>
                    </a:solidFill>
                    <a:latin typeface="Arial" panose="020B0604020202020204" pitchFamily="34" charset="0"/>
                    <a:cs typeface="Arial" panose="020B0604020202020204" pitchFamily="34" charset="0"/>
                    <a:sym typeface="Arial"/>
                  </a:rPr>
                  <a:t>			B. </a:t>
                </a:r>
                <a14:m>
                  <m:oMath xmlns:m="http://schemas.openxmlformats.org/officeDocument/2006/math">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co</m:t>
                        </m:r>
                        <m:r>
                          <m:rPr>
                            <m:sty m:val="p"/>
                          </m:rPr>
                          <a:rPr lang="fr-FR"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s</m:t>
                        </m:r>
                      </m:fName>
                      <m:e>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8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s</m:t>
                        </m:r>
                        <m:r>
                          <m:rPr>
                            <m:sty m:val="p"/>
                          </m:rPr>
                          <a:rPr lang="en-US"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in</m:t>
                        </m:r>
                      </m:fName>
                      <m:e>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oMath>
                </a14:m>
                <a:endParaRPr lang="en-US" sz="3800" kern="0" dirty="0">
                  <a:solidFill>
                    <a:srgbClr val="191919"/>
                  </a:solidFill>
                  <a:latin typeface="Arial"/>
                  <a:cs typeface="Arial" panose="020B0604020202020204" pitchFamily="34" charset="0"/>
                  <a:sym typeface="Arial"/>
                </a:endParaRPr>
              </a:p>
              <a:p>
                <a:pPr lvl="0" algn="just" defTabSz="1828800">
                  <a:lnSpc>
                    <a:spcPct val="150000"/>
                  </a:lnSpc>
                  <a:spcBef>
                    <a:spcPts val="1200"/>
                  </a:spcBef>
                  <a:spcAft>
                    <a:spcPts val="1200"/>
                  </a:spcAft>
                  <a:buClr>
                    <a:srgbClr val="000000"/>
                  </a:buClr>
                  <a:defRPr/>
                </a:pPr>
                <a:r>
                  <a:rPr lang="en-US" sz="3800" kern="0">
                    <a:solidFill>
                      <a:srgbClr val="191919"/>
                    </a:solidFill>
                    <a:latin typeface="Arial"/>
                    <a:cs typeface="Arial" panose="020B0604020202020204" pitchFamily="34" charset="0"/>
                    <a:sym typeface="Arial"/>
                  </a:rPr>
                  <a:t>C. </a:t>
                </a:r>
                <a14:m>
                  <m:oMath xmlns:m="http://schemas.openxmlformats.org/officeDocument/2006/math">
                    <m:r>
                      <a:rPr lang="en-US" sz="3800" b="0" i="0"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co</m:t>
                        </m:r>
                        <m:r>
                          <m:rPr>
                            <m:sty m:val="p"/>
                          </m:rPr>
                          <a:rPr lang="fr-FR"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s</m:t>
                        </m:r>
                      </m:fName>
                      <m:e>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8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s</m:t>
                        </m:r>
                        <m:r>
                          <m:rPr>
                            <m:sty m:val="p"/>
                          </m:rPr>
                          <a:rPr lang="en-US"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in</m:t>
                        </m:r>
                      </m:fName>
                      <m:e>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3800">
                    <a:solidFill>
                      <a:srgbClr val="191919"/>
                    </a:solidFill>
                    <a:latin typeface="Arial" panose="020B0604020202020204" pitchFamily="34" charset="0"/>
                    <a:cs typeface="Arial" panose="020B0604020202020204" pitchFamily="34" charset="0"/>
                    <a:sym typeface="Arial"/>
                  </a:rPr>
                  <a:t>			</a:t>
                </a:r>
                <a:r>
                  <a:rPr lang="en-US" sz="3800" kern="0">
                    <a:solidFill>
                      <a:srgbClr val="191919"/>
                    </a:solidFill>
                    <a:latin typeface="Arial" panose="020B0604020202020204" pitchFamily="34" charset="0"/>
                    <a:cs typeface="Arial" panose="020B0604020202020204" pitchFamily="34" charset="0"/>
                    <a:sym typeface="Arial"/>
                  </a:rPr>
                  <a:t>D. </a:t>
                </a:r>
                <a14:m>
                  <m:oMath xmlns:m="http://schemas.openxmlformats.org/officeDocument/2006/math">
                    <m:r>
                      <a:rPr lang="en-US" sz="3800" b="0" i="0"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co</m:t>
                        </m:r>
                        <m:r>
                          <m:rPr>
                            <m:sty m:val="p"/>
                          </m:rPr>
                          <a:rPr lang="fr-FR"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s</m:t>
                        </m:r>
                      </m:fName>
                      <m:e>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s</m:t>
                        </m:r>
                        <m:r>
                          <m:rPr>
                            <m:sty m:val="p"/>
                          </m:rPr>
                          <a:rPr lang="en-US"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in</m:t>
                        </m:r>
                      </m:fName>
                      <m:e>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oMath>
                </a14:m>
                <a:endParaRPr lang="en-US" sz="3800" kern="0" dirty="0">
                  <a:solidFill>
                    <a:srgbClr val="191919"/>
                  </a:solidFill>
                  <a:latin typeface="Arial"/>
                  <a:cs typeface="Arial" panose="020B0604020202020204" pitchFamily="34" charset="0"/>
                  <a:sym typeface="Arial"/>
                </a:endParaRPr>
              </a:p>
            </p:txBody>
          </p:sp>
        </mc:Choice>
        <mc:Fallback xmlns="">
          <p:sp>
            <p:nvSpPr>
              <p:cNvPr id="11" name="Rectangle 10">
                <a:extLst>
                  <a:ext uri="{FF2B5EF4-FFF2-40B4-BE49-F238E27FC236}">
                    <a16:creationId xmlns:a16="http://schemas.microsoft.com/office/drawing/2014/main" id="{2928E34C-A9B5-33D1-0FDE-781C4F834193}"/>
                  </a:ext>
                </a:extLst>
              </p:cNvPr>
              <p:cNvSpPr>
                <a:spLocks noRot="1" noChangeAspect="1" noMove="1" noResize="1" noEditPoints="1" noAdjustHandles="1" noChangeArrowheads="1" noChangeShapeType="1" noTextEdit="1"/>
              </p:cNvSpPr>
              <p:nvPr/>
            </p:nvSpPr>
            <p:spPr>
              <a:xfrm>
                <a:off x="1919990" y="818583"/>
                <a:ext cx="14706600" cy="3475118"/>
              </a:xfrm>
              <a:prstGeom prst="rect">
                <a:avLst/>
              </a:prstGeom>
              <a:blipFill>
                <a:blip r:embed="rId6"/>
                <a:stretch>
                  <a:fillRect l="-1368" b="-3158"/>
                </a:stretch>
              </a:blipFill>
            </p:spPr>
            <p:txBody>
              <a:bodyPr/>
              <a:lstStyle/>
              <a:p>
                <a:r>
                  <a:rPr lang="en-US">
                    <a:noFill/>
                  </a:rPr>
                  <a:t> </a:t>
                </a:r>
              </a:p>
            </p:txBody>
          </p:sp>
        </mc:Fallback>
      </mc:AlternateContent>
      <p:sp>
        <p:nvSpPr>
          <p:cNvPr id="13" name="Rectangle 12"/>
          <p:cNvSpPr/>
          <p:nvPr/>
        </p:nvSpPr>
        <p:spPr>
          <a:xfrm>
            <a:off x="4766712" y="4973203"/>
            <a:ext cx="1265090" cy="677108"/>
          </a:xfrm>
          <a:prstGeom prst="rect">
            <a:avLst/>
          </a:prstGeom>
        </p:spPr>
        <p:txBody>
          <a:bodyPr wrap="none">
            <a:spAutoFit/>
          </a:bodyPr>
          <a:lstStyle/>
          <a:p>
            <a:pPr algn="ctr" defTabSz="1828800">
              <a:defRPr/>
            </a:pPr>
            <a:r>
              <a:rPr lang="en-US" sz="3800" b="1" i="1" u="sng" kern="0">
                <a:solidFill>
                  <a:srgbClr val="C00000"/>
                </a:solidFill>
                <a:latin typeface="Arial"/>
                <a:cs typeface="Arial"/>
                <a:sym typeface="Arial"/>
              </a:rPr>
              <a:t>Giải:</a:t>
            </a:r>
            <a:endParaRPr lang="en-US" sz="3800" b="1" i="1" u="sng" kern="0" dirty="0">
              <a:solidFill>
                <a:srgbClr val="C00000"/>
              </a:solidFill>
              <a:latin typeface="Arial"/>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4766712" y="6198701"/>
                <a:ext cx="12302088" cy="2751202"/>
              </a:xfrm>
              <a:prstGeom prst="rect">
                <a:avLst/>
              </a:prstGeom>
            </p:spPr>
            <p:txBody>
              <a:bodyPr wrap="square">
                <a:spAutoFit/>
              </a:bodyPr>
              <a:lstStyle/>
              <a:p>
                <a:pPr algn="just">
                  <a:lnSpc>
                    <a:spcPct val="150000"/>
                  </a:lnSpc>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e>
                        </m:nary>
                      </m:e>
                    </m:nary>
                  </m:oMath>
                </a14:m>
                <a:endPar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r>
                  <a:rPr lang="fr-FR" sz="380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Đáp án đúng : D</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766712" y="6198701"/>
                <a:ext cx="12302088" cy="2751202"/>
              </a:xfrm>
              <a:prstGeom prst="rect">
                <a:avLst/>
              </a:prstGeom>
              <a:blipFill>
                <a:blip r:embed="rId7"/>
                <a:stretch>
                  <a:fillRect l="-1635" b="-7982"/>
                </a:stretch>
              </a:blipFill>
            </p:spPr>
            <p:txBody>
              <a:bodyPr/>
              <a:lstStyle/>
              <a:p>
                <a:r>
                  <a:rPr lang="en-US">
                    <a:noFill/>
                  </a:rPr>
                  <a:t> </a:t>
                </a:r>
              </a:p>
            </p:txBody>
          </p:sp>
        </mc:Fallback>
      </mc:AlternateContent>
    </p:spTree>
    <p:extLst>
      <p:ext uri="{BB962C8B-B14F-4D97-AF65-F5344CB8AC3E}">
        <p14:creationId xmlns:p14="http://schemas.microsoft.com/office/powerpoint/2010/main" val="232426189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685800" y="662690"/>
            <a:ext cx="16916400" cy="9009981"/>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928E34C-A9B5-33D1-0FDE-781C4F834193}"/>
                  </a:ext>
                </a:extLst>
              </p:cNvPr>
              <p:cNvSpPr/>
              <p:nvPr/>
            </p:nvSpPr>
            <p:spPr>
              <a:xfrm>
                <a:off x="1303290" y="952500"/>
                <a:ext cx="15925845" cy="3178819"/>
              </a:xfrm>
              <a:prstGeom prst="rect">
                <a:avLst/>
              </a:prstGeom>
            </p:spPr>
            <p:txBody>
              <a:bodyPr wrap="squar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vi-VN" sz="40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Bài </a:t>
                </a:r>
                <a:r>
                  <a:rPr kumimoji="0" lang="en-US" sz="40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2</a:t>
                </a:r>
                <a:r>
                  <a:rPr kumimoji="0" lang="vi-VN" sz="40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vi-VN" sz="4000" b="1" i="0" u="none" strike="noStrike" kern="1200" cap="none" spc="0" normalizeH="0" baseline="0" noProof="0" dirty="0">
                    <a:ln>
                      <a:noFill/>
                    </a:ln>
                    <a:solidFill>
                      <a:srgbClr val="2F5496"/>
                    </a:solidFill>
                    <a:effectLst/>
                    <a:uLnTx/>
                    <a:uFillTx/>
                    <a:latin typeface="Arial" panose="020B0604020202020204" pitchFamily="34" charset="0"/>
                    <a:cs typeface="Arial" panose="020B0604020202020204" pitchFamily="34" charset="0"/>
                    <a:sym typeface="Arial"/>
                  </a:rPr>
                  <a:t>(SGK</a:t>
                </a:r>
                <a:r>
                  <a:rPr kumimoji="0" lang="en-US" sz="4000" b="1" i="0" u="none" strike="noStrike" kern="1200" cap="none" spc="0" normalizeH="0" baseline="0" noProof="0" dirty="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en-US" sz="40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vi-VN" sz="40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tr.</a:t>
                </a:r>
                <a:r>
                  <a:rPr kumimoji="0" lang="en-US" sz="4000" b="1" i="0" u="none" strike="noStrike" kern="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15</a:t>
                </a:r>
                <a:r>
                  <a:rPr kumimoji="0" lang="en-US" sz="40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14:m>
                  <m:oMath xmlns:m="http://schemas.openxmlformats.org/officeDocument/2006/math">
                    <m:nary>
                      <m:naryPr>
                        <m:limLoc m:val="undOvr"/>
                        <m:subHide m:val="on"/>
                        <m:supHide m:val="on"/>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sup>
                        </m:sSup>
                      </m:e>
                    </m:nary>
                    <m:r>
                      <a:rPr kumimoji="0" lang="fr-FR" sz="4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𝑑𝑥</m:t>
                    </m:r>
                  </m:oMath>
                </a14:m>
                <a:r>
                  <a:rPr kumimoji="0" lang="en-US" sz="4000" b="0" i="0" u="none" strike="noStrike" kern="1200" cap="none" spc="0" normalizeH="0" baseline="0" noProof="0">
                    <a:ln>
                      <a:noFill/>
                    </a:ln>
                    <a:solidFill>
                      <a:srgbClr val="191919"/>
                    </a:solidFill>
                    <a:effectLst/>
                    <a:uLnTx/>
                    <a:uFillTx/>
                    <a:latin typeface="Arial" panose="020B0604020202020204" pitchFamily="34" charset="0"/>
                    <a:cs typeface="Arial" panose="020B0604020202020204" pitchFamily="34" charset="0"/>
                    <a:sym typeface="Arial"/>
                  </a:rPr>
                  <a:t> bằng:</a:t>
                </a:r>
              </a:p>
              <a:p>
                <a:pPr lvl="0" algn="just" defTabSz="1828800">
                  <a:lnSpc>
                    <a:spcPct val="150000"/>
                  </a:lnSpc>
                  <a:spcBef>
                    <a:spcPts val="600"/>
                  </a:spcBef>
                  <a:spcAft>
                    <a:spcPts val="600"/>
                  </a:spcAft>
                  <a:buClr>
                    <a:srgbClr val="000000"/>
                  </a:buClr>
                  <a:defRPr/>
                </a:pPr>
                <a14:m>
                  <m:oMathPara xmlns:m="http://schemas.openxmlformats.org/officeDocument/2006/math">
                    <m:oMathParaPr>
                      <m:jc m:val="centerGroup"/>
                    </m:oMathParaPr>
                    <m:oMath xmlns:m="http://schemas.openxmlformats.org/officeDocument/2006/math">
                      <m:r>
                        <m:rPr>
                          <m:nor/>
                        </m:rPr>
                        <a:rPr lang="en-US" sz="4000" kern="0">
                          <a:solidFill>
                            <a:srgbClr val="191919"/>
                          </a:solidFill>
                          <a:latin typeface="Arial" panose="020B0604020202020204" pitchFamily="34" charset="0"/>
                          <a:cs typeface="Arial" panose="020B0604020202020204" pitchFamily="34" charset="0"/>
                          <a:sym typeface="Arial"/>
                        </a:rPr>
                        <m:t>A</m:t>
                      </m:r>
                      <m:r>
                        <m:rPr>
                          <m:nor/>
                        </m:rPr>
                        <a:rPr lang="en-US" sz="4000" kern="0">
                          <a:solidFill>
                            <a:srgbClr val="191919"/>
                          </a:solidFill>
                          <a:latin typeface="Arial" panose="020B0604020202020204" pitchFamily="34" charset="0"/>
                          <a:cs typeface="Arial" panose="020B0604020202020204" pitchFamily="34" charset="0"/>
                          <a:sym typeface="Arial"/>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𝑙𝑛𝑥</m:t>
                      </m:r>
                      <m:r>
                        <a:rPr lang="en-US" sz="40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r>
                        <m:rPr>
                          <m:nor/>
                        </m:rPr>
                        <a:rPr lang="en-US" sz="4000" kern="0">
                          <a:solidFill>
                            <a:srgbClr val="191919"/>
                          </a:solidFill>
                          <a:latin typeface="Arial" panose="020B0604020202020204" pitchFamily="34" charset="0"/>
                          <a:cs typeface="Arial" panose="020B0604020202020204" pitchFamily="34" charset="0"/>
                          <a:sym typeface="Arial"/>
                        </a:rPr>
                        <m:t>			</m:t>
                      </m:r>
                      <m:r>
                        <m:rPr>
                          <m:nor/>
                        </m:rPr>
                        <a:rPr lang="en-US" sz="4000" b="0" i="0" kern="0" smtClean="0">
                          <a:solidFill>
                            <a:srgbClr val="191919"/>
                          </a:solidFill>
                          <a:latin typeface="Arial" panose="020B0604020202020204" pitchFamily="34" charset="0"/>
                          <a:cs typeface="Arial" panose="020B0604020202020204" pitchFamily="34" charset="0"/>
                          <a:sym typeface="Arial"/>
                        </a:rPr>
                        <m:t>            </m:t>
                      </m:r>
                      <m:r>
                        <m:rPr>
                          <m:nor/>
                        </m:rPr>
                        <a:rPr lang="en-US" sz="4000" kern="0">
                          <a:solidFill>
                            <a:srgbClr val="191919"/>
                          </a:solidFill>
                          <a:latin typeface="Arial" panose="020B0604020202020204" pitchFamily="34" charset="0"/>
                          <a:cs typeface="Arial" panose="020B0604020202020204" pitchFamily="34" charset="0"/>
                          <a:sym typeface="Arial"/>
                        </a:rPr>
                        <m:t>B</m:t>
                      </m:r>
                      <m:r>
                        <m:rPr>
                          <m:nor/>
                        </m:rPr>
                        <a:rPr lang="en-US" sz="4000" kern="0">
                          <a:solidFill>
                            <a:srgbClr val="191919"/>
                          </a:solidFill>
                          <a:latin typeface="Arial" panose="020B0604020202020204" pitchFamily="34" charset="0"/>
                          <a:cs typeface="Arial" panose="020B0604020202020204" pitchFamily="34" charset="0"/>
                          <a:sym typeface="Arial"/>
                        </a:rPr>
                        <m:t>.</m:t>
                      </m:r>
                      <m:f>
                        <m:fPr>
                          <m:ctrlP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p>
                          </m:sSup>
                        </m:num>
                        <m:den>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40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den>
                      </m:f>
                      <m:r>
                        <a:rPr kumimoji="0" lang="en-US" sz="4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r>
                        <m:rPr>
                          <m:nor/>
                        </m:rPr>
                        <a:rPr kumimoji="0" lang="en-US" sz="40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nor/>
                        </m:rPr>
                        <a:rPr lang="en-US" sz="4000" kern="0">
                          <a:solidFill>
                            <a:srgbClr val="191919"/>
                          </a:solidFill>
                          <a:latin typeface="Arial"/>
                          <a:cs typeface="Arial" panose="020B0604020202020204" pitchFamily="34" charset="0"/>
                          <a:sym typeface="Arial"/>
                        </a:rPr>
                        <m:t>C</m:t>
                      </m:r>
                      <m:r>
                        <m:rPr>
                          <m:nor/>
                        </m:rPr>
                        <a:rPr lang="en-US" sz="4000" kern="0">
                          <a:solidFill>
                            <a:srgbClr val="191919"/>
                          </a:solidFill>
                          <a:latin typeface="Arial"/>
                          <a:cs typeface="Arial" panose="020B0604020202020204" pitchFamily="34" charset="0"/>
                          <a:sym typeface="Arial"/>
                        </a:rPr>
                        <m:t>.</m:t>
                      </m:r>
                      <m:f>
                        <m:fPr>
                          <m:ctrlPr>
                            <a:rPr lang="en-US" sz="40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up>
                          </m:sSup>
                        </m:num>
                        <m:den>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𝑙𝑛</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den>
                      </m:f>
                      <m:r>
                        <a:rPr lang="en-US" sz="40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r>
                        <a:rPr lang="en-US" sz="40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4000">
                          <a:solidFill>
                            <a:srgbClr val="191919"/>
                          </a:solidFill>
                          <a:latin typeface="Arial" panose="020B0604020202020204" pitchFamily="34" charset="0"/>
                          <a:cs typeface="Arial" panose="020B0604020202020204" pitchFamily="34" charset="0"/>
                          <a:sym typeface="Arial"/>
                        </a:rPr>
                        <m:t>			</m:t>
                      </m:r>
                      <m:r>
                        <m:rPr>
                          <m:nor/>
                        </m:rPr>
                        <a:rPr lang="en-US" sz="4000" b="0" i="0" smtClean="0">
                          <a:solidFill>
                            <a:srgbClr val="191919"/>
                          </a:solidFill>
                          <a:latin typeface="Arial" panose="020B0604020202020204" pitchFamily="34" charset="0"/>
                          <a:cs typeface="Arial" panose="020B0604020202020204" pitchFamily="34" charset="0"/>
                          <a:sym typeface="Arial"/>
                        </a:rPr>
                        <m:t>             </m:t>
                      </m:r>
                      <m:r>
                        <m:rPr>
                          <m:nor/>
                        </m:rPr>
                        <a:rPr lang="en-US" sz="4000" kern="0">
                          <a:solidFill>
                            <a:srgbClr val="191919"/>
                          </a:solidFill>
                          <a:latin typeface="Arial" panose="020B0604020202020204" pitchFamily="34" charset="0"/>
                          <a:cs typeface="Arial" panose="020B0604020202020204" pitchFamily="34" charset="0"/>
                          <a:sym typeface="Arial"/>
                        </a:rPr>
                        <m:t>D</m:t>
                      </m:r>
                      <m:r>
                        <m:rPr>
                          <m:nor/>
                        </m:rPr>
                        <a:rPr lang="en-US" sz="4000" kern="0">
                          <a:solidFill>
                            <a:srgbClr val="191919"/>
                          </a:solidFill>
                          <a:latin typeface="Arial" panose="020B0604020202020204" pitchFamily="34" charset="0"/>
                          <a:cs typeface="Arial" panose="020B0604020202020204" pitchFamily="34" charset="0"/>
                          <a:sym typeface="Arial"/>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up>
                      </m:s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oMath>
                  </m:oMathPara>
                </a14:m>
                <a:endParaRPr kumimoji="0" lang="en-US" sz="4000" b="0" i="0" u="none" strike="noStrike" kern="0" cap="none" spc="0" normalizeH="0" baseline="0" noProof="0" dirty="0">
                  <a:ln>
                    <a:noFill/>
                  </a:ln>
                  <a:solidFill>
                    <a:srgbClr val="191919"/>
                  </a:solidFill>
                  <a:effectLst/>
                  <a:uLnTx/>
                  <a:uFillTx/>
                  <a:latin typeface="Arial"/>
                  <a:cs typeface="Arial" panose="020B0604020202020204" pitchFamily="34" charset="0"/>
                  <a:sym typeface="Arial"/>
                </a:endParaRPr>
              </a:p>
            </p:txBody>
          </p:sp>
        </mc:Choice>
        <mc:Fallback xmlns="">
          <p:sp>
            <p:nvSpPr>
              <p:cNvPr id="11" name="Rectangle 10">
                <a:extLst>
                  <a:ext uri="{FF2B5EF4-FFF2-40B4-BE49-F238E27FC236}">
                    <a16:creationId xmlns:a16="http://schemas.microsoft.com/office/drawing/2014/main" id="{2928E34C-A9B5-33D1-0FDE-781C4F834193}"/>
                  </a:ext>
                </a:extLst>
              </p:cNvPr>
              <p:cNvSpPr>
                <a:spLocks noRot="1" noChangeAspect="1" noMove="1" noResize="1" noEditPoints="1" noAdjustHandles="1" noChangeArrowheads="1" noChangeShapeType="1" noTextEdit="1"/>
              </p:cNvSpPr>
              <p:nvPr/>
            </p:nvSpPr>
            <p:spPr>
              <a:xfrm>
                <a:off x="1303290" y="952500"/>
                <a:ext cx="15925845" cy="3178819"/>
              </a:xfrm>
              <a:prstGeom prst="rect">
                <a:avLst/>
              </a:prstGeom>
              <a:blipFill>
                <a:blip r:embed="rId5"/>
                <a:stretch>
                  <a:fillRect l="-1378"/>
                </a:stretch>
              </a:blipFill>
            </p:spPr>
            <p:txBody>
              <a:bodyPr/>
              <a:lstStyle/>
              <a:p>
                <a:r>
                  <a:rPr lang="en-US">
                    <a:noFill/>
                  </a:rPr>
                  <a:t> </a:t>
                </a:r>
              </a:p>
            </p:txBody>
          </p:sp>
        </mc:Fallback>
      </mc:AlternateContent>
      <p:sp>
        <p:nvSpPr>
          <p:cNvPr id="13" name="Rectangle 12"/>
          <p:cNvSpPr/>
          <p:nvPr/>
        </p:nvSpPr>
        <p:spPr>
          <a:xfrm>
            <a:off x="1303290" y="4816614"/>
            <a:ext cx="1326005"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3934538" y="5372100"/>
                <a:ext cx="6181232" cy="3591368"/>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4000">
                          <a:solidFill>
                            <a:srgbClr val="000000"/>
                          </a:solidFill>
                          <a:latin typeface="Arial" panose="020B0604020202020204" pitchFamily="34" charset="0"/>
                          <a:ea typeface="Calibri" panose="020F0502020204030204" pitchFamily="34" charset="0"/>
                          <a:cs typeface="Arial" panose="020B0604020202020204" pitchFamily="34" charset="0"/>
                        </a:rPr>
                        <m:t>ó :</m:t>
                      </m:r>
                      <m:nary>
                        <m:naryPr>
                          <m:limLoc m:val="undOvr"/>
                          <m:subHide m:val="on"/>
                          <m:sup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e>
                      </m:nary>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num>
                        <m:den>
                          <m:func>
                            <m:func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func>
                        </m:den>
                      </m:f>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Đáp án đúng : 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934538" y="5372100"/>
                <a:ext cx="6181232" cy="3591368"/>
              </a:xfrm>
              <a:prstGeom prst="rect">
                <a:avLst/>
              </a:prstGeom>
              <a:blipFill>
                <a:blip r:embed="rId6"/>
                <a:stretch>
                  <a:fillRect l="-3452" b="-3226"/>
                </a:stretch>
              </a:blipFill>
            </p:spPr>
            <p:txBody>
              <a:bodyPr/>
              <a:lstStyle/>
              <a:p>
                <a:r>
                  <a:rPr lang="en-US">
                    <a:noFill/>
                  </a:rPr>
                  <a:t> </a:t>
                </a:r>
              </a:p>
            </p:txBody>
          </p:sp>
        </mc:Fallback>
      </mc:AlternateContent>
      <p:sp>
        <p:nvSpPr>
          <p:cNvPr id="12" name="Freeform 4"/>
          <p:cNvSpPr/>
          <p:nvPr/>
        </p:nvSpPr>
        <p:spPr>
          <a:xfrm>
            <a:off x="15011400" y="5753100"/>
            <a:ext cx="1914414" cy="3910850"/>
          </a:xfrm>
          <a:custGeom>
            <a:avLst/>
            <a:gdLst/>
            <a:ahLst/>
            <a:cxnLst/>
            <a:rect l="l" t="t" r="r" b="b"/>
            <a:pathLst>
              <a:path w="2634826" h="5358210">
                <a:moveTo>
                  <a:pt x="0" y="0"/>
                </a:moveTo>
                <a:lnTo>
                  <a:pt x="2634826" y="0"/>
                </a:lnTo>
                <a:lnTo>
                  <a:pt x="2634826" y="5358210"/>
                </a:lnTo>
                <a:lnTo>
                  <a:pt x="0" y="5358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8801331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685800" y="662690"/>
            <a:ext cx="16916400" cy="9009981"/>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928E34C-A9B5-33D1-0FDE-781C4F834193}"/>
                  </a:ext>
                </a:extLst>
              </p:cNvPr>
              <p:cNvSpPr/>
              <p:nvPr/>
            </p:nvSpPr>
            <p:spPr>
              <a:xfrm>
                <a:off x="1249180" y="723900"/>
                <a:ext cx="15925845" cy="3233065"/>
              </a:xfrm>
              <a:prstGeom prst="rect">
                <a:avLst/>
              </a:prstGeom>
            </p:spPr>
            <p:txBody>
              <a:bodyPr wrap="square">
                <a:spAutoFit/>
              </a:bodyPr>
              <a:lstStyle/>
              <a:p>
                <a:pPr lvl="0" algn="just" defTabSz="1828800">
                  <a:lnSpc>
                    <a:spcPct val="130000"/>
                  </a:lnSpc>
                  <a:buClr>
                    <a:srgbClr val="000000"/>
                  </a:buClr>
                  <a:defRPr/>
                </a:pPr>
                <a14:m>
                  <m:oMathPara xmlns:m="http://schemas.openxmlformats.org/officeDocument/2006/math">
                    <m:oMathParaPr>
                      <m:jc m:val="left"/>
                    </m:oMathParaPr>
                    <m:oMath xmlns:m="http://schemas.openxmlformats.org/officeDocument/2006/math">
                      <m:r>
                        <m:rPr>
                          <m:nor/>
                        </m:rPr>
                        <a:rPr lang="vi-VN" sz="3800" b="1" smtClean="0">
                          <a:solidFill>
                            <a:srgbClr val="2F5496"/>
                          </a:solidFill>
                          <a:cs typeface="Arial" panose="020B0604020202020204" pitchFamily="34" charset="0"/>
                          <a:sym typeface="Arial"/>
                        </a:rPr>
                        <m:t>B</m:t>
                      </m:r>
                      <m:r>
                        <m:rPr>
                          <m:nor/>
                        </m:rPr>
                        <a:rPr lang="vi-VN" sz="3800" b="1" smtClean="0">
                          <a:solidFill>
                            <a:srgbClr val="2F5496"/>
                          </a:solidFill>
                          <a:cs typeface="Arial" panose="020B0604020202020204" pitchFamily="34" charset="0"/>
                          <a:sym typeface="Arial"/>
                        </a:rPr>
                        <m:t>à</m:t>
                      </m:r>
                      <m:r>
                        <m:rPr>
                          <m:nor/>
                        </m:rPr>
                        <a:rPr lang="vi-VN" sz="3800" b="1" smtClean="0">
                          <a:solidFill>
                            <a:srgbClr val="2F5496"/>
                          </a:solidFill>
                          <a:cs typeface="Arial" panose="020B0604020202020204" pitchFamily="34" charset="0"/>
                          <a:sym typeface="Arial"/>
                        </a:rPr>
                        <m:t>i</m:t>
                      </m:r>
                      <m:r>
                        <m:rPr>
                          <m:nor/>
                        </m:rPr>
                        <a:rPr lang="vi-VN" sz="3800" b="1" smtClean="0">
                          <a:solidFill>
                            <a:srgbClr val="2F5496"/>
                          </a:solidFill>
                          <a:cs typeface="Arial" panose="020B0604020202020204" pitchFamily="34" charset="0"/>
                          <a:sym typeface="Arial"/>
                        </a:rPr>
                        <m:t> </m:t>
                      </m:r>
                      <m:r>
                        <m:rPr>
                          <m:nor/>
                        </m:rPr>
                        <a:rPr lang="en-US" sz="3800" b="1" smtClean="0">
                          <a:solidFill>
                            <a:srgbClr val="2F5496"/>
                          </a:solidFill>
                          <a:latin typeface="Arial" panose="020B0604020202020204" pitchFamily="34" charset="0"/>
                          <a:cs typeface="Arial" panose="020B0604020202020204" pitchFamily="34" charset="0"/>
                          <a:sym typeface="Arial"/>
                        </a:rPr>
                        <m:t>3</m:t>
                      </m:r>
                      <m:r>
                        <m:rPr>
                          <m:nor/>
                        </m:rPr>
                        <a:rPr lang="vi-VN" sz="3800" b="1" smtClean="0">
                          <a:solidFill>
                            <a:srgbClr val="2F5496"/>
                          </a:solidFill>
                          <a:cs typeface="Arial" panose="020B0604020202020204" pitchFamily="34" charset="0"/>
                          <a:sym typeface="Arial"/>
                        </a:rPr>
                        <m:t> </m:t>
                      </m:r>
                      <m:r>
                        <m:rPr>
                          <m:nor/>
                        </m:rPr>
                        <a:rPr lang="vi-VN" sz="3800" b="1" dirty="0" smtClean="0">
                          <a:solidFill>
                            <a:srgbClr val="2F5496"/>
                          </a:solidFill>
                          <a:cs typeface="Arial" panose="020B0604020202020204" pitchFamily="34" charset="0"/>
                          <a:sym typeface="Arial"/>
                        </a:rPr>
                        <m:t>(</m:t>
                      </m:r>
                      <m:r>
                        <m:rPr>
                          <m:nor/>
                        </m:rPr>
                        <a:rPr lang="vi-VN" sz="3800" b="1" dirty="0" smtClean="0">
                          <a:solidFill>
                            <a:srgbClr val="2F5496"/>
                          </a:solidFill>
                          <a:cs typeface="Arial" panose="020B0604020202020204" pitchFamily="34" charset="0"/>
                          <a:sym typeface="Arial"/>
                        </a:rPr>
                        <m:t>SGK</m:t>
                      </m:r>
                      <m:r>
                        <m:rPr>
                          <m:nor/>
                        </m:rPr>
                        <a:rPr lang="en-US" sz="3800" b="1" dirty="0" smtClean="0">
                          <a:solidFill>
                            <a:srgbClr val="2F5496"/>
                          </a:solidFill>
                          <a:latin typeface="Arial" panose="020B0604020202020204" pitchFamily="34" charset="0"/>
                          <a:cs typeface="Arial" panose="020B0604020202020204" pitchFamily="34" charset="0"/>
                          <a:sym typeface="Arial"/>
                        </a:rPr>
                        <m:t> </m:t>
                      </m:r>
                      <m:r>
                        <m:rPr>
                          <m:nor/>
                        </m:rPr>
                        <a:rPr lang="en-US" sz="3800" b="1" smtClean="0">
                          <a:solidFill>
                            <a:srgbClr val="2F5496"/>
                          </a:solidFill>
                          <a:latin typeface="Arial" panose="020B0604020202020204" pitchFamily="34" charset="0"/>
                          <a:cs typeface="Arial" panose="020B0604020202020204" pitchFamily="34" charset="0"/>
                          <a:sym typeface="Arial"/>
                        </a:rPr>
                        <m:t>– </m:t>
                      </m:r>
                      <m:r>
                        <m:rPr>
                          <m:nor/>
                        </m:rPr>
                        <a:rPr lang="vi-VN" sz="3800" b="1" smtClean="0">
                          <a:solidFill>
                            <a:srgbClr val="2F5496"/>
                          </a:solidFill>
                          <a:cs typeface="Arial" panose="020B0604020202020204" pitchFamily="34" charset="0"/>
                          <a:sym typeface="Arial"/>
                        </a:rPr>
                        <m:t>tr</m:t>
                      </m:r>
                      <m:r>
                        <m:rPr>
                          <m:nor/>
                        </m:rPr>
                        <a:rPr lang="vi-VN" sz="3800" b="1" smtClean="0">
                          <a:solidFill>
                            <a:srgbClr val="2F5496"/>
                          </a:solidFill>
                          <a:cs typeface="Arial" panose="020B0604020202020204" pitchFamily="34" charset="0"/>
                          <a:sym typeface="Arial"/>
                        </a:rPr>
                        <m:t>.</m:t>
                      </m:r>
                      <m:r>
                        <m:rPr>
                          <m:nor/>
                        </m:rPr>
                        <a:rPr lang="en-US" sz="3800" b="1" kern="0" smtClean="0">
                          <a:solidFill>
                            <a:srgbClr val="2F5496"/>
                          </a:solidFill>
                          <a:latin typeface="Arial" panose="020B0604020202020204" pitchFamily="34" charset="0"/>
                          <a:cs typeface="Arial" panose="020B0604020202020204" pitchFamily="34" charset="0"/>
                          <a:sym typeface="Arial"/>
                        </a:rPr>
                        <m:t>15</m:t>
                      </m:r>
                      <m:r>
                        <m:rPr>
                          <m:nor/>
                        </m:rPr>
                        <a:rPr lang="en-US" sz="3800" b="1" smtClean="0">
                          <a:solidFill>
                            <a:srgbClr val="2F5496"/>
                          </a:solidFill>
                          <a:latin typeface="Arial" panose="020B0604020202020204" pitchFamily="34" charset="0"/>
                          <a:cs typeface="Arial" panose="020B0604020202020204" pitchFamily="34" charset="0"/>
                          <a:sym typeface="Arial"/>
                        </a:rPr>
                        <m:t>) </m:t>
                      </m:r>
                      <m:r>
                        <m:rPr>
                          <m:nor/>
                        </m:rPr>
                        <a:rPr lang="en-US" sz="3800" smtClean="0">
                          <a:solidFill>
                            <a:schemeClr val="tx1"/>
                          </a:solidFill>
                          <a:latin typeface="Arial" panose="020B0604020202020204" pitchFamily="34" charset="0"/>
                          <a:cs typeface="Arial" panose="020B0604020202020204" pitchFamily="34" charset="0"/>
                          <a:sym typeface="Arial"/>
                        </a:rPr>
                        <m:t>Nguy</m:t>
                      </m:r>
                      <m:r>
                        <m:rPr>
                          <m:nor/>
                        </m:rPr>
                        <a:rPr lang="en-US" sz="3800" smtClean="0">
                          <a:solidFill>
                            <a:schemeClr val="tx1"/>
                          </a:solidFill>
                          <a:latin typeface="Arial" panose="020B0604020202020204" pitchFamily="34" charset="0"/>
                          <a:cs typeface="Arial" panose="020B0604020202020204" pitchFamily="34" charset="0"/>
                          <a:sym typeface="Arial"/>
                        </a:rPr>
                        <m:t>ê</m:t>
                      </m:r>
                      <m:r>
                        <m:rPr>
                          <m:nor/>
                        </m:rPr>
                        <a:rPr lang="en-US" sz="3800" smtClean="0">
                          <a:solidFill>
                            <a:schemeClr val="tx1"/>
                          </a:solidFill>
                          <a:latin typeface="Arial" panose="020B0604020202020204" pitchFamily="34" charset="0"/>
                          <a:cs typeface="Arial" panose="020B0604020202020204" pitchFamily="34" charset="0"/>
                          <a:sym typeface="Arial"/>
                        </a:rPr>
                        <m:t>n</m:t>
                      </m:r>
                      <m:r>
                        <m:rPr>
                          <m:nor/>
                        </m:rPr>
                        <a:rPr lang="en-US" sz="3800" smtClean="0">
                          <a:solidFill>
                            <a:schemeClr val="tx1"/>
                          </a:solidFill>
                          <a:latin typeface="Arial" panose="020B0604020202020204" pitchFamily="34" charset="0"/>
                          <a:cs typeface="Arial" panose="020B0604020202020204" pitchFamily="34" charset="0"/>
                          <a:sym typeface="Arial"/>
                        </a:rPr>
                        <m:t> </m:t>
                      </m:r>
                      <m:r>
                        <m:rPr>
                          <m:nor/>
                        </m:rPr>
                        <a:rPr lang="en-US" sz="3800" smtClean="0">
                          <a:solidFill>
                            <a:schemeClr val="tx1"/>
                          </a:solidFill>
                          <a:latin typeface="Arial" panose="020B0604020202020204" pitchFamily="34" charset="0"/>
                          <a:cs typeface="Arial" panose="020B0604020202020204" pitchFamily="34" charset="0"/>
                          <a:sym typeface="Arial"/>
                        </a:rPr>
                        <m:t>h</m:t>
                      </m:r>
                      <m:r>
                        <m:rPr>
                          <m:nor/>
                        </m:rPr>
                        <a:rPr lang="en-US" sz="3800" smtClean="0">
                          <a:solidFill>
                            <a:schemeClr val="tx1"/>
                          </a:solidFill>
                          <a:latin typeface="Arial" panose="020B0604020202020204" pitchFamily="34" charset="0"/>
                          <a:cs typeface="Arial" panose="020B0604020202020204" pitchFamily="34" charset="0"/>
                          <a:sym typeface="Arial"/>
                        </a:rPr>
                        <m:t>à</m:t>
                      </m:r>
                      <m:r>
                        <m:rPr>
                          <m:nor/>
                        </m:rPr>
                        <a:rPr lang="en-US" sz="3800" smtClean="0">
                          <a:solidFill>
                            <a:schemeClr val="tx1"/>
                          </a:solidFill>
                          <a:latin typeface="Arial" panose="020B0604020202020204" pitchFamily="34" charset="0"/>
                          <a:cs typeface="Arial" panose="020B0604020202020204" pitchFamily="34" charset="0"/>
                          <a:sym typeface="Arial"/>
                        </a:rPr>
                        <m:t>m</m:t>
                      </m:r>
                      <m:r>
                        <m:rPr>
                          <m:nor/>
                        </m:rPr>
                        <a:rPr lang="en-US" sz="3800" smtClean="0">
                          <a:solidFill>
                            <a:schemeClr val="tx1"/>
                          </a:solidFill>
                          <a:latin typeface="Arial" panose="020B0604020202020204" pitchFamily="34" charset="0"/>
                          <a:cs typeface="Arial" panose="020B0604020202020204" pitchFamily="34" charset="0"/>
                          <a:sym typeface="Arial"/>
                        </a:rPr>
                        <m:t> </m:t>
                      </m:r>
                      <m:r>
                        <m:rPr>
                          <m:nor/>
                        </m:rPr>
                        <a:rPr lang="en-US" sz="3800" smtClean="0">
                          <a:solidFill>
                            <a:schemeClr val="tx1"/>
                          </a:solidFill>
                          <a:latin typeface="Arial" panose="020B0604020202020204" pitchFamily="34" charset="0"/>
                          <a:cs typeface="Arial" panose="020B0604020202020204" pitchFamily="34" charset="0"/>
                          <a:sym typeface="Arial"/>
                        </a:rPr>
                        <m:t>c</m:t>
                      </m:r>
                      <m:r>
                        <m:rPr>
                          <m:nor/>
                        </m:rPr>
                        <a:rPr lang="en-US" sz="3800" smtClean="0">
                          <a:solidFill>
                            <a:schemeClr val="tx1"/>
                          </a:solidFill>
                          <a:latin typeface="Arial" panose="020B0604020202020204" pitchFamily="34" charset="0"/>
                          <a:cs typeface="Arial" panose="020B0604020202020204" pitchFamily="34" charset="0"/>
                          <a:sym typeface="Arial"/>
                        </a:rPr>
                        <m:t>ủ</m:t>
                      </m:r>
                      <m:r>
                        <m:rPr>
                          <m:nor/>
                        </m:rPr>
                        <a:rPr lang="en-US" sz="3800" smtClean="0">
                          <a:solidFill>
                            <a:schemeClr val="tx1"/>
                          </a:solidFill>
                          <a:latin typeface="Arial" panose="020B0604020202020204" pitchFamily="34" charset="0"/>
                          <a:cs typeface="Arial" panose="020B0604020202020204" pitchFamily="34" charset="0"/>
                          <a:sym typeface="Arial"/>
                        </a:rPr>
                        <m:t>a</m:t>
                      </m:r>
                      <m:r>
                        <m:rPr>
                          <m:nor/>
                        </m:rPr>
                        <a:rPr lang="en-US" sz="3800" smtClean="0">
                          <a:solidFill>
                            <a:schemeClr val="tx1"/>
                          </a:solidFill>
                          <a:latin typeface="Arial" panose="020B0604020202020204" pitchFamily="34" charset="0"/>
                          <a:cs typeface="Arial" panose="020B0604020202020204" pitchFamily="34" charset="0"/>
                          <a:sym typeface="Arial"/>
                        </a:rPr>
                        <m:t> </m:t>
                      </m:r>
                      <m:r>
                        <m:rPr>
                          <m:nor/>
                        </m:rPr>
                        <a:rPr lang="en-US" sz="3800" smtClean="0">
                          <a:solidFill>
                            <a:schemeClr val="tx1"/>
                          </a:solidFill>
                          <a:latin typeface="Arial" panose="020B0604020202020204" pitchFamily="34" charset="0"/>
                          <a:cs typeface="Arial" panose="020B0604020202020204" pitchFamily="34" charset="0"/>
                          <a:sym typeface="Arial"/>
                        </a:rPr>
                        <m:t>h</m:t>
                      </m:r>
                      <m:r>
                        <m:rPr>
                          <m:nor/>
                        </m:rPr>
                        <a:rPr lang="en-US" sz="3800" smtClean="0">
                          <a:solidFill>
                            <a:schemeClr val="tx1"/>
                          </a:solidFill>
                          <a:latin typeface="Arial" panose="020B0604020202020204" pitchFamily="34" charset="0"/>
                          <a:cs typeface="Arial" panose="020B0604020202020204" pitchFamily="34" charset="0"/>
                          <a:sym typeface="Arial"/>
                        </a:rPr>
                        <m:t>à</m:t>
                      </m:r>
                      <m:r>
                        <m:rPr>
                          <m:nor/>
                        </m:rPr>
                        <a:rPr lang="en-US" sz="3800" smtClean="0">
                          <a:solidFill>
                            <a:schemeClr val="tx1"/>
                          </a:solidFill>
                          <a:latin typeface="Arial" panose="020B0604020202020204" pitchFamily="34" charset="0"/>
                          <a:cs typeface="Arial" panose="020B0604020202020204" pitchFamily="34" charset="0"/>
                          <a:sym typeface="Arial"/>
                        </a:rPr>
                        <m:t>m</m:t>
                      </m:r>
                      <m:r>
                        <m:rPr>
                          <m:nor/>
                        </m:rPr>
                        <a:rPr lang="en-US" sz="3800" smtClean="0">
                          <a:solidFill>
                            <a:schemeClr val="tx1"/>
                          </a:solidFill>
                          <a:latin typeface="Arial" panose="020B0604020202020204" pitchFamily="34" charset="0"/>
                          <a:cs typeface="Arial" panose="020B0604020202020204" pitchFamily="34" charset="0"/>
                          <a:sym typeface="Arial"/>
                        </a:rPr>
                        <m:t> </m:t>
                      </m:r>
                      <m:r>
                        <m:rPr>
                          <m:nor/>
                        </m:rPr>
                        <a:rPr lang="en-US" sz="3800" smtClean="0">
                          <a:solidFill>
                            <a:schemeClr val="tx1"/>
                          </a:solidFill>
                          <a:latin typeface="Arial" panose="020B0604020202020204" pitchFamily="34" charset="0"/>
                          <a:cs typeface="Arial" panose="020B0604020202020204" pitchFamily="34" charset="0"/>
                          <a:sym typeface="Arial"/>
                        </a:rPr>
                        <m:t>s</m:t>
                      </m:r>
                      <m:r>
                        <m:rPr>
                          <m:nor/>
                        </m:rPr>
                        <a:rPr lang="en-US" sz="3800" smtClean="0">
                          <a:solidFill>
                            <a:schemeClr val="tx1"/>
                          </a:solidFill>
                          <a:latin typeface="Arial" panose="020B0604020202020204" pitchFamily="34" charset="0"/>
                          <a:cs typeface="Arial" panose="020B0604020202020204" pitchFamily="34" charset="0"/>
                          <a:sym typeface="Arial"/>
                        </a:rPr>
                        <m:t>ố</m:t>
                      </m:r>
                      <m:r>
                        <a:rPr lang="en-US" sz="3800" b="0" i="1" smtClean="0">
                          <a:solidFill>
                            <a:schemeClr val="tx1"/>
                          </a:solidFill>
                          <a:latin typeface="Cambria Math" panose="02040503050406030204" pitchFamily="18" charset="0"/>
                          <a:cs typeface="Arial" panose="020B0604020202020204" pitchFamily="34" charset="0"/>
                          <a:sym typeface="Arial"/>
                        </a:rPr>
                        <m:t> </m:t>
                      </m:r>
                      <m:r>
                        <a:rPr kumimoji="0" lang="en-US" sz="38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sym typeface="Arial"/>
                        </a:rPr>
                        <m:t>𝑓</m:t>
                      </m:r>
                      <m:d>
                        <m:dPr>
                          <m:ctrlPr>
                            <a:rPr kumimoji="0" lang="en-US" sz="380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sym typeface="Arial"/>
                            </a:rPr>
                          </m:ctrlPr>
                        </m:dPr>
                        <m:e>
                          <m:r>
                            <a:rPr kumimoji="0" lang="en-US" sz="38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sym typeface="Arial"/>
                            </a:rPr>
                            <m:t>𝑥</m:t>
                          </m:r>
                        </m:e>
                      </m:d>
                      <m:r>
                        <a:rPr kumimoji="0" lang="en-US" sz="38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sym typeface="Arial"/>
                        </a:rPr>
                        <m:t>=</m:t>
                      </m:r>
                      <m:f>
                        <m:fPr>
                          <m:ctrlPr>
                            <a:rPr kumimoji="0" lang="en-US" sz="380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sym typeface="Arial"/>
                            </a:rPr>
                          </m:ctrlPr>
                        </m:fPr>
                        <m:num>
                          <m:r>
                            <a:rPr kumimoji="0" lang="en-US" sz="38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sym typeface="Arial"/>
                            </a:rPr>
                            <m:t>3</m:t>
                          </m:r>
                          <m:r>
                            <a:rPr kumimoji="0" lang="en-US" sz="38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sym typeface="Arial"/>
                            </a:rPr>
                            <m:t>𝑥</m:t>
                          </m:r>
                        </m:num>
                        <m:den>
                          <m:rad>
                            <m:radPr>
                              <m:degHide m:val="on"/>
                              <m:ctrlPr>
                                <a:rPr kumimoji="0" lang="en-US" sz="380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sym typeface="Arial"/>
                                </a:rPr>
                              </m:ctrlPr>
                            </m:radPr>
                            <m:deg/>
                            <m:e>
                              <m:r>
                                <a:rPr kumimoji="0" lang="en-US" sz="38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sym typeface="Arial"/>
                                </a:rPr>
                                <m:t>𝑥</m:t>
                              </m:r>
                            </m:e>
                          </m:rad>
                        </m:den>
                      </m:f>
                      <m:r>
                        <m:rPr>
                          <m:nor/>
                        </m:rPr>
                        <a:rPr kumimoji="0" lang="en-US" sz="3800" i="0" u="none" strike="noStrike" kern="1200" cap="none" spc="0" normalizeH="0" noProof="0" smtClean="0">
                          <a:ln>
                            <a:noFill/>
                          </a:ln>
                          <a:solidFill>
                            <a:schemeClr val="tx1"/>
                          </a:solidFill>
                          <a:effectLst/>
                          <a:uLnTx/>
                          <a:uFillTx/>
                          <a:latin typeface="Arial" panose="020B0604020202020204" pitchFamily="34" charset="0"/>
                          <a:cs typeface="Arial" panose="020B0604020202020204" pitchFamily="34" charset="0"/>
                          <a:sym typeface="Arial"/>
                        </a:rPr>
                        <m:t> </m:t>
                      </m:r>
                      <m:r>
                        <m:rPr>
                          <m:nor/>
                        </m:rPr>
                        <a:rPr lang="en-US" sz="3800">
                          <a:solidFill>
                            <a:schemeClr val="tx1"/>
                          </a:solidFill>
                          <a:latin typeface="Arial" panose="020B0604020202020204" pitchFamily="34" charset="0"/>
                          <a:cs typeface="Arial" panose="020B0604020202020204" pitchFamily="34" charset="0"/>
                          <a:sym typeface="Arial"/>
                        </a:rPr>
                        <m:t>b</m:t>
                      </m:r>
                      <m:r>
                        <m:rPr>
                          <m:nor/>
                        </m:rPr>
                        <a:rPr lang="en-US" sz="3800">
                          <a:solidFill>
                            <a:schemeClr val="tx1"/>
                          </a:solidFill>
                          <a:latin typeface="Arial" panose="020B0604020202020204" pitchFamily="34" charset="0"/>
                          <a:cs typeface="Arial" panose="020B0604020202020204" pitchFamily="34" charset="0"/>
                          <a:sym typeface="Arial"/>
                        </a:rPr>
                        <m:t>ằ</m:t>
                      </m:r>
                      <m:r>
                        <m:rPr>
                          <m:nor/>
                        </m:rPr>
                        <a:rPr lang="en-US" sz="3800">
                          <a:solidFill>
                            <a:schemeClr val="tx1"/>
                          </a:solidFill>
                          <a:latin typeface="Arial" panose="020B0604020202020204" pitchFamily="34" charset="0"/>
                          <a:cs typeface="Arial" panose="020B0604020202020204" pitchFamily="34" charset="0"/>
                          <a:sym typeface="Arial"/>
                        </a:rPr>
                        <m:t>ng</m:t>
                      </m:r>
                      <m:r>
                        <m:rPr>
                          <m:nor/>
                        </m:rPr>
                        <a:rPr lang="en-US" sz="3800">
                          <a:solidFill>
                            <a:schemeClr val="tx1"/>
                          </a:solidFill>
                          <a:latin typeface="Arial" panose="020B0604020202020204" pitchFamily="34" charset="0"/>
                          <a:cs typeface="Arial" panose="020B0604020202020204" pitchFamily="34" charset="0"/>
                          <a:sym typeface="Arial"/>
                        </a:rPr>
                        <m:t>:</m:t>
                      </m:r>
                    </m:oMath>
                  </m:oMathPara>
                </a14:m>
                <a:endParaRPr kumimoji="0" lang="en-US" sz="38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endParaRPr>
              </a:p>
              <a:p>
                <a:pPr lvl="0" algn="just" defTabSz="1828800">
                  <a:lnSpc>
                    <a:spcPct val="130000"/>
                  </a:lnSpc>
                  <a:buClr>
                    <a:srgbClr val="000000"/>
                  </a:buClr>
                  <a:defRPr/>
                </a:pPr>
                <a14:m>
                  <m:oMathPara xmlns:m="http://schemas.openxmlformats.org/officeDocument/2006/math">
                    <m:oMathParaPr>
                      <m:jc m:val="centerGroup"/>
                    </m:oMathParaPr>
                    <m:oMath xmlns:m="http://schemas.openxmlformats.org/officeDocument/2006/math">
                      <m:r>
                        <m:rPr>
                          <m:nor/>
                        </m:rPr>
                        <a:rPr kumimoji="0" lang="en-US" sz="3800" b="0" i="0" u="none" strike="noStrike" kern="0" cap="none" spc="0" normalizeH="0" baseline="0" noProof="0">
                          <a:ln>
                            <a:noFill/>
                          </a:ln>
                          <a:solidFill>
                            <a:srgbClr val="191919"/>
                          </a:solidFill>
                          <a:effectLst/>
                          <a:uLnTx/>
                          <a:uFillTx/>
                          <a:latin typeface="Arial" panose="020B0604020202020204" pitchFamily="34" charset="0"/>
                          <a:cs typeface="Arial" panose="020B0604020202020204" pitchFamily="34" charset="0"/>
                          <a:sym typeface="Arial"/>
                        </a:rPr>
                        <m:t>A</m:t>
                      </m:r>
                      <m:r>
                        <m:rPr>
                          <m:nor/>
                        </m:rPr>
                        <a:rPr kumimoji="0" lang="en-US" sz="3800" b="0" i="0" u="none" strike="noStrike" kern="0" cap="none" spc="0" normalizeH="0" baseline="0" noProof="0">
                          <a:ln>
                            <a:noFill/>
                          </a:ln>
                          <a:solidFill>
                            <a:srgbClr val="191919"/>
                          </a:solidFill>
                          <a:effectLst/>
                          <a:uLnTx/>
                          <a:uFillTx/>
                          <a:latin typeface="Arial" panose="020B0604020202020204" pitchFamily="34" charset="0"/>
                          <a:cs typeface="Arial" panose="020B0604020202020204" pitchFamily="34" charset="0"/>
                          <a:sym typeface="Arial"/>
                        </a:rPr>
                        <m:t>. 2</m:t>
                      </m:r>
                      <m:rad>
                        <m:radPr>
                          <m:ctrlPr>
                            <a:rPr kumimoji="0" lang="en-US" sz="3800" b="0" i="1" u="none" strike="noStrike" kern="0" cap="none" spc="0" normalizeH="0" baseline="0" noProof="0" smtClean="0">
                              <a:ln>
                                <a:noFill/>
                              </a:ln>
                              <a:solidFill>
                                <a:srgbClr val="191919"/>
                              </a:solidFill>
                              <a:effectLst/>
                              <a:uLnTx/>
                              <a:uFillTx/>
                              <a:latin typeface="Cambria Math" panose="02040503050406030204" pitchFamily="18" charset="0"/>
                              <a:cs typeface="Arial" panose="020B0604020202020204" pitchFamily="34" charset="0"/>
                              <a:sym typeface="Arial"/>
                            </a:rPr>
                          </m:ctrlPr>
                        </m:radPr>
                        <m:deg>
                          <m:r>
                            <m:rPr>
                              <m:brk m:alnAt="7"/>
                            </m:rPr>
                            <a:rPr kumimoji="0" lang="en-US" sz="3800" b="0" i="1" u="none" strike="noStrike" kern="0" cap="none" spc="0" normalizeH="0" baseline="0" noProof="0" smtClean="0">
                              <a:ln>
                                <a:noFill/>
                              </a:ln>
                              <a:solidFill>
                                <a:srgbClr val="191919"/>
                              </a:solidFill>
                              <a:effectLst/>
                              <a:uLnTx/>
                              <a:uFillTx/>
                              <a:latin typeface="Cambria Math" panose="02040503050406030204" pitchFamily="18" charset="0"/>
                              <a:cs typeface="Arial" panose="020B0604020202020204" pitchFamily="34" charset="0"/>
                              <a:sym typeface="Arial"/>
                            </a:rPr>
                            <m:t>3</m:t>
                          </m:r>
                        </m:deg>
                        <m:e>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e>
                      </m:rad>
                      <m:r>
                        <a:rPr kumimoji="0" lang="en-US" sz="3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r>
                        <m:rPr>
                          <m:nor/>
                        </m:rPr>
                        <a:rPr kumimoji="0" lang="en-US" sz="3800" b="0" i="0" u="none" strike="noStrike" kern="0" cap="none" spc="0" normalizeH="0" baseline="0" noProof="0">
                          <a:ln>
                            <a:noFill/>
                          </a:ln>
                          <a:solidFill>
                            <a:srgbClr val="191919"/>
                          </a:solidFill>
                          <a:effectLst/>
                          <a:uLnTx/>
                          <a:uFillTx/>
                          <a:latin typeface="Arial" panose="020B0604020202020204" pitchFamily="34" charset="0"/>
                          <a:cs typeface="Arial" panose="020B0604020202020204" pitchFamily="34" charset="0"/>
                          <a:sym typeface="Arial"/>
                        </a:rPr>
                        <m:t>			</m:t>
                      </m:r>
                      <m:r>
                        <m:rPr>
                          <m:nor/>
                        </m:rPr>
                        <a:rPr kumimoji="0" lang="en-US" sz="3800" b="0" i="0" u="none" strike="noStrike" kern="0" cap="none" spc="0" normalizeH="0" baseline="0" noProof="0" smtClean="0">
                          <a:ln>
                            <a:noFill/>
                          </a:ln>
                          <a:solidFill>
                            <a:srgbClr val="191919"/>
                          </a:solidFill>
                          <a:effectLst/>
                          <a:uLnTx/>
                          <a:uFillTx/>
                          <a:latin typeface="Arial" panose="020B0604020202020204" pitchFamily="34" charset="0"/>
                          <a:cs typeface="Arial" panose="020B0604020202020204" pitchFamily="34" charset="0"/>
                          <a:sym typeface="Arial"/>
                        </a:rPr>
                        <m:t>            </m:t>
                      </m:r>
                      <m:r>
                        <m:rPr>
                          <m:nor/>
                        </m:rPr>
                        <a:rPr kumimoji="0" lang="en-US" sz="3800" b="0" i="0" u="none" strike="noStrike" kern="0" cap="none" spc="0" normalizeH="0" baseline="0" noProof="0">
                          <a:ln>
                            <a:noFill/>
                          </a:ln>
                          <a:solidFill>
                            <a:srgbClr val="191919"/>
                          </a:solidFill>
                          <a:effectLst/>
                          <a:uLnTx/>
                          <a:uFillTx/>
                          <a:latin typeface="Arial" panose="020B0604020202020204" pitchFamily="34" charset="0"/>
                          <a:cs typeface="Arial" panose="020B0604020202020204" pitchFamily="34" charset="0"/>
                          <a:sym typeface="Arial"/>
                        </a:rPr>
                        <m:t>B</m:t>
                      </m:r>
                      <m:r>
                        <m:rPr>
                          <m:nor/>
                        </m:rPr>
                        <a:rPr kumimoji="0" lang="en-US" sz="3800" b="0" i="0" u="none" strike="noStrike" kern="0" cap="none" spc="0" normalizeH="0" baseline="0" noProof="0">
                          <a:ln>
                            <a:noFill/>
                          </a:ln>
                          <a:solidFill>
                            <a:srgbClr val="191919"/>
                          </a:solidFill>
                          <a:effectLst/>
                          <a:uLnTx/>
                          <a:uFillTx/>
                          <a:latin typeface="Arial" panose="020B0604020202020204" pitchFamily="34" charset="0"/>
                          <a:cs typeface="Arial" panose="020B0604020202020204" pitchFamily="34" charset="0"/>
                          <a:sym typeface="Arial"/>
                        </a:rPr>
                        <m:t>. </m:t>
                      </m:r>
                      <m:f>
                        <m:fPr>
                          <m:ctrlPr>
                            <a:rPr kumimoji="0" lang="en-US" sz="3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num>
                        <m:den>
                          <m:rad>
                            <m:radPr>
                              <m:degHide m:val="on"/>
                              <m:ctrlPr>
                                <a:rPr kumimoji="0" lang="en-US" sz="3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rad>
                        </m:den>
                      </m:f>
                      <m:r>
                        <a:rPr kumimoji="0" lang="en-US" sz="3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r>
                        <m:rPr>
                          <m:nor/>
                        </m:rPr>
                        <a:rPr kumimoji="0" lang="en-US" sz="3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nor/>
                        </m:rPr>
                        <a:rPr kumimoji="0" lang="en-US" sz="3800" b="0" i="0" u="none" strike="noStrike" kern="0" cap="none" spc="0" normalizeH="0" baseline="0" noProof="0">
                          <a:ln>
                            <a:noFill/>
                          </a:ln>
                          <a:solidFill>
                            <a:srgbClr val="191919"/>
                          </a:solidFill>
                          <a:effectLst/>
                          <a:uLnTx/>
                          <a:uFillTx/>
                          <a:latin typeface="Arial"/>
                          <a:cs typeface="Arial" panose="020B0604020202020204" pitchFamily="34" charset="0"/>
                          <a:sym typeface="Arial"/>
                        </a:rPr>
                        <m:t>C</m:t>
                      </m:r>
                      <m:r>
                        <m:rPr>
                          <m:nor/>
                        </m:rPr>
                        <a:rPr kumimoji="0" lang="en-US" sz="3800" b="0" i="0" u="none" strike="noStrike" kern="0" cap="none" spc="0" normalizeH="0" baseline="0" noProof="0">
                          <a:ln>
                            <a:noFill/>
                          </a:ln>
                          <a:solidFill>
                            <a:srgbClr val="191919"/>
                          </a:solidFill>
                          <a:effectLst/>
                          <a:uLnTx/>
                          <a:uFillTx/>
                          <a:latin typeface="Arial"/>
                          <a:cs typeface="Arial" panose="020B0604020202020204" pitchFamily="34" charset="0"/>
                          <a:sym typeface="Arial"/>
                        </a:rPr>
                        <m:t>. </m:t>
                      </m:r>
                      <m:r>
                        <a:rPr kumimoji="0" lang="en-US" sz="3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kumimoji="0" lang="en-US" sz="3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rad>
                      <m:r>
                        <a:rPr kumimoji="0" lang="en-US" sz="3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r>
                        <a:rPr kumimoji="0" lang="en-US" sz="3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nor/>
                        </m:rPr>
                        <a:rPr kumimoji="0" lang="en-US" sz="3800" b="0" i="0" u="none" strike="noStrike" kern="1200" cap="none" spc="0" normalizeH="0" baseline="0" noProof="0">
                          <a:ln>
                            <a:noFill/>
                          </a:ln>
                          <a:solidFill>
                            <a:srgbClr val="191919"/>
                          </a:solidFill>
                          <a:effectLst/>
                          <a:uLnTx/>
                          <a:uFillTx/>
                          <a:latin typeface="Arial" panose="020B0604020202020204" pitchFamily="34" charset="0"/>
                          <a:cs typeface="Arial" panose="020B0604020202020204" pitchFamily="34" charset="0"/>
                          <a:sym typeface="Arial"/>
                        </a:rPr>
                        <m:t>			</m:t>
                      </m:r>
                      <m:r>
                        <m:rPr>
                          <m:nor/>
                        </m:rPr>
                        <a:rPr kumimoji="0" lang="en-US" sz="3800" b="0" i="0" u="none" strike="noStrike" kern="1200" cap="none" spc="0" normalizeH="0" baseline="0" noProof="0" smtClean="0">
                          <a:ln>
                            <a:noFill/>
                          </a:ln>
                          <a:solidFill>
                            <a:srgbClr val="191919"/>
                          </a:solidFill>
                          <a:effectLst/>
                          <a:uLnTx/>
                          <a:uFillTx/>
                          <a:latin typeface="Arial" panose="020B0604020202020204" pitchFamily="34" charset="0"/>
                          <a:cs typeface="Arial" panose="020B0604020202020204" pitchFamily="34" charset="0"/>
                          <a:sym typeface="Arial"/>
                        </a:rPr>
                        <m:t>            </m:t>
                      </m:r>
                      <m:r>
                        <m:rPr>
                          <m:nor/>
                        </m:rPr>
                        <a:rPr kumimoji="0" lang="en-US" sz="3800" b="0" i="0" u="none" strike="noStrike" kern="0" cap="none" spc="0" normalizeH="0" baseline="0" noProof="0">
                          <a:ln>
                            <a:noFill/>
                          </a:ln>
                          <a:solidFill>
                            <a:srgbClr val="191919"/>
                          </a:solidFill>
                          <a:effectLst/>
                          <a:uLnTx/>
                          <a:uFillTx/>
                          <a:latin typeface="Arial" panose="020B0604020202020204" pitchFamily="34" charset="0"/>
                          <a:cs typeface="Arial" panose="020B0604020202020204" pitchFamily="34" charset="0"/>
                          <a:sym typeface="Arial"/>
                        </a:rPr>
                        <m:t>D</m:t>
                      </m:r>
                      <m:r>
                        <m:rPr>
                          <m:nor/>
                        </m:rPr>
                        <a:rPr kumimoji="0" lang="en-US" sz="3800" b="0" i="0" u="none" strike="noStrike" kern="0" cap="none" spc="0" normalizeH="0" baseline="0" noProof="0">
                          <a:ln>
                            <a:noFill/>
                          </a:ln>
                          <a:solidFill>
                            <a:srgbClr val="191919"/>
                          </a:solidFill>
                          <a:effectLst/>
                          <a:uLnTx/>
                          <a:uFillTx/>
                          <a:latin typeface="Arial" panose="020B0604020202020204" pitchFamily="34" charset="0"/>
                          <a:cs typeface="Arial" panose="020B0604020202020204" pitchFamily="34" charset="0"/>
                          <a:sym typeface="Arial"/>
                        </a:rPr>
                        <m:t>. </m:t>
                      </m:r>
                      <m:r>
                        <a:rPr kumimoji="0" lang="en-US" sz="3800" b="0" i="1" u="none" strike="noStrike" kern="0" cap="none" spc="0" normalizeH="0" baseline="0" noProof="0" smtClean="0">
                          <a:ln>
                            <a:noFill/>
                          </a:ln>
                          <a:solidFill>
                            <a:srgbClr val="191919"/>
                          </a:solidFill>
                          <a:effectLst/>
                          <a:uLnTx/>
                          <a:uFillTx/>
                          <a:latin typeface="Cambria Math" panose="02040503050406030204" pitchFamily="18" charset="0"/>
                          <a:cs typeface="Arial" panose="020B0604020202020204" pitchFamily="34" charset="0"/>
                          <a:sym typeface="Arial"/>
                        </a:rPr>
                        <m:t>2</m:t>
                      </m:r>
                      <m:r>
                        <a:rPr kumimoji="0" lang="en-US" sz="3800" b="0" i="1" u="none" strike="noStrike" kern="0" cap="none" spc="0" normalizeH="0" baseline="0" noProof="0" smtClean="0">
                          <a:ln>
                            <a:noFill/>
                          </a:ln>
                          <a:solidFill>
                            <a:srgbClr val="191919"/>
                          </a:solidFill>
                          <a:effectLst/>
                          <a:uLnTx/>
                          <a:uFillTx/>
                          <a:latin typeface="Cambria Math" panose="02040503050406030204" pitchFamily="18" charset="0"/>
                          <a:cs typeface="Arial" panose="020B0604020202020204" pitchFamily="34" charset="0"/>
                          <a:sym typeface="Arial"/>
                        </a:rPr>
                        <m:t>𝑥</m:t>
                      </m:r>
                      <m:rad>
                        <m:radPr>
                          <m:degHide m:val="on"/>
                          <m:ctrlP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rad>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oMath>
                  </m:oMathPara>
                </a14:m>
                <a:endParaRPr kumimoji="0" lang="en-US" sz="3800" b="0" i="0" u="none" strike="noStrike" kern="0" cap="none" spc="0" normalizeH="0" baseline="0" noProof="0" dirty="0">
                  <a:ln>
                    <a:noFill/>
                  </a:ln>
                  <a:solidFill>
                    <a:srgbClr val="191919"/>
                  </a:solidFill>
                  <a:effectLst/>
                  <a:uLnTx/>
                  <a:uFillTx/>
                  <a:latin typeface="Arial"/>
                  <a:cs typeface="Arial" panose="020B0604020202020204" pitchFamily="34" charset="0"/>
                  <a:sym typeface="Arial"/>
                </a:endParaRPr>
              </a:p>
            </p:txBody>
          </p:sp>
        </mc:Choice>
        <mc:Fallback xmlns="">
          <p:sp>
            <p:nvSpPr>
              <p:cNvPr id="11" name="Rectangle 10">
                <a:extLst>
                  <a:ext uri="{FF2B5EF4-FFF2-40B4-BE49-F238E27FC236}">
                    <a16:creationId xmlns:a16="http://schemas.microsoft.com/office/drawing/2014/main" id="{2928E34C-A9B5-33D1-0FDE-781C4F834193}"/>
                  </a:ext>
                </a:extLst>
              </p:cNvPr>
              <p:cNvSpPr>
                <a:spLocks noRot="1" noChangeAspect="1" noMove="1" noResize="1" noEditPoints="1" noAdjustHandles="1" noChangeArrowheads="1" noChangeShapeType="1" noTextEdit="1"/>
              </p:cNvSpPr>
              <p:nvPr/>
            </p:nvSpPr>
            <p:spPr>
              <a:xfrm>
                <a:off x="1249180" y="723900"/>
                <a:ext cx="15925845" cy="3233065"/>
              </a:xfrm>
              <a:prstGeom prst="rect">
                <a:avLst/>
              </a:prstGeom>
              <a:blipFill>
                <a:blip r:embed="rId5"/>
                <a:stretch>
                  <a:fillRect/>
                </a:stretch>
              </a:blipFill>
            </p:spPr>
            <p:txBody>
              <a:bodyPr/>
              <a:lstStyle/>
              <a:p>
                <a:r>
                  <a:rPr lang="en-US">
                    <a:noFill/>
                  </a:rPr>
                  <a:t> </a:t>
                </a:r>
              </a:p>
            </p:txBody>
          </p:sp>
        </mc:Fallback>
      </mc:AlternateContent>
      <p:sp>
        <p:nvSpPr>
          <p:cNvPr id="13" name="Rectangle 12"/>
          <p:cNvSpPr/>
          <p:nvPr/>
        </p:nvSpPr>
        <p:spPr>
          <a:xfrm>
            <a:off x="1249180" y="5084997"/>
            <a:ext cx="1265090" cy="677108"/>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953000" y="4466705"/>
                <a:ext cx="12466820" cy="5096395"/>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ó :</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ad>
                                <m:radPr>
                                  <m:deg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rad>
                            </m:den>
                          </m:f>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rad>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sup>
                          </m:sSup>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p>
                          </m:sSup>
                        </m:num>
                        <m:den>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ad>
                        <m:radPr>
                          <m:deg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rad>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Đáp án đúng : D</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953000" y="4466705"/>
                <a:ext cx="12466820" cy="5096395"/>
              </a:xfrm>
              <a:prstGeom prst="rect">
                <a:avLst/>
              </a:prstGeom>
              <a:blipFill>
                <a:blip r:embed="rId6"/>
                <a:stretch>
                  <a:fillRect l="-1614" b="-1675"/>
                </a:stretch>
              </a:blipFill>
            </p:spPr>
            <p:txBody>
              <a:bodyPr/>
              <a:lstStyle/>
              <a:p>
                <a:r>
                  <a:rPr lang="en-US">
                    <a:noFill/>
                  </a:rPr>
                  <a:t> </a:t>
                </a:r>
              </a:p>
            </p:txBody>
          </p:sp>
        </mc:Fallback>
      </mc:AlternateContent>
      <p:sp>
        <p:nvSpPr>
          <p:cNvPr id="14" name="Freeform 12"/>
          <p:cNvSpPr/>
          <p:nvPr/>
        </p:nvSpPr>
        <p:spPr>
          <a:xfrm>
            <a:off x="685800" y="7822362"/>
            <a:ext cx="2362200" cy="1847233"/>
          </a:xfrm>
          <a:custGeom>
            <a:avLst/>
            <a:gdLst/>
            <a:ahLst/>
            <a:cxnLst/>
            <a:rect l="l" t="t" r="r" b="b"/>
            <a:pathLst>
              <a:path w="2999300" h="1895700">
                <a:moveTo>
                  <a:pt x="0" y="0"/>
                </a:moveTo>
                <a:lnTo>
                  <a:pt x="2999300" y="0"/>
                </a:lnTo>
                <a:lnTo>
                  <a:pt x="2999300" y="1895700"/>
                </a:lnTo>
                <a:lnTo>
                  <a:pt x="0" y="1895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42908511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up)">
                                      <p:cBhvr>
                                        <p:cTn id="19" dur="500"/>
                                        <p:tgtEl>
                                          <p:spTgt spid="5">
                                            <p:txEl>
                                              <p:pRg st="0" end="0"/>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up)">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685800" y="359140"/>
            <a:ext cx="16916400" cy="9601200"/>
            <a:chOff x="0" y="0"/>
            <a:chExt cx="22003200" cy="12244000"/>
          </a:xfrm>
          <a:solidFill>
            <a:schemeClr val="bg1"/>
          </a:solidFill>
        </p:grpSpPr>
        <p:sp>
          <p:nvSpPr>
            <p:cNvPr id="4" name="Freeform 4"/>
            <p:cNvSpPr/>
            <p:nvPr/>
          </p:nvSpPr>
          <p:spPr>
            <a:xfrm>
              <a:off x="0" y="0"/>
              <a:ext cx="22003258" cy="12244070"/>
            </a:xfrm>
            <a:custGeom>
              <a:avLst/>
              <a:gdLst/>
              <a:ahLst/>
              <a:cxnLst/>
              <a:rect l="l" t="t" r="r" b="b"/>
              <a:pathLst>
                <a:path w="22003258" h="12244070">
                  <a:moveTo>
                    <a:pt x="0" y="2040763"/>
                  </a:moveTo>
                  <a:cubicBezTo>
                    <a:pt x="0" y="913638"/>
                    <a:pt x="913638" y="0"/>
                    <a:pt x="2040763" y="0"/>
                  </a:cubicBezTo>
                  <a:lnTo>
                    <a:pt x="19962495" y="0"/>
                  </a:lnTo>
                  <a:cubicBezTo>
                    <a:pt x="21089493" y="0"/>
                    <a:pt x="22003258" y="913638"/>
                    <a:pt x="22003258" y="2040763"/>
                  </a:cubicBezTo>
                  <a:lnTo>
                    <a:pt x="22003258" y="10203307"/>
                  </a:lnTo>
                  <a:cubicBezTo>
                    <a:pt x="22003258" y="11330305"/>
                    <a:pt x="21089620" y="12244070"/>
                    <a:pt x="19962495" y="12244070"/>
                  </a:cubicBezTo>
                  <a:lnTo>
                    <a:pt x="2040763" y="12244070"/>
                  </a:lnTo>
                  <a:cubicBezTo>
                    <a:pt x="913638" y="12243943"/>
                    <a:pt x="0" y="11330305"/>
                    <a:pt x="0" y="10203307"/>
                  </a:cubicBezTo>
                  <a:close/>
                </a:path>
              </a:pathLst>
            </a:custGeom>
            <a:grpFill/>
            <a:ln>
              <a:solidFill>
                <a:schemeClr val="bg1"/>
              </a:solidFill>
            </a:ln>
          </p:spPr>
        </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928E34C-A9B5-33D1-0FDE-781C4F834193}"/>
                  </a:ext>
                </a:extLst>
              </p:cNvPr>
              <p:cNvSpPr/>
              <p:nvPr/>
            </p:nvSpPr>
            <p:spPr>
              <a:xfrm>
                <a:off x="1615190" y="495300"/>
                <a:ext cx="15155910" cy="3991414"/>
              </a:xfrm>
              <a:prstGeom prst="rect">
                <a:avLst/>
              </a:prstGeom>
            </p:spPr>
            <p:txBody>
              <a:bodyPr wrap="square">
                <a:spAutoFit/>
              </a:bodyPr>
              <a:lstStyle/>
              <a:p>
                <a:pPr lvl="0" algn="just" defTabSz="1828800">
                  <a:lnSpc>
                    <a:spcPct val="130000"/>
                  </a:lnSpc>
                  <a:buClr>
                    <a:srgbClr val="000000"/>
                  </a:buClr>
                  <a:defRPr/>
                </a:pPr>
                <a:r>
                  <a:rPr kumimoji="0" lang="vi-VN"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Bài </a:t>
                </a:r>
                <a:r>
                  <a:rPr lang="en-US" sz="3800" b="1">
                    <a:solidFill>
                      <a:srgbClr val="2F5496"/>
                    </a:solidFill>
                    <a:latin typeface="Arial" panose="020B0604020202020204" pitchFamily="34" charset="0"/>
                    <a:cs typeface="Arial" panose="020B0604020202020204" pitchFamily="34" charset="0"/>
                    <a:sym typeface="Arial"/>
                  </a:rPr>
                  <a:t>4</a:t>
                </a:r>
                <a:r>
                  <a:rPr kumimoji="0" lang="vi-VN"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vi-VN" sz="3800" b="1" i="0" u="none" strike="noStrike" kern="1200" cap="none" spc="0" normalizeH="0" baseline="0" noProof="0" dirty="0">
                    <a:ln>
                      <a:noFill/>
                    </a:ln>
                    <a:solidFill>
                      <a:srgbClr val="2F5496"/>
                    </a:solidFill>
                    <a:effectLst/>
                    <a:uLnTx/>
                    <a:uFillTx/>
                    <a:latin typeface="Arial" panose="020B0604020202020204" pitchFamily="34" charset="0"/>
                    <a:cs typeface="Arial" panose="020B0604020202020204" pitchFamily="34" charset="0"/>
                    <a:sym typeface="Arial"/>
                  </a:rPr>
                  <a:t>(SGK</a:t>
                </a:r>
                <a:r>
                  <a:rPr kumimoji="0" lang="en-US" sz="3800" b="1" i="0" u="none" strike="noStrike" kern="1200" cap="none" spc="0" normalizeH="0" baseline="0" noProof="0" dirty="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en-US"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vi-VN"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tr.</a:t>
                </a:r>
                <a:r>
                  <a:rPr kumimoji="0" lang="en-US" sz="3800" b="1" i="0" u="none" strike="noStrike" kern="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16</a:t>
                </a:r>
                <a:r>
                  <a:rPr kumimoji="0" lang="en-US"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14:m>
                  <m:oMath xmlns:m="http://schemas.openxmlformats.org/officeDocument/2006/math">
                    <m:r>
                      <m:rPr>
                        <m:nor/>
                      </m:rPr>
                      <a:rPr lang="en-US" sz="3800">
                        <a:solidFill>
                          <a:prstClr val="black"/>
                        </a:solidFill>
                        <a:latin typeface="Arial" panose="020B0604020202020204" pitchFamily="34" charset="0"/>
                        <a:cs typeface="Arial" panose="020B0604020202020204" pitchFamily="34" charset="0"/>
                        <a:sym typeface="Arial"/>
                      </a:rPr>
                      <m:t>Nguy</m:t>
                    </m:r>
                    <m:r>
                      <m:rPr>
                        <m:nor/>
                      </m:rPr>
                      <a:rPr lang="en-US" sz="3800">
                        <a:solidFill>
                          <a:prstClr val="black"/>
                        </a:solidFill>
                        <a:latin typeface="Arial" panose="020B0604020202020204" pitchFamily="34" charset="0"/>
                        <a:cs typeface="Arial" panose="020B0604020202020204" pitchFamily="34" charset="0"/>
                        <a:sym typeface="Arial"/>
                      </a:rPr>
                      <m:t>ê</m:t>
                    </m:r>
                    <m:r>
                      <m:rPr>
                        <m:nor/>
                      </m:rPr>
                      <a:rPr lang="en-US" sz="3800">
                        <a:solidFill>
                          <a:prstClr val="black"/>
                        </a:solidFill>
                        <a:latin typeface="Arial" panose="020B0604020202020204" pitchFamily="34" charset="0"/>
                        <a:cs typeface="Arial" panose="020B0604020202020204" pitchFamily="34" charset="0"/>
                        <a:sym typeface="Arial"/>
                      </a:rPr>
                      <m:t>n</m:t>
                    </m:r>
                    <m:r>
                      <m:rPr>
                        <m:nor/>
                      </m:rPr>
                      <a:rPr lang="en-US" sz="3800">
                        <a:solidFill>
                          <a:prstClr val="black"/>
                        </a:solidFill>
                        <a:latin typeface="Arial" panose="020B0604020202020204" pitchFamily="34" charset="0"/>
                        <a:cs typeface="Arial" panose="020B0604020202020204" pitchFamily="34" charset="0"/>
                        <a:sym typeface="Arial"/>
                      </a:rPr>
                      <m:t> </m:t>
                    </m:r>
                    <m:r>
                      <m:rPr>
                        <m:nor/>
                      </m:rPr>
                      <a:rPr lang="en-US" sz="3800">
                        <a:solidFill>
                          <a:prstClr val="black"/>
                        </a:solidFill>
                        <a:latin typeface="Arial" panose="020B0604020202020204" pitchFamily="34" charset="0"/>
                        <a:cs typeface="Arial" panose="020B0604020202020204" pitchFamily="34" charset="0"/>
                        <a:sym typeface="Arial"/>
                      </a:rPr>
                      <m:t>h</m:t>
                    </m:r>
                    <m:r>
                      <m:rPr>
                        <m:nor/>
                      </m:rPr>
                      <a:rPr lang="en-US" sz="3800">
                        <a:solidFill>
                          <a:prstClr val="black"/>
                        </a:solidFill>
                        <a:latin typeface="Arial" panose="020B0604020202020204" pitchFamily="34" charset="0"/>
                        <a:cs typeface="Arial" panose="020B0604020202020204" pitchFamily="34" charset="0"/>
                        <a:sym typeface="Arial"/>
                      </a:rPr>
                      <m:t>à</m:t>
                    </m:r>
                    <m:r>
                      <m:rPr>
                        <m:nor/>
                      </m:rPr>
                      <a:rPr lang="en-US" sz="3800">
                        <a:solidFill>
                          <a:prstClr val="black"/>
                        </a:solidFill>
                        <a:latin typeface="Arial" panose="020B0604020202020204" pitchFamily="34" charset="0"/>
                        <a:cs typeface="Arial" panose="020B0604020202020204" pitchFamily="34" charset="0"/>
                        <a:sym typeface="Arial"/>
                      </a:rPr>
                      <m:t>m</m:t>
                    </m:r>
                    <m:r>
                      <m:rPr>
                        <m:nor/>
                      </m:rPr>
                      <a:rPr lang="en-US" sz="3800">
                        <a:solidFill>
                          <a:prstClr val="black"/>
                        </a:solidFill>
                        <a:latin typeface="Arial" panose="020B0604020202020204" pitchFamily="34" charset="0"/>
                        <a:cs typeface="Arial" panose="020B0604020202020204" pitchFamily="34" charset="0"/>
                        <a:sym typeface="Arial"/>
                      </a:rPr>
                      <m:t> </m:t>
                    </m:r>
                    <m:r>
                      <m:rPr>
                        <m:nor/>
                      </m:rPr>
                      <a:rPr lang="en-US" sz="3800">
                        <a:solidFill>
                          <a:prstClr val="black"/>
                        </a:solidFill>
                        <a:latin typeface="Arial" panose="020B0604020202020204" pitchFamily="34" charset="0"/>
                        <a:cs typeface="Arial" panose="020B0604020202020204" pitchFamily="34" charset="0"/>
                        <a:sym typeface="Arial"/>
                      </a:rPr>
                      <m:t>c</m:t>
                    </m:r>
                    <m:r>
                      <m:rPr>
                        <m:nor/>
                      </m:rPr>
                      <a:rPr lang="en-US" sz="3800">
                        <a:solidFill>
                          <a:prstClr val="black"/>
                        </a:solidFill>
                        <a:latin typeface="Arial" panose="020B0604020202020204" pitchFamily="34" charset="0"/>
                        <a:cs typeface="Arial" panose="020B0604020202020204" pitchFamily="34" charset="0"/>
                        <a:sym typeface="Arial"/>
                      </a:rPr>
                      <m:t>ủ</m:t>
                    </m:r>
                    <m:r>
                      <m:rPr>
                        <m:nor/>
                      </m:rPr>
                      <a:rPr lang="en-US" sz="3800">
                        <a:solidFill>
                          <a:prstClr val="black"/>
                        </a:solidFill>
                        <a:latin typeface="Arial" panose="020B0604020202020204" pitchFamily="34" charset="0"/>
                        <a:cs typeface="Arial" panose="020B0604020202020204" pitchFamily="34" charset="0"/>
                        <a:sym typeface="Arial"/>
                      </a:rPr>
                      <m:t>a</m:t>
                    </m:r>
                    <m:r>
                      <m:rPr>
                        <m:nor/>
                      </m:rPr>
                      <a:rPr lang="en-US" sz="3800">
                        <a:solidFill>
                          <a:prstClr val="black"/>
                        </a:solidFill>
                        <a:latin typeface="Arial" panose="020B0604020202020204" pitchFamily="34" charset="0"/>
                        <a:cs typeface="Arial" panose="020B0604020202020204" pitchFamily="34" charset="0"/>
                        <a:sym typeface="Arial"/>
                      </a:rPr>
                      <m:t> </m:t>
                    </m:r>
                    <m:r>
                      <m:rPr>
                        <m:nor/>
                      </m:rPr>
                      <a:rPr lang="en-US" sz="3800">
                        <a:solidFill>
                          <a:prstClr val="black"/>
                        </a:solidFill>
                        <a:latin typeface="Arial" panose="020B0604020202020204" pitchFamily="34" charset="0"/>
                        <a:cs typeface="Arial" panose="020B0604020202020204" pitchFamily="34" charset="0"/>
                        <a:sym typeface="Arial"/>
                      </a:rPr>
                      <m:t>h</m:t>
                    </m:r>
                    <m:r>
                      <m:rPr>
                        <m:nor/>
                      </m:rPr>
                      <a:rPr lang="en-US" sz="3800">
                        <a:solidFill>
                          <a:prstClr val="black"/>
                        </a:solidFill>
                        <a:latin typeface="Arial" panose="020B0604020202020204" pitchFamily="34" charset="0"/>
                        <a:cs typeface="Arial" panose="020B0604020202020204" pitchFamily="34" charset="0"/>
                        <a:sym typeface="Arial"/>
                      </a:rPr>
                      <m:t>à</m:t>
                    </m:r>
                    <m:r>
                      <m:rPr>
                        <m:nor/>
                      </m:rPr>
                      <a:rPr lang="en-US" sz="3800">
                        <a:solidFill>
                          <a:prstClr val="black"/>
                        </a:solidFill>
                        <a:latin typeface="Arial" panose="020B0604020202020204" pitchFamily="34" charset="0"/>
                        <a:cs typeface="Arial" panose="020B0604020202020204" pitchFamily="34" charset="0"/>
                        <a:sym typeface="Arial"/>
                      </a:rPr>
                      <m:t>m</m:t>
                    </m:r>
                    <m:r>
                      <m:rPr>
                        <m:nor/>
                      </m:rPr>
                      <a:rPr lang="en-US" sz="3800">
                        <a:solidFill>
                          <a:prstClr val="black"/>
                        </a:solidFill>
                        <a:latin typeface="Arial" panose="020B0604020202020204" pitchFamily="34" charset="0"/>
                        <a:cs typeface="Arial" panose="020B0604020202020204" pitchFamily="34" charset="0"/>
                        <a:sym typeface="Arial"/>
                      </a:rPr>
                      <m:t> </m:t>
                    </m:r>
                    <m:r>
                      <m:rPr>
                        <m:nor/>
                      </m:rPr>
                      <a:rPr lang="en-US" sz="3800">
                        <a:solidFill>
                          <a:prstClr val="black"/>
                        </a:solidFill>
                        <a:latin typeface="Arial" panose="020B0604020202020204" pitchFamily="34" charset="0"/>
                        <a:cs typeface="Arial" panose="020B0604020202020204" pitchFamily="34" charset="0"/>
                        <a:sym typeface="Arial"/>
                      </a:rPr>
                      <m:t>s</m:t>
                    </m:r>
                    <m:r>
                      <m:rPr>
                        <m:nor/>
                      </m:rPr>
                      <a:rPr lang="en-US" sz="3800">
                        <a:solidFill>
                          <a:prstClr val="black"/>
                        </a:solidFill>
                        <a:latin typeface="Arial" panose="020B0604020202020204" pitchFamily="34" charset="0"/>
                        <a:cs typeface="Arial" panose="020B0604020202020204" pitchFamily="34" charset="0"/>
                        <a:sym typeface="Arial"/>
                      </a:rPr>
                      <m:t>ố</m:t>
                    </m:r>
                    <m:r>
                      <a:rPr lang="en-US" sz="3800" i="1">
                        <a:solidFill>
                          <a:prstClr val="black"/>
                        </a:solidFill>
                        <a:latin typeface="Cambria Math" panose="02040503050406030204" pitchFamily="18" charset="0"/>
                        <a:cs typeface="Arial" panose="020B0604020202020204" pitchFamily="34" charset="0"/>
                        <a:sym typeface="Arial"/>
                      </a:rPr>
                      <m:t> </m:t>
                    </m:r>
                    <m:r>
                      <a:rPr lang="en-US" sz="3800" i="1">
                        <a:solidFill>
                          <a:prstClr val="black"/>
                        </a:solidFill>
                        <a:latin typeface="Cambria Math" panose="02040503050406030204" pitchFamily="18" charset="0"/>
                        <a:cs typeface="Arial" panose="020B0604020202020204" pitchFamily="34" charset="0"/>
                        <a:sym typeface="Arial"/>
                      </a:rPr>
                      <m:t>𝑓</m:t>
                    </m:r>
                    <m:d>
                      <m:dPr>
                        <m:ctrlPr>
                          <a:rPr lang="en-US" sz="3800" i="1">
                            <a:solidFill>
                              <a:prstClr val="black"/>
                            </a:solidFill>
                            <a:latin typeface="Cambria Math" panose="02040503050406030204" pitchFamily="18" charset="0"/>
                            <a:cs typeface="Arial" panose="020B0604020202020204" pitchFamily="34" charset="0"/>
                            <a:sym typeface="Arial"/>
                          </a:rPr>
                        </m:ctrlPr>
                      </m:dPr>
                      <m:e>
                        <m:r>
                          <a:rPr lang="en-US" sz="3800" i="1">
                            <a:solidFill>
                              <a:prstClr val="black"/>
                            </a:solidFill>
                            <a:latin typeface="Cambria Math" panose="02040503050406030204" pitchFamily="18" charset="0"/>
                            <a:cs typeface="Arial" panose="020B0604020202020204" pitchFamily="34" charset="0"/>
                            <a:sym typeface="Arial"/>
                          </a:rPr>
                          <m:t>𝑥</m:t>
                        </m:r>
                      </m:e>
                    </m:d>
                    <m:r>
                      <a:rPr lang="en-US" sz="3800" i="1">
                        <a:solidFill>
                          <a:prstClr val="black"/>
                        </a:solidFill>
                        <a:latin typeface="Cambria Math" panose="02040503050406030204" pitchFamily="18" charset="0"/>
                        <a:cs typeface="Arial" panose="020B0604020202020204" pitchFamily="34" charset="0"/>
                        <a:sym typeface="Arial"/>
                      </a:rPr>
                      <m:t>=</m:t>
                    </m:r>
                    <m:r>
                      <a:rPr lang="en-US" sz="3800" b="0" i="1" smtClean="0">
                        <a:solidFill>
                          <a:prstClr val="black"/>
                        </a:solidFill>
                        <a:latin typeface="Cambria Math" panose="02040503050406030204" pitchFamily="18" charset="0"/>
                        <a:cs typeface="Arial" panose="020B0604020202020204" pitchFamily="34" charset="0"/>
                        <a:sym typeface="Arial"/>
                      </a:rPr>
                      <m:t>1−</m:t>
                    </m:r>
                    <m:sSup>
                      <m:sSupPr>
                        <m:ctrlPr>
                          <a:rPr lang="en-US" sz="3800" b="0" i="1" smtClean="0">
                            <a:solidFill>
                              <a:prstClr val="black"/>
                            </a:solidFill>
                            <a:latin typeface="Cambria Math" panose="02040503050406030204" pitchFamily="18" charset="0"/>
                            <a:cs typeface="Arial" panose="020B0604020202020204" pitchFamily="34" charset="0"/>
                            <a:sym typeface="Arial"/>
                          </a:rPr>
                        </m:ctrlPr>
                      </m:sSupPr>
                      <m:e>
                        <m:r>
                          <a:rPr lang="en-US" sz="3800" b="0" i="1" smtClean="0">
                            <a:solidFill>
                              <a:prstClr val="black"/>
                            </a:solidFill>
                            <a:latin typeface="Cambria Math" panose="02040503050406030204" pitchFamily="18" charset="0"/>
                            <a:cs typeface="Arial" panose="020B0604020202020204" pitchFamily="34" charset="0"/>
                            <a:sym typeface="Arial"/>
                          </a:rPr>
                          <m:t>𝑡𝑎𝑛</m:t>
                        </m:r>
                      </m:e>
                      <m:sup>
                        <m:r>
                          <a:rPr lang="en-US" sz="3800" b="0" i="1" smtClean="0">
                            <a:solidFill>
                              <a:prstClr val="black"/>
                            </a:solidFill>
                            <a:latin typeface="Cambria Math" panose="02040503050406030204" pitchFamily="18" charset="0"/>
                            <a:cs typeface="Arial" panose="020B0604020202020204" pitchFamily="34" charset="0"/>
                            <a:sym typeface="Arial"/>
                          </a:rPr>
                          <m:t>2</m:t>
                        </m:r>
                      </m:sup>
                    </m:sSup>
                    <m:r>
                      <a:rPr lang="en-US" sz="3800" b="0" i="1" smtClean="0">
                        <a:solidFill>
                          <a:prstClr val="black"/>
                        </a:solidFill>
                        <a:latin typeface="Cambria Math" panose="02040503050406030204" pitchFamily="18" charset="0"/>
                        <a:cs typeface="Arial" panose="020B0604020202020204" pitchFamily="34" charset="0"/>
                        <a:sym typeface="Arial"/>
                      </a:rPr>
                      <m:t>𝑥</m:t>
                    </m:r>
                    <m:r>
                      <m:rPr>
                        <m:nor/>
                      </m:rPr>
                      <a:rPr lang="en-US" sz="3800">
                        <a:solidFill>
                          <a:prstClr val="black"/>
                        </a:solidFill>
                        <a:latin typeface="Arial" panose="020B0604020202020204" pitchFamily="34" charset="0"/>
                        <a:cs typeface="Arial" panose="020B0604020202020204" pitchFamily="34" charset="0"/>
                        <a:sym typeface="Arial"/>
                      </a:rPr>
                      <m:t> </m:t>
                    </m:r>
                    <m:r>
                      <m:rPr>
                        <m:nor/>
                      </m:rPr>
                      <a:rPr lang="en-US" sz="3800">
                        <a:solidFill>
                          <a:prstClr val="black"/>
                        </a:solidFill>
                        <a:latin typeface="Arial" panose="020B0604020202020204" pitchFamily="34" charset="0"/>
                        <a:cs typeface="Arial" panose="020B0604020202020204" pitchFamily="34" charset="0"/>
                        <a:sym typeface="Arial"/>
                      </a:rPr>
                      <m:t>b</m:t>
                    </m:r>
                    <m:r>
                      <m:rPr>
                        <m:nor/>
                      </m:rPr>
                      <a:rPr lang="en-US" sz="3800">
                        <a:solidFill>
                          <a:prstClr val="black"/>
                        </a:solidFill>
                        <a:latin typeface="Arial" panose="020B0604020202020204" pitchFamily="34" charset="0"/>
                        <a:cs typeface="Arial" panose="020B0604020202020204" pitchFamily="34" charset="0"/>
                        <a:sym typeface="Arial"/>
                      </a:rPr>
                      <m:t>ằ</m:t>
                    </m:r>
                    <m:r>
                      <m:rPr>
                        <m:nor/>
                      </m:rPr>
                      <a:rPr lang="en-US" sz="3800">
                        <a:solidFill>
                          <a:prstClr val="black"/>
                        </a:solidFill>
                        <a:latin typeface="Arial" panose="020B0604020202020204" pitchFamily="34" charset="0"/>
                        <a:cs typeface="Arial" panose="020B0604020202020204" pitchFamily="34" charset="0"/>
                        <a:sym typeface="Arial"/>
                      </a:rPr>
                      <m:t>ng</m:t>
                    </m:r>
                    <m:r>
                      <m:rPr>
                        <m:nor/>
                      </m:rPr>
                      <a:rPr lang="en-US" sz="3800">
                        <a:solidFill>
                          <a:prstClr val="black"/>
                        </a:solidFill>
                        <a:latin typeface="Arial" panose="020B0604020202020204" pitchFamily="34" charset="0"/>
                        <a:cs typeface="Arial" panose="020B0604020202020204" pitchFamily="34" charset="0"/>
                        <a:sym typeface="Arial"/>
                      </a:rPr>
                      <m:t>:</m:t>
                    </m:r>
                  </m:oMath>
                </a14:m>
                <a:endParaRPr lang="en-US" sz="3800">
                  <a:solidFill>
                    <a:prstClr val="black"/>
                  </a:solidFill>
                  <a:latin typeface="Arial" panose="020B0604020202020204" pitchFamily="34" charset="0"/>
                  <a:cs typeface="Arial" panose="020B0604020202020204" pitchFamily="34" charset="0"/>
                  <a:sym typeface="Arial"/>
                </a:endParaRPr>
              </a:p>
              <a:p>
                <a:pPr lvl="0" algn="just" defTabSz="1828800">
                  <a:lnSpc>
                    <a:spcPct val="150000"/>
                  </a:lnSpc>
                  <a:spcBef>
                    <a:spcPts val="1200"/>
                  </a:spcBef>
                  <a:spcAft>
                    <a:spcPts val="1200"/>
                  </a:spcAft>
                  <a:buClr>
                    <a:srgbClr val="000000"/>
                  </a:buClr>
                  <a:defRPr/>
                </a:pPr>
                <a:r>
                  <a:rPr lang="en-US" sz="3800" kern="0">
                    <a:solidFill>
                      <a:srgbClr val="191919"/>
                    </a:solidFill>
                    <a:latin typeface="Arial" panose="020B0604020202020204" pitchFamily="34" charset="0"/>
                    <a:cs typeface="Arial" panose="020B0604020202020204" pitchFamily="34" charset="0"/>
                    <a:sym typeface="Arial"/>
                  </a:rPr>
                  <a:t>                  A. </a:t>
                </a:r>
                <a14:m>
                  <m:oMath xmlns:m="http://schemas.openxmlformats.org/officeDocument/2006/math">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8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𝑡𝑎𝑛</m:t>
                        </m:r>
                      </m:fName>
                      <m:e>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oMath>
                </a14:m>
                <a:r>
                  <a:rPr lang="en-US" sz="3800" kern="0">
                    <a:solidFill>
                      <a:srgbClr val="191919"/>
                    </a:solidFill>
                    <a:latin typeface="Arial" panose="020B0604020202020204" pitchFamily="34" charset="0"/>
                    <a:cs typeface="Arial" panose="020B0604020202020204" pitchFamily="34" charset="0"/>
                    <a:sym typeface="Arial"/>
                  </a:rPr>
                  <a:t>	           B. </a:t>
                </a:r>
                <a14:m>
                  <m:oMath xmlns:m="http://schemas.openxmlformats.org/officeDocument/2006/math">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8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b="0" i="1" kern="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𝑡𝑎𝑛𝑥</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oMath>
                </a14:m>
                <a:endParaRPr lang="en-US" sz="3800" kern="0" dirty="0">
                  <a:solidFill>
                    <a:srgbClr val="191919"/>
                  </a:solidFill>
                  <a:latin typeface="Arial"/>
                  <a:cs typeface="Arial" panose="020B0604020202020204" pitchFamily="34" charset="0"/>
                  <a:sym typeface="Arial"/>
                </a:endParaRPr>
              </a:p>
              <a:p>
                <a:pPr lvl="0" algn="just" defTabSz="1828800">
                  <a:lnSpc>
                    <a:spcPct val="150000"/>
                  </a:lnSpc>
                  <a:spcBef>
                    <a:spcPts val="1200"/>
                  </a:spcBef>
                  <a:spcAft>
                    <a:spcPts val="1200"/>
                  </a:spcAft>
                  <a:buClr>
                    <a:srgbClr val="000000"/>
                  </a:buClr>
                  <a:defRPr/>
                </a:pPr>
                <a14:m>
                  <m:oMathPara xmlns:m="http://schemas.openxmlformats.org/officeDocument/2006/math">
                    <m:oMathParaPr>
                      <m:jc m:val="left"/>
                    </m:oMathParaPr>
                    <m:oMath xmlns:m="http://schemas.openxmlformats.org/officeDocument/2006/math">
                      <m:r>
                        <m:rPr>
                          <m:nor/>
                        </m:rPr>
                        <a:rPr lang="en-US" sz="3800" b="0" i="0" kern="0" smtClean="0">
                          <a:solidFill>
                            <a:srgbClr val="191919"/>
                          </a:solidFill>
                          <a:latin typeface="Arial"/>
                          <a:cs typeface="Arial" panose="020B0604020202020204" pitchFamily="34" charset="0"/>
                          <a:sym typeface="Arial"/>
                        </a:rPr>
                        <m:t>                  </m:t>
                      </m:r>
                      <m:r>
                        <m:rPr>
                          <m:nor/>
                        </m:rPr>
                        <a:rPr lang="en-US" sz="3800" kern="0">
                          <a:solidFill>
                            <a:srgbClr val="191919"/>
                          </a:solidFill>
                          <a:latin typeface="Arial"/>
                          <a:cs typeface="Arial" panose="020B0604020202020204" pitchFamily="34" charset="0"/>
                          <a:sym typeface="Arial"/>
                        </a:rPr>
                        <m:t>C</m:t>
                      </m:r>
                      <m:r>
                        <m:rPr>
                          <m:nor/>
                        </m:rPr>
                        <a:rPr lang="en-US" sz="3800" kern="0">
                          <a:solidFill>
                            <a:srgbClr val="191919"/>
                          </a:solidFill>
                          <a:latin typeface="Arial"/>
                          <a:cs typeface="Arial" panose="020B0604020202020204" pitchFamily="34" charset="0"/>
                          <a:sym typeface="Arial"/>
                        </a:rPr>
                        <m:t>. </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𝑡𝑎𝑛</m:t>
                              </m:r>
                            </m:e>
                            <m:sup>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r>
                        <m:rPr>
                          <m:nor/>
                        </m:rPr>
                        <a:rPr lang="en-US" sz="3800">
                          <a:solidFill>
                            <a:srgbClr val="191919"/>
                          </a:solidFill>
                          <a:latin typeface="Arial" panose="020B0604020202020204" pitchFamily="34" charset="0"/>
                          <a:cs typeface="Arial" panose="020B0604020202020204" pitchFamily="34" charset="0"/>
                          <a:sym typeface="Arial"/>
                        </a:rPr>
                        <m:t>			</m:t>
                      </m:r>
                      <m:r>
                        <m:rPr>
                          <m:nor/>
                        </m:rPr>
                        <a:rPr lang="en-US" sz="3800" b="0" i="0" smtClean="0">
                          <a:solidFill>
                            <a:srgbClr val="191919"/>
                          </a:solidFill>
                          <a:latin typeface="Arial" panose="020B0604020202020204" pitchFamily="34" charset="0"/>
                          <a:cs typeface="Arial" panose="020B0604020202020204" pitchFamily="34" charset="0"/>
                          <a:sym typeface="Arial"/>
                        </a:rPr>
                        <m:t>                    </m:t>
                      </m:r>
                      <m:r>
                        <m:rPr>
                          <m:nor/>
                        </m:rPr>
                        <a:rPr lang="en-US" sz="3800" kern="0">
                          <a:solidFill>
                            <a:srgbClr val="191919"/>
                          </a:solidFill>
                          <a:latin typeface="Arial" panose="020B0604020202020204" pitchFamily="34" charset="0"/>
                          <a:cs typeface="Arial" panose="020B0604020202020204" pitchFamily="34" charset="0"/>
                          <a:sym typeface="Arial"/>
                        </a:rPr>
                        <m:t>D</m:t>
                      </m:r>
                      <m:r>
                        <m:rPr>
                          <m:nor/>
                        </m:rPr>
                        <a:rPr lang="en-US" sz="3800" kern="0">
                          <a:solidFill>
                            <a:srgbClr val="191919"/>
                          </a:solidFill>
                          <a:latin typeface="Arial" panose="020B0604020202020204" pitchFamily="34" charset="0"/>
                          <a:cs typeface="Arial" panose="020B0604020202020204" pitchFamily="34" charset="0"/>
                          <a:sym typeface="Arial"/>
                        </a:rPr>
                        <m:t>.</m:t>
                      </m:r>
                      <m:r>
                        <a:rPr lang="en-US" sz="3800" b="0" i="0" kern="0" smtClean="0">
                          <a:solidFill>
                            <a:srgbClr val="191919"/>
                          </a:solidFill>
                          <a:latin typeface="Cambria Math" panose="02040503050406030204" pitchFamily="18" charset="0"/>
                          <a:cs typeface="Arial" panose="020B0604020202020204" pitchFamily="34" charset="0"/>
                          <a:sym typeface="Arial"/>
                        </a:rPr>
                        <m:t> </m:t>
                      </m:r>
                      <m:r>
                        <a:rPr lang="en-US" sz="380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𝑡𝑎𝑛</m:t>
                          </m:r>
                        </m:fName>
                        <m:e>
                          <m:r>
                            <a:rPr lang="fr-FR"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3800" kern="0" dirty="0">
                  <a:solidFill>
                    <a:srgbClr val="191919"/>
                  </a:solidFill>
                  <a:latin typeface="Arial"/>
                  <a:cs typeface="Arial" panose="020B0604020202020204" pitchFamily="34" charset="0"/>
                  <a:sym typeface="Arial"/>
                </a:endParaRPr>
              </a:p>
            </p:txBody>
          </p:sp>
        </mc:Choice>
        <mc:Fallback xmlns="">
          <p:sp>
            <p:nvSpPr>
              <p:cNvPr id="11" name="Rectangle 10">
                <a:extLst>
                  <a:ext uri="{FF2B5EF4-FFF2-40B4-BE49-F238E27FC236}">
                    <a16:creationId xmlns:a16="http://schemas.microsoft.com/office/drawing/2014/main" id="{2928E34C-A9B5-33D1-0FDE-781C4F834193}"/>
                  </a:ext>
                </a:extLst>
              </p:cNvPr>
              <p:cNvSpPr>
                <a:spLocks noRot="1" noChangeAspect="1" noMove="1" noResize="1" noEditPoints="1" noAdjustHandles="1" noChangeArrowheads="1" noChangeShapeType="1" noTextEdit="1"/>
              </p:cNvSpPr>
              <p:nvPr/>
            </p:nvSpPr>
            <p:spPr>
              <a:xfrm>
                <a:off x="1615190" y="495300"/>
                <a:ext cx="15155910" cy="3991414"/>
              </a:xfrm>
              <a:prstGeom prst="rect">
                <a:avLst/>
              </a:prstGeom>
              <a:blipFill>
                <a:blip r:embed="rId5"/>
                <a:stretch>
                  <a:fillRect l="-1327"/>
                </a:stretch>
              </a:blipFill>
            </p:spPr>
            <p:txBody>
              <a:bodyPr/>
              <a:lstStyle/>
              <a:p>
                <a:r>
                  <a:rPr lang="en-US">
                    <a:noFill/>
                  </a:rPr>
                  <a:t> </a:t>
                </a:r>
              </a:p>
            </p:txBody>
          </p:sp>
        </mc:Fallback>
      </mc:AlternateContent>
      <p:sp>
        <p:nvSpPr>
          <p:cNvPr id="13" name="Rectangle 12"/>
          <p:cNvSpPr/>
          <p:nvPr/>
        </p:nvSpPr>
        <p:spPr>
          <a:xfrm>
            <a:off x="1615190" y="44663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615190" y="5676900"/>
                <a:ext cx="15267862" cy="4060086"/>
              </a:xfrm>
              <a:prstGeom prst="rect">
                <a:avLst/>
              </a:prstGeom>
            </p:spPr>
            <p:txBody>
              <a:bodyPr wrap="square">
                <a:spAutoFit/>
              </a:bodyPr>
              <a:lstStyle/>
              <a:p>
                <a:pPr algn="just">
                  <a:lnSpc>
                    <a:spcPct val="110000"/>
                  </a:lnSpc>
                </a:pPr>
                <a14:m>
                  <m:oMathPara xmlns:m="http://schemas.openxmlformats.org/officeDocument/2006/math">
                    <m:oMathParaPr>
                      <m:jc m:val="left"/>
                    </m:oMathParaPr>
                    <m:oMath xmlns:m="http://schemas.openxmlformats.org/officeDocument/2006/math">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m:t>ó :</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e>
                                    <m:sup>
                                      <m: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e>
                          </m:d>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d>
                            <m:dPr>
                              <m:begChr m:val="["/>
                              <m:endChr m:val="]"/>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e>
                                        <m:sup>
                                          <m: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e>
                              </m:d>
                            </m:e>
                          </m:d>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den>
                              </m:f>
                            </m:e>
                          </m:d>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pPr>
                <a14:m>
                  <m:oMathPara xmlns:m="http://schemas.openxmlformats.org/officeDocument/2006/math">
                    <m:oMathParaPr>
                      <m:jc m:val="centerGroup"/>
                    </m:oMathParaPr>
                    <m:oMath xmlns:m="http://schemas.openxmlformats.org/officeDocument/2006/math">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den>
                          </m:f>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Đáp án đúng : B</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15190" y="5676900"/>
                <a:ext cx="15267862" cy="4060086"/>
              </a:xfrm>
              <a:prstGeom prst="rect">
                <a:avLst/>
              </a:prstGeom>
              <a:blipFill>
                <a:blip r:embed="rId6"/>
                <a:stretch>
                  <a:fillRect l="-1317" b="-5255"/>
                </a:stretch>
              </a:blipFill>
            </p:spPr>
            <p:txBody>
              <a:bodyPr/>
              <a:lstStyle/>
              <a:p>
                <a:r>
                  <a:rPr lang="en-US">
                    <a:noFill/>
                  </a:rPr>
                  <a:t> </a:t>
                </a:r>
              </a:p>
            </p:txBody>
          </p:sp>
        </mc:Fallback>
      </mc:AlternateContent>
      <p:sp>
        <p:nvSpPr>
          <p:cNvPr id="10" name="Freeform 3"/>
          <p:cNvSpPr/>
          <p:nvPr/>
        </p:nvSpPr>
        <p:spPr>
          <a:xfrm rot="21362258">
            <a:off x="14752331" y="9210693"/>
            <a:ext cx="2841170" cy="864876"/>
          </a:xfrm>
          <a:custGeom>
            <a:avLst/>
            <a:gdLst/>
            <a:ahLst/>
            <a:cxnLst/>
            <a:rect l="l" t="t" r="r" b="b"/>
            <a:pathLst>
              <a:path w="5499224" h="1482564">
                <a:moveTo>
                  <a:pt x="0" y="0"/>
                </a:moveTo>
                <a:lnTo>
                  <a:pt x="5499224" y="0"/>
                </a:lnTo>
                <a:lnTo>
                  <a:pt x="5499224" y="1482564"/>
                </a:lnTo>
                <a:lnTo>
                  <a:pt x="0" y="1482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50436948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928E34C-A9B5-33D1-0FDE-781C4F834193}"/>
              </a:ext>
            </a:extLst>
          </p:cNvPr>
          <p:cNvSpPr/>
          <p:nvPr/>
        </p:nvSpPr>
        <p:spPr>
          <a:xfrm>
            <a:off x="685800" y="571500"/>
            <a:ext cx="5444647" cy="946413"/>
          </a:xfrm>
          <a:prstGeom prst="rect">
            <a:avLst/>
          </a:prstGeom>
        </p:spPr>
        <p:txBody>
          <a:bodyPr wrap="square">
            <a:spAutoFit/>
          </a:bodyPr>
          <a:lstStyle/>
          <a:p>
            <a:pPr algn="just" defTabSz="1828800">
              <a:lnSpc>
                <a:spcPct val="150000"/>
              </a:lnSpc>
              <a:spcBef>
                <a:spcPts val="1200"/>
              </a:spcBef>
              <a:spcAft>
                <a:spcPts val="1200"/>
              </a:spcAft>
              <a:buClr>
                <a:srgbClr val="000000"/>
              </a:buClr>
              <a:defRPr/>
            </a:pPr>
            <a:r>
              <a:rPr lang="vi-VN" sz="3700" b="1">
                <a:solidFill>
                  <a:srgbClr val="2F5496"/>
                </a:solidFill>
                <a:latin typeface="Arial" panose="020B0604020202020204" pitchFamily="34" charset="0"/>
                <a:cs typeface="Arial" panose="020B0604020202020204" pitchFamily="34" charset="0"/>
                <a:sym typeface="Arial"/>
              </a:rPr>
              <a:t>Bài </a:t>
            </a:r>
            <a:r>
              <a:rPr lang="en-US" sz="3700" b="1">
                <a:solidFill>
                  <a:srgbClr val="2F5496"/>
                </a:solidFill>
                <a:latin typeface="Arial" panose="020B0604020202020204" pitchFamily="34" charset="0"/>
                <a:cs typeface="Arial" panose="020B0604020202020204" pitchFamily="34" charset="0"/>
                <a:sym typeface="Arial"/>
              </a:rPr>
              <a:t>5</a:t>
            </a:r>
            <a:r>
              <a:rPr lang="vi-VN" sz="3700" b="1">
                <a:solidFill>
                  <a:srgbClr val="2F5496"/>
                </a:solidFill>
                <a:latin typeface="Arial" panose="020B0604020202020204" pitchFamily="34" charset="0"/>
                <a:cs typeface="Arial" panose="020B0604020202020204" pitchFamily="34" charset="0"/>
                <a:sym typeface="Arial"/>
              </a:rPr>
              <a:t> </a:t>
            </a:r>
            <a:r>
              <a:rPr lang="vi-VN" sz="3700" b="1" dirty="0">
                <a:solidFill>
                  <a:srgbClr val="2F5496"/>
                </a:solidFill>
                <a:latin typeface="Arial" panose="020B0604020202020204" pitchFamily="34" charset="0"/>
                <a:cs typeface="Arial" panose="020B0604020202020204" pitchFamily="34" charset="0"/>
                <a:sym typeface="Arial"/>
              </a:rPr>
              <a:t>(SGK</a:t>
            </a:r>
            <a:r>
              <a:rPr lang="en-US" sz="3700" b="1" dirty="0">
                <a:solidFill>
                  <a:srgbClr val="2F5496"/>
                </a:solidFill>
                <a:latin typeface="Arial" panose="020B0604020202020204" pitchFamily="34" charset="0"/>
                <a:cs typeface="Arial" panose="020B0604020202020204" pitchFamily="34" charset="0"/>
                <a:sym typeface="Arial"/>
              </a:rPr>
              <a:t> </a:t>
            </a:r>
            <a:r>
              <a:rPr lang="en-US" sz="3700" b="1">
                <a:solidFill>
                  <a:srgbClr val="2F5496"/>
                </a:solidFill>
                <a:latin typeface="Arial" panose="020B0604020202020204" pitchFamily="34" charset="0"/>
                <a:cs typeface="Arial" panose="020B0604020202020204" pitchFamily="34" charset="0"/>
                <a:sym typeface="Arial"/>
              </a:rPr>
              <a:t>– </a:t>
            </a:r>
            <a:r>
              <a:rPr lang="vi-VN" sz="3700" b="1">
                <a:solidFill>
                  <a:srgbClr val="2F5496"/>
                </a:solidFill>
                <a:latin typeface="Arial" panose="020B0604020202020204" pitchFamily="34" charset="0"/>
                <a:cs typeface="Arial" panose="020B0604020202020204" pitchFamily="34" charset="0"/>
                <a:sym typeface="Arial"/>
              </a:rPr>
              <a:t>tr.</a:t>
            </a:r>
            <a:r>
              <a:rPr lang="en-US" sz="3700" b="1" kern="0">
                <a:solidFill>
                  <a:srgbClr val="2F5496"/>
                </a:solidFill>
                <a:latin typeface="Arial" panose="020B0604020202020204" pitchFamily="34" charset="0"/>
                <a:cs typeface="Arial" panose="020B0604020202020204" pitchFamily="34" charset="0"/>
                <a:sym typeface="Arial"/>
              </a:rPr>
              <a:t>16</a:t>
            </a:r>
            <a:r>
              <a:rPr lang="en-US" sz="3700" b="1">
                <a:solidFill>
                  <a:srgbClr val="2F5496"/>
                </a:solidFill>
                <a:latin typeface="Arial" panose="020B0604020202020204" pitchFamily="34" charset="0"/>
                <a:cs typeface="Arial" panose="020B0604020202020204" pitchFamily="34" charset="0"/>
                <a:sym typeface="Arial"/>
              </a:rPr>
              <a:t>) </a:t>
            </a:r>
            <a:r>
              <a:rPr lang="en-US" sz="3700">
                <a:solidFill>
                  <a:srgbClr val="191919"/>
                </a:solidFill>
                <a:latin typeface="Arial" panose="020B0604020202020204" pitchFamily="34" charset="0"/>
                <a:cs typeface="Arial" panose="020B0604020202020204" pitchFamily="34" charset="0"/>
                <a:sym typeface="Arial"/>
              </a:rPr>
              <a:t>Tìm</a:t>
            </a:r>
            <a:endParaRPr lang="en-US" sz="3700" kern="0" dirty="0">
              <a:solidFill>
                <a:srgbClr val="191919"/>
              </a:solidFill>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415618" y="7810500"/>
                <a:ext cx="8293111" cy="1949188"/>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r>
                        <a:rPr lang="fr-FR" sz="3700"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den>
                              </m:f>
                            </m:sup>
                          </m:sSup>
                        </m:e>
                      </m:nary>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sup>
                          </m:sSup>
                        </m:num>
                        <m:den>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ad>
                            <m:radPr>
                              <m:degHide m:val="on"/>
                              <m:ctrlPr>
                                <a:rPr lang="en-US"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e>
                          </m:rad>
                        </m:den>
                      </m:f>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37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415618" y="7810500"/>
                <a:ext cx="8293111" cy="194918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85800" y="1998888"/>
                <a:ext cx="5583773" cy="768031"/>
              </a:xfrm>
              <a:prstGeom prst="rect">
                <a:avLst/>
              </a:prstGeom>
            </p:spPr>
            <p:txBody>
              <a:bodyPr wrap="none">
                <a:spAutoFit/>
              </a:bodyPr>
              <a:lstStyle/>
              <a:p>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nary>
                      <m:naryPr>
                        <m:limLoc m:val="undOvr"/>
                        <m:subHide m:val="on"/>
                        <m:sup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naryPr>
                      <m:sub/>
                      <m:sup/>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sup>
                        </m:s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nary>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𝑑𝑥</m:t>
                    </m:r>
                  </m:oMath>
                </a14:m>
                <a:endParaRPr lang="en-US" sz="3700"/>
              </a:p>
            </p:txBody>
          </p:sp>
        </mc:Choice>
        <mc:Fallback xmlns="">
          <p:sp>
            <p:nvSpPr>
              <p:cNvPr id="6" name="Rectangle 5"/>
              <p:cNvSpPr>
                <a:spLocks noRot="1" noChangeAspect="1" noMove="1" noResize="1" noEditPoints="1" noAdjustHandles="1" noChangeArrowheads="1" noChangeShapeType="1" noTextEdit="1"/>
              </p:cNvSpPr>
              <p:nvPr/>
            </p:nvSpPr>
            <p:spPr>
              <a:xfrm>
                <a:off x="685800" y="1998888"/>
                <a:ext cx="5583773" cy="768031"/>
              </a:xfrm>
              <a:prstGeom prst="rect">
                <a:avLst/>
              </a:prstGeom>
              <a:blipFill>
                <a:blip r:embed="rId6"/>
                <a:stretch>
                  <a:fillRect l="-3497" t="-12698"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161925" y="1638300"/>
                <a:ext cx="12126075" cy="1585819"/>
              </a:xfrm>
              <a:prstGeom prst="rect">
                <a:avLst/>
              </a:prstGeom>
            </p:spPr>
            <p:txBody>
              <a:bodyPr wrap="square">
                <a:spAutoFit/>
              </a:bodyPr>
              <a:lstStyle/>
              <a:p>
                <a:pPr lvl="0" algn="just"/>
                <a14:m>
                  <m:oMathPara xmlns:m="http://schemas.openxmlformats.org/officeDocument/2006/math">
                    <m:oMathParaPr>
                      <m:jc m:val="left"/>
                    </m:oMathParaPr>
                    <m:oMath xmlns:m="http://schemas.openxmlformats.org/officeDocument/2006/math">
                      <m:r>
                        <a:rPr lang="fr-FR" sz="37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nary>
                        <m:naryPr>
                          <m:limLoc m:val="undOvr"/>
                          <m:subHide m:val="on"/>
                          <m:supHide m:val="on"/>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sup>
                          </m:s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𝑑𝑥</m:t>
                          </m:r>
                        </m:e>
                      </m:nary>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ary>
                        <m:naryPr>
                          <m:limLoc m:val="undOvr"/>
                          <m:subHide m:val="on"/>
                          <m:supHide m:val="on"/>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nary>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𝑑𝑥</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ary>
                        <m:naryPr>
                          <m:limLoc m:val="undOvr"/>
                          <m:subHide m:val="on"/>
                          <m:supHide m:val="on"/>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nary>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𝑑𝑥</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sup>
                      </m:s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up>
                      </m:s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37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161925" y="1638300"/>
                <a:ext cx="12126075" cy="158581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97043" y="3543300"/>
                <a:ext cx="2409056" cy="158581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fr-FR" sz="3700" smtClean="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700" smtClean="0">
                          <a:solidFill>
                            <a:srgbClr val="000000"/>
                          </a:solidFill>
                          <a:latin typeface="Arial" panose="020B0604020202020204" pitchFamily="34" charset="0"/>
                          <a:ea typeface="Calibri" panose="020F0502020204030204" pitchFamily="34" charset="0"/>
                          <a:cs typeface="Arial" panose="020B0604020202020204" pitchFamily="34" charset="0"/>
                        </a:rPr>
                        <m:t>)</m:t>
                      </m:r>
                      <m:nary>
                        <m:naryPr>
                          <m:limLoc m:val="undOvr"/>
                          <m:subHide m:val="on"/>
                          <m:sup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21</m:t>
                              </m:r>
                            </m:num>
                            <m:den>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8</m:t>
                              </m:r>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e>
                      </m:nary>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lang="en-US" sz="3700"/>
              </a:p>
            </p:txBody>
          </p:sp>
        </mc:Choice>
        <mc:Fallback xmlns="">
          <p:sp>
            <p:nvSpPr>
              <p:cNvPr id="12" name="Rectangle 11"/>
              <p:cNvSpPr>
                <a:spLocks noRot="1" noChangeAspect="1" noMove="1" noResize="1" noEditPoints="1" noAdjustHandles="1" noChangeArrowheads="1" noChangeShapeType="1" noTextEdit="1"/>
              </p:cNvSpPr>
              <p:nvPr/>
            </p:nvSpPr>
            <p:spPr>
              <a:xfrm>
                <a:off x="697043" y="3543300"/>
                <a:ext cx="2409056" cy="158581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008744" y="3560026"/>
                <a:ext cx="5892126" cy="1585819"/>
              </a:xfrm>
              <a:prstGeom prst="rect">
                <a:avLst/>
              </a:prstGeom>
            </p:spPr>
            <p:txBody>
              <a:bodyPr wrap="none">
                <a:spAutoFit/>
              </a:bodyPr>
              <a:lstStyle/>
              <a:p>
                <a:pPr lvl="0" algn="just"/>
                <a14:m>
                  <m:oMathPara xmlns:m="http://schemas.openxmlformats.org/officeDocument/2006/math">
                    <m:oMathParaPr>
                      <m:jc m:val="centerGroup"/>
                    </m:oMathParaPr>
                    <m:oMath xmlns:m="http://schemas.openxmlformats.org/officeDocument/2006/math">
                      <m:r>
                        <a:rPr lang="fr-FR" sz="37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21</m:t>
                          </m:r>
                        </m:num>
                        <m:den>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8</m:t>
                          </m:r>
                        </m:den>
                      </m:f>
                      <m:nary>
                        <m:naryPr>
                          <m:limLoc m:val="undOvr"/>
                          <m:subHide m:val="on"/>
                          <m:supHide m:val="on"/>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en>
                          </m:f>
                        </m:e>
                      </m:nary>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𝑑𝑥</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21</m:t>
                          </m:r>
                        </m:num>
                        <m:den>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8</m:t>
                          </m:r>
                        </m:den>
                      </m:f>
                      <m:func>
                        <m:func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700">
                              <a:solidFill>
                                <a:srgbClr val="C00000"/>
                              </a:solidFill>
                              <a:latin typeface="Cambria Math" panose="02040503050406030204" pitchFamily="18" charset="0"/>
                              <a:ea typeface="Calibri" panose="020F0502020204030204" pitchFamily="34" charset="0"/>
                              <a:cs typeface="Times New Roman" panose="02020603050405020304" pitchFamily="18" charset="0"/>
                            </a:rPr>
                            <m:t>ln</m:t>
                          </m:r>
                        </m:fName>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37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008744" y="3560026"/>
                <a:ext cx="5892126" cy="158581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56456" y="5753100"/>
                <a:ext cx="2350580" cy="15858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fr-FR" sz="37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700">
                          <a:solidFill>
                            <a:srgbClr val="000000"/>
                          </a:solidFill>
                          <a:latin typeface="Arial" panose="020B0604020202020204" pitchFamily="34" charset="0"/>
                          <a:ea typeface="Calibri" panose="020F0502020204030204" pitchFamily="34" charset="0"/>
                          <a:cs typeface="Arial" panose="020B0604020202020204" pitchFamily="34" charset="0"/>
                        </a:rPr>
                        <m:t>)</m:t>
                      </m:r>
                      <m:nary>
                        <m:naryPr>
                          <m:limLoc m:val="undOvr"/>
                          <m:subHide m:val="on"/>
                          <m:sup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den>
                          </m:f>
                        </m:e>
                      </m:nary>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lang="en-US" sz="3700"/>
              </a:p>
            </p:txBody>
          </p:sp>
        </mc:Choice>
        <mc:Fallback xmlns="">
          <p:sp>
            <p:nvSpPr>
              <p:cNvPr id="17" name="Rectangle 16"/>
              <p:cNvSpPr>
                <a:spLocks noRot="1" noChangeAspect="1" noMove="1" noResize="1" noEditPoints="1" noAdjustHandles="1" noChangeArrowheads="1" noChangeShapeType="1" noTextEdit="1"/>
              </p:cNvSpPr>
              <p:nvPr/>
            </p:nvSpPr>
            <p:spPr>
              <a:xfrm>
                <a:off x="656456" y="5753100"/>
                <a:ext cx="2350580" cy="158581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094856" y="5809698"/>
                <a:ext cx="11506200" cy="1585819"/>
              </a:xfrm>
              <a:prstGeom prst="rect">
                <a:avLst/>
              </a:prstGeom>
            </p:spPr>
            <p:txBody>
              <a:bodyPr wrap="square">
                <a:spAutoFit/>
              </a:bodyPr>
              <a:lstStyle/>
              <a:p>
                <a:pPr lvl="0" algn="just"/>
                <a14:m>
                  <m:oMathPara xmlns:m="http://schemas.openxmlformats.org/officeDocument/2006/math">
                    <m:oMathParaPr>
                      <m:jc m:val="left"/>
                    </m:oMathParaPr>
                    <m:oMath xmlns:m="http://schemas.openxmlformats.org/officeDocument/2006/math">
                      <m:r>
                        <a:rPr lang="fr-FR" sz="37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up>
                          </m:sSup>
                        </m:e>
                      </m:nary>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𝑑𝑥</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−4+1</m:t>
                              </m:r>
                            </m:sup>
                          </m:sSup>
                        </m:num>
                        <m:den>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−4+1</m:t>
                          </m:r>
                        </m:den>
                      </m:f>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𝐶</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𝐶</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𝐶</m:t>
                      </m:r>
                      <m:r>
                        <a:rPr lang="fr-FR" sz="3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37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094856" y="5809698"/>
                <a:ext cx="11506200" cy="158581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85800" y="8053400"/>
                <a:ext cx="2725426" cy="15858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fr-FR" sz="3700">
                          <a:solidFill>
                            <a:srgbClr val="000000"/>
                          </a:solidFill>
                          <a:latin typeface="Arial" panose="020B0604020202020204" pitchFamily="34" charset="0"/>
                          <a:ea typeface="Calibri" panose="020F0502020204030204" pitchFamily="34" charset="0"/>
                          <a:cs typeface="Arial" panose="020B0604020202020204" pitchFamily="34" charset="0"/>
                        </a:rPr>
                        <m:t>d</m:t>
                      </m:r>
                      <m:r>
                        <m:rPr>
                          <m:nor/>
                        </m:rPr>
                        <a:rPr lang="fr-FR" sz="3700">
                          <a:solidFill>
                            <a:srgbClr val="000000"/>
                          </a:solidFill>
                          <a:latin typeface="Arial" panose="020B0604020202020204" pitchFamily="34" charset="0"/>
                          <a:ea typeface="Calibri" panose="020F0502020204030204" pitchFamily="34" charset="0"/>
                          <a:cs typeface="Arial" panose="020B0604020202020204" pitchFamily="34" charset="0"/>
                        </a:rPr>
                        <m:t>)</m:t>
                      </m:r>
                      <m:nary>
                        <m:naryPr>
                          <m:limLoc m:val="undOvr"/>
                          <m:subHide m:val="on"/>
                          <m:sup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ad>
                                <m:radPr>
                                  <m:degHide m:val="on"/>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rad>
                            </m:den>
                          </m:f>
                        </m:e>
                      </m:nary>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lang="en-US" sz="3700"/>
              </a:p>
            </p:txBody>
          </p:sp>
        </mc:Choice>
        <mc:Fallback xmlns="">
          <p:sp>
            <p:nvSpPr>
              <p:cNvPr id="19" name="Rectangle 18"/>
              <p:cNvSpPr>
                <a:spLocks noRot="1" noChangeAspect="1" noMove="1" noResize="1" noEditPoints="1" noAdjustHandles="1" noChangeArrowheads="1" noChangeShapeType="1" noTextEdit="1"/>
              </p:cNvSpPr>
              <p:nvPr/>
            </p:nvSpPr>
            <p:spPr>
              <a:xfrm>
                <a:off x="685800" y="8053400"/>
                <a:ext cx="2725426" cy="1585819"/>
              </a:xfrm>
              <a:prstGeom prst="rect">
                <a:avLst/>
              </a:prstGeom>
              <a:blipFill>
                <a:blip r:embed="rId12"/>
                <a:stretch>
                  <a:fillRect/>
                </a:stretch>
              </a:blipFill>
            </p:spPr>
            <p:txBody>
              <a:bodyPr/>
              <a:lstStyle/>
              <a:p>
                <a:r>
                  <a:rPr lang="en-US">
                    <a:noFill/>
                  </a:rPr>
                  <a:t> </a:t>
                </a:r>
              </a:p>
            </p:txBody>
          </p:sp>
        </mc:Fallback>
      </mc:AlternateContent>
      <p:pic>
        <p:nvPicPr>
          <p:cNvPr id="22" name="Picture 21"/>
          <p:cNvPicPr>
            <a:picLocks noChangeAspect="1"/>
          </p:cNvPicPr>
          <p:nvPr/>
        </p:nvPicPr>
        <p:blipFill>
          <a:blip r:embed="rId13"/>
          <a:stretch>
            <a:fillRect/>
          </a:stretch>
        </p:blipFill>
        <p:spPr>
          <a:xfrm>
            <a:off x="16396446" y="7048500"/>
            <a:ext cx="1510554" cy="2514600"/>
          </a:xfrm>
          <a:prstGeom prst="rect">
            <a:avLst/>
          </a:prstGeom>
        </p:spPr>
      </p:pic>
    </p:spTree>
    <p:extLst>
      <p:ext uri="{BB962C8B-B14F-4D97-AF65-F5344CB8AC3E}">
        <p14:creationId xmlns:p14="http://schemas.microsoft.com/office/powerpoint/2010/main" val="18872507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10" grpId="0"/>
      <p:bldP spid="12" grpId="0"/>
      <p:bldP spid="15" grpId="0"/>
      <p:bldP spid="17" grpId="0"/>
      <p:bldP spid="18"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928E34C-A9B5-33D1-0FDE-781C4F834193}"/>
              </a:ext>
            </a:extLst>
          </p:cNvPr>
          <p:cNvSpPr/>
          <p:nvPr/>
        </p:nvSpPr>
        <p:spPr>
          <a:xfrm>
            <a:off x="1981200" y="723900"/>
            <a:ext cx="5444647" cy="861133"/>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Bài </a:t>
            </a:r>
            <a:r>
              <a:rPr kumimoji="0" lang="en-US"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6</a:t>
            </a:r>
            <a:r>
              <a:rPr kumimoji="0" lang="vi-VN"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vi-VN" sz="38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(SGK</a:t>
            </a:r>
            <a:r>
              <a:rPr kumimoji="0" lang="en-US" sz="38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en-US"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vi-VN"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tr.</a:t>
            </a:r>
            <a:r>
              <a:rPr kumimoji="0" lang="en-US" sz="3800" b="1" i="0" u="none" strike="noStrike" kern="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16</a:t>
            </a:r>
            <a:r>
              <a:rPr kumimoji="0" lang="en-US"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en-US" sz="3800" b="0" i="0" u="none" strike="noStrike" kern="1200" cap="none" spc="0" normalizeH="0" baseline="0" noProof="0">
                <a:ln>
                  <a:noFill/>
                </a:ln>
                <a:solidFill>
                  <a:srgbClr val="191919"/>
                </a:solidFill>
                <a:effectLst/>
                <a:uLnTx/>
                <a:uFillTx/>
                <a:latin typeface="Arial" panose="020B0604020202020204" pitchFamily="34" charset="0"/>
                <a:ea typeface="+mn-ea"/>
                <a:cs typeface="Arial" panose="020B0604020202020204" pitchFamily="34" charset="0"/>
                <a:sym typeface="Arial"/>
              </a:rPr>
              <a:t>Tìm</a:t>
            </a:r>
            <a:endParaRPr kumimoji="0" lang="en-US" sz="3800" b="0" i="0" u="none" strike="noStrike" kern="0" cap="none" spc="0" normalizeH="0" baseline="0" noProof="0" dirty="0">
              <a:ln>
                <a:noFill/>
              </a:ln>
              <a:solidFill>
                <a:srgbClr val="191919"/>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981200" y="2502459"/>
                <a:ext cx="5372625" cy="1020857"/>
              </a:xfrm>
              <a:prstGeom prst="rect">
                <a:avLst/>
              </a:prstGeom>
            </p:spPr>
            <p:txBody>
              <a:bodyPr wrap="none">
                <a:spAutoFit/>
              </a:bodyPr>
              <a:lstStyle/>
              <a:p>
                <a:pPr algn="just">
                  <a:lnSpc>
                    <a:spcPct val="150000"/>
                  </a:lnSpc>
                  <a:spcBef>
                    <a:spcPts val="600"/>
                  </a:spcBef>
                  <a:spcAft>
                    <a:spcPts val="1000"/>
                  </a:spcAft>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func>
                          <m:func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nary>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81200" y="2502459"/>
                <a:ext cx="5372625" cy="1020857"/>
              </a:xfrm>
              <a:prstGeom prst="rect">
                <a:avLst/>
              </a:prstGeom>
              <a:blipFill>
                <a:blip r:embed="rId5"/>
                <a:stretch>
                  <a:fillRect l="-3746" b="-14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543800" y="1297140"/>
                <a:ext cx="11734800" cy="3693960"/>
              </a:xfrm>
              <a:prstGeom prst="rect">
                <a:avLst/>
              </a:prstGeom>
            </p:spPr>
            <p:txBody>
              <a:bodyPr wrap="square">
                <a:spAutoFit/>
              </a:bodyPr>
              <a:lstStyle/>
              <a:p>
                <a:pPr lvl="0" algn="just">
                  <a:lnSpc>
                    <a:spcPct val="170000"/>
                  </a:lnSpc>
                </a:pPr>
                <a14:m>
                  <m:oMathPara xmlns:m="http://schemas.openxmlformats.org/officeDocument/2006/math">
                    <m:oMathParaPr>
                      <m:jc m:val="left"/>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nary>
                        <m:naryPr>
                          <m:limLoc m:val="undOvr"/>
                          <m:subHide m:val="on"/>
                          <m:sup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func>
                            <m:func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nary>
                            <m:naryPr>
                              <m:limLoc m:val="undOvr"/>
                              <m:subHide m:val="on"/>
                              <m:sup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naryPr>
                            <m:sub/>
                            <m:sup/>
                            <m:e>
                              <m:func>
                                <m:func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𝑑𝑥</m:t>
                              </m:r>
                            </m:e>
                          </m:nary>
                        </m:e>
                      </m:nary>
                    </m:oMath>
                  </m:oMathPara>
                </a14:m>
                <a:endPar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70000"/>
                  </a:lnSpc>
                </a:pPr>
                <a14:m>
                  <m:oMathPara xmlns:m="http://schemas.openxmlformats.org/officeDocument/2006/math">
                    <m:oMathParaPr>
                      <m:jc m:val="left"/>
                    </m:oMathParaPr>
                    <m:oMath xmlns:m="http://schemas.openxmlformats.org/officeDocument/2006/math">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func>
                        <m:func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C00000"/>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func>
                        <m:func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38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543800" y="1297140"/>
                <a:ext cx="11734800" cy="36939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248400" y="5635280"/>
                <a:ext cx="10439400" cy="4080220"/>
              </a:xfrm>
              <a:prstGeom prst="rect">
                <a:avLst/>
              </a:prstGeom>
            </p:spPr>
            <p:txBody>
              <a:bodyPr wrap="square">
                <a:spAutoFit/>
              </a:bodyPr>
              <a:lstStyle/>
              <a:p>
                <a:pPr>
                  <a:lnSpc>
                    <a:spcPct val="130000"/>
                  </a:lnSpc>
                </a:pPr>
                <a14:m>
                  <m:oMathPara xmlns:m="http://schemas.openxmlformats.org/officeDocument/2006/math">
                    <m:oMathParaPr>
                      <m:jc m:val="left"/>
                    </m:oMathParaPr>
                    <m:oMath xmlns:m="http://schemas.openxmlformats.org/officeDocument/2006/math">
                      <m:r>
                        <a:rPr lang="fr-FR" sz="3800"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d>
                            <m:dPr>
                              <m:begChr m:val="["/>
                              <m:endChr m:val="]"/>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d>
                                <m:d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cot</m:t>
                                          </m:r>
                                        </m:e>
                                        <m:sup>
                                          <m:r>
                                            <a:rPr lang="fr-FR" sz="38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e>
                              </m:d>
                            </m:e>
                          </m:d>
                        </m:e>
                      </m:nary>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den>
                              </m:f>
                            </m:e>
                          </m:d>
                        </m:e>
                      </m:nary>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𝑑𝑥</m:t>
                      </m:r>
                    </m:oMath>
                  </m:oMathPara>
                </a14:m>
                <a:endParaRPr lang="en-US" sz="3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nSpc>
                    <a:spcPct val="130000"/>
                  </a:lnSpc>
                </a:pPr>
                <a14:m>
                  <m:oMathPara xmlns:m="http://schemas.openxmlformats.org/officeDocument/2006/math">
                    <m:oMathParaPr>
                      <m:jc m:val="left"/>
                    </m:oMathParaPr>
                    <m:oMath xmlns:m="http://schemas.openxmlformats.org/officeDocument/2006/math">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e>
                      </m:nary>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f>
                            <m:f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den>
                          </m:f>
                        </m:e>
                      </m:nary>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cot</m:t>
                          </m:r>
                        </m:fName>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3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248400" y="5635280"/>
                <a:ext cx="10439400" cy="4080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978514" y="6438900"/>
                <a:ext cx="4168064" cy="768031"/>
              </a:xfrm>
              <a:prstGeom prst="rect">
                <a:avLst/>
              </a:prstGeom>
            </p:spPr>
            <p:txBody>
              <a:bodyPr wrap="none">
                <a:spAutoFit/>
              </a:bodyPr>
              <a:lstStyle/>
              <a:p>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nary>
                      <m:naryPr>
                        <m:limLoc m:val="undOvr"/>
                        <m:subHide m:val="on"/>
                        <m:supHide m:val="on"/>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cot</m:t>
                                    </m:r>
                                  </m:e>
                                  <m:sup>
                                    <m:r>
                                      <a:rPr lang="fr-FR"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func>
                          </m:e>
                        </m:d>
                      </m:e>
                    </m:nary>
                    <m:r>
                      <a:rPr lang="fr-FR"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𝑑𝑥</m:t>
                    </m:r>
                  </m:oMath>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978514" y="6438900"/>
                <a:ext cx="4168064" cy="768031"/>
              </a:xfrm>
              <a:prstGeom prst="rect">
                <a:avLst/>
              </a:prstGeom>
              <a:blipFill>
                <a:blip r:embed="rId8"/>
                <a:stretch>
                  <a:fillRect l="-4832" t="-12698" b="-19841"/>
                </a:stretch>
              </a:blipFill>
            </p:spPr>
            <p:txBody>
              <a:bodyPr/>
              <a:lstStyle/>
              <a:p>
                <a:r>
                  <a:rPr lang="en-US">
                    <a:noFill/>
                  </a:rPr>
                  <a:t> </a:t>
                </a:r>
              </a:p>
            </p:txBody>
          </p:sp>
        </mc:Fallback>
      </mc:AlternateContent>
      <p:sp>
        <p:nvSpPr>
          <p:cNvPr id="20" name="Freeform 10"/>
          <p:cNvSpPr/>
          <p:nvPr/>
        </p:nvSpPr>
        <p:spPr>
          <a:xfrm>
            <a:off x="13684125" y="795151"/>
            <a:ext cx="4409900" cy="1142450"/>
          </a:xfrm>
          <a:custGeom>
            <a:avLst/>
            <a:gdLst/>
            <a:ahLst/>
            <a:cxnLst/>
            <a:rect l="l" t="t" r="r" b="b"/>
            <a:pathLst>
              <a:path w="4409900" h="1142450">
                <a:moveTo>
                  <a:pt x="0" y="0"/>
                </a:moveTo>
                <a:lnTo>
                  <a:pt x="4409900" y="0"/>
                </a:lnTo>
                <a:lnTo>
                  <a:pt x="4409900" y="1142450"/>
                </a:lnTo>
                <a:lnTo>
                  <a:pt x="0" y="11424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11"/>
          <p:cNvSpPr/>
          <p:nvPr/>
        </p:nvSpPr>
        <p:spPr>
          <a:xfrm>
            <a:off x="15889075" y="302177"/>
            <a:ext cx="1079700" cy="491100"/>
          </a:xfrm>
          <a:custGeom>
            <a:avLst/>
            <a:gdLst/>
            <a:ahLst/>
            <a:cxnLst/>
            <a:rect l="l" t="t" r="r" b="b"/>
            <a:pathLst>
              <a:path w="1079700" h="491100">
                <a:moveTo>
                  <a:pt x="0" y="0"/>
                </a:moveTo>
                <a:lnTo>
                  <a:pt x="1079700" y="0"/>
                </a:lnTo>
                <a:lnTo>
                  <a:pt x="1079700" y="491100"/>
                </a:lnTo>
                <a:lnTo>
                  <a:pt x="0" y="4911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90800581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4" grpId="0"/>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928E34C-A9B5-33D1-0FDE-781C4F834193}"/>
              </a:ext>
            </a:extLst>
          </p:cNvPr>
          <p:cNvSpPr/>
          <p:nvPr/>
        </p:nvSpPr>
        <p:spPr>
          <a:xfrm>
            <a:off x="1491520" y="1070144"/>
            <a:ext cx="5444647" cy="861133"/>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Bài </a:t>
            </a:r>
            <a:r>
              <a:rPr kumimoji="0" lang="en-US"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6</a:t>
            </a:r>
            <a:r>
              <a:rPr kumimoji="0" lang="vi-VN"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vi-VN" sz="38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(SGK</a:t>
            </a:r>
            <a:r>
              <a:rPr kumimoji="0" lang="en-US" sz="38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en-US"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vi-VN"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tr.</a:t>
            </a:r>
            <a:r>
              <a:rPr kumimoji="0" lang="en-US" sz="3800" b="1" i="0" u="none" strike="noStrike" kern="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16</a:t>
            </a:r>
            <a:r>
              <a:rPr kumimoji="0" lang="en-US" sz="38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en-US" sz="3800" b="0" i="0" u="none" strike="noStrike" kern="1200" cap="none" spc="0" normalizeH="0" baseline="0" noProof="0">
                <a:ln>
                  <a:noFill/>
                </a:ln>
                <a:solidFill>
                  <a:srgbClr val="191919"/>
                </a:solidFill>
                <a:effectLst/>
                <a:uLnTx/>
                <a:uFillTx/>
                <a:latin typeface="Arial" panose="020B0604020202020204" pitchFamily="34" charset="0"/>
                <a:ea typeface="+mn-ea"/>
                <a:cs typeface="Arial" panose="020B0604020202020204" pitchFamily="34" charset="0"/>
                <a:sym typeface="Arial"/>
              </a:rPr>
              <a:t>Tìm</a:t>
            </a:r>
            <a:endParaRPr kumimoji="0" lang="en-US" sz="3800" b="0" i="0" u="none" strike="noStrike" kern="0" cap="none" spc="0" normalizeH="0" baseline="0" noProof="0" dirty="0">
              <a:ln>
                <a:noFill/>
              </a:ln>
              <a:solidFill>
                <a:srgbClr val="191919"/>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488834" y="3112051"/>
                <a:ext cx="2362698" cy="1021433"/>
              </a:xfrm>
              <a:prstGeom prst="rect">
                <a:avLst/>
              </a:prstGeom>
            </p:spPr>
            <p:txBody>
              <a:bodyPr wrap="none">
                <a:spAutoFit/>
              </a:bodyPr>
              <a:lstStyle/>
              <a:p>
                <a:pPr lvl="0" algn="just">
                  <a:lnSpc>
                    <a:spcPct val="150000"/>
                  </a:lnSpc>
                  <a:spcBef>
                    <a:spcPts val="600"/>
                  </a:spcBef>
                  <a:spcAft>
                    <a:spcPts val="1000"/>
                  </a:spcAft>
                </a:pPr>
                <a:r>
                  <a:rPr kumimoji="0" lang="fr-FR"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nary>
                      <m:naryPr>
                        <m:limLoc m:val="undOvr"/>
                        <m:subHide m:val="on"/>
                        <m:supHide m:val="on"/>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e>
                    </m:nary>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88834" y="3112051"/>
                <a:ext cx="2362698" cy="1021433"/>
              </a:xfrm>
              <a:prstGeom prst="rect">
                <a:avLst/>
              </a:prstGeom>
              <a:blipFill>
                <a:blip r:embed="rId5"/>
                <a:stretch>
                  <a:fillRect l="-8505" b="-14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006120" y="3009900"/>
                <a:ext cx="8534400" cy="1626151"/>
              </a:xfrm>
              <a:prstGeom prst="rect">
                <a:avLst/>
              </a:prstGeom>
            </p:spPr>
            <p:txBody>
              <a:bodyPr wrap="square">
                <a:spAutoFit/>
              </a:bodyPr>
              <a:lstStyle/>
              <a:p>
                <a:pPr lvl="0" algn="just"/>
                <a14:m>
                  <m:oMathPara xmlns:m="http://schemas.openxmlformats.org/officeDocument/2006/math">
                    <m:oMathParaPr>
                      <m:jc m:val="left"/>
                    </m:oMathParaPr>
                    <m:oMath xmlns:m="http://schemas.openxmlformats.org/officeDocument/2006/math">
                      <m:r>
                        <a:rPr lang="fr-FR" sz="3800" i="1" kern="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d>
                            </m:e>
                            <m:sup>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e>
                      </m:nary>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d>
                            </m:e>
                            <m:sup>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num>
                        <m:den>
                          <m:func>
                            <m:func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func>
                        </m:den>
                      </m:f>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num>
                        <m:den>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func>
                        </m:den>
                      </m:f>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ker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oMath>
                  </m:oMathPara>
                </a14:m>
                <a:endParaRPr kumimoji="0" lang="en-US" sz="38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06120" y="3009900"/>
                <a:ext cx="8534400" cy="162615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400800" y="4924895"/>
                <a:ext cx="10439400" cy="4409605"/>
              </a:xfrm>
              <a:prstGeom prst="rect">
                <a:avLst/>
              </a:prstGeom>
            </p:spPr>
            <p:txBody>
              <a:bodyPr wrap="square">
                <a:spAutoFit/>
              </a:bodyPr>
              <a:lstStyle/>
              <a:p>
                <a:pPr algn="just">
                  <a:lnSpc>
                    <a:spcPct val="150000"/>
                  </a:lnSpc>
                  <a:spcAft>
                    <a:spcPts val="600"/>
                  </a:spcAft>
                </a:pPr>
                <a14:m>
                  <m:oMathPara xmlns:m="http://schemas.openxmlformats.org/officeDocument/2006/math">
                    <m:oMathParaPr>
                      <m:jc m:val="left"/>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ary>
                        <m:naryPr>
                          <m:limLoc m:val="undOvr"/>
                          <m:subHide m:val="on"/>
                          <m:supHide m:val="on"/>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e>
                      </m:nary>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𝑑𝑥</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limLoc m:val="undOvr"/>
                          <m:subHide m:val="on"/>
                          <m:supHide m:val="on"/>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sup>
                          </m:s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𝑑𝑥</m:t>
                          </m:r>
                        </m:e>
                      </m:nary>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nary>
                        <m:naryPr>
                          <m:limLoc m:val="undOvr"/>
                          <m:subHide m:val="on"/>
                          <m:supHide m:val="on"/>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d>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nary>
                            <m:naryPr>
                              <m:limLoc m:val="undOvr"/>
                              <m:subHide m:val="on"/>
                              <m:supHide m:val="on"/>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e>
                          </m:nary>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𝑑𝑥</m:t>
                          </m:r>
                        </m:e>
                      </m:nary>
                    </m:oMath>
                  </m:oMathPara>
                </a14:m>
                <a:endParaRPr lang="en-US" sz="3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00"/>
                  </a:spcAft>
                </a:pPr>
                <a14:m>
                  <m:oMathPara xmlns:m="http://schemas.openxmlformats.org/officeDocument/2006/math">
                    <m:oMathParaPr>
                      <m:jc m:val="left"/>
                    </m:oMathParaPr>
                    <m:oMath xmlns:m="http://schemas.openxmlformats.org/officeDocument/2006/math">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d>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num>
                        <m:den>
                          <m:func>
                            <m:func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func>
                        </m:den>
                      </m:f>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num>
                        <m:den>
                          <m:func>
                            <m:func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e>
                          </m:func>
                        </m:den>
                      </m:f>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num>
                        <m:den>
                          <m:func>
                            <m:func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ln</m:t>
                              </m:r>
                            </m:fName>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e>
                          </m:func>
                        </m:den>
                      </m:f>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sup>
                      </m:sSup>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oMath>
                  </m:oMathPara>
                </a14:m>
                <a:endParaRPr lang="en-US" sz="3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00800" y="4924895"/>
                <a:ext cx="10439400" cy="440960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488834" y="6031884"/>
                <a:ext cx="4726102" cy="768031"/>
              </a:xfrm>
              <a:prstGeom prst="rect">
                <a:avLst/>
              </a:prstGeom>
            </p:spPr>
            <p:txBody>
              <a:bodyPr wrap="none">
                <a:spAutoFit/>
              </a:bodyPr>
              <a:lstStyle/>
              <a:p>
                <a:pPr lvl="0"/>
                <a:r>
                  <a:rPr lang="fr-FR" sz="3800" kern="0">
                    <a:solidFill>
                      <a:srgbClr val="000000"/>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nary>
                      <m:naryPr>
                        <m:limLoc m:val="undOvr"/>
                        <m:subHide m:val="on"/>
                        <m:supHide m:val="on"/>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naryPr>
                      <m:sub/>
                      <m:sup/>
                      <m:e>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e>
                              <m:sup>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up>
                            </m:sSup>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p>
                            </m:sSup>
                          </m:e>
                        </m:d>
                      </m:e>
                    </m:nary>
                    <m:r>
                      <a:rPr lang="fr-FR" sz="38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𝑑𝑥</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488834" y="6031884"/>
                <a:ext cx="4726102" cy="768031"/>
              </a:xfrm>
              <a:prstGeom prst="rect">
                <a:avLst/>
              </a:prstGeom>
              <a:blipFill>
                <a:blip r:embed="rId8"/>
                <a:stretch>
                  <a:fillRect l="-4253" t="-12698" b="-19841"/>
                </a:stretch>
              </a:blipFill>
            </p:spPr>
            <p:txBody>
              <a:bodyPr/>
              <a:lstStyle/>
              <a:p>
                <a:r>
                  <a:rPr lang="en-US">
                    <a:noFill/>
                  </a:rPr>
                  <a:t> </a:t>
                </a:r>
              </a:p>
            </p:txBody>
          </p:sp>
        </mc:Fallback>
      </mc:AlternateContent>
      <p:sp>
        <p:nvSpPr>
          <p:cNvPr id="20" name="Freeform 10"/>
          <p:cNvSpPr/>
          <p:nvPr/>
        </p:nvSpPr>
        <p:spPr>
          <a:xfrm>
            <a:off x="13684125" y="795151"/>
            <a:ext cx="4409900" cy="1142450"/>
          </a:xfrm>
          <a:custGeom>
            <a:avLst/>
            <a:gdLst/>
            <a:ahLst/>
            <a:cxnLst/>
            <a:rect l="l" t="t" r="r" b="b"/>
            <a:pathLst>
              <a:path w="4409900" h="1142450">
                <a:moveTo>
                  <a:pt x="0" y="0"/>
                </a:moveTo>
                <a:lnTo>
                  <a:pt x="4409900" y="0"/>
                </a:lnTo>
                <a:lnTo>
                  <a:pt x="4409900" y="1142450"/>
                </a:lnTo>
                <a:lnTo>
                  <a:pt x="0" y="11424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11"/>
          <p:cNvSpPr/>
          <p:nvPr/>
        </p:nvSpPr>
        <p:spPr>
          <a:xfrm>
            <a:off x="15889075" y="302177"/>
            <a:ext cx="1079700" cy="491100"/>
          </a:xfrm>
          <a:custGeom>
            <a:avLst/>
            <a:gdLst/>
            <a:ahLst/>
            <a:cxnLst/>
            <a:rect l="l" t="t" r="r" b="b"/>
            <a:pathLst>
              <a:path w="1079700" h="491100">
                <a:moveTo>
                  <a:pt x="0" y="0"/>
                </a:moveTo>
                <a:lnTo>
                  <a:pt x="1079700" y="0"/>
                </a:lnTo>
                <a:lnTo>
                  <a:pt x="1079700" y="491100"/>
                </a:lnTo>
                <a:lnTo>
                  <a:pt x="0" y="491100"/>
                </a:lnTo>
                <a:lnTo>
                  <a:pt x="0" y="0"/>
                </a:lnTo>
                <a:close/>
              </a:path>
            </a:pathLst>
          </a:custGeom>
          <a:blipFill>
            <a:blip r:embed="rId5">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109626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928E34C-A9B5-33D1-0FDE-781C4F834193}"/>
                  </a:ext>
                </a:extLst>
              </p:cNvPr>
              <p:cNvSpPr/>
              <p:nvPr/>
            </p:nvSpPr>
            <p:spPr>
              <a:xfrm>
                <a:off x="823210" y="449820"/>
                <a:ext cx="16687800" cy="9646680"/>
              </a:xfrm>
              <a:prstGeom prst="rect">
                <a:avLst/>
              </a:prstGeom>
            </p:spPr>
            <p:txBody>
              <a:bodyPr wrap="square">
                <a:spAutoFit/>
              </a:bodyPr>
              <a:lstStyle/>
              <a:p>
                <a:pPr lvl="0" algn="just" defTabSz="1828800">
                  <a:lnSpc>
                    <a:spcPct val="150000"/>
                  </a:lnSpc>
                  <a:buClr>
                    <a:srgbClr val="000000"/>
                  </a:buClr>
                  <a:defRPr/>
                </a:pPr>
                <a:r>
                  <a:rPr kumimoji="0" lang="vi-VN" sz="37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Bài </a:t>
                </a:r>
                <a:r>
                  <a:rPr kumimoji="0" lang="en-US" sz="37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7</a:t>
                </a:r>
                <a:r>
                  <a:rPr kumimoji="0" lang="vi-VN" sz="37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vi-VN" sz="3700" b="1" i="0" u="none" strike="noStrike" kern="1200" cap="none" spc="0" normalizeH="0" baseline="0" noProof="0" dirty="0">
                    <a:ln>
                      <a:noFill/>
                    </a:ln>
                    <a:solidFill>
                      <a:srgbClr val="2F5496"/>
                    </a:solidFill>
                    <a:effectLst/>
                    <a:uLnTx/>
                    <a:uFillTx/>
                    <a:latin typeface="Arial" panose="020B0604020202020204" pitchFamily="34" charset="0"/>
                    <a:cs typeface="Arial" panose="020B0604020202020204" pitchFamily="34" charset="0"/>
                    <a:sym typeface="Arial"/>
                  </a:rPr>
                  <a:t>(SGK</a:t>
                </a:r>
                <a:r>
                  <a:rPr kumimoji="0" lang="en-US" sz="3700" b="1" i="0" u="none" strike="noStrike" kern="1200" cap="none" spc="0" normalizeH="0" baseline="0" noProof="0" dirty="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en-US" sz="37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vi-VN" sz="37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tr.</a:t>
                </a:r>
                <a:r>
                  <a:rPr kumimoji="0" lang="en-US" sz="3700" b="1" i="0" u="none" strike="noStrike" kern="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16</a:t>
                </a:r>
                <a:r>
                  <a:rPr kumimoji="0" lang="en-US" sz="37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r>
                  <a:rPr lang="vi-VN" sz="3700">
                    <a:solidFill>
                      <a:srgbClr val="191919"/>
                    </a:solidFill>
                    <a:cs typeface="Arial" panose="020B0604020202020204" pitchFamily="34" charset="0"/>
                    <a:sym typeface="Arial"/>
                  </a:rPr>
                  <a:t>Cây cà chua khi trồng có chiều cao 5 cm. Tốc độ tăng chiều cao của cây cà chua sau</a:t>
                </a:r>
                <a:r>
                  <a:rPr lang="en-US" sz="3700">
                    <a:solidFill>
                      <a:srgbClr val="191919"/>
                    </a:solidFill>
                    <a:cs typeface="Arial" panose="020B0604020202020204" pitchFamily="34" charset="0"/>
                    <a:sym typeface="Arial"/>
                  </a:rPr>
                  <a:t> </a:t>
                </a:r>
                <a:r>
                  <a:rPr lang="vi-VN" sz="3700">
                    <a:solidFill>
                      <a:srgbClr val="191919"/>
                    </a:solidFill>
                    <a:cs typeface="Arial" panose="020B0604020202020204" pitchFamily="34" charset="0"/>
                    <a:sym typeface="Arial"/>
                  </a:rPr>
                  <a:t>khi trồng được cho bởi hàm số</a:t>
                </a:r>
                <a:endParaRPr lang="en-US" sz="3700">
                  <a:solidFill>
                    <a:srgbClr val="191919"/>
                  </a:solidFill>
                  <a:cs typeface="Arial" panose="020B0604020202020204" pitchFamily="34" charset="0"/>
                  <a:sym typeface="Arial"/>
                </a:endParaRPr>
              </a:p>
              <a:p>
                <a:pPr lvl="0" algn="just" defTabSz="1828800">
                  <a:lnSpc>
                    <a:spcPct val="150000"/>
                  </a:lnSpc>
                  <a:buClr>
                    <a:srgbClr val="000000"/>
                  </a:buClr>
                  <a:defRPr/>
                </a:pPr>
                <a14:m>
                  <m:oMathPara xmlns:m="http://schemas.openxmlformats.org/officeDocument/2006/math">
                    <m:oMathParaPr>
                      <m:jc m:val="centerGroup"/>
                    </m:oMathParaPr>
                    <m:oMath xmlns:m="http://schemas.openxmlformats.org/officeDocument/2006/math">
                      <m:r>
                        <a:rPr lang="en-US" sz="3700" b="0" i="1" smtClean="0">
                          <a:solidFill>
                            <a:srgbClr val="191919"/>
                          </a:solidFill>
                          <a:latin typeface="Cambria Math" panose="02040503050406030204" pitchFamily="18" charset="0"/>
                          <a:cs typeface="Arial" panose="020B0604020202020204" pitchFamily="34" charset="0"/>
                          <a:sym typeface="Arial"/>
                        </a:rPr>
                        <m:t>𝑣</m:t>
                      </m:r>
                      <m:d>
                        <m:dPr>
                          <m:ctrlPr>
                            <a:rPr lang="en-US" sz="3700" b="0" i="1" smtClean="0">
                              <a:solidFill>
                                <a:srgbClr val="191919"/>
                              </a:solidFill>
                              <a:latin typeface="Cambria Math" panose="02040503050406030204" pitchFamily="18" charset="0"/>
                              <a:cs typeface="Arial" panose="020B0604020202020204" pitchFamily="34" charset="0"/>
                              <a:sym typeface="Arial"/>
                            </a:rPr>
                          </m:ctrlPr>
                        </m:dPr>
                        <m:e>
                          <m:r>
                            <a:rPr lang="en-US" sz="3700" b="0" i="1" smtClean="0">
                              <a:solidFill>
                                <a:srgbClr val="191919"/>
                              </a:solidFill>
                              <a:latin typeface="Cambria Math" panose="02040503050406030204" pitchFamily="18" charset="0"/>
                              <a:cs typeface="Arial" panose="020B0604020202020204" pitchFamily="34" charset="0"/>
                              <a:sym typeface="Arial"/>
                            </a:rPr>
                            <m:t>𝑡</m:t>
                          </m:r>
                        </m:e>
                      </m:d>
                      <m:r>
                        <a:rPr lang="en-US" sz="3700" b="0" i="1" smtClean="0">
                          <a:solidFill>
                            <a:srgbClr val="191919"/>
                          </a:solidFill>
                          <a:latin typeface="Cambria Math" panose="02040503050406030204" pitchFamily="18" charset="0"/>
                          <a:cs typeface="Arial" panose="020B0604020202020204" pitchFamily="34" charset="0"/>
                          <a:sym typeface="Arial"/>
                        </a:rPr>
                        <m:t>=−0,1</m:t>
                      </m:r>
                      <m:sSup>
                        <m:sSupPr>
                          <m:ctrlPr>
                            <a:rPr lang="en-US" sz="3700" b="0" i="1" smtClean="0">
                              <a:solidFill>
                                <a:srgbClr val="191919"/>
                              </a:solidFill>
                              <a:latin typeface="Cambria Math" panose="02040503050406030204" pitchFamily="18" charset="0"/>
                              <a:cs typeface="Arial" panose="020B0604020202020204" pitchFamily="34" charset="0"/>
                              <a:sym typeface="Arial"/>
                            </a:rPr>
                          </m:ctrlPr>
                        </m:sSupPr>
                        <m:e>
                          <m:r>
                            <a:rPr lang="en-US" sz="3700" b="0" i="1" smtClean="0">
                              <a:solidFill>
                                <a:srgbClr val="191919"/>
                              </a:solidFill>
                              <a:latin typeface="Cambria Math" panose="02040503050406030204" pitchFamily="18" charset="0"/>
                              <a:cs typeface="Arial" panose="020B0604020202020204" pitchFamily="34" charset="0"/>
                              <a:sym typeface="Arial"/>
                            </a:rPr>
                            <m:t>𝑡</m:t>
                          </m:r>
                        </m:e>
                        <m:sup>
                          <m:r>
                            <a:rPr lang="en-US" sz="3700" b="0" i="1" smtClean="0">
                              <a:solidFill>
                                <a:srgbClr val="191919"/>
                              </a:solidFill>
                              <a:latin typeface="Cambria Math" panose="02040503050406030204" pitchFamily="18" charset="0"/>
                              <a:cs typeface="Arial" panose="020B0604020202020204" pitchFamily="34" charset="0"/>
                              <a:sym typeface="Arial"/>
                            </a:rPr>
                            <m:t>3</m:t>
                          </m:r>
                        </m:sup>
                      </m:sSup>
                      <m:r>
                        <a:rPr lang="en-US" sz="3700" b="0" i="1" smtClean="0">
                          <a:solidFill>
                            <a:srgbClr val="191919"/>
                          </a:solidFill>
                          <a:latin typeface="Cambria Math" panose="02040503050406030204" pitchFamily="18" charset="0"/>
                          <a:cs typeface="Arial" panose="020B0604020202020204" pitchFamily="34" charset="0"/>
                          <a:sym typeface="Arial"/>
                        </a:rPr>
                        <m:t>+</m:t>
                      </m:r>
                      <m:sSup>
                        <m:sSupPr>
                          <m:ctrlPr>
                            <a:rPr lang="en-US" sz="3700" b="0" i="1" smtClean="0">
                              <a:solidFill>
                                <a:srgbClr val="191919"/>
                              </a:solidFill>
                              <a:latin typeface="Cambria Math" panose="02040503050406030204" pitchFamily="18" charset="0"/>
                              <a:cs typeface="Arial" panose="020B0604020202020204" pitchFamily="34" charset="0"/>
                              <a:sym typeface="Arial"/>
                            </a:rPr>
                          </m:ctrlPr>
                        </m:sSupPr>
                        <m:e>
                          <m:r>
                            <a:rPr lang="en-US" sz="3700" b="0" i="1" smtClean="0">
                              <a:solidFill>
                                <a:srgbClr val="191919"/>
                              </a:solidFill>
                              <a:latin typeface="Cambria Math" panose="02040503050406030204" pitchFamily="18" charset="0"/>
                              <a:cs typeface="Arial" panose="020B0604020202020204" pitchFamily="34" charset="0"/>
                              <a:sym typeface="Arial"/>
                            </a:rPr>
                            <m:t>𝑡</m:t>
                          </m:r>
                        </m:e>
                        <m:sup>
                          <m:r>
                            <a:rPr lang="en-US" sz="3700" b="0" i="1" smtClean="0">
                              <a:solidFill>
                                <a:srgbClr val="191919"/>
                              </a:solidFill>
                              <a:latin typeface="Cambria Math" panose="02040503050406030204" pitchFamily="18" charset="0"/>
                              <a:cs typeface="Arial" panose="020B0604020202020204" pitchFamily="34" charset="0"/>
                              <a:sym typeface="Arial"/>
                            </a:rPr>
                            <m:t>2</m:t>
                          </m:r>
                        </m:sup>
                      </m:sSup>
                    </m:oMath>
                  </m:oMathPara>
                </a14:m>
                <a:endParaRPr lang="en-US" sz="3700">
                  <a:solidFill>
                    <a:srgbClr val="191919"/>
                  </a:solidFill>
                  <a:cs typeface="Arial" panose="020B0604020202020204" pitchFamily="34" charset="0"/>
                  <a:sym typeface="Arial"/>
                </a:endParaRPr>
              </a:p>
              <a:p>
                <a:pPr lvl="0" algn="just" defTabSz="1828800">
                  <a:lnSpc>
                    <a:spcPct val="150000"/>
                  </a:lnSpc>
                  <a:buClr>
                    <a:srgbClr val="000000"/>
                  </a:buClr>
                  <a:defRPr/>
                </a:pPr>
                <a:r>
                  <a:rPr lang="vi-VN" sz="3700">
                    <a:solidFill>
                      <a:srgbClr val="191919"/>
                    </a:solidFill>
                    <a:cs typeface="Arial" panose="020B0604020202020204" pitchFamily="34" charset="0"/>
                    <a:sym typeface="Arial"/>
                  </a:rPr>
                  <a:t>trong đó </a:t>
                </a:r>
                <a14:m>
                  <m:oMath xmlns:m="http://schemas.openxmlformats.org/officeDocument/2006/math">
                    <m:r>
                      <a:rPr lang="vi-VN" sz="3700" i="1" smtClean="0">
                        <a:solidFill>
                          <a:srgbClr val="191919"/>
                        </a:solidFill>
                        <a:latin typeface="Cambria Math" panose="02040503050406030204" pitchFamily="18" charset="0"/>
                        <a:cs typeface="Arial" panose="020B0604020202020204" pitchFamily="34" charset="0"/>
                        <a:sym typeface="Arial"/>
                      </a:rPr>
                      <m:t>𝑡</m:t>
                    </m:r>
                  </m:oMath>
                </a14:m>
                <a:r>
                  <a:rPr lang="vi-VN" sz="3700">
                    <a:solidFill>
                      <a:srgbClr val="191919"/>
                    </a:solidFill>
                    <a:cs typeface="Arial" panose="020B0604020202020204" pitchFamily="34" charset="0"/>
                    <a:sym typeface="Arial"/>
                  </a:rPr>
                  <a:t> tính theo tuần, </a:t>
                </a:r>
                <a14:m>
                  <m:oMath xmlns:m="http://schemas.openxmlformats.org/officeDocument/2006/math">
                    <m:r>
                      <a:rPr lang="vi-VN" sz="3700" i="1" smtClean="0">
                        <a:solidFill>
                          <a:srgbClr val="191919"/>
                        </a:solidFill>
                        <a:latin typeface="Cambria Math" panose="02040503050406030204" pitchFamily="18" charset="0"/>
                        <a:cs typeface="Arial" panose="020B0604020202020204" pitchFamily="34" charset="0"/>
                        <a:sym typeface="Arial"/>
                      </a:rPr>
                      <m:t>𝑣</m:t>
                    </m:r>
                    <m:r>
                      <a:rPr lang="vi-VN" sz="3700" i="1" smtClean="0">
                        <a:solidFill>
                          <a:srgbClr val="191919"/>
                        </a:solidFill>
                        <a:latin typeface="Cambria Math" panose="02040503050406030204" pitchFamily="18" charset="0"/>
                        <a:cs typeface="Arial" panose="020B0604020202020204" pitchFamily="34" charset="0"/>
                        <a:sym typeface="Arial"/>
                      </a:rPr>
                      <m:t>(</m:t>
                    </m:r>
                    <m:r>
                      <a:rPr lang="vi-VN" sz="3700" i="1" smtClean="0">
                        <a:solidFill>
                          <a:srgbClr val="191919"/>
                        </a:solidFill>
                        <a:latin typeface="Cambria Math" panose="02040503050406030204" pitchFamily="18" charset="0"/>
                        <a:cs typeface="Arial" panose="020B0604020202020204" pitchFamily="34" charset="0"/>
                        <a:sym typeface="Arial"/>
                      </a:rPr>
                      <m:t>𝑡</m:t>
                    </m:r>
                    <m:r>
                      <a:rPr lang="vi-VN" sz="3700" i="1" smtClean="0">
                        <a:solidFill>
                          <a:srgbClr val="191919"/>
                        </a:solidFill>
                        <a:latin typeface="Cambria Math" panose="02040503050406030204" pitchFamily="18" charset="0"/>
                        <a:cs typeface="Arial" panose="020B0604020202020204" pitchFamily="34" charset="0"/>
                        <a:sym typeface="Arial"/>
                      </a:rPr>
                      <m:t>)</m:t>
                    </m:r>
                  </m:oMath>
                </a14:m>
                <a:r>
                  <a:rPr lang="vi-VN" sz="3700">
                    <a:solidFill>
                      <a:srgbClr val="191919"/>
                    </a:solidFill>
                    <a:cs typeface="Arial" panose="020B0604020202020204" pitchFamily="34" charset="0"/>
                    <a:sym typeface="Arial"/>
                  </a:rPr>
                  <a:t> tính bằng centimét/tuần. Gọi </a:t>
                </a:r>
                <a14:m>
                  <m:oMath xmlns:m="http://schemas.openxmlformats.org/officeDocument/2006/math">
                    <m:r>
                      <a:rPr lang="vi-VN" sz="3700" i="1" smtClean="0">
                        <a:solidFill>
                          <a:srgbClr val="191919"/>
                        </a:solidFill>
                        <a:latin typeface="Cambria Math" panose="02040503050406030204" pitchFamily="18" charset="0"/>
                        <a:cs typeface="Arial" panose="020B0604020202020204" pitchFamily="34" charset="0"/>
                        <a:sym typeface="Arial"/>
                      </a:rPr>
                      <m:t>h</m:t>
                    </m:r>
                    <m:r>
                      <a:rPr lang="vi-VN" sz="3700" i="1" smtClean="0">
                        <a:solidFill>
                          <a:srgbClr val="191919"/>
                        </a:solidFill>
                        <a:latin typeface="Cambria Math" panose="02040503050406030204" pitchFamily="18" charset="0"/>
                        <a:cs typeface="Arial" panose="020B0604020202020204" pitchFamily="34" charset="0"/>
                        <a:sym typeface="Arial"/>
                      </a:rPr>
                      <m:t>(</m:t>
                    </m:r>
                    <m:r>
                      <a:rPr lang="vi-VN" sz="3700" i="1" smtClean="0">
                        <a:solidFill>
                          <a:srgbClr val="191919"/>
                        </a:solidFill>
                        <a:latin typeface="Cambria Math" panose="02040503050406030204" pitchFamily="18" charset="0"/>
                        <a:cs typeface="Arial" panose="020B0604020202020204" pitchFamily="34" charset="0"/>
                        <a:sym typeface="Arial"/>
                      </a:rPr>
                      <m:t>𝑡</m:t>
                    </m:r>
                    <m:r>
                      <a:rPr lang="vi-VN" sz="3700" i="1" smtClean="0">
                        <a:solidFill>
                          <a:srgbClr val="191919"/>
                        </a:solidFill>
                        <a:latin typeface="Cambria Math" panose="02040503050406030204" pitchFamily="18" charset="0"/>
                        <a:cs typeface="Arial" panose="020B0604020202020204" pitchFamily="34" charset="0"/>
                        <a:sym typeface="Arial"/>
                      </a:rPr>
                      <m:t>)</m:t>
                    </m:r>
                  </m:oMath>
                </a14:m>
                <a:r>
                  <a:rPr lang="vi-VN" sz="3700">
                    <a:solidFill>
                      <a:srgbClr val="191919"/>
                    </a:solidFill>
                    <a:cs typeface="Arial" panose="020B0604020202020204" pitchFamily="34" charset="0"/>
                    <a:sym typeface="Arial"/>
                  </a:rPr>
                  <a:t> (tính bằng centimét)</a:t>
                </a:r>
                <a:r>
                  <a:rPr lang="en-US" sz="3700">
                    <a:solidFill>
                      <a:srgbClr val="191919"/>
                    </a:solidFill>
                    <a:cs typeface="Arial" panose="020B0604020202020204" pitchFamily="34" charset="0"/>
                    <a:sym typeface="Arial"/>
                  </a:rPr>
                  <a:t> </a:t>
                </a:r>
                <a:r>
                  <a:rPr lang="vi-VN" sz="3700">
                    <a:solidFill>
                      <a:srgbClr val="191919"/>
                    </a:solidFill>
                    <a:cs typeface="Arial" panose="020B0604020202020204" pitchFamily="34" charset="0"/>
                    <a:sym typeface="Arial"/>
                  </a:rPr>
                  <a:t>là độ cao của cây cà chua ở tuần thứ </a:t>
                </a:r>
                <a14:m>
                  <m:oMath xmlns:m="http://schemas.openxmlformats.org/officeDocument/2006/math">
                    <m:r>
                      <a:rPr lang="vi-VN" sz="3700" i="1" smtClean="0">
                        <a:solidFill>
                          <a:srgbClr val="191919"/>
                        </a:solidFill>
                        <a:latin typeface="Cambria Math" panose="02040503050406030204" pitchFamily="18" charset="0"/>
                        <a:cs typeface="Arial" panose="020B0604020202020204" pitchFamily="34" charset="0"/>
                        <a:sym typeface="Arial"/>
                      </a:rPr>
                      <m:t>𝑡</m:t>
                    </m:r>
                  </m:oMath>
                </a14:m>
                <a:r>
                  <a:rPr lang="vi-VN" sz="3700">
                    <a:solidFill>
                      <a:srgbClr val="191919"/>
                    </a:solidFill>
                    <a:cs typeface="Arial" panose="020B0604020202020204" pitchFamily="34" charset="0"/>
                    <a:sym typeface="Arial"/>
                  </a:rPr>
                  <a:t> (Nguồn: A. Bigalke et al., Mathematik, Grundkurs ma-1,Cornelsen 2016).</a:t>
                </a:r>
                <a:endParaRPr lang="en-US" sz="3700">
                  <a:solidFill>
                    <a:srgbClr val="191919"/>
                  </a:solidFill>
                  <a:cs typeface="Arial" panose="020B0604020202020204" pitchFamily="34" charset="0"/>
                  <a:sym typeface="Arial"/>
                </a:endParaRPr>
              </a:p>
              <a:p>
                <a:pPr lvl="0" algn="just" defTabSz="1828800">
                  <a:lnSpc>
                    <a:spcPct val="150000"/>
                  </a:lnSpc>
                  <a:buClr>
                    <a:srgbClr val="000000"/>
                  </a:buClr>
                  <a:defRPr/>
                </a:pPr>
                <a:r>
                  <a:rPr lang="vi-VN" sz="3700">
                    <a:solidFill>
                      <a:srgbClr val="191919"/>
                    </a:solidFill>
                    <a:cs typeface="Arial" panose="020B0604020202020204" pitchFamily="34" charset="0"/>
                    <a:sym typeface="Arial"/>
                  </a:rPr>
                  <a:t>a) Viết công thức xác định hàm số </a:t>
                </a:r>
                <a14:m>
                  <m:oMath xmlns:m="http://schemas.openxmlformats.org/officeDocument/2006/math">
                    <m:r>
                      <a:rPr lang="vi-VN" sz="3700" i="1" smtClean="0">
                        <a:solidFill>
                          <a:srgbClr val="191919"/>
                        </a:solidFill>
                        <a:latin typeface="Cambria Math" panose="02040503050406030204" pitchFamily="18" charset="0"/>
                        <a:cs typeface="Arial" panose="020B0604020202020204" pitchFamily="34" charset="0"/>
                        <a:sym typeface="Arial"/>
                      </a:rPr>
                      <m:t>h</m:t>
                    </m:r>
                    <m:r>
                      <a:rPr lang="vi-VN" sz="3700" i="1" smtClean="0">
                        <a:solidFill>
                          <a:srgbClr val="191919"/>
                        </a:solidFill>
                        <a:latin typeface="Cambria Math" panose="02040503050406030204" pitchFamily="18" charset="0"/>
                        <a:cs typeface="Arial" panose="020B0604020202020204" pitchFamily="34" charset="0"/>
                        <a:sym typeface="Arial"/>
                      </a:rPr>
                      <m:t>(</m:t>
                    </m:r>
                    <m:r>
                      <a:rPr lang="vi-VN" sz="3700" i="1" smtClean="0">
                        <a:solidFill>
                          <a:srgbClr val="191919"/>
                        </a:solidFill>
                        <a:latin typeface="Cambria Math" panose="02040503050406030204" pitchFamily="18" charset="0"/>
                        <a:cs typeface="Arial" panose="020B0604020202020204" pitchFamily="34" charset="0"/>
                        <a:sym typeface="Arial"/>
                      </a:rPr>
                      <m:t>𝑡</m:t>
                    </m:r>
                    <m:r>
                      <a:rPr lang="vi-VN" sz="3700" i="1" smtClean="0">
                        <a:solidFill>
                          <a:srgbClr val="191919"/>
                        </a:solidFill>
                        <a:latin typeface="Cambria Math" panose="02040503050406030204" pitchFamily="18" charset="0"/>
                        <a:cs typeface="Arial" panose="020B0604020202020204" pitchFamily="34" charset="0"/>
                        <a:sym typeface="Arial"/>
                      </a:rPr>
                      <m:t>) (</m:t>
                    </m:r>
                    <m:r>
                      <a:rPr lang="vi-VN" sz="3700" i="1" smtClean="0">
                        <a:solidFill>
                          <a:srgbClr val="191919"/>
                        </a:solidFill>
                        <a:latin typeface="Cambria Math" panose="02040503050406030204" pitchFamily="18" charset="0"/>
                        <a:cs typeface="Arial" panose="020B0604020202020204" pitchFamily="34" charset="0"/>
                        <a:sym typeface="Arial"/>
                      </a:rPr>
                      <m:t>𝑡</m:t>
                    </m:r>
                    <m:r>
                      <a:rPr lang="vi-VN" sz="3700" i="1" smtClean="0">
                        <a:solidFill>
                          <a:srgbClr val="191919"/>
                        </a:solidFill>
                        <a:latin typeface="Cambria Math" panose="02040503050406030204" pitchFamily="18" charset="0"/>
                        <a:cs typeface="Arial" panose="020B0604020202020204" pitchFamily="34" charset="0"/>
                        <a:sym typeface="Arial"/>
                      </a:rPr>
                      <m:t>≥0).</m:t>
                    </m:r>
                  </m:oMath>
                </a14:m>
                <a:endParaRPr lang="en-US" sz="3700">
                  <a:solidFill>
                    <a:srgbClr val="191919"/>
                  </a:solidFill>
                  <a:cs typeface="Arial" panose="020B0604020202020204" pitchFamily="34" charset="0"/>
                  <a:sym typeface="Arial"/>
                </a:endParaRPr>
              </a:p>
              <a:p>
                <a:pPr lvl="0" algn="just" defTabSz="1828800">
                  <a:lnSpc>
                    <a:spcPct val="150000"/>
                  </a:lnSpc>
                  <a:buClr>
                    <a:srgbClr val="000000"/>
                  </a:buClr>
                  <a:defRPr/>
                </a:pPr>
                <a:r>
                  <a:rPr lang="vi-VN" sz="3700">
                    <a:solidFill>
                      <a:srgbClr val="191919"/>
                    </a:solidFill>
                    <a:cs typeface="Arial" panose="020B0604020202020204" pitchFamily="34" charset="0"/>
                    <a:sym typeface="Arial"/>
                  </a:rPr>
                  <a:t>b) Giai đoạn tăng trưởng của cây cà chua đó kéo dài bao lâu?</a:t>
                </a:r>
                <a:endParaRPr lang="en-US" sz="3700">
                  <a:solidFill>
                    <a:srgbClr val="191919"/>
                  </a:solidFill>
                  <a:cs typeface="Arial" panose="020B0604020202020204" pitchFamily="34" charset="0"/>
                  <a:sym typeface="Arial"/>
                </a:endParaRPr>
              </a:p>
              <a:p>
                <a:pPr lvl="0" algn="just" defTabSz="1828800">
                  <a:lnSpc>
                    <a:spcPct val="150000"/>
                  </a:lnSpc>
                  <a:buClr>
                    <a:srgbClr val="000000"/>
                  </a:buClr>
                  <a:defRPr/>
                </a:pPr>
                <a:r>
                  <a:rPr lang="vi-VN" sz="3700">
                    <a:solidFill>
                      <a:srgbClr val="191919"/>
                    </a:solidFill>
                    <a:cs typeface="Arial" panose="020B0604020202020204" pitchFamily="34" charset="0"/>
                    <a:sym typeface="Arial"/>
                  </a:rPr>
                  <a:t>c) Chiều cao tối đa của cây cà chua đó là bao nhiêu centimét?</a:t>
                </a:r>
                <a:endParaRPr lang="en-US" sz="3700">
                  <a:solidFill>
                    <a:srgbClr val="191919"/>
                  </a:solidFill>
                  <a:cs typeface="Arial" panose="020B0604020202020204" pitchFamily="34" charset="0"/>
                  <a:sym typeface="Arial"/>
                </a:endParaRPr>
              </a:p>
              <a:p>
                <a:pPr lvl="0" algn="just" defTabSz="1828800">
                  <a:lnSpc>
                    <a:spcPct val="150000"/>
                  </a:lnSpc>
                  <a:buClr>
                    <a:srgbClr val="000000"/>
                  </a:buClr>
                  <a:defRPr/>
                </a:pPr>
                <a:r>
                  <a:rPr lang="vi-VN" sz="3700">
                    <a:solidFill>
                      <a:srgbClr val="191919"/>
                    </a:solidFill>
                    <a:cs typeface="Arial" panose="020B0604020202020204" pitchFamily="34" charset="0"/>
                    <a:sym typeface="Arial"/>
                  </a:rPr>
                  <a:t>d) Vào thời điểm cây cà chua đó phát triển nhanh nhất thì cây cà chua cao bao nhiêu</a:t>
                </a:r>
                <a:r>
                  <a:rPr lang="en-US" sz="3700">
                    <a:solidFill>
                      <a:srgbClr val="191919"/>
                    </a:solidFill>
                    <a:cs typeface="Arial" panose="020B0604020202020204" pitchFamily="34" charset="0"/>
                    <a:sym typeface="Arial"/>
                  </a:rPr>
                  <a:t> </a:t>
                </a:r>
                <a:r>
                  <a:rPr lang="vi-VN" sz="3700">
                    <a:solidFill>
                      <a:srgbClr val="191919"/>
                    </a:solidFill>
                    <a:cs typeface="Arial" panose="020B0604020202020204" pitchFamily="34" charset="0"/>
                    <a:sym typeface="Arial"/>
                  </a:rPr>
                  <a:t>centimét?</a:t>
                </a:r>
                <a:endParaRPr kumimoji="0" lang="en-US" sz="3700" b="0" i="0" u="none" strike="noStrike" kern="0" cap="none" spc="0" normalizeH="0" baseline="0" noProof="0" dirty="0">
                  <a:ln>
                    <a:noFill/>
                  </a:ln>
                  <a:solidFill>
                    <a:srgbClr val="191919"/>
                  </a:solidFill>
                  <a:effectLst/>
                  <a:uLnTx/>
                  <a:uFillTx/>
                  <a:latin typeface="Arial"/>
                  <a:cs typeface="Arial" panose="020B0604020202020204" pitchFamily="34" charset="0"/>
                  <a:sym typeface="Arial"/>
                </a:endParaRPr>
              </a:p>
            </p:txBody>
          </p:sp>
        </mc:Choice>
        <mc:Fallback xmlns="">
          <p:sp>
            <p:nvSpPr>
              <p:cNvPr id="7" name="Rectangle 6">
                <a:extLst>
                  <a:ext uri="{FF2B5EF4-FFF2-40B4-BE49-F238E27FC236}">
                    <a16:creationId xmlns:a16="http://schemas.microsoft.com/office/drawing/2014/main" id="{2928E34C-A9B5-33D1-0FDE-781C4F834193}"/>
                  </a:ext>
                </a:extLst>
              </p:cNvPr>
              <p:cNvSpPr>
                <a:spLocks noRot="1" noChangeAspect="1" noMove="1" noResize="1" noEditPoints="1" noAdjustHandles="1" noChangeArrowheads="1" noChangeShapeType="1" noTextEdit="1"/>
              </p:cNvSpPr>
              <p:nvPr/>
            </p:nvSpPr>
            <p:spPr>
              <a:xfrm>
                <a:off x="823210" y="449820"/>
                <a:ext cx="16687800" cy="9646680"/>
              </a:xfrm>
              <a:prstGeom prst="rect">
                <a:avLst/>
              </a:prstGeom>
              <a:blipFill>
                <a:blip r:embed="rId5"/>
                <a:stretch>
                  <a:fillRect l="-1132" r="-1132"/>
                </a:stretch>
              </a:blipFill>
            </p:spPr>
            <p:txBody>
              <a:bodyPr/>
              <a:lstStyle/>
              <a:p>
                <a:r>
                  <a:rPr lang="en-US">
                    <a:noFill/>
                  </a:rPr>
                  <a:t> </a:t>
                </a:r>
              </a:p>
            </p:txBody>
          </p:sp>
        </mc:Fallback>
      </mc:AlternateContent>
    </p:spTree>
    <p:extLst>
      <p:ext uri="{BB962C8B-B14F-4D97-AF65-F5344CB8AC3E}">
        <p14:creationId xmlns:p14="http://schemas.microsoft.com/office/powerpoint/2010/main" val="245969819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172980" y="9611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172980" y="1943100"/>
                <a:ext cx="15925800" cy="7531677"/>
              </a:xfrm>
              <a:prstGeom prst="rect">
                <a:avLst/>
              </a:prstGeom>
            </p:spPr>
            <p:txBody>
              <a:bodyPr wrap="square">
                <a:spAutoFit/>
              </a:bodyPr>
              <a:lstStyle/>
              <a:p>
                <a:pPr>
                  <a:lnSpc>
                    <a:spcPct val="150000"/>
                  </a:lnSpc>
                </a:pPr>
                <a:r>
                  <a:rPr lang="fr-FR" sz="3700">
                    <a:latin typeface="Arial" panose="020B0604020202020204" pitchFamily="34" charset="0"/>
                    <a:ea typeface="Calibri" panose="020F0502020204030204" pitchFamily="34" charset="0"/>
                    <a:cs typeface="Arial" panose="020B0604020202020204" pitchFamily="34" charset="0"/>
                  </a:rPr>
                  <a:t>a) Hàm số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h</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𝑡</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700">
                    <a:effectLst/>
                    <a:latin typeface="Arial" panose="020B0604020202020204" pitchFamily="34" charset="0"/>
                    <a:ea typeface="Malgun Gothic" panose="020B0503020000020004" pitchFamily="34" charset="-127"/>
                    <a:cs typeface="Arial" panose="020B0604020202020204" pitchFamily="34" charset="0"/>
                  </a:rPr>
                  <a:t> là một nguyên hàm của hàm số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𝑣</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fr-FR" sz="3700">
                    <a:effectLst/>
                    <a:latin typeface="Arial" panose="020B0604020202020204" pitchFamily="34" charset="0"/>
                    <a:ea typeface="Malgun Gothic" panose="020B0503020000020004" pitchFamily="34" charset="-127"/>
                    <a:cs typeface="Arial" panose="020B0604020202020204" pitchFamily="34" charset="0"/>
                  </a:rPr>
                  <a:t>Ta có : </a:t>
                </a:r>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20000"/>
                  </a:lnSpc>
                </a:pPr>
                <a14:m>
                  <m:oMathPara xmlns:m="http://schemas.openxmlformats.org/officeDocument/2006/math">
                    <m:oMathParaPr>
                      <m:jc m:val="centerGroup"/>
                    </m:oMathParaPr>
                    <m:oMath xmlns:m="http://schemas.openxmlformats.org/officeDocument/2006/math">
                      <m:nary>
                        <m:naryPr>
                          <m:limLoc m:val="undOvr"/>
                          <m:subHide m:val="on"/>
                          <m:sup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𝑣</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e>
                      </m:nary>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𝑑𝑡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(−0,1</m:t>
                          </m:r>
                        </m:e>
                      </m:nary>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𝑑𝑡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=−0,1</m:t>
                      </m:r>
                      <m:nary>
                        <m:naryPr>
                          <m:limLoc m:val="undOvr"/>
                          <m:subHide m:val="on"/>
                          <m:sup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sup>
                          </m:sSup>
                        </m:e>
                      </m:nary>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𝑑𝑡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m:t>
                              </m:r>
                            </m:sup>
                          </m:sSup>
                        </m:e>
                      </m:nary>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𝑑𝑡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=−0,025</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sup>
                          </m:sSup>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20000"/>
                  </a:lnSpc>
                </a:pPr>
                <a14:m>
                  <m:oMathPara xmlns:m="http://schemas.openxmlformats.org/officeDocument/2006/math">
                    <m:oMathParaPr>
                      <m:jc m:val="left"/>
                    </m:oMathParaPr>
                    <m:oMath xmlns:m="http://schemas.openxmlformats.org/officeDocument/2006/math">
                      <m:r>
                        <m:rPr>
                          <m:nor/>
                        </m:rPr>
                        <a:rPr lang="fr-FR" sz="3700">
                          <a:latin typeface="Arial" panose="020B0604020202020204" pitchFamily="34" charset="0"/>
                          <a:ea typeface="Malgun Gothic" panose="020B0503020000020004" pitchFamily="34" charset="-127"/>
                          <a:cs typeface="Arial" panose="020B0604020202020204" pitchFamily="34" charset="0"/>
                        </a:rPr>
                        <m:t>Suy</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ra</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h</m:t>
                      </m:r>
                      <m:d>
                        <m:d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=−0,025</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sup>
                          </m:sSup>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fr-FR" sz="3700">
                    <a:effectLst/>
                    <a:latin typeface="Arial" panose="020B0604020202020204" pitchFamily="34" charset="0"/>
                    <a:ea typeface="Malgun Gothic" panose="020B0503020000020004" pitchFamily="34" charset="-127"/>
                    <a:cs typeface="Arial" panose="020B0604020202020204" pitchFamily="34" charset="0"/>
                  </a:rPr>
                  <a:t>Vì cây cà chua khi trồng có chiều cai 5 cm nên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h</m:t>
                    </m:r>
                    <m:d>
                      <m:d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m:t>
                        </m:r>
                      </m:e>
                    </m: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=5</m:t>
                    </m:r>
                  </m:oMath>
                </a14:m>
                <a:r>
                  <a:rPr lang="fr-FR" sz="3700">
                    <a:effectLst/>
                    <a:latin typeface="Arial" panose="020B0604020202020204" pitchFamily="34" charset="0"/>
                    <a:ea typeface="Malgun Gothic" panose="020B0503020000020004" pitchFamily="34" charset="-127"/>
                    <a:cs typeface="Arial" panose="020B0604020202020204" pitchFamily="34" charset="0"/>
                  </a:rPr>
                  <a:t>, suy ra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=5</m:t>
                    </m:r>
                  </m:oMath>
                </a14:m>
                <a:r>
                  <a:rPr lang="fr-FR"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m:rPr>
                          <m:nor/>
                        </m:rPr>
                        <a:rPr lang="fr-FR" sz="3700">
                          <a:latin typeface="Arial" panose="020B0604020202020204" pitchFamily="34" charset="0"/>
                          <a:ea typeface="Malgun Gothic" panose="020B0503020000020004" pitchFamily="34" charset="-127"/>
                          <a:cs typeface="Arial" panose="020B0604020202020204" pitchFamily="34" charset="0"/>
                        </a:rPr>
                        <m:t>V</m:t>
                      </m:r>
                      <m:r>
                        <m:rPr>
                          <m:nor/>
                        </m:rPr>
                        <a:rPr lang="fr-FR" sz="3700">
                          <a:latin typeface="Arial" panose="020B0604020202020204" pitchFamily="34" charset="0"/>
                          <a:ea typeface="Malgun Gothic" panose="020B0503020000020004" pitchFamily="34" charset="-127"/>
                          <a:cs typeface="Arial" panose="020B0604020202020204" pitchFamily="34" charset="0"/>
                        </a:rPr>
                        <m:t>ậ</m:t>
                      </m:r>
                      <m:r>
                        <m:rPr>
                          <m:nor/>
                        </m:rPr>
                        <a:rPr lang="fr-FR" sz="3700">
                          <a:latin typeface="Arial" panose="020B0604020202020204" pitchFamily="34" charset="0"/>
                          <a:ea typeface="Malgun Gothic" panose="020B0503020000020004" pitchFamily="34" charset="-127"/>
                          <a:cs typeface="Arial" panose="020B0604020202020204" pitchFamily="34" charset="0"/>
                        </a:rPr>
                        <m:t>y</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c</m:t>
                      </m:r>
                      <m:r>
                        <m:rPr>
                          <m:nor/>
                        </m:rPr>
                        <a:rPr lang="fr-FR" sz="3700">
                          <a:latin typeface="Arial" panose="020B0604020202020204" pitchFamily="34" charset="0"/>
                          <a:ea typeface="Malgun Gothic" panose="020B0503020000020004" pitchFamily="34" charset="-127"/>
                          <a:cs typeface="Arial" panose="020B0604020202020204" pitchFamily="34" charset="0"/>
                        </a:rPr>
                        <m:t>ô</m:t>
                      </m:r>
                      <m:r>
                        <m:rPr>
                          <m:nor/>
                        </m:rPr>
                        <a:rPr lang="fr-FR" sz="3700">
                          <a:latin typeface="Arial" panose="020B0604020202020204" pitchFamily="34" charset="0"/>
                          <a:ea typeface="Malgun Gothic" panose="020B0503020000020004" pitchFamily="34" charset="-127"/>
                          <a:cs typeface="Arial" panose="020B0604020202020204" pitchFamily="34" charset="0"/>
                        </a:rPr>
                        <m:t>ng</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th</m:t>
                      </m:r>
                      <m:r>
                        <m:rPr>
                          <m:nor/>
                        </m:rPr>
                        <a:rPr lang="fr-FR" sz="3700">
                          <a:latin typeface="Arial" panose="020B0604020202020204" pitchFamily="34" charset="0"/>
                          <a:ea typeface="Malgun Gothic" panose="020B0503020000020004" pitchFamily="34" charset="-127"/>
                          <a:cs typeface="Arial" panose="020B0604020202020204" pitchFamily="34" charset="0"/>
                        </a:rPr>
                        <m:t>ứ</m:t>
                      </m:r>
                      <m:r>
                        <m:rPr>
                          <m:nor/>
                        </m:rPr>
                        <a:rPr lang="fr-FR" sz="3700">
                          <a:latin typeface="Arial" panose="020B0604020202020204" pitchFamily="34" charset="0"/>
                          <a:ea typeface="Malgun Gothic" panose="020B0503020000020004" pitchFamily="34" charset="-127"/>
                          <a:cs typeface="Arial" panose="020B0604020202020204" pitchFamily="34" charset="0"/>
                        </a:rPr>
                        <m:t>c</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x</m:t>
                      </m:r>
                      <m:r>
                        <m:rPr>
                          <m:nor/>
                        </m:rPr>
                        <a:rPr lang="fr-FR" sz="3700">
                          <a:latin typeface="Arial" panose="020B0604020202020204" pitchFamily="34" charset="0"/>
                          <a:ea typeface="Malgun Gothic" panose="020B0503020000020004" pitchFamily="34" charset="-127"/>
                          <a:cs typeface="Arial" panose="020B0604020202020204" pitchFamily="34" charset="0"/>
                        </a:rPr>
                        <m:t>á</m:t>
                      </m:r>
                      <m:r>
                        <m:rPr>
                          <m:nor/>
                        </m:rPr>
                        <a:rPr lang="fr-FR" sz="3700">
                          <a:latin typeface="Arial" panose="020B0604020202020204" pitchFamily="34" charset="0"/>
                          <a:ea typeface="Malgun Gothic" panose="020B0503020000020004" pitchFamily="34" charset="-127"/>
                          <a:cs typeface="Arial" panose="020B0604020202020204" pitchFamily="34" charset="0"/>
                        </a:rPr>
                        <m:t>c</m:t>
                      </m:r>
                      <m:r>
                        <m:rPr>
                          <m:nor/>
                        </m:rPr>
                        <a:rPr lang="fr-FR" sz="3700">
                          <a:latin typeface="Arial" panose="020B0604020202020204" pitchFamily="34" charset="0"/>
                          <a:ea typeface="Malgun Gothic" panose="020B0503020000020004" pitchFamily="34" charset="-127"/>
                          <a:cs typeface="Arial" panose="020B0604020202020204" pitchFamily="34" charset="0"/>
                        </a:rPr>
                        <m:t> đị</m:t>
                      </m:r>
                      <m:r>
                        <m:rPr>
                          <m:nor/>
                        </m:rPr>
                        <a:rPr lang="fr-FR" sz="3700">
                          <a:latin typeface="Arial" panose="020B0604020202020204" pitchFamily="34" charset="0"/>
                          <a:ea typeface="Malgun Gothic" panose="020B0503020000020004" pitchFamily="34" charset="-127"/>
                          <a:cs typeface="Arial" panose="020B0604020202020204" pitchFamily="34" charset="0"/>
                        </a:rPr>
                        <m:t>nh</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h</m:t>
                      </m:r>
                      <m:r>
                        <m:rPr>
                          <m:nor/>
                        </m:rPr>
                        <a:rPr lang="fr-FR" sz="3700">
                          <a:latin typeface="Arial" panose="020B0604020202020204" pitchFamily="34" charset="0"/>
                          <a:ea typeface="Malgun Gothic" panose="020B0503020000020004" pitchFamily="34" charset="-127"/>
                          <a:cs typeface="Arial" panose="020B0604020202020204" pitchFamily="34" charset="0"/>
                        </a:rPr>
                        <m:t>à</m:t>
                      </m:r>
                      <m:r>
                        <m:rPr>
                          <m:nor/>
                        </m:rPr>
                        <a:rPr lang="fr-FR" sz="3700">
                          <a:latin typeface="Arial" panose="020B0604020202020204" pitchFamily="34" charset="0"/>
                          <a:ea typeface="Malgun Gothic" panose="020B0503020000020004" pitchFamily="34" charset="-127"/>
                          <a:cs typeface="Arial" panose="020B0604020202020204" pitchFamily="34" charset="0"/>
                        </a:rPr>
                        <m:t>m</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s</m:t>
                      </m:r>
                      <m:r>
                        <m:rPr>
                          <m:nor/>
                        </m:rPr>
                        <a:rPr lang="fr-FR" sz="3700">
                          <a:latin typeface="Arial" panose="020B0604020202020204" pitchFamily="34" charset="0"/>
                          <a:ea typeface="Malgun Gothic" panose="020B0503020000020004" pitchFamily="34" charset="-127"/>
                          <a:cs typeface="Arial" panose="020B0604020202020204" pitchFamily="34" charset="0"/>
                        </a:rPr>
                        <m:t>ố </m:t>
                      </m:r>
                      <m:r>
                        <a:rPr lang="fr-FR" sz="3700" i="1">
                          <a:latin typeface="Cambria Math" panose="02040503050406030204" pitchFamily="18" charset="0"/>
                          <a:ea typeface="Malgun Gothic" panose="020B0503020000020004" pitchFamily="34" charset="-127"/>
                          <a:cs typeface="Times New Roman" panose="02020603050405020304" pitchFamily="18" charset="0"/>
                        </a:rPr>
                        <m:t>h</m:t>
                      </m:r>
                      <m:d>
                        <m:dPr>
                          <m:ctrlPr>
                            <a:rPr lang="fr-FR" sz="3700" i="1">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latin typeface="Cambria Math" panose="02040503050406030204" pitchFamily="18" charset="0"/>
                              <a:ea typeface="Malgun Gothic" panose="020B0503020000020004" pitchFamily="34" charset="-127"/>
                              <a:cs typeface="Times New Roman" panose="02020603050405020304" pitchFamily="18" charset="0"/>
                            </a:rPr>
                            <m:t>𝑡</m:t>
                          </m:r>
                        </m:e>
                      </m:d>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l</m:t>
                      </m:r>
                      <m:r>
                        <m:rPr>
                          <m:nor/>
                        </m:rPr>
                        <a:rPr lang="fr-FR" sz="3700">
                          <a:latin typeface="Arial" panose="020B0604020202020204" pitchFamily="34" charset="0"/>
                          <a:ea typeface="Malgun Gothic" panose="020B0503020000020004" pitchFamily="34" charset="-127"/>
                          <a:cs typeface="Arial" panose="020B0604020202020204" pitchFamily="34" charset="0"/>
                        </a:rPr>
                        <m:t>à :</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h</m:t>
                      </m:r>
                      <m:d>
                        <m:d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=−0,025</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sup>
                          </m:sSup>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+5 </m:t>
                      </m:r>
                      <m:d>
                        <m:dPr>
                          <m:ctrlPr>
                            <a:rPr lang="fr-FR"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m:t>
                          </m:r>
                        </m:e>
                      </m:d>
                      <m:r>
                        <a:rPr lang="en-US" sz="37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72980" y="1943100"/>
                <a:ext cx="15925800" cy="7531677"/>
              </a:xfrm>
              <a:prstGeom prst="rect">
                <a:avLst/>
              </a:prstGeom>
              <a:blipFill>
                <a:blip r:embed="rId5"/>
                <a:stretch>
                  <a:fillRect l="-1186"/>
                </a:stretch>
              </a:blipFill>
            </p:spPr>
            <p:txBody>
              <a:bodyPr/>
              <a:lstStyle/>
              <a:p>
                <a:r>
                  <a:rPr lang="en-US">
                    <a:noFill/>
                  </a:rPr>
                  <a:t> </a:t>
                </a:r>
              </a:p>
            </p:txBody>
          </p:sp>
        </mc:Fallback>
      </mc:AlternateContent>
    </p:spTree>
    <p:extLst>
      <p:ext uri="{BB962C8B-B14F-4D97-AF65-F5344CB8AC3E}">
        <p14:creationId xmlns:p14="http://schemas.microsoft.com/office/powerpoint/2010/main" val="355421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up)">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172980" y="961192"/>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172980" y="1485900"/>
                <a:ext cx="15925800" cy="3822137"/>
              </a:xfrm>
              <a:prstGeom prst="rect">
                <a:avLst/>
              </a:prstGeom>
            </p:spPr>
            <p:txBody>
              <a:bodyPr wrap="square">
                <a:spAutoFit/>
              </a:bodyPr>
              <a:lstStyle/>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3700" smtClean="0">
                          <a:latin typeface="Arial" panose="020B0604020202020204" pitchFamily="34" charset="0"/>
                          <a:ea typeface="Malgun Gothic" panose="020B0503020000020004" pitchFamily="34" charset="-127"/>
                          <a:cs typeface="Arial" panose="020B0604020202020204" pitchFamily="34" charset="0"/>
                        </a:rPr>
                        <m:t>b</m:t>
                      </m:r>
                      <m:r>
                        <m:rPr>
                          <m:nor/>
                        </m:rPr>
                        <a:rPr lang="fr-FR" sz="3700" smtClean="0">
                          <a:latin typeface="Arial" panose="020B0604020202020204" pitchFamily="34" charset="0"/>
                          <a:ea typeface="Malgun Gothic" panose="020B0503020000020004" pitchFamily="34" charset="-127"/>
                          <a:cs typeface="Arial" panose="020B0604020202020204" pitchFamily="34" charset="0"/>
                        </a:rPr>
                        <m:t>) </m:t>
                      </m:r>
                      <m:r>
                        <m:rPr>
                          <m:nor/>
                        </m:rPr>
                        <a:rPr lang="fr-FR" sz="3700" smtClean="0">
                          <a:latin typeface="Arial" panose="020B0604020202020204" pitchFamily="34" charset="0"/>
                          <a:ea typeface="Malgun Gothic" panose="020B0503020000020004" pitchFamily="34" charset="-127"/>
                          <a:cs typeface="Arial" panose="020B0604020202020204" pitchFamily="34" charset="0"/>
                        </a:rPr>
                        <m:t>X</m:t>
                      </m:r>
                      <m:r>
                        <m:rPr>
                          <m:nor/>
                        </m:rPr>
                        <a:rPr lang="fr-FR" sz="3700" smtClean="0">
                          <a:latin typeface="Arial" panose="020B0604020202020204" pitchFamily="34" charset="0"/>
                          <a:ea typeface="Malgun Gothic" panose="020B0503020000020004" pitchFamily="34" charset="-127"/>
                          <a:cs typeface="Arial" panose="020B0604020202020204" pitchFamily="34" charset="0"/>
                        </a:rPr>
                        <m:t>é</m:t>
                      </m:r>
                      <m:r>
                        <m:rPr>
                          <m:nor/>
                        </m:rPr>
                        <a:rPr lang="fr-FR" sz="3700" smtClean="0">
                          <a:latin typeface="Arial" panose="020B0604020202020204" pitchFamily="34" charset="0"/>
                          <a:ea typeface="Malgun Gothic" panose="020B0503020000020004" pitchFamily="34" charset="-127"/>
                          <a:cs typeface="Arial" panose="020B0604020202020204" pitchFamily="34" charset="0"/>
                        </a:rPr>
                        <m:t>t</m:t>
                      </m:r>
                      <m:r>
                        <m:rPr>
                          <m:nor/>
                        </m:rPr>
                        <a:rPr lang="fr-FR" sz="3700" smtClean="0">
                          <a:latin typeface="Arial" panose="020B0604020202020204" pitchFamily="34" charset="0"/>
                          <a:ea typeface="Malgun Gothic" panose="020B0503020000020004" pitchFamily="34" charset="-127"/>
                          <a:cs typeface="Arial" panose="020B0604020202020204" pitchFamily="34" charset="0"/>
                        </a:rPr>
                        <m:t> </m:t>
                      </m:r>
                      <m:r>
                        <m:rPr>
                          <m:nor/>
                        </m:rPr>
                        <a:rPr lang="fr-FR" sz="3700" smtClean="0">
                          <a:latin typeface="Arial" panose="020B0604020202020204" pitchFamily="34" charset="0"/>
                          <a:ea typeface="Malgun Gothic" panose="020B0503020000020004" pitchFamily="34" charset="-127"/>
                          <a:cs typeface="Arial" panose="020B0604020202020204" pitchFamily="34" charset="0"/>
                        </a:rPr>
                        <m:t>h</m:t>
                      </m:r>
                      <m:r>
                        <m:rPr>
                          <m:nor/>
                        </m:rPr>
                        <a:rPr lang="fr-FR" sz="3700" smtClean="0">
                          <a:latin typeface="Arial" panose="020B0604020202020204" pitchFamily="34" charset="0"/>
                          <a:ea typeface="Malgun Gothic" panose="020B0503020000020004" pitchFamily="34" charset="-127"/>
                          <a:cs typeface="Arial" panose="020B0604020202020204" pitchFamily="34" charset="0"/>
                        </a:rPr>
                        <m:t>à</m:t>
                      </m:r>
                      <m:r>
                        <m:rPr>
                          <m:nor/>
                        </m:rPr>
                        <a:rPr lang="fr-FR" sz="3700" smtClean="0">
                          <a:latin typeface="Arial" panose="020B0604020202020204" pitchFamily="34" charset="0"/>
                          <a:ea typeface="Malgun Gothic" panose="020B0503020000020004" pitchFamily="34" charset="-127"/>
                          <a:cs typeface="Arial" panose="020B0604020202020204" pitchFamily="34" charset="0"/>
                        </a:rPr>
                        <m:t>m</m:t>
                      </m:r>
                      <m:r>
                        <m:rPr>
                          <m:nor/>
                        </m:rPr>
                        <a:rPr lang="fr-FR" sz="3700" smtClean="0">
                          <a:latin typeface="Arial" panose="020B0604020202020204" pitchFamily="34" charset="0"/>
                          <a:ea typeface="Malgun Gothic" panose="020B0503020000020004" pitchFamily="34" charset="-127"/>
                          <a:cs typeface="Arial" panose="020B0604020202020204" pitchFamily="34" charset="0"/>
                        </a:rPr>
                        <m:t> </m:t>
                      </m:r>
                      <m:r>
                        <m:rPr>
                          <m:nor/>
                        </m:rPr>
                        <a:rPr lang="fr-FR" sz="3700" smtClean="0">
                          <a:latin typeface="Arial" panose="020B0604020202020204" pitchFamily="34" charset="0"/>
                          <a:ea typeface="Malgun Gothic" panose="020B0503020000020004" pitchFamily="34" charset="-127"/>
                          <a:cs typeface="Arial" panose="020B0604020202020204" pitchFamily="34" charset="0"/>
                        </a:rPr>
                        <m:t>s</m:t>
                      </m:r>
                      <m:r>
                        <m:rPr>
                          <m:nor/>
                        </m:rPr>
                        <a:rPr lang="fr-FR" sz="3700" smtClean="0">
                          <a:latin typeface="Arial" panose="020B0604020202020204" pitchFamily="34" charset="0"/>
                          <a:ea typeface="Malgun Gothic" panose="020B0503020000020004" pitchFamily="34" charset="-127"/>
                          <a:cs typeface="Arial" panose="020B0604020202020204" pitchFamily="34" charset="0"/>
                        </a:rPr>
                        <m:t>ố</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h</m:t>
                      </m:r>
                      <m:d>
                        <m:d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=−0,025</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sup>
                          </m:sSup>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+5 </m:t>
                      </m:r>
                      <m:d>
                        <m:dPr>
                          <m:ctrlPr>
                            <a:rPr lang="fr-FR"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m:t>
                          </m:r>
                        </m:e>
                      </m:d>
                      <m:r>
                        <a:rPr lang="en-US" sz="37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3700">
                    <a:effectLst/>
                    <a:latin typeface="Arial" panose="020B0604020202020204" pitchFamily="34" charset="0"/>
                    <a:ea typeface="Malgun Gothic" panose="020B0503020000020004" pitchFamily="34" charset="-127"/>
                    <a:cs typeface="Arial" panose="020B0604020202020204" pitchFamily="34" charset="0"/>
                  </a:rPr>
                  <a:t>Ta có : </a:t>
                </a:r>
                <a14:m>
                  <m:oMath xmlns:m="http://schemas.openxmlformats.org/officeDocument/2006/math">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h</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sup>
                    </m:sSup>
                    <m:d>
                      <m:d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𝑣</m:t>
                    </m:r>
                    <m:d>
                      <m:d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=−0,1</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 </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h</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sup>
                    </m:sSup>
                    <m:d>
                      <m:d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fr-FR" sz="3700">
                    <a:effectLst/>
                    <a:latin typeface="Arial" panose="020B0604020202020204" pitchFamily="34" charset="0"/>
                    <a:ea typeface="Malgun Gothic" panose="020B0503020000020004" pitchFamily="34" charset="-127"/>
                    <a:cs typeface="Arial" panose="020B0604020202020204" pitchFamily="34" charset="0"/>
                  </a:rPr>
                  <a:t> khi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fr-FR" sz="37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=10</m:t>
                    </m:r>
                  </m:oMath>
                </a14:m>
                <a:r>
                  <a:rPr lang="fr-FR"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3700">
                    <a:effectLst/>
                    <a:latin typeface="Arial" panose="020B0604020202020204" pitchFamily="34" charset="0"/>
                    <a:ea typeface="Malgun Gothic" panose="020B0503020000020004" pitchFamily="34" charset="-127"/>
                    <a:cs typeface="Arial" panose="020B0604020202020204" pitchFamily="34" charset="0"/>
                  </a:rPr>
                  <a:t>Bảng biến thiên của hàm số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h</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3700">
                    <a:effectLst/>
                    <a:latin typeface="Arial" panose="020B0604020202020204" pitchFamily="34" charset="0"/>
                    <a:ea typeface="Malgun Gothic" panose="020B0503020000020004" pitchFamily="34" charset="-127"/>
                    <a:cs typeface="Arial" panose="020B0604020202020204" pitchFamily="34" charset="0"/>
                  </a:rPr>
                  <a:t> trên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fr-FR" sz="3700">
                    <a:effectLst/>
                    <a:latin typeface="Arial" panose="020B0604020202020204" pitchFamily="34" charset="0"/>
                    <a:ea typeface="Malgun Gothic" panose="020B0503020000020004" pitchFamily="34" charset="-127"/>
                    <a:cs typeface="Arial" panose="020B0604020202020204" pitchFamily="34" charset="0"/>
                  </a:rPr>
                  <a:t> như sau :</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72980" y="1485900"/>
                <a:ext cx="15925800" cy="3822137"/>
              </a:xfrm>
              <a:prstGeom prst="rect">
                <a:avLst/>
              </a:prstGeom>
              <a:blipFill>
                <a:blip r:embed="rId5"/>
                <a:stretch>
                  <a:fillRect l="-1186" b="-2392"/>
                </a:stretch>
              </a:blipFill>
            </p:spPr>
            <p:txBody>
              <a:bodyPr/>
              <a:lstStyle/>
              <a:p>
                <a:r>
                  <a:rPr lang="en-US">
                    <a:noFill/>
                  </a:rPr>
                  <a:t> </a:t>
                </a:r>
              </a:p>
            </p:txBody>
          </p:sp>
        </mc:Fallback>
      </mc:AlternateContent>
      <p:sp>
        <p:nvSpPr>
          <p:cNvPr id="4" name="Rectangle 3"/>
          <p:cNvSpPr/>
          <p:nvPr/>
        </p:nvSpPr>
        <p:spPr>
          <a:xfrm>
            <a:off x="10641999" y="6869407"/>
            <a:ext cx="6456782" cy="2654573"/>
          </a:xfrm>
          <a:prstGeom prst="rect">
            <a:avLst/>
          </a:prstGeom>
        </p:spPr>
        <p:txBody>
          <a:bodyPr wrap="square">
            <a:spAutoFit/>
          </a:bodyPr>
          <a:lstStyle/>
          <a:p>
            <a:pPr algn="just">
              <a:lnSpc>
                <a:spcPct val="150000"/>
              </a:lnSpc>
              <a:spcAft>
                <a:spcPts val="1000"/>
              </a:spcAft>
            </a:pPr>
            <a:r>
              <a:rPr lang="fr-FR" sz="3700">
                <a:latin typeface="Arial" panose="020B0604020202020204" pitchFamily="34" charset="0"/>
                <a:ea typeface="Malgun Gothic" panose="020B0503020000020004" pitchFamily="34" charset="-127"/>
                <a:cs typeface="Arial" panose="020B0604020202020204" pitchFamily="34" charset="0"/>
              </a:rPr>
              <a:t>Từ bảng biến thiên ta thấy giai đoạn tăng trưởng của cây cà chua đó kéo dài 10 tuần.</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980" y="5726407"/>
            <a:ext cx="8961620" cy="3836693"/>
          </a:xfrm>
          <a:prstGeom prst="rect">
            <a:avLst/>
          </a:prstGeom>
        </p:spPr>
      </p:pic>
    </p:spTree>
    <p:extLst>
      <p:ext uri="{BB962C8B-B14F-4D97-AF65-F5344CB8AC3E}">
        <p14:creationId xmlns:p14="http://schemas.microsoft.com/office/powerpoint/2010/main" val="425491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0" y="-38100"/>
            <a:ext cx="16992600" cy="10324482"/>
          </a:xfrm>
          <a:custGeom>
            <a:avLst/>
            <a:gdLst/>
            <a:ahLst/>
            <a:cxnLst/>
            <a:rect l="l" t="t" r="r" b="b"/>
            <a:pathLst>
              <a:path w="19142830" h="10287152">
                <a:moveTo>
                  <a:pt x="0" y="0"/>
                </a:moveTo>
                <a:lnTo>
                  <a:pt x="19142830" y="0"/>
                </a:lnTo>
                <a:lnTo>
                  <a:pt x="19142830" y="10287152"/>
                </a:lnTo>
                <a:lnTo>
                  <a:pt x="0" y="10287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058400" y="3543300"/>
            <a:ext cx="7829886" cy="6604832"/>
          </a:xfrm>
          <a:custGeom>
            <a:avLst/>
            <a:gdLst/>
            <a:ahLst/>
            <a:cxnLst/>
            <a:rect l="l" t="t" r="r" b="b"/>
            <a:pathLst>
              <a:path w="7505186" h="6315784">
                <a:moveTo>
                  <a:pt x="0" y="0"/>
                </a:moveTo>
                <a:lnTo>
                  <a:pt x="7505186" y="0"/>
                </a:lnTo>
                <a:lnTo>
                  <a:pt x="7505186" y="6315784"/>
                </a:lnTo>
                <a:lnTo>
                  <a:pt x="0" y="63157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Google Shape;1339;p43">
            <a:extLst>
              <a:ext uri="{FF2B5EF4-FFF2-40B4-BE49-F238E27FC236}">
                <a16:creationId xmlns:a16="http://schemas.microsoft.com/office/drawing/2014/main" id="{8FA8A61B-8099-A7AF-9137-316BAC1C9676}"/>
              </a:ext>
            </a:extLst>
          </p:cNvPr>
          <p:cNvSpPr txBox="1">
            <a:spLocks/>
          </p:cNvSpPr>
          <p:nvPr/>
        </p:nvSpPr>
        <p:spPr>
          <a:xfrm>
            <a:off x="3656360" y="1186427"/>
            <a:ext cx="4498280" cy="1212208"/>
          </a:xfrm>
          <a:prstGeom prst="rect">
            <a:avLst/>
          </a:prstGeom>
        </p:spPr>
        <p:txBody>
          <a:bodyPr spcFirstLastPara="1" wrap="square" lIns="180000" tIns="182850" rIns="18000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300" b="1">
                <a:solidFill>
                  <a:schemeClr val="accent6">
                    <a:lumMod val="75000"/>
                  </a:schemeClr>
                </a:solidFill>
                <a:latin typeface="Arial" panose="020B0604020202020204" pitchFamily="34" charset="0"/>
                <a:cs typeface="Arial" panose="020B0604020202020204" pitchFamily="34" charset="0"/>
              </a:rPr>
              <a:t>ĐỊNH LÍ:</a:t>
            </a:r>
            <a:endParaRPr lang="en-US" sz="7300" b="1" dirty="0">
              <a:solidFill>
                <a:schemeClr val="accent6">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447800" y="2993223"/>
                <a:ext cx="8915400" cy="4055277"/>
              </a:xfrm>
              <a:prstGeom prst="rect">
                <a:avLst/>
              </a:prstGeom>
            </p:spPr>
            <p:txBody>
              <a:bodyPr wrap="square">
                <a:spAutoFit/>
              </a:bodyPr>
              <a:lstStyle/>
              <a:p>
                <a:pPr algn="just">
                  <a:lnSpc>
                    <a:spcPct val="200000"/>
                  </a:lnSpc>
                  <a:spcBef>
                    <a:spcPts val="600"/>
                  </a:spcBef>
                  <a:spcAft>
                    <a:spcPts val="1000"/>
                  </a:spcAft>
                  <a:tabLst>
                    <a:tab pos="144780" algn="l"/>
                  </a:tabLst>
                </a:pPr>
                <a:r>
                  <a:rPr lang="en-US" sz="4500" b="1">
                    <a:latin typeface="Arial" panose="020B0604020202020204" pitchFamily="34" charset="0"/>
                    <a:ea typeface="Calibri" panose="020F0502020204030204" pitchFamily="34" charset="0"/>
                    <a:cs typeface="Arial" panose="020B0604020202020204" pitchFamily="34" charset="0"/>
                  </a:rPr>
                  <a:t>Hàm số lũy thừa </a:t>
                </a:r>
                <a14:m>
                  <m:oMath xmlns:m="http://schemas.openxmlformats.org/officeDocument/2006/math">
                    <m:r>
                      <a:rPr lang="en-US" sz="4500" b="1" i="1">
                        <a:effectLst/>
                        <a:latin typeface="Cambria Math" panose="02040503050406030204" pitchFamily="18" charset="0"/>
                        <a:ea typeface="Calibri" panose="020F0502020204030204" pitchFamily="34" charset="0"/>
                        <a:cs typeface="Times New Roman" panose="02020603050405020304" pitchFamily="18" charset="0"/>
                      </a:rPr>
                      <m:t>𝒚</m:t>
                    </m:r>
                    <m:r>
                      <a:rPr lang="en-US" sz="4500" b="1"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5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b="1" i="1">
                            <a:effectLst/>
                            <a:latin typeface="Cambria Math" panose="02040503050406030204" pitchFamily="18" charset="0"/>
                            <a:ea typeface="Calibri" panose="020F0502020204030204" pitchFamily="34" charset="0"/>
                            <a:cs typeface="Times New Roman" panose="02020603050405020304" pitchFamily="18" charset="0"/>
                          </a:rPr>
                          <m:t>𝒙</m:t>
                        </m:r>
                      </m:e>
                      <m:sup>
                        <m:r>
                          <a:rPr lang="en-US" sz="4500" b="1" i="1">
                            <a:effectLst/>
                            <a:latin typeface="Cambria Math" panose="02040503050406030204" pitchFamily="18" charset="0"/>
                            <a:ea typeface="Calibri" panose="020F0502020204030204" pitchFamily="34" charset="0"/>
                            <a:cs typeface="Times New Roman" panose="02020603050405020304" pitchFamily="18" charset="0"/>
                          </a:rPr>
                          <m:t>𝜶</m:t>
                        </m:r>
                      </m:sup>
                    </m:sSup>
                  </m:oMath>
                </a14:m>
                <a:r>
                  <a:rPr lang="en-US" sz="4500" b="1">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𝜶</m:t>
                    </m:r>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ℝ</m:t>
                    </m:r>
                  </m:oMath>
                </a14:m>
                <a:r>
                  <a:rPr lang="en-US" sz="4500" b="1">
                    <a:effectLst/>
                    <a:latin typeface="Arial" panose="020B0604020202020204" pitchFamily="34" charset="0"/>
                    <a:ea typeface="Malgun Gothic" panose="020B0503020000020004" pitchFamily="34" charset="-127"/>
                    <a:cs typeface="Arial" panose="020B0604020202020204" pitchFamily="34" charset="0"/>
                  </a:rPr>
                  <a:t>) có đạo hàm với mọi </a:t>
                </a:r>
                <a14:m>
                  <m:oMath xmlns:m="http://schemas.openxmlformats.org/officeDocument/2006/math">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𝒙</m:t>
                    </m:r>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𝟎</m:t>
                    </m:r>
                  </m:oMath>
                </a14:m>
                <a:r>
                  <a:rPr lang="en-US" sz="4500" b="1">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sSup>
                      <m:sSupPr>
                        <m:ctrlP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ctrlPr>
                          </m:dPr>
                          <m:e>
                            <m:sSup>
                              <m:sSupPr>
                                <m:ctrlP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𝒙</m:t>
                                </m:r>
                              </m:e>
                              <m:sup>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𝜶</m:t>
                                </m:r>
                              </m:sup>
                            </m:sSup>
                          </m:e>
                        </m:d>
                      </m:e>
                      <m:sup>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𝜶</m:t>
                    </m:r>
                    <m:sSup>
                      <m:sSupPr>
                        <m:ctrlP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𝒙</m:t>
                        </m:r>
                      </m:e>
                      <m:sup>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𝜶</m:t>
                        </m:r>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500" b="1" i="1">
                            <a:effectLst/>
                            <a:latin typeface="Cambria Math" panose="02040503050406030204" pitchFamily="18" charset="0"/>
                            <a:ea typeface="Malgun Gothic" panose="020B0503020000020004" pitchFamily="34" charset="-127"/>
                            <a:cs typeface="Times New Roman" panose="02020603050405020304" pitchFamily="18" charset="0"/>
                          </a:rPr>
                          <m:t>𝟏</m:t>
                        </m:r>
                      </m:sup>
                    </m:sSup>
                  </m:oMath>
                </a14:m>
                <a:r>
                  <a:rPr lang="en-US" sz="4500" b="1">
                    <a:effectLst/>
                    <a:latin typeface="Arial" panose="020B0604020202020204" pitchFamily="34" charset="0"/>
                    <a:ea typeface="Malgun Gothic" panose="020B0503020000020004" pitchFamily="34" charset="-127"/>
                    <a:cs typeface="Arial" panose="020B0604020202020204" pitchFamily="34" charset="0"/>
                  </a:rPr>
                  <a:t>.</a:t>
                </a:r>
                <a:endParaRPr lang="en-US" sz="4500" b="1">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447800" y="2993223"/>
                <a:ext cx="8915400" cy="4055277"/>
              </a:xfrm>
              <a:prstGeom prst="rect">
                <a:avLst/>
              </a:prstGeom>
              <a:blipFill>
                <a:blip r:embed="rId10"/>
                <a:stretch>
                  <a:fillRect l="-2873" r="-2804" b="-6767"/>
                </a:stretch>
              </a:blipFill>
            </p:spPr>
            <p:txBody>
              <a:bodyPr/>
              <a:lstStyle/>
              <a:p>
                <a:r>
                  <a:rPr lang="en-US">
                    <a:noFill/>
                  </a:rPr>
                  <a:t> </a:t>
                </a:r>
              </a:p>
            </p:txBody>
          </p:sp>
        </mc:Fallback>
      </mc:AlternateContent>
    </p:spTree>
    <p:extLst>
      <p:ext uri="{BB962C8B-B14F-4D97-AF65-F5344CB8AC3E}">
        <p14:creationId xmlns:p14="http://schemas.microsoft.com/office/powerpoint/2010/main" val="226783911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56061" y="1028700"/>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856061" y="2324100"/>
                <a:ext cx="14600420" cy="6966074"/>
              </a:xfrm>
              <a:prstGeom prst="rect">
                <a:avLst/>
              </a:prstGeom>
            </p:spPr>
            <p:txBody>
              <a:bodyPr wrap="square">
                <a:spAutoFit/>
              </a:bodyPr>
              <a:lstStyle/>
              <a:p>
                <a:pPr>
                  <a:lnSpc>
                    <a:spcPct val="150000"/>
                  </a:lnSpc>
                </a:pPr>
                <a:r>
                  <a:rPr lang="fr-FR" sz="3700">
                    <a:latin typeface="Arial" panose="020B0604020202020204" pitchFamily="34" charset="0"/>
                    <a:ea typeface="Malgun Gothic" panose="020B0503020000020004" pitchFamily="34" charset="-127"/>
                    <a:cs typeface="Arial" panose="020B0604020202020204" pitchFamily="34" charset="0"/>
                  </a:rPr>
                  <a:t>c) Từ bảng biến thiên, ta thấy chiều cao tối đa của cây cà chua đó là </a:t>
                </a:r>
              </a:p>
              <a:p>
                <a:pPr>
                  <a:lnSpc>
                    <a:spcPct val="150000"/>
                  </a:lnSpc>
                </a:pPr>
                <a14:m>
                  <m:oMathPara xmlns:m="http://schemas.openxmlformats.org/officeDocument/2006/math">
                    <m:oMathParaPr>
                      <m:jc m:val="left"/>
                    </m:oMathParaPr>
                    <m:oMath xmlns:m="http://schemas.openxmlformats.org/officeDocument/2006/math">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265</m:t>
                          </m:r>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en-US" sz="3700" b="0" i="0"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cm</m:t>
                      </m:r>
                      <m:r>
                        <m:rPr>
                          <m:nor/>
                        </m:rPr>
                        <a:rPr lang="fr-FR" sz="3700">
                          <a:latin typeface="Arial" panose="020B0604020202020204" pitchFamily="34" charset="0"/>
                          <a:ea typeface="Malgun Gothic" panose="020B0503020000020004" pitchFamily="34" charset="-127"/>
                          <a:cs typeface="Arial" panose="020B0604020202020204" pitchFamily="34" charset="0"/>
                        </a:rPr>
                        <m:t>.</m:t>
                      </m:r>
                    </m:oMath>
                  </m:oMathPara>
                </a14:m>
                <a:endParaRPr lang="fr-FR" sz="3700">
                  <a:effectLst/>
                  <a:latin typeface="Arial" panose="020B0604020202020204" pitchFamily="34" charset="0"/>
                  <a:ea typeface="Malgun Gothic" panose="020B0503020000020004" pitchFamily="34" charset="-127"/>
                  <a:cs typeface="Arial" panose="020B0604020202020204" pitchFamily="34" charset="0"/>
                </a:endParaRPr>
              </a:p>
              <a:p>
                <a:pPr>
                  <a:lnSpc>
                    <a:spcPct val="150000"/>
                  </a:lnSpc>
                  <a:spcBef>
                    <a:spcPts val="600"/>
                  </a:spcBef>
                  <a:spcAft>
                    <a:spcPts val="600"/>
                  </a:spcAft>
                </a:pPr>
                <a:r>
                  <a:rPr lang="fr-FR" sz="3700">
                    <a:effectLst/>
                    <a:latin typeface="Arial" panose="020B0604020202020204" pitchFamily="34" charset="0"/>
                    <a:ea typeface="Malgun Gothic" panose="020B0503020000020004" pitchFamily="34" charset="-127"/>
                    <a:cs typeface="Arial" panose="020B0604020202020204" pitchFamily="34" charset="0"/>
                  </a:rPr>
                  <a:t>d) Xét hàm số tốc độ tăng chiều cao của cây cà chua:</a:t>
                </a:r>
                <a:r>
                  <a:rPr lang="fr-FR" sz="3700" i="1">
                    <a:effectLst/>
                    <a:latin typeface="Arial" panose="020B0604020202020204" pitchFamily="34" charset="0"/>
                    <a:ea typeface="Malgun Gothic" panose="020B0503020000020004" pitchFamily="34" charset="-127"/>
                    <a:cs typeface="Arial" panose="020B0604020202020204" pitchFamily="34" charset="0"/>
                  </a:rPr>
                  <a:t> </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700" i="1">
                          <a:latin typeface="Cambria Math" panose="02040503050406030204" pitchFamily="18" charset="0"/>
                          <a:ea typeface="Malgun Gothic" panose="020B0503020000020004" pitchFamily="34" charset="-127"/>
                          <a:cs typeface="Times New Roman" panose="02020603050405020304" pitchFamily="18" charset="0"/>
                        </a:rPr>
                        <m:t>𝑣</m:t>
                      </m:r>
                      <m:d>
                        <m:d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=−0,1</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 (</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30000"/>
                  </a:lnSpc>
                </a:pPr>
                <a14:m>
                  <m:oMathPara xmlns:m="http://schemas.openxmlformats.org/officeDocument/2006/math">
                    <m:oMathParaPr>
                      <m:jc m:val="left"/>
                    </m:oMathParaPr>
                    <m:oMath xmlns:m="http://schemas.openxmlformats.org/officeDocument/2006/math">
                      <m:r>
                        <m:rPr>
                          <m:nor/>
                        </m:rPr>
                        <a:rPr lang="fr-FR" sz="3700">
                          <a:latin typeface="Arial" panose="020B0604020202020204" pitchFamily="34" charset="0"/>
                          <a:ea typeface="Calibri" panose="020F0502020204030204" pitchFamily="34" charset="0"/>
                          <a:cs typeface="Arial" panose="020B0604020202020204" pitchFamily="34" charset="0"/>
                        </a:rPr>
                        <m:t>Ta</m:t>
                      </m:r>
                      <m:r>
                        <m:rPr>
                          <m:nor/>
                        </m:rPr>
                        <a:rPr lang="fr-FR" sz="3700">
                          <a:latin typeface="Arial" panose="020B0604020202020204" pitchFamily="34" charset="0"/>
                          <a:ea typeface="Calibri" panose="020F0502020204030204" pitchFamily="34" charset="0"/>
                          <a:cs typeface="Arial" panose="020B0604020202020204" pitchFamily="34" charset="0"/>
                        </a:rPr>
                        <m:t> </m:t>
                      </m:r>
                      <m:r>
                        <m:rPr>
                          <m:nor/>
                        </m:rPr>
                        <a:rPr lang="fr-FR" sz="3700">
                          <a:latin typeface="Arial" panose="020B0604020202020204" pitchFamily="34" charset="0"/>
                          <a:ea typeface="Calibri" panose="020F0502020204030204" pitchFamily="34" charset="0"/>
                          <a:cs typeface="Arial" panose="020B0604020202020204" pitchFamily="34" charset="0"/>
                        </a:rPr>
                        <m:t>c</m:t>
                      </m:r>
                      <m:r>
                        <m:rPr>
                          <m:nor/>
                        </m:rPr>
                        <a:rPr lang="fr-FR" sz="3700">
                          <a:latin typeface="Arial" panose="020B0604020202020204" pitchFamily="34" charset="0"/>
                          <a:ea typeface="Calibri" panose="020F0502020204030204" pitchFamily="34" charset="0"/>
                          <a:cs typeface="Arial" panose="020B0604020202020204" pitchFamily="34" charset="0"/>
                        </a:rPr>
                        <m:t>ó : </m:t>
                      </m:r>
                      <m:sSup>
                        <m:sSupPr>
                          <m:ctrlPr>
                            <a:rPr lang="en-US" sz="3700" i="1">
                              <a:latin typeface="Cambria Math" panose="02040503050406030204" pitchFamily="18" charset="0"/>
                              <a:ea typeface="Calibri" panose="020F0502020204030204" pitchFamily="34" charset="0"/>
                              <a:cs typeface="Times New Roman" panose="02020603050405020304" pitchFamily="18" charset="0"/>
                            </a:rPr>
                          </m:ctrlPr>
                        </m:sSupPr>
                        <m:e>
                          <m:r>
                            <a:rPr lang="fr-FR" sz="3700" i="1">
                              <a:latin typeface="Cambria Math" panose="02040503050406030204" pitchFamily="18" charset="0"/>
                              <a:ea typeface="Calibri" panose="020F0502020204030204" pitchFamily="34" charset="0"/>
                              <a:cs typeface="Times New Roman" panose="02020603050405020304" pitchFamily="18" charset="0"/>
                            </a:rPr>
                            <m:t>𝑣</m:t>
                          </m:r>
                        </m:e>
                        <m:sup>
                          <m:r>
                            <a:rPr lang="fr-FR" sz="3700"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700" i="1">
                              <a:latin typeface="Cambria Math" panose="02040503050406030204" pitchFamily="18" charset="0"/>
                              <a:ea typeface="Calibri" panose="020F0502020204030204" pitchFamily="34" charset="0"/>
                              <a:cs typeface="Times New Roman" panose="02020603050405020304" pitchFamily="18" charset="0"/>
                            </a:rPr>
                          </m:ctrlPr>
                        </m:dPr>
                        <m:e>
                          <m:r>
                            <a:rPr lang="fr-FR" sz="3700" i="1">
                              <a:latin typeface="Cambria Math" panose="02040503050406030204" pitchFamily="18" charset="0"/>
                              <a:ea typeface="Calibri" panose="020F0502020204030204" pitchFamily="34" charset="0"/>
                              <a:cs typeface="Times New Roman" panose="02020603050405020304" pitchFamily="18" charset="0"/>
                            </a:rPr>
                            <m:t>𝑡</m:t>
                          </m:r>
                        </m:e>
                      </m:d>
                      <m:r>
                        <a:rPr lang="fr-FR" sz="3700" i="1">
                          <a:latin typeface="Cambria Math" panose="02040503050406030204" pitchFamily="18" charset="0"/>
                          <a:ea typeface="Calibri" panose="020F0502020204030204" pitchFamily="34" charset="0"/>
                          <a:cs typeface="Times New Roman" panose="02020603050405020304" pitchFamily="18" charset="0"/>
                        </a:rPr>
                        <m:t>=−0,3</m:t>
                      </m:r>
                      <m:sSup>
                        <m:sSupPr>
                          <m:ctrlPr>
                            <a:rPr lang="en-US" sz="3700" i="1">
                              <a:latin typeface="Cambria Math" panose="02040503050406030204" pitchFamily="18" charset="0"/>
                              <a:ea typeface="Calibri" panose="020F0502020204030204" pitchFamily="34" charset="0"/>
                              <a:cs typeface="Times New Roman" panose="02020603050405020304" pitchFamily="18" charset="0"/>
                            </a:rPr>
                          </m:ctrlPr>
                        </m:sSupPr>
                        <m:e>
                          <m:r>
                            <a:rPr lang="fr-FR" sz="3700" i="1">
                              <a:latin typeface="Cambria Math" panose="02040503050406030204" pitchFamily="18" charset="0"/>
                              <a:ea typeface="Calibri" panose="020F0502020204030204" pitchFamily="34" charset="0"/>
                              <a:cs typeface="Times New Roman" panose="02020603050405020304" pitchFamily="18" charset="0"/>
                            </a:rPr>
                            <m:t>𝑡</m:t>
                          </m:r>
                        </m:e>
                        <m:sup>
                          <m:r>
                            <a:rPr lang="fr-FR" sz="3700" i="1">
                              <a:latin typeface="Cambria Math" panose="02040503050406030204" pitchFamily="18" charset="0"/>
                              <a:ea typeface="Calibri" panose="020F0502020204030204" pitchFamily="34" charset="0"/>
                              <a:cs typeface="Times New Roman" panose="02020603050405020304" pitchFamily="18" charset="0"/>
                            </a:rPr>
                            <m:t>2</m:t>
                          </m:r>
                        </m:sup>
                      </m:sSup>
                      <m:r>
                        <a:rPr lang="fr-FR" sz="3700" i="1">
                          <a:latin typeface="Cambria Math" panose="02040503050406030204" pitchFamily="18" charset="0"/>
                          <a:ea typeface="Calibri" panose="020F0502020204030204" pitchFamily="34" charset="0"/>
                          <a:cs typeface="Times New Roman" panose="02020603050405020304" pitchFamily="18" charset="0"/>
                        </a:rPr>
                        <m:t>+2</m:t>
                      </m:r>
                      <m:r>
                        <a:rPr lang="fr-FR" sz="3700" i="1">
                          <a:latin typeface="Cambria Math" panose="02040503050406030204" pitchFamily="18" charset="0"/>
                          <a:ea typeface="Calibri" panose="020F0502020204030204" pitchFamily="34" charset="0"/>
                          <a:cs typeface="Times New Roman" panose="02020603050405020304" pitchFamily="18" charset="0"/>
                        </a:rPr>
                        <m:t>𝑡</m:t>
                      </m:r>
                      <m:r>
                        <a:rPr lang="fr-FR" sz="37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latin typeface="Cambria Math" panose="02040503050406030204" pitchFamily="18" charset="0"/>
                              <a:ea typeface="Calibri" panose="020F0502020204030204" pitchFamily="34" charset="0"/>
                              <a:cs typeface="Times New Roman" panose="02020603050405020304" pitchFamily="18" charset="0"/>
                            </a:rPr>
                          </m:ctrlPr>
                        </m:sSupPr>
                        <m:e>
                          <m:r>
                            <a:rPr lang="fr-FR" sz="3700" i="1">
                              <a:latin typeface="Cambria Math" panose="02040503050406030204" pitchFamily="18" charset="0"/>
                              <a:ea typeface="Calibri" panose="020F0502020204030204" pitchFamily="34" charset="0"/>
                              <a:cs typeface="Times New Roman" panose="02020603050405020304" pitchFamily="18" charset="0"/>
                            </a:rPr>
                            <m:t>𝑣</m:t>
                          </m:r>
                        </m:e>
                        <m:sup>
                          <m:r>
                            <a:rPr lang="fr-FR" sz="3700"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3700" i="1">
                              <a:latin typeface="Cambria Math" panose="02040503050406030204" pitchFamily="18" charset="0"/>
                              <a:ea typeface="Calibri" panose="020F0502020204030204" pitchFamily="34" charset="0"/>
                              <a:cs typeface="Times New Roman" panose="02020603050405020304" pitchFamily="18" charset="0"/>
                            </a:rPr>
                          </m:ctrlPr>
                        </m:dPr>
                        <m:e>
                          <m:r>
                            <a:rPr lang="fr-FR" sz="3700" i="1">
                              <a:latin typeface="Cambria Math" panose="02040503050406030204" pitchFamily="18" charset="0"/>
                              <a:ea typeface="Calibri" panose="020F0502020204030204" pitchFamily="34" charset="0"/>
                              <a:cs typeface="Times New Roman" panose="02020603050405020304" pitchFamily="18" charset="0"/>
                            </a:rPr>
                            <m:t>𝑡</m:t>
                          </m:r>
                        </m:e>
                      </m:d>
                      <m:r>
                        <a:rPr lang="fr-FR" sz="3700" i="1">
                          <a:latin typeface="Cambria Math" panose="02040503050406030204" pitchFamily="18" charset="0"/>
                          <a:ea typeface="Calibri" panose="020F0502020204030204" pitchFamily="34" charset="0"/>
                          <a:cs typeface="Times New Roman" panose="02020603050405020304" pitchFamily="18" charset="0"/>
                        </a:rPr>
                        <m:t>=0</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khi</m:t>
                      </m:r>
                      <m:r>
                        <m:rPr>
                          <m:nor/>
                        </m:rPr>
                        <a:rPr lang="fr-FR" sz="3700">
                          <a:latin typeface="Arial" panose="020B0604020202020204" pitchFamily="34" charset="0"/>
                          <a:ea typeface="Malgun Gothic" panose="020B0503020000020004" pitchFamily="34" charset="-127"/>
                          <a:cs typeface="Arial" panose="020B0604020202020204" pitchFamily="34" charset="0"/>
                        </a:rPr>
                        <m:t> </m:t>
                      </m:r>
                      <m:r>
                        <a:rPr lang="fr-FR" sz="3700" i="1">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latin typeface="Cambria Math" panose="02040503050406030204" pitchFamily="18" charset="0"/>
                          <a:ea typeface="Malgun Gothic" panose="020B0503020000020004" pitchFamily="34" charset="-127"/>
                          <a:cs typeface="Times New Roman" panose="02020603050405020304" pitchFamily="18" charset="0"/>
                        </a:rPr>
                        <m:t>=0</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ho</m:t>
                      </m:r>
                      <m:r>
                        <m:rPr>
                          <m:nor/>
                        </m:rPr>
                        <a:rPr lang="fr-FR" sz="3700">
                          <a:latin typeface="Arial" panose="020B0604020202020204" pitchFamily="34" charset="0"/>
                          <a:ea typeface="Malgun Gothic" panose="020B0503020000020004" pitchFamily="34" charset="-127"/>
                          <a:cs typeface="Arial" panose="020B0604020202020204" pitchFamily="34" charset="0"/>
                        </a:rPr>
                        <m:t>ặ</m:t>
                      </m:r>
                      <m:r>
                        <m:rPr>
                          <m:nor/>
                        </m:rPr>
                        <a:rPr lang="fr-FR" sz="3700">
                          <a:latin typeface="Arial" panose="020B0604020202020204" pitchFamily="34" charset="0"/>
                          <a:ea typeface="Malgun Gothic" panose="020B0503020000020004" pitchFamily="34" charset="-127"/>
                          <a:cs typeface="Arial" panose="020B0604020202020204" pitchFamily="34" charset="0"/>
                        </a:rPr>
                        <m:t>c</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20</m:t>
                          </m:r>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37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fr-FR" sz="3700">
                    <a:effectLst/>
                    <a:latin typeface="Arial" panose="020B0604020202020204" pitchFamily="34" charset="0"/>
                    <a:ea typeface="Malgun Gothic" panose="020B0503020000020004" pitchFamily="34" charset="-127"/>
                    <a:cs typeface="Arial" panose="020B0604020202020204" pitchFamily="34" charset="0"/>
                  </a:rPr>
                  <a:t>Bảng biến thiên của hàm số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𝑣</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3700">
                    <a:effectLst/>
                    <a:latin typeface="Arial" panose="020B0604020202020204" pitchFamily="34" charset="0"/>
                    <a:ea typeface="Malgun Gothic" panose="020B0503020000020004" pitchFamily="34" charset="-127"/>
                    <a:cs typeface="Arial" panose="020B0604020202020204" pitchFamily="34" charset="0"/>
                  </a:rPr>
                  <a:t> trên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fr-FR" sz="3700">
                    <a:effectLst/>
                    <a:latin typeface="Arial" panose="020B0604020202020204" pitchFamily="34" charset="0"/>
                    <a:ea typeface="Malgun Gothic" panose="020B0503020000020004" pitchFamily="34" charset="-127"/>
                    <a:cs typeface="Arial" panose="020B0604020202020204" pitchFamily="34" charset="0"/>
                  </a:rPr>
                  <a:t> như sau:</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56061" y="2324100"/>
                <a:ext cx="14600420" cy="6966074"/>
              </a:xfrm>
              <a:prstGeom prst="rect">
                <a:avLst/>
              </a:prstGeom>
              <a:blipFill>
                <a:blip r:embed="rId5"/>
                <a:stretch>
                  <a:fillRect l="-1294" r="-1002"/>
                </a:stretch>
              </a:blipFill>
            </p:spPr>
            <p:txBody>
              <a:bodyPr/>
              <a:lstStyle/>
              <a:p>
                <a:r>
                  <a:rPr lang="en-US">
                    <a:noFill/>
                  </a:rPr>
                  <a:t> </a:t>
                </a:r>
              </a:p>
            </p:txBody>
          </p:sp>
        </mc:Fallback>
      </mc:AlternateContent>
    </p:spTree>
    <p:extLst>
      <p:ext uri="{BB962C8B-B14F-4D97-AF65-F5344CB8AC3E}">
        <p14:creationId xmlns:p14="http://schemas.microsoft.com/office/powerpoint/2010/main" val="240893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56061" y="1028700"/>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856061" y="6972300"/>
                <a:ext cx="14600420" cy="2804294"/>
              </a:xfrm>
              <a:prstGeom prst="rect">
                <a:avLst/>
              </a:prstGeom>
            </p:spPr>
            <p:txBody>
              <a:bodyPr wrap="square">
                <a:spAutoFit/>
              </a:bodyPr>
              <a:lstStyle/>
              <a:p>
                <a:pPr algn="just">
                  <a:lnSpc>
                    <a:spcPct val="150000"/>
                  </a:lnSpc>
                  <a:spcBef>
                    <a:spcPts val="600"/>
                  </a:spcBef>
                  <a:spcAft>
                    <a:spcPts val="600"/>
                  </a:spcAft>
                </a:pPr>
                <a:r>
                  <a:rPr lang="fr-FR" sz="3700">
                    <a:latin typeface="Arial" panose="020B0604020202020204" pitchFamily="34" charset="0"/>
                    <a:ea typeface="Calibri" panose="020F0502020204030204" pitchFamily="34" charset="0"/>
                    <a:cs typeface="Arial" panose="020B0604020202020204" pitchFamily="34" charset="0"/>
                  </a:rPr>
                  <a:t>Từ bảng biến thiên ta suy ra vào thời điểm cây cà chua đó phát triển</a:t>
                </a: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3700">
                          <a:latin typeface="Arial" panose="020B0604020202020204" pitchFamily="34" charset="0"/>
                          <a:ea typeface="Calibri" panose="020F0502020204030204" pitchFamily="34" charset="0"/>
                          <a:cs typeface="Arial" panose="020B0604020202020204" pitchFamily="34" charset="0"/>
                        </a:rPr>
                        <m:t>nhanh</m:t>
                      </m:r>
                      <m:r>
                        <m:rPr>
                          <m:nor/>
                        </m:rPr>
                        <a:rPr lang="fr-FR" sz="3700">
                          <a:latin typeface="Arial" panose="020B0604020202020204" pitchFamily="34" charset="0"/>
                          <a:ea typeface="Calibri" panose="020F0502020204030204" pitchFamily="34" charset="0"/>
                          <a:cs typeface="Arial" panose="020B0604020202020204" pitchFamily="34" charset="0"/>
                        </a:rPr>
                        <m:t> </m:t>
                      </m:r>
                      <m:r>
                        <m:rPr>
                          <m:nor/>
                        </m:rPr>
                        <a:rPr lang="fr-FR" sz="3700">
                          <a:latin typeface="Arial" panose="020B0604020202020204" pitchFamily="34" charset="0"/>
                          <a:ea typeface="Calibri" panose="020F0502020204030204" pitchFamily="34" charset="0"/>
                          <a:cs typeface="Arial" panose="020B0604020202020204" pitchFamily="34" charset="0"/>
                        </a:rPr>
                        <m:t>nh</m:t>
                      </m:r>
                      <m:r>
                        <m:rPr>
                          <m:nor/>
                        </m:rPr>
                        <a:rPr lang="fr-FR" sz="3700">
                          <a:latin typeface="Arial" panose="020B0604020202020204" pitchFamily="34" charset="0"/>
                          <a:ea typeface="Calibri" panose="020F0502020204030204" pitchFamily="34" charset="0"/>
                          <a:cs typeface="Arial" panose="020B0604020202020204" pitchFamily="34" charset="0"/>
                        </a:rPr>
                        <m:t>ấ</m:t>
                      </m:r>
                      <m:r>
                        <m:rPr>
                          <m:nor/>
                        </m:rPr>
                        <a:rPr lang="fr-FR" sz="3700">
                          <a:latin typeface="Arial" panose="020B0604020202020204" pitchFamily="34" charset="0"/>
                          <a:ea typeface="Calibri" panose="020F0502020204030204" pitchFamily="34" charset="0"/>
                          <a:cs typeface="Arial" panose="020B0604020202020204" pitchFamily="34" charset="0"/>
                        </a:rPr>
                        <m:t>t</m:t>
                      </m:r>
                      <m:r>
                        <m:rPr>
                          <m:nor/>
                        </m:rPr>
                        <a:rPr lang="fr-FR" sz="3700">
                          <a:latin typeface="Arial" panose="020B0604020202020204" pitchFamily="34" charset="0"/>
                          <a:ea typeface="Calibri" panose="020F0502020204030204" pitchFamily="34" charset="0"/>
                          <a:cs typeface="Arial" panose="020B0604020202020204" pitchFamily="34" charset="0"/>
                        </a:rPr>
                        <m:t> </m:t>
                      </m:r>
                      <m:r>
                        <m:rPr>
                          <m:nor/>
                        </m:rPr>
                        <a:rPr lang="fr-FR" sz="3700">
                          <a:latin typeface="Arial" panose="020B0604020202020204" pitchFamily="34" charset="0"/>
                          <a:ea typeface="Calibri" panose="020F0502020204030204" pitchFamily="34" charset="0"/>
                          <a:cs typeface="Arial" panose="020B0604020202020204" pitchFamily="34" charset="0"/>
                        </a:rPr>
                        <m:t>th</m:t>
                      </m:r>
                      <m:r>
                        <m:rPr>
                          <m:nor/>
                        </m:rPr>
                        <a:rPr lang="fr-FR" sz="3700">
                          <a:latin typeface="Arial" panose="020B0604020202020204" pitchFamily="34" charset="0"/>
                          <a:ea typeface="Calibri" panose="020F0502020204030204" pitchFamily="34" charset="0"/>
                          <a:cs typeface="Arial" panose="020B0604020202020204" pitchFamily="34" charset="0"/>
                        </a:rPr>
                        <m:t>ì </m:t>
                      </m:r>
                      <m:r>
                        <m:rPr>
                          <m:nor/>
                        </m:rPr>
                        <a:rPr lang="fr-FR" sz="3700">
                          <a:latin typeface="Arial" panose="020B0604020202020204" pitchFamily="34" charset="0"/>
                          <a:ea typeface="Calibri" panose="020F0502020204030204" pitchFamily="34" charset="0"/>
                          <a:cs typeface="Arial" panose="020B0604020202020204" pitchFamily="34" charset="0"/>
                        </a:rPr>
                        <m:t>c</m:t>
                      </m:r>
                      <m:r>
                        <m:rPr>
                          <m:nor/>
                        </m:rPr>
                        <a:rPr lang="fr-FR" sz="3700">
                          <a:latin typeface="Arial" panose="020B0604020202020204" pitchFamily="34" charset="0"/>
                          <a:ea typeface="Calibri" panose="020F0502020204030204" pitchFamily="34" charset="0"/>
                          <a:cs typeface="Arial" panose="020B0604020202020204" pitchFamily="34" charset="0"/>
                        </a:rPr>
                        <m:t>â</m:t>
                      </m:r>
                      <m:r>
                        <m:rPr>
                          <m:nor/>
                        </m:rPr>
                        <a:rPr lang="fr-FR" sz="3700">
                          <a:latin typeface="Arial" panose="020B0604020202020204" pitchFamily="34" charset="0"/>
                          <a:ea typeface="Calibri" panose="020F0502020204030204" pitchFamily="34" charset="0"/>
                          <a:cs typeface="Arial" panose="020B0604020202020204" pitchFamily="34" charset="0"/>
                        </a:rPr>
                        <m:t>y</m:t>
                      </m:r>
                      <m:r>
                        <m:rPr>
                          <m:nor/>
                        </m:rPr>
                        <a:rPr lang="fr-FR" sz="3700">
                          <a:latin typeface="Arial" panose="020B0604020202020204" pitchFamily="34" charset="0"/>
                          <a:ea typeface="Calibri" panose="020F0502020204030204" pitchFamily="34" charset="0"/>
                          <a:cs typeface="Arial" panose="020B0604020202020204" pitchFamily="34" charset="0"/>
                        </a:rPr>
                        <m:t> </m:t>
                      </m:r>
                      <m:r>
                        <m:rPr>
                          <m:nor/>
                        </m:rPr>
                        <a:rPr lang="fr-FR" sz="3700">
                          <a:latin typeface="Arial" panose="020B0604020202020204" pitchFamily="34" charset="0"/>
                          <a:ea typeface="Calibri" panose="020F0502020204030204" pitchFamily="34" charset="0"/>
                          <a:cs typeface="Arial" panose="020B0604020202020204" pitchFamily="34" charset="0"/>
                        </a:rPr>
                        <m:t>c</m:t>
                      </m:r>
                      <m:r>
                        <m:rPr>
                          <m:nor/>
                        </m:rPr>
                        <a:rPr lang="fr-FR" sz="3700">
                          <a:latin typeface="Arial" panose="020B0604020202020204" pitchFamily="34" charset="0"/>
                          <a:ea typeface="Calibri" panose="020F0502020204030204" pitchFamily="34" charset="0"/>
                          <a:cs typeface="Arial" panose="020B0604020202020204" pitchFamily="34" charset="0"/>
                        </a:rPr>
                        <m:t>à </m:t>
                      </m:r>
                      <m:r>
                        <m:rPr>
                          <m:nor/>
                        </m:rPr>
                        <a:rPr lang="fr-FR" sz="3700">
                          <a:latin typeface="Arial" panose="020B0604020202020204" pitchFamily="34" charset="0"/>
                          <a:ea typeface="Calibri" panose="020F0502020204030204" pitchFamily="34" charset="0"/>
                          <a:cs typeface="Arial" panose="020B0604020202020204" pitchFamily="34" charset="0"/>
                        </a:rPr>
                        <m:t>chua</m:t>
                      </m:r>
                      <m:r>
                        <m:rPr>
                          <m:nor/>
                        </m:rPr>
                        <a:rPr lang="fr-FR" sz="3700">
                          <a:latin typeface="Arial" panose="020B0604020202020204" pitchFamily="34" charset="0"/>
                          <a:ea typeface="Calibri" panose="020F0502020204030204" pitchFamily="34" charset="0"/>
                          <a:cs typeface="Arial" panose="020B0604020202020204" pitchFamily="34" charset="0"/>
                        </a:rPr>
                        <m:t> </m:t>
                      </m:r>
                      <m:r>
                        <m:rPr>
                          <m:nor/>
                        </m:rPr>
                        <a:rPr lang="fr-FR" sz="3700">
                          <a:latin typeface="Arial" panose="020B0604020202020204" pitchFamily="34" charset="0"/>
                          <a:ea typeface="Calibri" panose="020F0502020204030204" pitchFamily="34" charset="0"/>
                          <a:cs typeface="Arial" panose="020B0604020202020204" pitchFamily="34" charset="0"/>
                        </a:rPr>
                        <m:t>cao</m:t>
                      </m:r>
                      <m:r>
                        <a:rPr lang="en-US" sz="37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effectLst/>
                              <a:latin typeface="Cambria Math" panose="02040503050406030204" pitchFamily="18" charset="0"/>
                              <a:ea typeface="Calibri" panose="020F0502020204030204" pitchFamily="34" charset="0"/>
                              <a:cs typeface="Times New Roman" panose="02020603050405020304" pitchFamily="18" charset="0"/>
                            </a:rPr>
                            <m:t>400</m:t>
                          </m:r>
                        </m:num>
                        <m:den>
                          <m:r>
                            <a:rPr lang="fr-FR" sz="3700" i="1">
                              <a:effectLst/>
                              <a:latin typeface="Cambria Math" panose="02040503050406030204" pitchFamily="18" charset="0"/>
                              <a:ea typeface="Calibri" panose="020F0502020204030204" pitchFamily="34" charset="0"/>
                              <a:cs typeface="Times New Roman" panose="02020603050405020304" pitchFamily="18" charset="0"/>
                            </a:rPr>
                            <m:t>27</m:t>
                          </m:r>
                        </m:den>
                      </m:f>
                      <m:r>
                        <m:rPr>
                          <m:nor/>
                        </m:rPr>
                        <a:rPr lang="en-US" sz="37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cm</m:t>
                      </m:r>
                      <m:r>
                        <m:rPr>
                          <m:nor/>
                        </m:rPr>
                        <a:rPr lang="fr-FR" sz="3700">
                          <a:latin typeface="Arial" panose="020B0604020202020204" pitchFamily="34" charset="0"/>
                          <a:ea typeface="Malgun Gothic" panose="020B0503020000020004" pitchFamily="34" charset="-127"/>
                          <a:cs typeface="Arial" panose="020B0604020202020204" pitchFamily="34" charset="0"/>
                        </a:rPr>
                        <m:t>.</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56061" y="6972300"/>
                <a:ext cx="14600420" cy="2804294"/>
              </a:xfrm>
              <a:prstGeom prst="rect">
                <a:avLst/>
              </a:prstGeom>
              <a:blipFill>
                <a:blip r:embed="rId5"/>
                <a:stretch>
                  <a:fillRect l="-1294" r="-125"/>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5771" y="2171700"/>
            <a:ext cx="8001000" cy="4088010"/>
          </a:xfrm>
          <a:prstGeom prst="rect">
            <a:avLst/>
          </a:prstGeom>
        </p:spPr>
      </p:pic>
    </p:spTree>
    <p:extLst>
      <p:ext uri="{BB962C8B-B14F-4D97-AF65-F5344CB8AC3E}">
        <p14:creationId xmlns:p14="http://schemas.microsoft.com/office/powerpoint/2010/main" val="389096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928E34C-A9B5-33D1-0FDE-781C4F834193}"/>
                  </a:ext>
                </a:extLst>
              </p:cNvPr>
              <p:cNvSpPr/>
              <p:nvPr/>
            </p:nvSpPr>
            <p:spPr>
              <a:xfrm>
                <a:off x="1147776" y="876300"/>
                <a:ext cx="16016990" cy="7232942"/>
              </a:xfrm>
              <a:prstGeom prst="rect">
                <a:avLst/>
              </a:prstGeom>
            </p:spPr>
            <p:txBody>
              <a:bodyPr wrap="square">
                <a:spAutoFit/>
              </a:bodyPr>
              <a:lstStyle/>
              <a:p>
                <a:pPr lvl="0" algn="just" defTabSz="1828800">
                  <a:lnSpc>
                    <a:spcPct val="150000"/>
                  </a:lnSpc>
                  <a:buClr>
                    <a:srgbClr val="000000"/>
                  </a:buClr>
                  <a:defRPr/>
                </a:pPr>
                <a:r>
                  <a:rPr kumimoji="0" lang="vi-VN"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Bài </a:t>
                </a:r>
                <a:r>
                  <a:rPr kumimoji="0" lang="en-US"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8</a:t>
                </a:r>
                <a:r>
                  <a:rPr kumimoji="0" lang="vi-VN"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vi-VN" sz="3800" b="1" i="0" u="none" strike="noStrike" kern="1200" cap="none" spc="0" normalizeH="0" baseline="0" noProof="0" dirty="0">
                    <a:ln>
                      <a:noFill/>
                    </a:ln>
                    <a:solidFill>
                      <a:srgbClr val="2F5496"/>
                    </a:solidFill>
                    <a:effectLst/>
                    <a:uLnTx/>
                    <a:uFillTx/>
                    <a:latin typeface="Arial" panose="020B0604020202020204" pitchFamily="34" charset="0"/>
                    <a:cs typeface="Arial" panose="020B0604020202020204" pitchFamily="34" charset="0"/>
                    <a:sym typeface="Arial"/>
                  </a:rPr>
                  <a:t>(SGK</a:t>
                </a:r>
                <a:r>
                  <a:rPr kumimoji="0" lang="en-US" sz="3800" b="1" i="0" u="none" strike="noStrike" kern="1200" cap="none" spc="0" normalizeH="0" baseline="0" noProof="0" dirty="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en-US"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r>
                  <a:rPr kumimoji="0" lang="vi-VN"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tr.</a:t>
                </a:r>
                <a:r>
                  <a:rPr kumimoji="0" lang="en-US" sz="3800" b="1" i="0" u="none" strike="noStrike" kern="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16</a:t>
                </a:r>
                <a:r>
                  <a:rPr kumimoji="0" lang="en-US" sz="3800" b="1" i="0" u="none" strike="noStrike" kern="1200" cap="none" spc="0" normalizeH="0" baseline="0" noProof="0">
                    <a:ln>
                      <a:noFill/>
                    </a:ln>
                    <a:solidFill>
                      <a:srgbClr val="2F5496"/>
                    </a:solidFill>
                    <a:effectLst/>
                    <a:uLnTx/>
                    <a:uFillTx/>
                    <a:latin typeface="Arial" panose="020B0604020202020204" pitchFamily="34" charset="0"/>
                    <a:cs typeface="Arial" panose="020B0604020202020204" pitchFamily="34" charset="0"/>
                    <a:sym typeface="Arial"/>
                  </a:rPr>
                  <a:t>) </a:t>
                </a:r>
                <a:r>
                  <a:rPr lang="vi-VN" sz="3800">
                    <a:solidFill>
                      <a:srgbClr val="191919"/>
                    </a:solidFill>
                    <a:cs typeface="Arial" panose="020B0604020202020204" pitchFamily="34" charset="0"/>
                    <a:sym typeface="Arial"/>
                  </a:rPr>
                  <a:t>Một quần thể vi khuẩn ban đầu gồm 500 vi khuẩn, sau đó bắt đầu tăng trưởng. Gọi</a:t>
                </a:r>
                <a:r>
                  <a:rPr lang="en-US" sz="3800">
                    <a:solidFill>
                      <a:srgbClr val="191919"/>
                    </a:solidFill>
                    <a:cs typeface="Arial" panose="020B0604020202020204" pitchFamily="34" charset="0"/>
                    <a:sym typeface="Arial"/>
                  </a:rPr>
                  <a:t> </a:t>
                </a:r>
                <a14:m>
                  <m:oMath xmlns:m="http://schemas.openxmlformats.org/officeDocument/2006/math">
                    <m:r>
                      <a:rPr lang="vi-VN" sz="3800" i="1" smtClean="0">
                        <a:solidFill>
                          <a:srgbClr val="191919"/>
                        </a:solidFill>
                        <a:latin typeface="Cambria Math" panose="02040503050406030204" pitchFamily="18" charset="0"/>
                        <a:cs typeface="Arial" panose="020B0604020202020204" pitchFamily="34" charset="0"/>
                        <a:sym typeface="Arial"/>
                      </a:rPr>
                      <m:t>𝑃</m:t>
                    </m:r>
                    <m:r>
                      <a:rPr lang="vi-VN" sz="3800" i="1" smtClean="0">
                        <a:solidFill>
                          <a:srgbClr val="191919"/>
                        </a:solidFill>
                        <a:latin typeface="Cambria Math" panose="02040503050406030204" pitchFamily="18" charset="0"/>
                        <a:cs typeface="Arial" panose="020B0604020202020204" pitchFamily="34" charset="0"/>
                        <a:sym typeface="Arial"/>
                      </a:rPr>
                      <m:t>(</m:t>
                    </m:r>
                    <m:r>
                      <a:rPr lang="vi-VN" sz="3800" i="1" smtClean="0">
                        <a:solidFill>
                          <a:srgbClr val="191919"/>
                        </a:solidFill>
                        <a:latin typeface="Cambria Math" panose="02040503050406030204" pitchFamily="18" charset="0"/>
                        <a:cs typeface="Arial" panose="020B0604020202020204" pitchFamily="34" charset="0"/>
                        <a:sym typeface="Arial"/>
                      </a:rPr>
                      <m:t>𝑡</m:t>
                    </m:r>
                    <m:r>
                      <a:rPr lang="vi-VN" sz="3800" i="1">
                        <a:solidFill>
                          <a:srgbClr val="191919"/>
                        </a:solidFill>
                        <a:latin typeface="Cambria Math" panose="02040503050406030204" pitchFamily="18" charset="0"/>
                        <a:cs typeface="Arial" panose="020B0604020202020204" pitchFamily="34" charset="0"/>
                        <a:sym typeface="Arial"/>
                      </a:rPr>
                      <m:t>)</m:t>
                    </m:r>
                  </m:oMath>
                </a14:m>
                <a:r>
                  <a:rPr lang="vi-VN" sz="3800">
                    <a:solidFill>
                      <a:srgbClr val="191919"/>
                    </a:solidFill>
                    <a:cs typeface="Arial" panose="020B0604020202020204" pitchFamily="34" charset="0"/>
                    <a:sym typeface="Arial"/>
                  </a:rPr>
                  <a:t> là số lượng vi khuẩn của quần thể đó tại thời điểm </a:t>
                </a:r>
                <a14:m>
                  <m:oMath xmlns:m="http://schemas.openxmlformats.org/officeDocument/2006/math">
                    <m:r>
                      <a:rPr lang="vi-VN" sz="3800" i="1" smtClean="0">
                        <a:solidFill>
                          <a:srgbClr val="191919"/>
                        </a:solidFill>
                        <a:latin typeface="Cambria Math" panose="02040503050406030204" pitchFamily="18" charset="0"/>
                        <a:cs typeface="Arial" panose="020B0604020202020204" pitchFamily="34" charset="0"/>
                        <a:sym typeface="Arial"/>
                      </a:rPr>
                      <m:t>𝑡</m:t>
                    </m:r>
                  </m:oMath>
                </a14:m>
                <a:r>
                  <a:rPr lang="vi-VN" sz="3800">
                    <a:solidFill>
                      <a:srgbClr val="191919"/>
                    </a:solidFill>
                    <a:cs typeface="Arial" panose="020B0604020202020204" pitchFamily="34" charset="0"/>
                    <a:sym typeface="Arial"/>
                  </a:rPr>
                  <a:t>, trong đó </a:t>
                </a:r>
                <a14:m>
                  <m:oMath xmlns:m="http://schemas.openxmlformats.org/officeDocument/2006/math">
                    <m:r>
                      <a:rPr lang="vi-VN" sz="3800" i="1" smtClean="0">
                        <a:solidFill>
                          <a:srgbClr val="191919"/>
                        </a:solidFill>
                        <a:latin typeface="Cambria Math" panose="02040503050406030204" pitchFamily="18" charset="0"/>
                        <a:cs typeface="Arial" panose="020B0604020202020204" pitchFamily="34" charset="0"/>
                        <a:sym typeface="Arial"/>
                      </a:rPr>
                      <m:t>𝑡</m:t>
                    </m:r>
                  </m:oMath>
                </a14:m>
                <a:r>
                  <a:rPr lang="vi-VN" sz="3800">
                    <a:solidFill>
                      <a:srgbClr val="191919"/>
                    </a:solidFill>
                    <a:cs typeface="Arial" panose="020B0604020202020204" pitchFamily="34" charset="0"/>
                    <a:sym typeface="Arial"/>
                  </a:rPr>
                  <a:t> tính theo ngày</a:t>
                </a:r>
                <a:r>
                  <a:rPr lang="en-US" sz="3800">
                    <a:solidFill>
                      <a:srgbClr val="191919"/>
                    </a:solidFill>
                    <a:cs typeface="Arial" panose="020B0604020202020204" pitchFamily="34" charset="0"/>
                    <a:sym typeface="Arial"/>
                  </a:rPr>
                  <a:t> </a:t>
                </a:r>
                <a14:m>
                  <m:oMath xmlns:m="http://schemas.openxmlformats.org/officeDocument/2006/math">
                    <m:r>
                      <a:rPr lang="vi-VN" sz="3800" i="1" smtClean="0">
                        <a:solidFill>
                          <a:srgbClr val="191919"/>
                        </a:solidFill>
                        <a:latin typeface="Cambria Math" panose="02040503050406030204" pitchFamily="18" charset="0"/>
                        <a:cs typeface="Arial" panose="020B0604020202020204" pitchFamily="34" charset="0"/>
                        <a:sym typeface="Arial"/>
                      </a:rPr>
                      <m:t>(</m:t>
                    </m:r>
                    <m:r>
                      <a:rPr lang="vi-VN" sz="3800" i="1">
                        <a:solidFill>
                          <a:srgbClr val="191919"/>
                        </a:solidFill>
                        <a:latin typeface="Cambria Math" panose="02040503050406030204" pitchFamily="18" charset="0"/>
                        <a:cs typeface="Arial" panose="020B0604020202020204" pitchFamily="34" charset="0"/>
                        <a:sym typeface="Arial"/>
                      </a:rPr>
                      <m:t>0≤</m:t>
                    </m:r>
                    <m:r>
                      <a:rPr lang="vi-VN" sz="3800" i="1">
                        <a:solidFill>
                          <a:srgbClr val="191919"/>
                        </a:solidFill>
                        <a:latin typeface="Cambria Math" panose="02040503050406030204" pitchFamily="18" charset="0"/>
                        <a:cs typeface="Arial" panose="020B0604020202020204" pitchFamily="34" charset="0"/>
                        <a:sym typeface="Arial"/>
                      </a:rPr>
                      <m:t>𝑡</m:t>
                    </m:r>
                    <m:r>
                      <a:rPr lang="vi-VN" sz="3800" i="1">
                        <a:solidFill>
                          <a:srgbClr val="191919"/>
                        </a:solidFill>
                        <a:latin typeface="Cambria Math" panose="02040503050406030204" pitchFamily="18" charset="0"/>
                        <a:cs typeface="Arial" panose="020B0604020202020204" pitchFamily="34" charset="0"/>
                        <a:sym typeface="Arial"/>
                      </a:rPr>
                      <m:t>≤10).</m:t>
                    </m:r>
                  </m:oMath>
                </a14:m>
                <a:r>
                  <a:rPr lang="en-US" sz="3800">
                    <a:solidFill>
                      <a:srgbClr val="191919"/>
                    </a:solidFill>
                    <a:cs typeface="Arial" panose="020B0604020202020204" pitchFamily="34" charset="0"/>
                    <a:sym typeface="Arial"/>
                  </a:rPr>
                  <a:t> </a:t>
                </a:r>
                <a:r>
                  <a:rPr lang="vi-VN" sz="3800">
                    <a:solidFill>
                      <a:srgbClr val="191919"/>
                    </a:solidFill>
                    <a:cs typeface="Arial" panose="020B0604020202020204" pitchFamily="34" charset="0"/>
                    <a:sym typeface="Arial"/>
                  </a:rPr>
                  <a:t>Tốc độ tăng trưởng của quần thể vi khuẩn đó cho bởi hàm số </a:t>
                </a:r>
                <a14:m>
                  <m:oMath xmlns:m="http://schemas.openxmlformats.org/officeDocument/2006/math">
                    <m:r>
                      <a:rPr lang="vi-VN" sz="3800" i="1" smtClean="0">
                        <a:solidFill>
                          <a:srgbClr val="191919"/>
                        </a:solidFill>
                        <a:latin typeface="Cambria Math" panose="02040503050406030204" pitchFamily="18" charset="0"/>
                        <a:cs typeface="Arial" panose="020B0604020202020204" pitchFamily="34" charset="0"/>
                        <a:sym typeface="Arial"/>
                      </a:rPr>
                      <m:t>𝑃</m:t>
                    </m:r>
                    <m:r>
                      <a:rPr lang="vi-VN" sz="3800" i="1" smtClean="0">
                        <a:solidFill>
                          <a:srgbClr val="191919"/>
                        </a:solidFill>
                        <a:latin typeface="Cambria Math" panose="02040503050406030204" pitchFamily="18" charset="0"/>
                        <a:cs typeface="Arial" panose="020B0604020202020204" pitchFamily="34" charset="0"/>
                        <a:sym typeface="Arial"/>
                      </a:rPr>
                      <m:t>′(</m:t>
                    </m:r>
                    <m:r>
                      <a:rPr lang="vi-VN" sz="3800" i="1" smtClean="0">
                        <a:solidFill>
                          <a:srgbClr val="191919"/>
                        </a:solidFill>
                        <a:latin typeface="Cambria Math" panose="02040503050406030204" pitchFamily="18" charset="0"/>
                        <a:cs typeface="Arial" panose="020B0604020202020204" pitchFamily="34" charset="0"/>
                        <a:sym typeface="Arial"/>
                      </a:rPr>
                      <m:t>𝑡</m:t>
                    </m:r>
                    <m:r>
                      <a:rPr lang="vi-VN" sz="3800" i="1" smtClean="0">
                        <a:solidFill>
                          <a:srgbClr val="191919"/>
                        </a:solidFill>
                        <a:latin typeface="Cambria Math" panose="02040503050406030204" pitchFamily="18" charset="0"/>
                        <a:cs typeface="Arial" panose="020B0604020202020204" pitchFamily="34" charset="0"/>
                        <a:sym typeface="Arial"/>
                      </a:rPr>
                      <m:t>)=</m:t>
                    </m:r>
                    <m:r>
                      <a:rPr lang="vi-VN" sz="3800" i="1">
                        <a:solidFill>
                          <a:srgbClr val="191919"/>
                        </a:solidFill>
                        <a:latin typeface="Cambria Math" panose="02040503050406030204" pitchFamily="18" charset="0"/>
                        <a:cs typeface="Arial" panose="020B0604020202020204" pitchFamily="34" charset="0"/>
                        <a:sym typeface="Arial"/>
                      </a:rPr>
                      <m:t>𝑘</m:t>
                    </m:r>
                    <m:rad>
                      <m:radPr>
                        <m:degHide m:val="on"/>
                        <m:ctrlPr>
                          <a:rPr lang="vi-VN" sz="3800" i="1" smtClean="0">
                            <a:solidFill>
                              <a:srgbClr val="191919"/>
                            </a:solidFill>
                            <a:latin typeface="Cambria Math" panose="02040503050406030204" pitchFamily="18" charset="0"/>
                            <a:cs typeface="Arial" panose="020B0604020202020204" pitchFamily="34" charset="0"/>
                            <a:sym typeface="Arial"/>
                          </a:rPr>
                        </m:ctrlPr>
                      </m:radPr>
                      <m:deg/>
                      <m:e>
                        <m:r>
                          <a:rPr lang="en-US" sz="3800" b="0" i="1" smtClean="0">
                            <a:solidFill>
                              <a:srgbClr val="191919"/>
                            </a:solidFill>
                            <a:latin typeface="Cambria Math" panose="02040503050406030204" pitchFamily="18" charset="0"/>
                            <a:cs typeface="Arial" panose="020B0604020202020204" pitchFamily="34" charset="0"/>
                            <a:sym typeface="Arial"/>
                          </a:rPr>
                          <m:t>𝑡</m:t>
                        </m:r>
                      </m:e>
                    </m:rad>
                  </m:oMath>
                </a14:m>
                <a:r>
                  <a:rPr lang="vi-VN" sz="3800">
                    <a:solidFill>
                      <a:srgbClr val="191919"/>
                    </a:solidFill>
                    <a:cs typeface="Arial" panose="020B0604020202020204" pitchFamily="34" charset="0"/>
                    <a:sym typeface="Arial"/>
                  </a:rPr>
                  <a:t>,</a:t>
                </a:r>
                <a:r>
                  <a:rPr lang="en-US" sz="3800">
                    <a:solidFill>
                      <a:srgbClr val="191919"/>
                    </a:solidFill>
                    <a:cs typeface="Arial" panose="020B0604020202020204" pitchFamily="34" charset="0"/>
                    <a:sym typeface="Arial"/>
                  </a:rPr>
                  <a:t> </a:t>
                </a:r>
                <a:r>
                  <a:rPr lang="vi-VN" sz="3800">
                    <a:solidFill>
                      <a:srgbClr val="191919"/>
                    </a:solidFill>
                    <a:cs typeface="Arial" panose="020B0604020202020204" pitchFamily="34" charset="0"/>
                    <a:sym typeface="Arial"/>
                  </a:rPr>
                  <a:t>trong đó </a:t>
                </a:r>
                <a14:m>
                  <m:oMath xmlns:m="http://schemas.openxmlformats.org/officeDocument/2006/math">
                    <m:r>
                      <a:rPr lang="vi-VN" sz="3800" i="1" smtClean="0">
                        <a:solidFill>
                          <a:srgbClr val="191919"/>
                        </a:solidFill>
                        <a:latin typeface="Cambria Math" panose="02040503050406030204" pitchFamily="18" charset="0"/>
                        <a:cs typeface="Arial" panose="020B0604020202020204" pitchFamily="34" charset="0"/>
                        <a:sym typeface="Arial"/>
                      </a:rPr>
                      <m:t>𝑘</m:t>
                    </m:r>
                  </m:oMath>
                </a14:m>
                <a:r>
                  <a:rPr lang="vi-VN" sz="3800">
                    <a:solidFill>
                      <a:srgbClr val="191919"/>
                    </a:solidFill>
                    <a:cs typeface="Arial" panose="020B0604020202020204" pitchFamily="34" charset="0"/>
                    <a:sym typeface="Arial"/>
                  </a:rPr>
                  <a:t> là hằng số. Sau 1 ngày, số lượng vi khuẩn của quần thể đó đã tăng lên</a:t>
                </a:r>
                <a:r>
                  <a:rPr lang="en-US" sz="3800">
                    <a:solidFill>
                      <a:srgbClr val="191919"/>
                    </a:solidFill>
                    <a:cs typeface="Arial" panose="020B0604020202020204" pitchFamily="34" charset="0"/>
                    <a:sym typeface="Arial"/>
                  </a:rPr>
                  <a:t> </a:t>
                </a:r>
                <a:r>
                  <a:rPr lang="vi-VN" sz="3800">
                    <a:solidFill>
                      <a:srgbClr val="191919"/>
                    </a:solidFill>
                    <a:cs typeface="Arial" panose="020B0604020202020204" pitchFamily="34" charset="0"/>
                    <a:sym typeface="Arial"/>
                  </a:rPr>
                  <a:t>thành </a:t>
                </a:r>
                <a14:m>
                  <m:oMath xmlns:m="http://schemas.openxmlformats.org/officeDocument/2006/math">
                    <m:r>
                      <a:rPr lang="vi-VN" sz="3800" i="1" smtClean="0">
                        <a:solidFill>
                          <a:srgbClr val="191919"/>
                        </a:solidFill>
                        <a:latin typeface="Cambria Math" panose="02040503050406030204" pitchFamily="18" charset="0"/>
                        <a:cs typeface="Arial" panose="020B0604020202020204" pitchFamily="34" charset="0"/>
                        <a:sym typeface="Arial"/>
                      </a:rPr>
                      <m:t>600</m:t>
                    </m:r>
                  </m:oMath>
                </a14:m>
                <a:r>
                  <a:rPr lang="vi-VN" sz="3800">
                    <a:solidFill>
                      <a:srgbClr val="191919"/>
                    </a:solidFill>
                    <a:cs typeface="Arial" panose="020B0604020202020204" pitchFamily="34" charset="0"/>
                    <a:sym typeface="Arial"/>
                  </a:rPr>
                  <a:t> vi khuẩn (Nguồn: R. Larson and B. Edwards, Calculus 10e, Cengage 2014). Tính</a:t>
                </a:r>
                <a:r>
                  <a:rPr lang="en-US" sz="3800">
                    <a:solidFill>
                      <a:srgbClr val="191919"/>
                    </a:solidFill>
                    <a:cs typeface="Arial" panose="020B0604020202020204" pitchFamily="34" charset="0"/>
                    <a:sym typeface="Arial"/>
                  </a:rPr>
                  <a:t> </a:t>
                </a:r>
                <a:r>
                  <a:rPr lang="vi-VN" sz="3800">
                    <a:solidFill>
                      <a:srgbClr val="191919"/>
                    </a:solidFill>
                    <a:cs typeface="Arial" panose="020B0604020202020204" pitchFamily="34" charset="0"/>
                    <a:sym typeface="Arial"/>
                  </a:rPr>
                  <a:t>số lượng vi khuẩn của quần thể đó sau </a:t>
                </a:r>
                <a14:m>
                  <m:oMath xmlns:m="http://schemas.openxmlformats.org/officeDocument/2006/math">
                    <m:r>
                      <a:rPr lang="vi-VN" sz="3800" i="1" smtClean="0">
                        <a:solidFill>
                          <a:srgbClr val="191919"/>
                        </a:solidFill>
                        <a:latin typeface="Cambria Math" panose="02040503050406030204" pitchFamily="18" charset="0"/>
                        <a:cs typeface="Arial" panose="020B0604020202020204" pitchFamily="34" charset="0"/>
                        <a:sym typeface="Arial"/>
                      </a:rPr>
                      <m:t>7</m:t>
                    </m:r>
                  </m:oMath>
                </a14:m>
                <a:r>
                  <a:rPr lang="vi-VN" sz="3800">
                    <a:solidFill>
                      <a:srgbClr val="191919"/>
                    </a:solidFill>
                    <a:cs typeface="Arial" panose="020B0604020202020204" pitchFamily="34" charset="0"/>
                    <a:sym typeface="Arial"/>
                  </a:rPr>
                  <a:t> ngày (làm tròn kết quả đến hàng đơn vị).</a:t>
                </a:r>
                <a:endParaRPr kumimoji="0" lang="en-US" sz="3800" b="0" i="0" u="none" strike="noStrike" kern="0" cap="none" spc="0" normalizeH="0" baseline="0" noProof="0" dirty="0">
                  <a:ln>
                    <a:noFill/>
                  </a:ln>
                  <a:solidFill>
                    <a:srgbClr val="191919"/>
                  </a:solidFill>
                  <a:effectLst/>
                  <a:uLnTx/>
                  <a:uFillTx/>
                  <a:latin typeface="Arial"/>
                  <a:cs typeface="Arial" panose="020B0604020202020204" pitchFamily="34" charset="0"/>
                  <a:sym typeface="Arial"/>
                </a:endParaRPr>
              </a:p>
            </p:txBody>
          </p:sp>
        </mc:Choice>
        <mc:Fallback xmlns="">
          <p:sp>
            <p:nvSpPr>
              <p:cNvPr id="7" name="Rectangle 6">
                <a:extLst>
                  <a:ext uri="{FF2B5EF4-FFF2-40B4-BE49-F238E27FC236}">
                    <a16:creationId xmlns:a16="http://schemas.microsoft.com/office/drawing/2014/main" id="{2928E34C-A9B5-33D1-0FDE-781C4F834193}"/>
                  </a:ext>
                </a:extLst>
              </p:cNvPr>
              <p:cNvSpPr>
                <a:spLocks noRot="1" noChangeAspect="1" noMove="1" noResize="1" noEditPoints="1" noAdjustHandles="1" noChangeArrowheads="1" noChangeShapeType="1" noTextEdit="1"/>
              </p:cNvSpPr>
              <p:nvPr/>
            </p:nvSpPr>
            <p:spPr>
              <a:xfrm>
                <a:off x="1147776" y="876300"/>
                <a:ext cx="16016990" cy="7232942"/>
              </a:xfrm>
              <a:prstGeom prst="rect">
                <a:avLst/>
              </a:prstGeom>
              <a:blipFill>
                <a:blip r:embed="rId5"/>
                <a:stretch>
                  <a:fillRect l="-1256" r="-1218"/>
                </a:stretch>
              </a:blipFill>
            </p:spPr>
            <p:txBody>
              <a:bodyPr/>
              <a:lstStyle/>
              <a:p>
                <a:r>
                  <a:rPr lang="en-US">
                    <a:noFill/>
                  </a:rPr>
                  <a:t> </a:t>
                </a:r>
              </a:p>
            </p:txBody>
          </p:sp>
        </mc:Fallback>
      </mc:AlternateContent>
      <p:pic>
        <p:nvPicPr>
          <p:cNvPr id="8" name="Picture 7"/>
          <p:cNvPicPr>
            <a:picLocks noChangeAspect="1"/>
          </p:cNvPicPr>
          <p:nvPr/>
        </p:nvPicPr>
        <p:blipFill>
          <a:blip r:embed="rId6"/>
          <a:stretch>
            <a:fillRect/>
          </a:stretch>
        </p:blipFill>
        <p:spPr>
          <a:xfrm>
            <a:off x="15925801" y="7910175"/>
            <a:ext cx="1238966" cy="1941797"/>
          </a:xfrm>
          <a:prstGeom prst="rect">
            <a:avLst/>
          </a:prstGeom>
        </p:spPr>
      </p:pic>
    </p:spTree>
    <p:extLst>
      <p:ext uri="{BB962C8B-B14F-4D97-AF65-F5344CB8AC3E}">
        <p14:creationId xmlns:p14="http://schemas.microsoft.com/office/powerpoint/2010/main" val="38922147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546903" y="846807"/>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546903" y="1951621"/>
                <a:ext cx="15438620" cy="7568610"/>
              </a:xfrm>
              <a:prstGeom prst="rect">
                <a:avLst/>
              </a:prstGeom>
            </p:spPr>
            <p:txBody>
              <a:bodyPr wrap="square">
                <a:spAutoFit/>
              </a:bodyPr>
              <a:lstStyle/>
              <a:p>
                <a:pPr>
                  <a:lnSpc>
                    <a:spcPct val="150000"/>
                  </a:lnSpc>
                </a:pPr>
                <a:r>
                  <a:rPr lang="fr-FR" sz="3700">
                    <a:latin typeface="Arial" panose="020B0604020202020204" pitchFamily="34" charset="0"/>
                    <a:ea typeface="Calibri" panose="020F0502020204030204" pitchFamily="34" charset="0"/>
                    <a:cs typeface="Arial" panose="020B0604020202020204" pitchFamily="34" charset="0"/>
                  </a:rPr>
                  <a:t>Hàm số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𝑃</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𝑡</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700">
                    <a:effectLst/>
                    <a:latin typeface="Arial" panose="020B0604020202020204" pitchFamily="34" charset="0"/>
                    <a:ea typeface="Malgun Gothic" panose="020B0503020000020004" pitchFamily="34" charset="-127"/>
                    <a:cs typeface="Arial" panose="020B0604020202020204" pitchFamily="34" charset="0"/>
                  </a:rPr>
                  <a:t> là một nguyên hàm của hàm số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fr-FR"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m:rPr>
                          <m:nor/>
                        </m:rPr>
                        <a:rPr lang="fr-FR" sz="3700">
                          <a:latin typeface="Arial" panose="020B0604020202020204" pitchFamily="34" charset="0"/>
                          <a:ea typeface="Malgun Gothic" panose="020B0503020000020004" pitchFamily="34" charset="-127"/>
                          <a:cs typeface="Arial" panose="020B0604020202020204" pitchFamily="34" charset="0"/>
                        </a:rPr>
                        <m:t>Ta</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c</m:t>
                      </m:r>
                      <m:r>
                        <m:rPr>
                          <m:nor/>
                        </m:rPr>
                        <a:rPr lang="fr-FR" sz="3700">
                          <a:latin typeface="Arial" panose="020B0604020202020204" pitchFamily="34" charset="0"/>
                          <a:ea typeface="Malgun Gothic" panose="020B0503020000020004" pitchFamily="34" charset="-127"/>
                          <a:cs typeface="Arial" panose="020B0604020202020204" pitchFamily="34" charset="0"/>
                        </a:rPr>
                        <m:t>ó :</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nary>
                        <m:naryPr>
                          <m:limLoc m:val="undOvr"/>
                          <m:subHide m:val="on"/>
                          <m:sup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e>
                      </m:nary>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𝑑𝑡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nary>
                        <m:naryPr>
                          <m:limLoc m:val="undOvr"/>
                          <m:subHide m:val="on"/>
                          <m:sup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𝑘</m:t>
                          </m:r>
                          <m:rad>
                            <m:radPr>
                              <m:deg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ra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𝑑𝑡</m:t>
                          </m:r>
                        </m:e>
                      </m:nary>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𝑘</m:t>
                      </m:r>
                      <m:nary>
                        <m:naryPr>
                          <m:limLoc m:val="undOvr"/>
                          <m:subHide m:val="on"/>
                          <m:sup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m:t>
                                  </m:r>
                                </m:den>
                              </m:f>
                            </m:sup>
                          </m:sSup>
                        </m:e>
                      </m:nary>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𝑑𝑡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𝑘</m:t>
                          </m:r>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sup>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m:t>
                              </m:r>
                            </m:den>
                          </m:f>
                        </m:sup>
                      </m:sSup>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𝑘</m:t>
                          </m:r>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ad>
                        <m:radPr>
                          <m:deg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ra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m:rPr>
                          <m:nor/>
                        </m:rPr>
                        <a:rPr lang="fr-FR" sz="3700">
                          <a:latin typeface="Arial" panose="020B0604020202020204" pitchFamily="34" charset="0"/>
                          <a:ea typeface="Malgun Gothic" panose="020B0503020000020004" pitchFamily="34" charset="-127"/>
                          <a:cs typeface="Arial" panose="020B0604020202020204" pitchFamily="34" charset="0"/>
                        </a:rPr>
                        <m:t>Suy</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ra</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2</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𝑘</m:t>
                          </m:r>
                        </m:num>
                        <m:den>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ad>
                        <m:radPr>
                          <m:degHide m:val="on"/>
                          <m:ctrlPr>
                            <a:rPr lang="en-US" sz="37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e>
                      </m:rad>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37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700">
                  <a:effectLst/>
                  <a:latin typeface="Arial" panose="020B0604020202020204" pitchFamily="34" charset="0"/>
                  <a:ea typeface="Malgun Gothic" panose="020B0503020000020004" pitchFamily="34" charset="-127"/>
                  <a:cs typeface="Times New Roman" panose="02020603050405020304" pitchFamily="18" charset="0"/>
                </a:endParaRPr>
              </a:p>
              <a:p>
                <a:pPr>
                  <a:lnSpc>
                    <a:spcPct val="200000"/>
                  </a:lnSpc>
                </a:pPr>
                <a:r>
                  <a:rPr lang="fr-FR" sz="3700">
                    <a:effectLst/>
                    <a:latin typeface="Arial" panose="020B0604020202020204" pitchFamily="34" charset="0"/>
                    <a:ea typeface="Malgun Gothic" panose="020B0503020000020004" pitchFamily="34" charset="-127"/>
                    <a:cs typeface="Arial" panose="020B0604020202020204" pitchFamily="34" charset="0"/>
                  </a:rPr>
                  <a:t>Quần thể vi khuẩn ban đầu gồm 500 vi khuẩn nên với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fr-FR" sz="37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𝑃</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=500</m:t>
                    </m:r>
                  </m:oMath>
                </a14:m>
                <a:r>
                  <a:rPr lang="fr-FR" sz="3700">
                    <a:effectLst/>
                    <a:latin typeface="Arial" panose="020B0604020202020204" pitchFamily="34" charset="0"/>
                    <a:ea typeface="Malgun Gothic" panose="020B0503020000020004" pitchFamily="34" charset="-127"/>
                    <a:cs typeface="Arial" panose="020B0604020202020204" pitchFamily="34" charset="0"/>
                  </a:rPr>
                  <a:t> </a:t>
                </a:r>
                <a:endParaRPr lang="en-US" sz="3700" b="0" i="0">
                  <a:effectLst/>
                  <a:latin typeface="Cambria Math" panose="02040503050406030204" pitchFamily="18" charset="0"/>
                  <a:ea typeface="Malgun Gothic" panose="020B0503020000020004" pitchFamily="34" charset="-127"/>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m:rPr>
                          <m:nor/>
                        </m:rPr>
                        <a:rPr lang="fr-FR" sz="3700">
                          <a:latin typeface="Arial" panose="020B0604020202020204" pitchFamily="34" charset="0"/>
                          <a:ea typeface="Malgun Gothic" panose="020B0503020000020004" pitchFamily="34" charset="-127"/>
                          <a:cs typeface="Arial" panose="020B0604020202020204" pitchFamily="34" charset="0"/>
                        </a:rPr>
                        <m:t>hay</m:t>
                      </m:r>
                      <m:r>
                        <m:rPr>
                          <m:nor/>
                        </m:rPr>
                        <a:rPr lang="fr-FR" sz="3700">
                          <a:latin typeface="Arial" panose="020B0604020202020204" pitchFamily="34" charset="0"/>
                          <a:ea typeface="Malgun Gothic" panose="020B0503020000020004" pitchFamily="34" charset="-127"/>
                          <a:cs typeface="Arial" panose="020B0604020202020204" pitchFamily="34" charset="0"/>
                        </a:rPr>
                        <m:t> </m:t>
                      </m:r>
                      <m:r>
                        <a:rPr lang="fr-FR" sz="3700" i="1">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700" i="1">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latin typeface="Cambria Math" panose="02040503050406030204" pitchFamily="18" charset="0"/>
                              <a:ea typeface="Malgun Gothic" panose="020B0503020000020004" pitchFamily="34" charset="-127"/>
                              <a:cs typeface="Times New Roman" panose="02020603050405020304" pitchFamily="18" charset="0"/>
                            </a:rPr>
                            <m:t>0</m:t>
                          </m:r>
                        </m:e>
                      </m:d>
                      <m:r>
                        <a:rPr lang="fr-FR" sz="3700" i="1">
                          <a:latin typeface="Cambria Math" panose="02040503050406030204" pitchFamily="18" charset="0"/>
                          <a:ea typeface="Malgun Gothic" panose="020B0503020000020004" pitchFamily="34" charset="-127"/>
                          <a:cs typeface="Times New Roman" panose="02020603050405020304" pitchFamily="18" charset="0"/>
                        </a:rPr>
                        <m:t>=500</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suy</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ra</m:t>
                      </m:r>
                      <m:r>
                        <m:rPr>
                          <m:nor/>
                        </m:rPr>
                        <a:rPr lang="fr-FR" sz="3700">
                          <a:latin typeface="Arial" panose="020B0604020202020204" pitchFamily="34" charset="0"/>
                          <a:ea typeface="Malgun Gothic" panose="020B0503020000020004" pitchFamily="34" charset="-127"/>
                          <a:cs typeface="Arial" panose="020B0604020202020204" pitchFamily="34" charset="0"/>
                        </a:rPr>
                        <m:t> </m:t>
                      </m:r>
                      <m:f>
                        <m:fPr>
                          <m:ctrlPr>
                            <a:rPr lang="en-US" sz="3700" i="1">
                              <a:latin typeface="Cambria Math" panose="02040503050406030204" pitchFamily="18" charset="0"/>
                              <a:ea typeface="Malgun Gothic" panose="020B0503020000020004" pitchFamily="34" charset="-127"/>
                              <a:cs typeface="Times New Roman" panose="02020603050405020304" pitchFamily="18" charset="0"/>
                            </a:rPr>
                          </m:ctrlPr>
                        </m:fPr>
                        <m:num>
                          <m:r>
                            <a:rPr lang="fr-FR" sz="3700" i="1">
                              <a:latin typeface="Cambria Math" panose="02040503050406030204" pitchFamily="18" charset="0"/>
                              <a:ea typeface="Malgun Gothic" panose="020B0503020000020004" pitchFamily="34" charset="-127"/>
                              <a:cs typeface="Times New Roman" panose="02020603050405020304" pitchFamily="18" charset="0"/>
                            </a:rPr>
                            <m:t>2</m:t>
                          </m:r>
                          <m:r>
                            <a:rPr lang="fr-FR" sz="3700" i="1">
                              <a:latin typeface="Cambria Math" panose="02040503050406030204" pitchFamily="18" charset="0"/>
                              <a:ea typeface="Malgun Gothic" panose="020B0503020000020004" pitchFamily="34" charset="-127"/>
                              <a:cs typeface="Times New Roman" panose="02020603050405020304" pitchFamily="18" charset="0"/>
                            </a:rPr>
                            <m:t>𝑘</m:t>
                          </m:r>
                        </m:num>
                        <m:den>
                          <m:r>
                            <a:rPr lang="fr-FR" sz="3700" i="1">
                              <a:latin typeface="Cambria Math" panose="02040503050406030204" pitchFamily="18" charset="0"/>
                              <a:ea typeface="Malgun Gothic" panose="020B0503020000020004" pitchFamily="34" charset="-127"/>
                              <a:cs typeface="Times New Roman" panose="02020603050405020304" pitchFamily="18" charset="0"/>
                            </a:rPr>
                            <m:t>3</m:t>
                          </m:r>
                        </m:den>
                      </m:f>
                      <m:r>
                        <a:rPr lang="fr-FR" sz="3700" i="1">
                          <a:latin typeface="Cambria Math" panose="02040503050406030204" pitchFamily="18" charset="0"/>
                          <a:ea typeface="Malgun Gothic" panose="020B0503020000020004" pitchFamily="34" charset="-127"/>
                          <a:cs typeface="Times New Roman" panose="02020603050405020304" pitchFamily="18" charset="0"/>
                        </a:rPr>
                        <m:t>.0+</m:t>
                      </m:r>
                      <m:r>
                        <a:rPr lang="fr-FR" sz="3700" i="1">
                          <a:latin typeface="Cambria Math" panose="02040503050406030204" pitchFamily="18" charset="0"/>
                          <a:ea typeface="Malgun Gothic" panose="020B0503020000020004" pitchFamily="34" charset="-127"/>
                          <a:cs typeface="Times New Roman" panose="02020603050405020304" pitchFamily="18" charset="0"/>
                        </a:rPr>
                        <m:t>𝐶</m:t>
                      </m:r>
                      <m:r>
                        <a:rPr lang="fr-FR" sz="3700" i="1">
                          <a:latin typeface="Cambria Math" panose="02040503050406030204" pitchFamily="18" charset="0"/>
                          <a:ea typeface="Malgun Gothic" panose="020B0503020000020004" pitchFamily="34" charset="-127"/>
                          <a:cs typeface="Times New Roman" panose="02020603050405020304" pitchFamily="18" charset="0"/>
                        </a:rPr>
                        <m:t>=500</m:t>
                      </m:r>
                      <m:r>
                        <m:rPr>
                          <m:nor/>
                        </m:rPr>
                        <a:rPr lang="fr-FR" sz="3700">
                          <a:latin typeface="Arial" panose="020B0604020202020204" pitchFamily="34" charset="0"/>
                          <a:ea typeface="Malgun Gothic" panose="020B0503020000020004" pitchFamily="34" charset="-127"/>
                          <a:cs typeface="Arial" panose="020B0604020202020204" pitchFamily="34" charset="0"/>
                        </a:rPr>
                        <m:t>, </m:t>
                      </m:r>
                      <m:r>
                        <m:rPr>
                          <m:nor/>
                        </m:rPr>
                        <a:rPr lang="fr-FR" sz="3700">
                          <a:latin typeface="Arial" panose="020B0604020202020204" pitchFamily="34" charset="0"/>
                          <a:ea typeface="Malgun Gothic" panose="020B0503020000020004" pitchFamily="34" charset="-127"/>
                          <a:cs typeface="Arial" panose="020B0604020202020204" pitchFamily="34" charset="0"/>
                        </a:rPr>
                        <m:t>do</m:t>
                      </m:r>
                      <m:r>
                        <m:rPr>
                          <m:nor/>
                        </m:rPr>
                        <a:rPr lang="fr-FR" sz="3700">
                          <a:latin typeface="Arial" panose="020B0604020202020204" pitchFamily="34" charset="0"/>
                          <a:ea typeface="Malgun Gothic" panose="020B0503020000020004" pitchFamily="34" charset="-127"/>
                          <a:cs typeface="Arial" panose="020B0604020202020204" pitchFamily="34" charset="0"/>
                        </a:rPr>
                        <m:t> đó</m:t>
                      </m:r>
                      <m:r>
                        <a:rPr lang="en-US" sz="3700" b="0" i="1" smtClean="0">
                          <a:latin typeface="Cambria Math" panose="02040503050406030204" pitchFamily="18" charset="0"/>
                          <a:ea typeface="Malgun Gothic" panose="020B0503020000020004" pitchFamily="34" charset="-127"/>
                          <a:cs typeface="Arial" panose="020B0604020202020204" pitchFamily="34" charset="0"/>
                        </a:rPr>
                        <m:t> </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fr-FR" sz="3700" i="1">
                          <a:effectLst/>
                          <a:latin typeface="Cambria Math" panose="02040503050406030204" pitchFamily="18" charset="0"/>
                          <a:ea typeface="Malgun Gothic" panose="020B0503020000020004" pitchFamily="34" charset="-127"/>
                          <a:cs typeface="Times New Roman" panose="02020603050405020304" pitchFamily="18" charset="0"/>
                        </a:rPr>
                        <m:t>=500</m:t>
                      </m:r>
                      <m:r>
                        <a:rPr lang="en-US" sz="37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46903" y="1951621"/>
                <a:ext cx="15438620" cy="7568610"/>
              </a:xfrm>
              <a:prstGeom prst="rect">
                <a:avLst/>
              </a:prstGeom>
              <a:blipFill>
                <a:blip r:embed="rId5"/>
                <a:stretch>
                  <a:fillRect l="-1264"/>
                </a:stretch>
              </a:blipFill>
            </p:spPr>
            <p:txBody>
              <a:bodyPr/>
              <a:lstStyle/>
              <a:p>
                <a:r>
                  <a:rPr lang="en-US">
                    <a:noFill/>
                  </a:rPr>
                  <a:t> </a:t>
                </a:r>
              </a:p>
            </p:txBody>
          </p:sp>
        </mc:Fallback>
      </mc:AlternateContent>
    </p:spTree>
    <p:extLst>
      <p:ext uri="{BB962C8B-B14F-4D97-AF65-F5344CB8AC3E}">
        <p14:creationId xmlns:p14="http://schemas.microsoft.com/office/powerpoint/2010/main" val="323519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456148" y="419100"/>
            <a:ext cx="17400246" cy="943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546903" y="2069973"/>
                <a:ext cx="15293298" cy="7340727"/>
              </a:xfrm>
              <a:prstGeom prst="rect">
                <a:avLst/>
              </a:prstGeom>
            </p:spPr>
            <p:txBody>
              <a:bodyPr wrap="square">
                <a:spAutoFit/>
              </a:bodyPr>
              <a:lstStyle/>
              <a:p>
                <a:pPr lvl="0">
                  <a:lnSpc>
                    <a:spcPct val="150000"/>
                  </a:lnSpc>
                </a:pPr>
                <a14:m>
                  <m:oMathPara xmlns:m="http://schemas.openxmlformats.org/officeDocument/2006/math">
                    <m:oMathParaPr>
                      <m:jc m:val="left"/>
                    </m:oMathParaPr>
                    <m:oMath xmlns:m="http://schemas.openxmlformats.org/officeDocument/2006/math">
                      <m:r>
                        <m:rPr>
                          <m:nor/>
                        </m:rPr>
                        <a:rPr lang="fr-FR"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Suy</m:t>
                      </m:r>
                      <m:r>
                        <m:rPr>
                          <m:nor/>
                        </m:rPr>
                        <a:rPr lang="fr-FR"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fr-FR"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ra</m:t>
                      </m:r>
                      <m:r>
                        <a:rPr lang="en-US" sz="37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e>
                      </m:d>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𝑘</m:t>
                          </m:r>
                        </m:num>
                        <m:den>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den>
                      </m:f>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rad>
                        <m:radPr>
                          <m:degHide m:val="on"/>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e>
                      </m:rad>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+500</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Para xmlns:m="http://schemas.openxmlformats.org/officeDocument/2006/math">
                    <m:oMathParaPr>
                      <m:jc m:val="left"/>
                    </m:oMathParaPr>
                    <m:oMath xmlns:m="http://schemas.openxmlformats.org/officeDocument/2006/math">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Ta</m:t>
                      </m:r>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c</m:t>
                      </m:r>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ó : </m:t>
                      </m:r>
                      <m:r>
                        <a:rPr lang="fr-FR"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fr-FR"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e>
                      </m:d>
                      <m:r>
                        <a:rPr lang="fr-FR"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=600</m:t>
                      </m:r>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hay</m:t>
                      </m:r>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 </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fr-FR"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r>
                            <a:rPr lang="fr-FR"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m:t>
                          </m:r>
                        </m:num>
                        <m:den>
                          <m:r>
                            <a:rPr lang="fr-FR"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r>
                        <a:rPr lang="fr-FR"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rad>
                        <m:radPr>
                          <m:degHide m:val="on"/>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fr-FR"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e>
                      </m:rad>
                      <m:r>
                        <a:rPr lang="fr-FR"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+500=600</m:t>
                      </m:r>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do</m:t>
                      </m:r>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 đó :</m:t>
                      </m:r>
                      <m:r>
                        <a:rPr lang="en-US" sz="37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𝑘</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=150</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Para xmlns:m="http://schemas.openxmlformats.org/officeDocument/2006/math">
                    <m:oMathParaPr>
                      <m:jc m:val="left"/>
                    </m:oMathParaPr>
                    <m:oMath xmlns:m="http://schemas.openxmlformats.org/officeDocument/2006/math">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Khi</m:t>
                      </m:r>
                      <m:r>
                        <m:rPr>
                          <m:nor/>
                        </m:rPr>
                        <a:rPr lang="fr-FR" sz="3700">
                          <a:solidFill>
                            <a:prstClr val="black"/>
                          </a:solidFill>
                          <a:latin typeface="Arial" panose="020B0604020202020204" pitchFamily="34" charset="0"/>
                          <a:ea typeface="Malgun Gothic" panose="020B0503020000020004" pitchFamily="34" charset="-127"/>
                          <a:cs typeface="Arial" panose="020B0604020202020204" pitchFamily="34" charset="0"/>
                        </a:rPr>
                        <m:t> đó,</m:t>
                      </m:r>
                      <m:r>
                        <a:rPr lang="en-US" sz="37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e>
                      </m:d>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2.150</m:t>
                          </m:r>
                        </m:num>
                        <m:den>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den>
                      </m:f>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rad>
                        <m:radPr>
                          <m:degHide m:val="on"/>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e>
                      </m:rad>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+500=100</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rad>
                        <m:radPr>
                          <m:degHide m:val="on"/>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e>
                      </m:rad>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+500 </m:t>
                      </m:r>
                      <m:d>
                        <m:dPr>
                          <m:ctrlP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𝑡</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≤10</m:t>
                          </m:r>
                        </m:e>
                      </m:d>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Vậy số lượng vi khuẩn của quần thể đó sau 7 ngày là :</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200000"/>
                  </a:lnSpc>
                  <a:spcBef>
                    <a:spcPts val="0"/>
                  </a:spcBef>
                  <a:spcAft>
                    <a:spcPts val="0"/>
                  </a:spcAft>
                  <a:buClrTx/>
                  <a:buSzTx/>
                  <a:buFontTx/>
                  <a:buNone/>
                  <a:tabLst/>
                  <a:defRPr/>
                </a:pP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𝑃</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7</m:t>
                        </m:r>
                      </m:e>
                    </m:d>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=100.7</m:t>
                    </m:r>
                    <m:rad>
                      <m:radPr>
                        <m:degHide m:val="on"/>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radPr>
                      <m:deg/>
                      <m:e>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7</m:t>
                        </m:r>
                      </m:e>
                    </m:rad>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+500≈2352</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(vi khuẩn).</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46903" y="2069973"/>
                <a:ext cx="15293298" cy="7340727"/>
              </a:xfrm>
              <a:prstGeom prst="rect">
                <a:avLst/>
              </a:prstGeom>
              <a:blipFill>
                <a:blip r:embed="rId5"/>
                <a:stretch>
                  <a:fillRect l="-1275"/>
                </a:stretch>
              </a:blipFill>
            </p:spPr>
            <p:txBody>
              <a:bodyPr/>
              <a:lstStyle/>
              <a:p>
                <a:r>
                  <a:rPr lang="en-US">
                    <a:noFill/>
                  </a:rPr>
                  <a:t> </a:t>
                </a:r>
              </a:p>
            </p:txBody>
          </p:sp>
        </mc:Fallback>
      </mc:AlternateContent>
      <p:sp>
        <p:nvSpPr>
          <p:cNvPr id="6" name="Rectangle 5"/>
          <p:cNvSpPr/>
          <p:nvPr/>
        </p:nvSpPr>
        <p:spPr>
          <a:xfrm>
            <a:off x="1546903" y="1088065"/>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3800" b="1" i="1" u="sng" strike="noStrike" kern="0" cap="none" spc="0" normalizeH="0" baseline="0" noProof="0" dirty="0">
              <a:ln>
                <a:noFill/>
              </a:ln>
              <a:solidFill>
                <a:srgbClr val="C00000"/>
              </a:solidFill>
              <a:effectLst/>
              <a:uLnTx/>
              <a:uFillTx/>
              <a:latin typeface="Arial"/>
              <a:ea typeface="+mn-ea"/>
              <a:cs typeface="Arial"/>
              <a:sym typeface="Arial"/>
            </a:endParaRPr>
          </a:p>
        </p:txBody>
      </p:sp>
      <p:pic>
        <p:nvPicPr>
          <p:cNvPr id="7" name="Picture 6"/>
          <p:cNvPicPr>
            <a:picLocks noChangeAspect="1"/>
          </p:cNvPicPr>
          <p:nvPr/>
        </p:nvPicPr>
        <p:blipFill>
          <a:blip r:embed="rId6"/>
          <a:stretch>
            <a:fillRect/>
          </a:stretch>
        </p:blipFill>
        <p:spPr>
          <a:xfrm>
            <a:off x="16154400" y="7563928"/>
            <a:ext cx="1441956" cy="2259938"/>
          </a:xfrm>
          <a:prstGeom prst="rect">
            <a:avLst/>
          </a:prstGeom>
        </p:spPr>
      </p:pic>
    </p:spTree>
    <p:extLst>
      <p:ext uri="{BB962C8B-B14F-4D97-AF65-F5344CB8AC3E}">
        <p14:creationId xmlns:p14="http://schemas.microsoft.com/office/powerpoint/2010/main" val="423495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up)">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12" name="Freeform 2"/>
          <p:cNvSpPr/>
          <p:nvPr/>
        </p:nvSpPr>
        <p:spPr>
          <a:xfrm>
            <a:off x="-76200" y="0"/>
            <a:ext cx="18364200" cy="10325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6" name="Google Shape;911;p39">
            <a:extLst>
              <a:ext uri="{FF2B5EF4-FFF2-40B4-BE49-F238E27FC236}">
                <a16:creationId xmlns:a16="http://schemas.microsoft.com/office/drawing/2014/main" id="{24BFEEFF-F8B4-52E5-F5C9-2DA23424E7E5}"/>
              </a:ext>
            </a:extLst>
          </p:cNvPr>
          <p:cNvSpPr txBox="1">
            <a:spLocks/>
          </p:cNvSpPr>
          <p:nvPr/>
        </p:nvSpPr>
        <p:spPr>
          <a:xfrm>
            <a:off x="7430370" y="1175414"/>
            <a:ext cx="10468794" cy="135537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7000" b="1" dirty="0">
                <a:solidFill>
                  <a:srgbClr val="351C75"/>
                </a:solidFill>
                <a:latin typeface="Arial" panose="020B0604020202020204" pitchFamily="34" charset="0"/>
                <a:cs typeface="Arial" panose="020B0604020202020204" pitchFamily="34" charset="0"/>
                <a:sym typeface="Arial"/>
              </a:rPr>
              <a:t>HƯỚNG DẪN VỀ NHÀ</a:t>
            </a:r>
          </a:p>
        </p:txBody>
      </p:sp>
      <p:sp>
        <p:nvSpPr>
          <p:cNvPr id="7" name="Rectangle 6">
            <a:extLst>
              <a:ext uri="{FF2B5EF4-FFF2-40B4-BE49-F238E27FC236}">
                <a16:creationId xmlns:a16="http://schemas.microsoft.com/office/drawing/2014/main" id="{F7E3E332-ABA8-E170-079F-0D6C7E76CA05}"/>
              </a:ext>
            </a:extLst>
          </p:cNvPr>
          <p:cNvSpPr/>
          <p:nvPr/>
        </p:nvSpPr>
        <p:spPr>
          <a:xfrm>
            <a:off x="8067961" y="3619500"/>
            <a:ext cx="8783916" cy="901593"/>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fr-FR" sz="4000" kern="0" dirty="0" err="1">
                <a:solidFill>
                  <a:srgbClr val="000000"/>
                </a:solidFill>
                <a:latin typeface="Arial"/>
                <a:cs typeface="Arial"/>
                <a:sym typeface="Arial"/>
              </a:rPr>
              <a:t>Ghi</a:t>
            </a:r>
            <a:r>
              <a:rPr lang="fr-FR" sz="4000" kern="0" dirty="0">
                <a:solidFill>
                  <a:srgbClr val="000000"/>
                </a:solidFill>
                <a:latin typeface="Arial"/>
                <a:cs typeface="Arial"/>
                <a:sym typeface="Arial"/>
              </a:rPr>
              <a:t> </a:t>
            </a:r>
            <a:r>
              <a:rPr lang="fr-FR" sz="4000" kern="0" dirty="0" err="1">
                <a:solidFill>
                  <a:srgbClr val="000000"/>
                </a:solidFill>
                <a:latin typeface="Arial"/>
                <a:cs typeface="Arial"/>
                <a:sym typeface="Arial"/>
              </a:rPr>
              <a:t>nhớ</a:t>
            </a:r>
            <a:r>
              <a:rPr lang="fr-FR" sz="4000" kern="0" dirty="0">
                <a:solidFill>
                  <a:srgbClr val="000000"/>
                </a:solidFill>
                <a:latin typeface="Arial"/>
                <a:cs typeface="Arial"/>
                <a:sym typeface="Arial"/>
              </a:rPr>
              <a:t> </a:t>
            </a:r>
            <a:r>
              <a:rPr lang="fr-FR" sz="4000" kern="0" dirty="0" err="1">
                <a:solidFill>
                  <a:srgbClr val="000000"/>
                </a:solidFill>
                <a:latin typeface="Arial"/>
                <a:cs typeface="Arial"/>
                <a:sym typeface="Arial"/>
              </a:rPr>
              <a:t>kiến</a:t>
            </a:r>
            <a:r>
              <a:rPr lang="fr-FR" sz="4000" kern="0" dirty="0">
                <a:solidFill>
                  <a:srgbClr val="000000"/>
                </a:solidFill>
                <a:latin typeface="Arial"/>
                <a:cs typeface="Arial"/>
                <a:sym typeface="Arial"/>
              </a:rPr>
              <a:t> </a:t>
            </a:r>
            <a:r>
              <a:rPr lang="fr-FR" sz="4000" kern="0" dirty="0" err="1">
                <a:solidFill>
                  <a:srgbClr val="000000"/>
                </a:solidFill>
                <a:latin typeface="Arial"/>
                <a:cs typeface="Arial"/>
                <a:sym typeface="Arial"/>
              </a:rPr>
              <a:t>thức</a:t>
            </a:r>
            <a:r>
              <a:rPr lang="fr-FR" sz="4000" kern="0" dirty="0">
                <a:solidFill>
                  <a:srgbClr val="000000"/>
                </a:solidFill>
                <a:latin typeface="Arial"/>
                <a:cs typeface="Arial"/>
                <a:sym typeface="Arial"/>
              </a:rPr>
              <a:t> </a:t>
            </a:r>
            <a:r>
              <a:rPr lang="fr-FR" sz="4000" kern="0" dirty="0" err="1">
                <a:solidFill>
                  <a:srgbClr val="000000"/>
                </a:solidFill>
                <a:latin typeface="Arial"/>
                <a:cs typeface="Arial"/>
                <a:sym typeface="Arial"/>
              </a:rPr>
              <a:t>trong</a:t>
            </a:r>
            <a:r>
              <a:rPr lang="fr-FR" sz="4000" kern="0" dirty="0">
                <a:solidFill>
                  <a:srgbClr val="000000"/>
                </a:solidFill>
                <a:latin typeface="Arial"/>
                <a:cs typeface="Arial"/>
                <a:sym typeface="Arial"/>
              </a:rPr>
              <a:t> </a:t>
            </a:r>
            <a:r>
              <a:rPr lang="fr-FR" sz="4000" kern="0" dirty="0" err="1">
                <a:solidFill>
                  <a:srgbClr val="000000"/>
                </a:solidFill>
                <a:latin typeface="Arial"/>
                <a:cs typeface="Arial"/>
                <a:sym typeface="Arial"/>
              </a:rPr>
              <a:t>bài</a:t>
            </a:r>
            <a:r>
              <a:rPr lang="en-US" sz="4000" kern="0" dirty="0">
                <a:solidFill>
                  <a:srgbClr val="000000"/>
                </a:solidFill>
                <a:latin typeface="Arial"/>
                <a:cs typeface="Arial"/>
                <a:sym typeface="Arial"/>
              </a:rPr>
              <a:t>.</a:t>
            </a:r>
          </a:p>
        </p:txBody>
      </p:sp>
      <p:sp>
        <p:nvSpPr>
          <p:cNvPr id="9" name="Rectangle 8">
            <a:extLst>
              <a:ext uri="{FF2B5EF4-FFF2-40B4-BE49-F238E27FC236}">
                <a16:creationId xmlns:a16="http://schemas.microsoft.com/office/drawing/2014/main" id="{6F0DD5C5-6E49-3B5D-2923-71E3D6A726AF}"/>
              </a:ext>
            </a:extLst>
          </p:cNvPr>
          <p:cNvSpPr/>
          <p:nvPr/>
        </p:nvSpPr>
        <p:spPr>
          <a:xfrm>
            <a:off x="8069210" y="5611056"/>
            <a:ext cx="10142590" cy="901593"/>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000" kern="0">
                <a:solidFill>
                  <a:srgbClr val="000000"/>
                </a:solidFill>
                <a:ea typeface="Times New Roman" panose="02020603050405020304" pitchFamily="18" charset="0"/>
                <a:cs typeface="Times New Roman" panose="02020603050405020304" pitchFamily="18" charset="0"/>
                <a:sym typeface="Arial"/>
              </a:rPr>
              <a:t>Hoàn thành bài tập trong SBT</a:t>
            </a:r>
            <a:r>
              <a:rPr lang="en-US" sz="40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a:t>
            </a:r>
            <a:endParaRPr lang="en-US" sz="4000" b="1" i="1" kern="0" dirty="0">
              <a:solidFill>
                <a:srgbClr val="000000"/>
              </a:solidFill>
              <a:latin typeface="Arial"/>
              <a:ea typeface="DengXian"/>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04E083C4-B8F4-8760-EB85-F399D22E130D}"/>
              </a:ext>
            </a:extLst>
          </p:cNvPr>
          <p:cNvSpPr/>
          <p:nvPr/>
        </p:nvSpPr>
        <p:spPr>
          <a:xfrm>
            <a:off x="8019491" y="7602612"/>
            <a:ext cx="9965352" cy="1015663"/>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000" kern="0" dirty="0" err="1">
                <a:solidFill>
                  <a:srgbClr val="000000"/>
                </a:solidFill>
                <a:latin typeface="Arial"/>
                <a:cs typeface="Arial"/>
                <a:sym typeface="Arial"/>
              </a:rPr>
              <a:t>Chuẩn</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bị</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bài</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sau</a:t>
            </a:r>
            <a:r>
              <a:rPr lang="vi-VN" sz="4000" kern="0">
                <a:solidFill>
                  <a:srgbClr val="000000"/>
                </a:solidFill>
                <a:cs typeface="Arial"/>
                <a:sym typeface="Arial"/>
              </a:rPr>
              <a:t>: </a:t>
            </a:r>
            <a:r>
              <a:rPr lang="vi-VN" sz="4000" b="1" kern="0">
                <a:solidFill>
                  <a:srgbClr val="000000"/>
                </a:solidFill>
                <a:cs typeface="Arial"/>
                <a:sym typeface="Arial"/>
              </a:rPr>
              <a:t>Bài </a:t>
            </a:r>
            <a:r>
              <a:rPr lang="en-US" sz="4000" b="1" kern="0">
                <a:solidFill>
                  <a:srgbClr val="000000"/>
                </a:solidFill>
                <a:latin typeface="Arial" panose="020B0604020202020204" pitchFamily="34" charset="0"/>
                <a:cs typeface="Arial" panose="020B0604020202020204" pitchFamily="34" charset="0"/>
                <a:sym typeface="Arial"/>
              </a:rPr>
              <a:t>3</a:t>
            </a:r>
            <a:r>
              <a:rPr lang="vi-VN" sz="4000" b="1" kern="0">
                <a:solidFill>
                  <a:srgbClr val="000000"/>
                </a:solidFill>
                <a:cs typeface="Arial"/>
                <a:sym typeface="Arial"/>
              </a:rPr>
              <a:t>. Tích phân.</a:t>
            </a:r>
            <a:endParaRPr lang="en-US" sz="4000" b="1" i="1"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576987766"/>
      </p:ext>
    </p:extLst>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914400" y="0"/>
            <a:ext cx="17373600" cy="10287152"/>
            <a:chOff x="0" y="0"/>
            <a:chExt cx="16718568" cy="13716203"/>
          </a:xfrm>
        </p:grpSpPr>
        <p:sp>
          <p:nvSpPr>
            <p:cNvPr id="4" name="Freeform 4"/>
            <p:cNvSpPr/>
            <p:nvPr/>
          </p:nvSpPr>
          <p:spPr>
            <a:xfrm>
              <a:off x="127" y="0"/>
              <a:ext cx="16718408" cy="13716000"/>
            </a:xfrm>
            <a:custGeom>
              <a:avLst/>
              <a:gdLst/>
              <a:ahLst/>
              <a:cxnLst/>
              <a:rect l="l" t="t" r="r" b="b"/>
              <a:pathLst>
                <a:path w="16718408" h="13716000">
                  <a:moveTo>
                    <a:pt x="4738878" y="0"/>
                  </a:moveTo>
                  <a:cubicBezTo>
                    <a:pt x="4987417" y="446405"/>
                    <a:pt x="5173980" y="975868"/>
                    <a:pt x="5139055" y="1551051"/>
                  </a:cubicBezTo>
                  <a:cubicBezTo>
                    <a:pt x="5030216" y="3189732"/>
                    <a:pt x="3192907" y="3442843"/>
                    <a:pt x="2827782" y="5352923"/>
                  </a:cubicBezTo>
                  <a:cubicBezTo>
                    <a:pt x="2482215" y="7175627"/>
                    <a:pt x="3911600" y="8123809"/>
                    <a:pt x="3406648" y="9550781"/>
                  </a:cubicBezTo>
                  <a:cubicBezTo>
                    <a:pt x="2987040" y="10733659"/>
                    <a:pt x="1852930" y="10508107"/>
                    <a:pt x="741934" y="12178792"/>
                  </a:cubicBezTo>
                  <a:cubicBezTo>
                    <a:pt x="384556" y="12717399"/>
                    <a:pt x="151511" y="13269595"/>
                    <a:pt x="0" y="13716000"/>
                  </a:cubicBezTo>
                  <a:lnTo>
                    <a:pt x="16718408" y="13716000"/>
                  </a:lnTo>
                  <a:lnTo>
                    <a:pt x="16718408" y="0"/>
                  </a:lnTo>
                  <a:close/>
                </a:path>
              </a:pathLst>
            </a:custGeom>
            <a:solidFill>
              <a:srgbClr val="F9FFF7"/>
            </a:solidFill>
          </p:spPr>
        </p:sp>
      </p:grpSp>
      <p:sp>
        <p:nvSpPr>
          <p:cNvPr id="5" name="Freeform 5"/>
          <p:cNvSpPr/>
          <p:nvPr/>
        </p:nvSpPr>
        <p:spPr>
          <a:xfrm>
            <a:off x="1295400" y="4381500"/>
            <a:ext cx="4575861" cy="5538300"/>
          </a:xfrm>
          <a:custGeom>
            <a:avLst/>
            <a:gdLst/>
            <a:ahLst/>
            <a:cxnLst/>
            <a:rect l="l" t="t" r="r" b="b"/>
            <a:pathLst>
              <a:path w="6459600" h="7053050">
                <a:moveTo>
                  <a:pt x="0" y="0"/>
                </a:moveTo>
                <a:lnTo>
                  <a:pt x="6459600" y="0"/>
                </a:lnTo>
                <a:lnTo>
                  <a:pt x="6459600" y="7053050"/>
                </a:lnTo>
                <a:lnTo>
                  <a:pt x="0" y="7053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Google Shape;9373;p55"/>
          <p:cNvSpPr txBox="1">
            <a:spLocks/>
          </p:cNvSpPr>
          <p:nvPr/>
        </p:nvSpPr>
        <p:spPr>
          <a:xfrm>
            <a:off x="6117689" y="1714500"/>
            <a:ext cx="11789311" cy="579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200"/>
              <a:buFont typeface="Paytone One"/>
              <a:buNone/>
              <a:defRPr sz="5000" b="0" i="0" u="none" strike="noStrike" cap="none">
                <a:solidFill>
                  <a:schemeClr val="dk1"/>
                </a:solidFill>
                <a:latin typeface="Paytone One"/>
                <a:ea typeface="Paytone One"/>
                <a:cs typeface="Paytone One"/>
                <a:sym typeface="Paytone One"/>
              </a:defRPr>
            </a:lvl1pPr>
            <a:lvl2pPr marR="0" lvl="1"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2pPr>
            <a:lvl3pPr marR="0" lvl="2"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3pPr>
            <a:lvl4pPr marR="0" lvl="3"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4pPr>
            <a:lvl5pPr marR="0" lvl="4"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5pPr>
            <a:lvl6pPr marR="0" lvl="5"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6pPr>
            <a:lvl7pPr marR="0" lvl="6"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7pPr>
            <a:lvl8pPr marR="0" lvl="7"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8pPr>
            <a:lvl9pPr marR="0" lvl="8"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9pPr>
          </a:lstStyle>
          <a:p>
            <a:pPr lvl="0" algn="ctr">
              <a:lnSpc>
                <a:spcPct val="150000"/>
              </a:lnSpc>
              <a:buClr>
                <a:srgbClr val="674EA7"/>
              </a:buClr>
              <a:defRPr/>
            </a:pPr>
            <a:r>
              <a:rPr lang="en-US" sz="8500" b="1" kern="0">
                <a:solidFill>
                  <a:srgbClr val="351C75"/>
                </a:solidFill>
                <a:latin typeface="Arial"/>
              </a:rPr>
              <a:t>HẸN GẶP LẠI CÁC EM TRONG TIẾT HỌC TIẾP THEO!</a:t>
            </a:r>
          </a:p>
        </p:txBody>
      </p:sp>
    </p:spTree>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Rectangle 13"/>
          <p:cNvSpPr/>
          <p:nvPr/>
        </p:nvSpPr>
        <p:spPr>
          <a:xfrm>
            <a:off x="625642" y="532604"/>
            <a:ext cx="17068800" cy="922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FF98CC1-1904-266B-7008-A086567AF564}"/>
                  </a:ext>
                </a:extLst>
              </p:cNvPr>
              <p:cNvSpPr txBox="1"/>
              <p:nvPr/>
            </p:nvSpPr>
            <p:spPr>
              <a:xfrm>
                <a:off x="4724400" y="2132165"/>
                <a:ext cx="11968174" cy="2630335"/>
              </a:xfrm>
              <a:prstGeom prst="rect">
                <a:avLst/>
              </a:prstGeom>
              <a:noFill/>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à</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s</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ố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𝐹</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ó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nguy</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ê</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à</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ủ</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à</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s</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ố</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𝑓</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hay không?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7FF98CC1-1904-266B-7008-A086567AF564}"/>
                  </a:ext>
                </a:extLst>
              </p:cNvPr>
              <p:cNvSpPr txBox="1">
                <a:spLocks noRot="1" noChangeAspect="1" noMove="1" noResize="1" noEditPoints="1" noAdjustHandles="1" noChangeArrowheads="1" noChangeShapeType="1" noTextEdit="1"/>
              </p:cNvSpPr>
              <p:nvPr/>
            </p:nvSpPr>
            <p:spPr>
              <a:xfrm>
                <a:off x="4724400" y="2132165"/>
                <a:ext cx="11968174" cy="2630335"/>
              </a:xfrm>
              <a:prstGeom prst="rect">
                <a:avLst/>
              </a:prstGeom>
              <a:blipFill>
                <a:blip r:embed="rId9"/>
                <a:stretch>
                  <a:fillRect b="-9049"/>
                </a:stretch>
              </a:blipFill>
            </p:spPr>
            <p:txBody>
              <a:bodyPr/>
              <a:lstStyle/>
              <a:p>
                <a:r>
                  <a:rPr lang="en-US">
                    <a:noFill/>
                  </a:rPr>
                  <a:t> </a:t>
                </a:r>
              </a:p>
            </p:txBody>
          </p:sp>
        </mc:Fallback>
      </mc:AlternateContent>
      <p:sp>
        <p:nvSpPr>
          <p:cNvPr id="18" name="Rectangle 17"/>
          <p:cNvSpPr/>
          <p:nvPr/>
        </p:nvSpPr>
        <p:spPr>
          <a:xfrm>
            <a:off x="2191371" y="1081326"/>
            <a:ext cx="11147603" cy="861774"/>
          </a:xfrm>
          <a:prstGeom prst="rect">
            <a:avLst/>
          </a:prstGeom>
        </p:spPr>
        <p:txBody>
          <a:bodyPr wrap="none">
            <a:spAutoFit/>
          </a:bodyPr>
          <a:lstStyle/>
          <a:p>
            <a:pPr lvl="0" algn="just">
              <a:spcBef>
                <a:spcPts val="600"/>
              </a:spcBef>
              <a:spcAft>
                <a:spcPts val="1000"/>
              </a:spcAft>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2. Nguyên hàm của hàm số lũy thừa</a:t>
            </a:r>
            <a:endParaRPr kumimoji="0" lang="en-US" sz="50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189B6FDD-96BD-39CA-C741-410950779E3D}"/>
              </a:ext>
            </a:extLst>
          </p:cNvPr>
          <p:cNvSpPr/>
          <p:nvPr/>
        </p:nvSpPr>
        <p:spPr>
          <a:xfrm>
            <a:off x="2191371" y="3314700"/>
            <a:ext cx="1904235" cy="100706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487E"/>
                </a:solidFill>
                <a:effectLst/>
                <a:uLnTx/>
                <a:uFillTx/>
                <a:latin typeface="Arial" panose="020B0604020202020204" pitchFamily="34" charset="0"/>
                <a:ea typeface="+mn-ea"/>
                <a:cs typeface="Arial" panose="020B0604020202020204" pitchFamily="34" charset="0"/>
                <a:sym typeface="Arial"/>
              </a:rPr>
              <a:t>HĐ1</a:t>
            </a:r>
          </a:p>
        </p:txBody>
      </p:sp>
      <p:sp>
        <p:nvSpPr>
          <p:cNvPr id="9" name="Rectangle 8"/>
          <p:cNvSpPr/>
          <p:nvPr/>
        </p:nvSpPr>
        <p:spPr>
          <a:xfrm>
            <a:off x="2480486" y="5960035"/>
            <a:ext cx="1326004" cy="707886"/>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2F5496"/>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2F5496"/>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6154641" y="5067300"/>
                <a:ext cx="10210800" cy="4397935"/>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𝑓</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Vậy hàm số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là một nguyên hàm của hàm số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154641" y="5067300"/>
                <a:ext cx="10210800" cy="4397935"/>
              </a:xfrm>
              <a:prstGeom prst="rect">
                <a:avLst/>
              </a:prstGeom>
              <a:blipFill>
                <a:blip r:embed="rId10"/>
                <a:stretch>
                  <a:fillRect l="-2149" r="-2090" b="-4986"/>
                </a:stretch>
              </a:blipFill>
            </p:spPr>
            <p:txBody>
              <a:bodyPr/>
              <a:lstStyle/>
              <a:p>
                <a:r>
                  <a:rPr lang="en-US">
                    <a:noFill/>
                  </a:rPr>
                  <a:t> </a:t>
                </a:r>
              </a:p>
            </p:txBody>
          </p:sp>
        </mc:Fallback>
      </mc:AlternateContent>
      <p:pic>
        <p:nvPicPr>
          <p:cNvPr id="11" name="Picture 10"/>
          <p:cNvPicPr>
            <a:picLocks noChangeAspect="1"/>
          </p:cNvPicPr>
          <p:nvPr/>
        </p:nvPicPr>
        <p:blipFill>
          <a:blip r:embed="rId11"/>
          <a:stretch>
            <a:fillRect/>
          </a:stretch>
        </p:blipFill>
        <p:spPr>
          <a:xfrm>
            <a:off x="16444261" y="299435"/>
            <a:ext cx="1684510" cy="1684510"/>
          </a:xfrm>
          <a:prstGeom prst="rect">
            <a:avLst/>
          </a:prstGeom>
        </p:spPr>
      </p:pic>
      <p:pic>
        <p:nvPicPr>
          <p:cNvPr id="12" name="Picture 11"/>
          <p:cNvPicPr>
            <a:picLocks noChangeAspect="1"/>
          </p:cNvPicPr>
          <p:nvPr/>
        </p:nvPicPr>
        <p:blipFill>
          <a:blip r:embed="rId12"/>
          <a:stretch>
            <a:fillRect/>
          </a:stretch>
        </p:blipFill>
        <p:spPr>
          <a:xfrm>
            <a:off x="-269110" y="8412859"/>
            <a:ext cx="2878956" cy="1731018"/>
          </a:xfrm>
          <a:prstGeom prst="rect">
            <a:avLst/>
          </a:prstGeom>
        </p:spPr>
      </p:pic>
    </p:spTree>
    <p:extLst>
      <p:ext uri="{BB962C8B-B14F-4D97-AF65-F5344CB8AC3E}">
        <p14:creationId xmlns:p14="http://schemas.microsoft.com/office/powerpoint/2010/main" val="127927915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up)">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FCE3"/>
        </a:solidFill>
        <a:effectLst/>
      </p:bgPr>
    </p:bg>
    <p:spTree>
      <p:nvGrpSpPr>
        <p:cNvPr id="1" name=""/>
        <p:cNvGrpSpPr/>
        <p:nvPr/>
      </p:nvGrpSpPr>
      <p:grpSpPr>
        <a:xfrm>
          <a:off x="0" y="0"/>
          <a:ext cx="0" cy="0"/>
          <a:chOff x="0" y="0"/>
          <a:chExt cx="0" cy="0"/>
        </a:xfrm>
      </p:grpSpPr>
      <p:sp>
        <p:nvSpPr>
          <p:cNvPr id="2" name="Freeform 2"/>
          <p:cNvSpPr/>
          <p:nvPr/>
        </p:nvSpPr>
        <p:spPr>
          <a:xfrm>
            <a:off x="-270912" y="-974"/>
            <a:ext cx="19074250" cy="10287356"/>
          </a:xfrm>
          <a:custGeom>
            <a:avLst/>
            <a:gdLst/>
            <a:ahLst/>
            <a:cxnLst/>
            <a:rect l="l" t="t" r="r" b="b"/>
            <a:pathLst>
              <a:path w="19074250" h="10287356">
                <a:moveTo>
                  <a:pt x="0" y="0"/>
                </a:moveTo>
                <a:lnTo>
                  <a:pt x="19074250" y="0"/>
                </a:lnTo>
                <a:lnTo>
                  <a:pt x="19074250" y="10287356"/>
                </a:lnTo>
                <a:lnTo>
                  <a:pt x="0" y="1028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0" y="-38100"/>
            <a:ext cx="16992600" cy="10324482"/>
          </a:xfrm>
          <a:custGeom>
            <a:avLst/>
            <a:gdLst/>
            <a:ahLst/>
            <a:cxnLst/>
            <a:rect l="l" t="t" r="r" b="b"/>
            <a:pathLst>
              <a:path w="19142830" h="10287152">
                <a:moveTo>
                  <a:pt x="0" y="0"/>
                </a:moveTo>
                <a:lnTo>
                  <a:pt x="19142830" y="0"/>
                </a:lnTo>
                <a:lnTo>
                  <a:pt x="19142830" y="10287152"/>
                </a:lnTo>
                <a:lnTo>
                  <a:pt x="0" y="10287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744200" y="4115324"/>
            <a:ext cx="7144086" cy="5981176"/>
          </a:xfrm>
          <a:custGeom>
            <a:avLst/>
            <a:gdLst/>
            <a:ahLst/>
            <a:cxnLst/>
            <a:rect l="l" t="t" r="r" b="b"/>
            <a:pathLst>
              <a:path w="7505186" h="6315784">
                <a:moveTo>
                  <a:pt x="0" y="0"/>
                </a:moveTo>
                <a:lnTo>
                  <a:pt x="7505186" y="0"/>
                </a:lnTo>
                <a:lnTo>
                  <a:pt x="7505186" y="6315784"/>
                </a:lnTo>
                <a:lnTo>
                  <a:pt x="0" y="63157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Google Shape;1339;p43">
            <a:extLst>
              <a:ext uri="{FF2B5EF4-FFF2-40B4-BE49-F238E27FC236}">
                <a16:creationId xmlns:a16="http://schemas.microsoft.com/office/drawing/2014/main" id="{8FA8A61B-8099-A7AF-9137-316BAC1C9676}"/>
              </a:ext>
            </a:extLst>
          </p:cNvPr>
          <p:cNvSpPr txBox="1">
            <a:spLocks/>
          </p:cNvSpPr>
          <p:nvPr/>
        </p:nvSpPr>
        <p:spPr>
          <a:xfrm>
            <a:off x="1066800" y="1181100"/>
            <a:ext cx="5640040" cy="1212208"/>
          </a:xfrm>
          <a:prstGeom prst="rect">
            <a:avLst/>
          </a:prstGeom>
        </p:spPr>
        <p:txBody>
          <a:bodyPr spcFirstLastPara="1" wrap="square" lIns="180000" tIns="182850" rIns="18000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pPr>
            <a:r>
              <a:rPr lang="en-US" sz="7300" b="1">
                <a:solidFill>
                  <a:srgbClr val="F79646">
                    <a:lumMod val="75000"/>
                  </a:srgbClr>
                </a:solidFill>
                <a:latin typeface="Arial" panose="020B0604020202020204" pitchFamily="34" charset="0"/>
                <a:ea typeface="+mn-ea"/>
                <a:cs typeface="Arial" panose="020B0604020202020204" pitchFamily="34" charset="0"/>
              </a:rPr>
              <a:t>KẾT LUẬN</a:t>
            </a:r>
            <a:endParaRPr lang="en-US" sz="7300" b="1" dirty="0">
              <a:solidFill>
                <a:srgbClr val="F79646">
                  <a:lumMod val="75000"/>
                </a:srgbClr>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066800" y="3536308"/>
                <a:ext cx="10134600" cy="3864135"/>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en-US" sz="4500" b="1" smtClean="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4500" b="1" smtClean="0">
                          <a:solidFill>
                            <a:prstClr val="black"/>
                          </a:solidFill>
                          <a:latin typeface="Arial" panose="020B0604020202020204" pitchFamily="34" charset="0"/>
                          <a:ea typeface="Calibri" panose="020F0502020204030204" pitchFamily="34" charset="0"/>
                          <a:cs typeface="Arial" panose="020B0604020202020204" pitchFamily="34" charset="0"/>
                        </a:rPr>
                        <m:t>ớ</m:t>
                      </m:r>
                      <m:r>
                        <m:rPr>
                          <m:nor/>
                        </m:rPr>
                        <a:rPr lang="en-US" sz="4500" b="1" smtClean="0">
                          <a:solidFill>
                            <a:prstClr val="black"/>
                          </a:solidFill>
                          <a:latin typeface="Arial" panose="020B0604020202020204" pitchFamily="34" charset="0"/>
                          <a:ea typeface="Calibri" panose="020F0502020204030204" pitchFamily="34" charset="0"/>
                          <a:cs typeface="Arial" panose="020B0604020202020204" pitchFamily="34" charset="0"/>
                        </a:rPr>
                        <m:t>i</m:t>
                      </m:r>
                      <m:r>
                        <m:rPr>
                          <m:nor/>
                        </m:rPr>
                        <a:rPr lang="en-US" sz="4500" b="1" smtClean="0">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45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𝜶</m:t>
                      </m:r>
                      <m:r>
                        <a:rPr lang="en-US" sz="45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5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𝟏</m:t>
                      </m:r>
                      <m:r>
                        <m:rPr>
                          <m:nor/>
                        </m:rPr>
                        <a:rPr lang="en-US" sz="4500" b="1">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500" b="1">
                          <a:solidFill>
                            <a:prstClr val="black"/>
                          </a:solidFill>
                          <a:latin typeface="Arial" panose="020B0604020202020204" pitchFamily="34" charset="0"/>
                          <a:ea typeface="Malgun Gothic" panose="020B0503020000020004" pitchFamily="34" charset="-127"/>
                          <a:cs typeface="Arial" panose="020B0604020202020204" pitchFamily="34" charset="0"/>
                        </a:rPr>
                        <m:t>ta</m:t>
                      </m:r>
                      <m:r>
                        <m:rPr>
                          <m:nor/>
                        </m:rPr>
                        <a:rPr lang="en-US" sz="4500" b="1">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4500" b="1">
                          <a:solidFill>
                            <a:prstClr val="black"/>
                          </a:solidFill>
                          <a:latin typeface="Arial" panose="020B0604020202020204" pitchFamily="34" charset="0"/>
                          <a:ea typeface="Malgun Gothic" panose="020B0503020000020004" pitchFamily="34" charset="-127"/>
                          <a:cs typeface="Arial" panose="020B0604020202020204" pitchFamily="34" charset="0"/>
                        </a:rPr>
                        <m:t>c</m:t>
                      </m:r>
                      <m:r>
                        <m:rPr>
                          <m:nor/>
                        </m:rPr>
                        <a:rPr lang="en-US" sz="4500" b="1">
                          <a:solidFill>
                            <a:prstClr val="black"/>
                          </a:solidFill>
                          <a:latin typeface="Arial" panose="020B0604020202020204" pitchFamily="34" charset="0"/>
                          <a:ea typeface="Malgun Gothic" panose="020B0503020000020004" pitchFamily="34" charset="-127"/>
                          <a:cs typeface="Arial" panose="020B0604020202020204" pitchFamily="34" charset="0"/>
                        </a:rPr>
                        <m:t>ó</m:t>
                      </m:r>
                      <m:r>
                        <a:rPr lang="en-US" sz="4500" b="1"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oMath>
                  </m:oMathPara>
                </a14:m>
                <a:endParaRPr lang="en-US" sz="4500" b="1" i="1">
                  <a:solidFill>
                    <a:prstClr val="black"/>
                  </a:solidFill>
                  <a:latin typeface="Cambria Math" panose="02040503050406030204" pitchFamily="18" charset="0"/>
                  <a:ea typeface="Malgun Gothic" panose="020B0503020000020004" pitchFamily="34" charset="-127"/>
                  <a:cs typeface="Arial" panose="020B0604020202020204" pitchFamily="34" charset="0"/>
                </a:endParaRPr>
              </a:p>
              <a:p>
                <a:pPr lvl="0" algn="just">
                  <a:lnSpc>
                    <a:spcPct val="150000"/>
                  </a:lnSpc>
                </a:pPr>
                <a14:m>
                  <m:oMathPara xmlns:m="http://schemas.openxmlformats.org/officeDocument/2006/math">
                    <m:oMathParaPr>
                      <m:jc m:val="center"/>
                    </m:oMathParaPr>
                    <m:oMath xmlns:m="http://schemas.openxmlformats.org/officeDocument/2006/math">
                      <m:nary>
                        <m:naryPr>
                          <m:limLoc m:val="undOvr"/>
                          <m:subHide m:val="on"/>
                          <m:supHide m:val="on"/>
                          <m:ctrlP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naryPr>
                        <m:sub/>
                        <m:sup/>
                        <m:e>
                          <m:sSup>
                            <m:sSupPr>
                              <m:ctrlP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𝒙</m:t>
                              </m:r>
                            </m:e>
                            <m:sup>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𝜶</m:t>
                              </m:r>
                            </m:sup>
                          </m:sSup>
                        </m:e>
                      </m:nary>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𝒅𝒙</m:t>
                      </m:r>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sSup>
                            <m:sSupPr>
                              <m:ctrlP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𝒙</m:t>
                              </m:r>
                            </m:e>
                            <m:sup>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𝜶</m:t>
                              </m:r>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𝟏</m:t>
                              </m:r>
                            </m:sup>
                          </m:sSup>
                        </m:num>
                        <m:den>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𝜶</m:t>
                          </m:r>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𝟏</m:t>
                          </m:r>
                        </m:den>
                      </m:f>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5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𝑪</m:t>
                      </m:r>
                    </m:oMath>
                  </m:oMathPara>
                </a14:m>
                <a:endParaRPr lang="en-US" sz="45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66800" y="3536308"/>
                <a:ext cx="10134600" cy="386413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1937326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actions and Decimals - Math - 4th Grade by Slidesgo">
  <a:themeElements>
    <a:clrScheme name="Simple Light">
      <a:dk1>
        <a:srgbClr val="333333"/>
      </a:dk1>
      <a:lt1>
        <a:srgbClr val="FCF8F4"/>
      </a:lt1>
      <a:dk2>
        <a:srgbClr val="88C9C0"/>
      </a:dk2>
      <a:lt2>
        <a:srgbClr val="B0C5DD"/>
      </a:lt2>
      <a:accent1>
        <a:srgbClr val="CFE4FD"/>
      </a:accent1>
      <a:accent2>
        <a:srgbClr val="F59975"/>
      </a:accent2>
      <a:accent3>
        <a:srgbClr val="E27289"/>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1540</TotalTime>
  <Words>5411</Words>
  <Application>Microsoft Office PowerPoint</Application>
  <PresentationFormat>Custom</PresentationFormat>
  <Paragraphs>559</Paragraphs>
  <Slides>76</Slides>
  <Notes>74</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76</vt:i4>
      </vt:variant>
    </vt:vector>
  </HeadingPairs>
  <TitlesOfParts>
    <vt:vector size="92" baseType="lpstr">
      <vt:lpstr>Paytone One</vt:lpstr>
      <vt:lpstr>Malgun Gothic</vt:lpstr>
      <vt:lpstr>Times New Roman</vt:lpstr>
      <vt:lpstr>Encode Sans Expanded SemiBold</vt:lpstr>
      <vt:lpstr>Calibri</vt:lpstr>
      <vt:lpstr>Albert Sans</vt:lpstr>
      <vt:lpstr>Poppins SemiBold</vt:lpstr>
      <vt:lpstr>Wingdings</vt:lpstr>
      <vt:lpstr>Albert Sans SemiBold</vt:lpstr>
      <vt:lpstr>Calibri Light</vt:lpstr>
      <vt:lpstr>Arial</vt:lpstr>
      <vt:lpstr>Nunito Light</vt:lpstr>
      <vt:lpstr>Aptos</vt:lpstr>
      <vt:lpstr>Cambria Math</vt:lpstr>
      <vt:lpstr>Office Theme</vt:lpstr>
      <vt:lpstr>Fractions and Decimals - Math - 4th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Office</cp:lastModifiedBy>
  <cp:revision>1</cp:revision>
  <dcterms:created xsi:type="dcterms:W3CDTF">2006-08-16T00:00:00Z</dcterms:created>
  <dcterms:modified xsi:type="dcterms:W3CDTF">2024-12-03T11:36:18Z</dcterms:modified>
  <dc:identifier>DAGSYWD8GEg</dc:identifier>
</cp:coreProperties>
</file>