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7"/>
  </p:notesMasterIdLst>
  <p:sldIdLst>
    <p:sldId id="256" r:id="rId3"/>
    <p:sldId id="259" r:id="rId4"/>
    <p:sldId id="261" r:id="rId5"/>
    <p:sldId id="260" r:id="rId6"/>
    <p:sldId id="258" r:id="rId7"/>
    <p:sldId id="423" r:id="rId8"/>
    <p:sldId id="263" r:id="rId9"/>
    <p:sldId id="353" r:id="rId10"/>
    <p:sldId id="354" r:id="rId11"/>
    <p:sldId id="276" r:id="rId12"/>
    <p:sldId id="405" r:id="rId13"/>
    <p:sldId id="365" r:id="rId14"/>
    <p:sldId id="424" r:id="rId15"/>
    <p:sldId id="425" r:id="rId16"/>
    <p:sldId id="357" r:id="rId17"/>
    <p:sldId id="358" r:id="rId18"/>
    <p:sldId id="426" r:id="rId19"/>
    <p:sldId id="408" r:id="rId20"/>
    <p:sldId id="409" r:id="rId21"/>
    <p:sldId id="427" r:id="rId22"/>
    <p:sldId id="428" r:id="rId23"/>
    <p:sldId id="429" r:id="rId24"/>
    <p:sldId id="431" r:id="rId25"/>
    <p:sldId id="374" r:id="rId26"/>
    <p:sldId id="432" r:id="rId27"/>
    <p:sldId id="435" r:id="rId28"/>
    <p:sldId id="436" r:id="rId29"/>
    <p:sldId id="437" r:id="rId30"/>
    <p:sldId id="282" r:id="rId31"/>
    <p:sldId id="382" r:id="rId32"/>
    <p:sldId id="383" r:id="rId33"/>
    <p:sldId id="384" r:id="rId34"/>
    <p:sldId id="385" r:id="rId35"/>
    <p:sldId id="414" r:id="rId36"/>
    <p:sldId id="415" r:id="rId37"/>
    <p:sldId id="439" r:id="rId38"/>
    <p:sldId id="416" r:id="rId39"/>
    <p:sldId id="440" r:id="rId40"/>
    <p:sldId id="454" r:id="rId41"/>
    <p:sldId id="453" r:id="rId42"/>
    <p:sldId id="452" r:id="rId43"/>
    <p:sldId id="442" r:id="rId44"/>
    <p:sldId id="445" r:id="rId45"/>
    <p:sldId id="286" r:id="rId46"/>
    <p:sldId id="446" r:id="rId47"/>
    <p:sldId id="397" r:id="rId48"/>
    <p:sldId id="447" r:id="rId49"/>
    <p:sldId id="448" r:id="rId50"/>
    <p:sldId id="449" r:id="rId51"/>
    <p:sldId id="396" r:id="rId52"/>
    <p:sldId id="419" r:id="rId53"/>
    <p:sldId id="450" r:id="rId54"/>
    <p:sldId id="271" r:id="rId55"/>
    <p:sldId id="350" r:id="rId56"/>
  </p:sldIdLst>
  <p:sldSz cx="9144000" cy="5143500" type="screen16x9"/>
  <p:notesSz cx="6858000" cy="9144000"/>
  <p:embeddedFontLst>
    <p:embeddedFont>
      <p:font typeface="Montserrat Medium" panose="020B060402020202020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Paytone One" panose="020B0604020202020204" charset="0"/>
      <p:regular r:id="rId66"/>
    </p:embeddedFont>
    <p:embeddedFont>
      <p:font typeface="Georgia" panose="02040502050405020303" pitchFamily="18" charset="0"/>
      <p:regular r:id="rId67"/>
      <p:bold r:id="rId68"/>
      <p:italic r:id="rId69"/>
      <p:boldItalic r:id="rId70"/>
    </p:embeddedFont>
    <p:embeddedFont>
      <p:font typeface="Anaheim" panose="020B0604020202020204" charset="0"/>
      <p:regular r:id="rId71"/>
    </p:embeddedFont>
    <p:embeddedFont>
      <p:font typeface="Merriweather Sans" panose="020B0604020202020204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Malgun Gothic" panose="020B0503020000020004" pitchFamily="34" charset="-127"/>
      <p:regular r:id="rId77"/>
      <p:bold r:id="rId78"/>
    </p:embeddedFont>
    <p:embeddedFont>
      <p:font typeface="Darker Grotesque Black" panose="020B0604020202020204" charset="0"/>
      <p:bold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F6B301-74E7-4DFB-BD30-C50222782895}">
  <a:tblStyle styleId="{4BF6B301-74E7-4DFB-BD30-C50222782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5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9.fntdata"/><Relationship Id="rId7" Type="http://schemas.openxmlformats.org/officeDocument/2006/relationships/slide" Target="slides/slide5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3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2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19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5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397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162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750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643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78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1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4bfd1f47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4bfd1f47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188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139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910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914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643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531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404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076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192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1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4c00d40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4c00d40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9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84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125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389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118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073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893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005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561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33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4bb93450e7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4bb93450e7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828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6854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0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688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65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7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5088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8162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172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47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09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654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6476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8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1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7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76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2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7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2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3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35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24" name="Google Shape;224;p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0" name="Google Shape;240;p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41" name="Google Shape;241;p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0" name="Google Shape;250;p8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>
            <a:spLocks noGrp="1"/>
          </p:cNvSpPr>
          <p:nvPr>
            <p:ph type="ctrTitle"/>
          </p:nvPr>
        </p:nvSpPr>
        <p:spPr>
          <a:xfrm>
            <a:off x="2116188" y="1591350"/>
            <a:ext cx="49116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88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73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63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453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05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21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74" name="Google Shape;474;p1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75" name="Google Shape;475;p1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1" name="Google Shape;491;p1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92" name="Google Shape;492;p1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01" name="Google Shape;501;p1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02" name="Google Shape;502;p1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17"/>
          <p:cNvSpPr txBox="1">
            <a:spLocks noGrp="1"/>
          </p:cNvSpPr>
          <p:nvPr>
            <p:ph type="subTitle" idx="1"/>
          </p:nvPr>
        </p:nvSpPr>
        <p:spPr>
          <a:xfrm>
            <a:off x="4842224" y="2319525"/>
            <a:ext cx="32739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224233" y="204317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 txBox="1">
            <a:spLocks noGrp="1"/>
          </p:cNvSpPr>
          <p:nvPr>
            <p:ph type="ctrTitle" idx="2"/>
          </p:nvPr>
        </p:nvSpPr>
        <p:spPr>
          <a:xfrm>
            <a:off x="4842225" y="1587575"/>
            <a:ext cx="32739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56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2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784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8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24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4" r:id="rId12"/>
    <p:sldLayoutId id="2147483665" r:id="rId13"/>
    <p:sldLayoutId id="2147483667" r:id="rId14"/>
    <p:sldLayoutId id="214748366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904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5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microsoft.com/office/2007/relationships/hdphoto" Target="../media/hdphoto6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8.png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microsoft.com/office/2007/relationships/hdphoto" Target="../media/hdphoto7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1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2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2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microsoft.com/office/2007/relationships/hdphoto" Target="../media/hdphoto8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4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92129" y="1219523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3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  <a:r>
              <a:rPr lang="en-US" sz="43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3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BÀI </a:t>
            </a:r>
            <a:r>
              <a:rPr lang="en-US" sz="43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4300" b="1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79199">
            <a:off x="1630656" y="3257004"/>
            <a:ext cx="1585097" cy="2651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1836" y="1729488"/>
                <a:ext cx="7784129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900" dirty="0" smtClean="0">
                    <a:latin typeface="+mn-lt"/>
                    <a:ea typeface="PMingLiU"/>
                    <a:cs typeface="Times New Roman" panose="02020603050405020304" pitchFamily="18" charset="0"/>
                  </a:rPr>
                  <a:t>Ta </a:t>
                </a:r>
                <a:r>
                  <a:rPr lang="en-US" sz="1900" dirty="0" err="1" smtClean="0">
                    <a:latin typeface="+mn-lt"/>
                    <a:ea typeface="PMingLiU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 smtClean="0">
                    <a:latin typeface="+mn-lt"/>
                    <a:ea typeface="PMingLiU"/>
                    <a:cs typeface="Times New Roman" panose="02020603050405020304" pitchFamily="18" charset="0"/>
                  </a:rPr>
                  <a:t>: </a:t>
                </a:r>
                <a:endParaRPr lang="en-US" sz="1900" dirty="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1900" kern="100" dirty="0" smtClean="0"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1900" kern="100" dirty="0" smtClean="0"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1900" kern="100" dirty="0"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1900" kern="100" dirty="0"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900" kern="100" dirty="0" err="1" smtClean="0">
                    <a:latin typeface="+mn-lt"/>
                    <a:ea typeface="Aptos"/>
                    <a:cs typeface="Times New Roman" panose="02020603050405020304" pitchFamily="18" charset="0"/>
                  </a:rPr>
                  <a:t>Vậy</a:t>
                </a:r>
                <a:r>
                  <a:rPr lang="en-US" sz="1900" kern="100" dirty="0" smtClean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thẳng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 = 3</m:t>
                    </m:r>
                  </m:oMath>
                </a14:m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tiệm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cận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ngang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đồ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thị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hàm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đã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Aptos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latin typeface="+mn-lt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900" kern="100" dirty="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6" y="1729488"/>
                <a:ext cx="7784129" cy="2723823"/>
              </a:xfrm>
              <a:prstGeom prst="rect">
                <a:avLst/>
              </a:prstGeom>
              <a:blipFill>
                <a:blip r:embed="rId3"/>
                <a:stretch>
                  <a:fillRect l="-705" b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059886" y="675758"/>
                <a:ext cx="6424253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9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 i="1" dirty="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86" y="675758"/>
                <a:ext cx="6424253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03718" y="2349410"/>
                <a:ext cx="2181879" cy="1378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900" kern="1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9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9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19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9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19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;    </m:t>
                    </m:r>
                  </m:oMath>
                </a14:m>
                <a:endParaRPr lang="en-US" sz="1900" i="1" kern="100" dirty="0" smtClean="0">
                  <a:latin typeface="Cambria Math" panose="020405030504060302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en-US" sz="1900" i="1" kern="100" dirty="0" smtClean="0">
                  <a:latin typeface="Cambria Math" panose="020405030504060302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900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19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9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1900" kern="100" dirty="0"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18" y="2349410"/>
                <a:ext cx="2181879" cy="1378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25944" y="911151"/>
            <a:ext cx="752624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Darker Grotesque Black"/>
              </a:rPr>
              <a:t>II. ĐƯỜNG TIỆM CẬN ĐỨNG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359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13971">
            <a:off x="110444" y="4582757"/>
            <a:ext cx="816935" cy="6401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2282" y="365323"/>
            <a:ext cx="8551238" cy="1425968"/>
            <a:chOff x="396239" y="377742"/>
            <a:chExt cx="8551238" cy="14259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396239" y="377742"/>
                  <a:ext cx="8551238" cy="14259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 algn="just">
                    <a:lnSpc>
                      <a:spcPct val="2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C00000"/>
                    </a:buClr>
                    <a:buFont typeface="Wingdings" panose="05000000000000000000" pitchFamily="2" charset="2"/>
                    <a:buChar char="q"/>
                  </a:pPr>
                  <a:r>
                    <a:rPr lang="vi-VN" sz="2000" b="1" kern="1200" dirty="0" smtClean="0">
                      <a:solidFill>
                        <a:srgbClr val="C00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HĐ</a:t>
                  </a:r>
                  <a:r>
                    <a:rPr lang="en-US" sz="2000" b="1" kern="1200" dirty="0" smtClean="0">
                      <a:solidFill>
                        <a:srgbClr val="C00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vi-VN" sz="2000" b="1" kern="1200" dirty="0" smtClean="0">
                      <a:solidFill>
                        <a:srgbClr val="C00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sz="2000" dirty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000" dirty="0" err="1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000" dirty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dirty="0" smtClean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      </a:t>
                  </a:r>
                  <a:r>
                    <a:rPr lang="en-US" sz="20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có</a:t>
                  </a:r>
                  <a:r>
                    <a:rPr lang="en-US" sz="20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000" dirty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0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cong</a:t>
                  </a:r>
                  <a:r>
                    <a:rPr lang="en-US" sz="20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như</a:t>
                  </a:r>
                  <a:r>
                    <a:rPr lang="en-US" sz="20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12. </a:t>
                  </a:r>
                  <a:r>
                    <a:rPr lang="en-US" sz="2000" dirty="0" err="1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Tìm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+mj-lt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+mj-lt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+mj-lt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0" smtClean="0"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+mj-lt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+mj-lt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+mj-lt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000"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39" y="377742"/>
                  <a:ext cx="8551238" cy="1425968"/>
                </a:xfrm>
                <a:prstGeom prst="rect">
                  <a:avLst/>
                </a:prstGeom>
                <a:blipFill>
                  <a:blip r:embed="rId4"/>
                  <a:stretch>
                    <a:fillRect l="-641" r="-784" b="-4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919952" y="444364"/>
                  <a:ext cx="1722971" cy="6705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9952" y="444364"/>
                  <a:ext cx="1722971" cy="670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264" y="1679355"/>
            <a:ext cx="3151314" cy="31813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1759" y="2168627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dirty="0" err="1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000" b="1" i="1" u="sng" strike="noStrike" kern="100" cap="none" spc="0" normalizeH="0" baseline="0" noProof="0" dirty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0064" y="2532418"/>
                <a:ext cx="3000239" cy="1713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)=+∞</m:t>
                    </m:r>
                  </m:oMath>
                </a14:m>
                <a:r>
                  <a:rPr lang="en-US" sz="2000" kern="100">
                    <a:effectLst/>
                    <a:latin typeface="+mn-lt"/>
                    <a:ea typeface="Aptos"/>
                    <a:cs typeface="Times New Roman" panose="02020603050405020304" pitchFamily="18" charset="0"/>
                  </a:rPr>
                  <a:t>;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64" y="2532418"/>
                <a:ext cx="3000239" cy="1713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8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492" y="575039"/>
            <a:ext cx="810775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 </a:t>
            </a:r>
            <a:r>
              <a:rPr kumimoji="0" lang="vi-VN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66732" y="1372443"/>
                <a:ext cx="7303273" cy="3101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=+∞;</m:t>
                      </m:r>
                      <m:r>
                        <a:rPr lang="en-US" sz="20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     </m:t>
                      </m:r>
                      <m:limLow>
                        <m:limLow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∞;</m:t>
                      </m:r>
                    </m:oMath>
                  </m:oMathPara>
                </a14:m>
                <a:endParaRPr lang="en-US" sz="20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=+∞;</m:t>
                      </m:r>
                      <m:r>
                        <a:rPr lang="en-US" sz="20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000" b="0" i="1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 </m:t>
                      </m:r>
                      <m:limLow>
                        <m:limLow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20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32" y="1372443"/>
                <a:ext cx="7303273" cy="3101683"/>
              </a:xfrm>
              <a:prstGeom prst="rect">
                <a:avLst/>
              </a:prstGeom>
              <a:blipFill>
                <a:blip r:embed="rId3"/>
                <a:stretch>
                  <a:fillRect l="-918" r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oogle Shape;477;p38"/>
          <p:cNvGrpSpPr/>
          <p:nvPr/>
        </p:nvGrpSpPr>
        <p:grpSpPr>
          <a:xfrm flipH="1">
            <a:off x="7915847" y="3896137"/>
            <a:ext cx="708315" cy="826901"/>
            <a:chOff x="2733000" y="2822475"/>
            <a:chExt cx="1211975" cy="1759225"/>
          </a:xfrm>
        </p:grpSpPr>
        <p:sp>
          <p:nvSpPr>
            <p:cNvPr id="7" name="Google Shape;478;p38"/>
            <p:cNvSpPr/>
            <p:nvPr/>
          </p:nvSpPr>
          <p:spPr>
            <a:xfrm>
              <a:off x="2754000" y="4262975"/>
              <a:ext cx="595875" cy="314725"/>
            </a:xfrm>
            <a:custGeom>
              <a:avLst/>
              <a:gdLst/>
              <a:ahLst/>
              <a:cxnLst/>
              <a:rect l="l" t="t" r="r" b="b"/>
              <a:pathLst>
                <a:path w="23835" h="12589" extrusionOk="0">
                  <a:moveTo>
                    <a:pt x="11903" y="0"/>
                  </a:moveTo>
                  <a:cubicBezTo>
                    <a:pt x="8741" y="0"/>
                    <a:pt x="5867" y="2028"/>
                    <a:pt x="4869" y="5121"/>
                  </a:cubicBezTo>
                  <a:cubicBezTo>
                    <a:pt x="2040" y="5720"/>
                    <a:pt x="10" y="8220"/>
                    <a:pt x="0" y="11109"/>
                  </a:cubicBezTo>
                  <a:cubicBezTo>
                    <a:pt x="10" y="11609"/>
                    <a:pt x="70" y="12099"/>
                    <a:pt x="190" y="12589"/>
                  </a:cubicBezTo>
                  <a:lnTo>
                    <a:pt x="23835" y="12589"/>
                  </a:lnTo>
                  <a:cubicBezTo>
                    <a:pt x="23835" y="10059"/>
                    <a:pt x="21825" y="7990"/>
                    <a:pt x="19296" y="7920"/>
                  </a:cubicBezTo>
                  <a:cubicBezTo>
                    <a:pt x="19316" y="7750"/>
                    <a:pt x="19326" y="7590"/>
                    <a:pt x="19326" y="7410"/>
                  </a:cubicBezTo>
                  <a:cubicBezTo>
                    <a:pt x="19326" y="3761"/>
                    <a:pt x="16666" y="662"/>
                    <a:pt x="13067" y="92"/>
                  </a:cubicBezTo>
                  <a:cubicBezTo>
                    <a:pt x="12677" y="30"/>
                    <a:pt x="12287" y="0"/>
                    <a:pt x="1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79;p38"/>
            <p:cNvSpPr/>
            <p:nvPr/>
          </p:nvSpPr>
          <p:spPr>
            <a:xfrm>
              <a:off x="2999925" y="4263000"/>
              <a:ext cx="349950" cy="314700"/>
            </a:xfrm>
            <a:custGeom>
              <a:avLst/>
              <a:gdLst/>
              <a:ahLst/>
              <a:cxnLst/>
              <a:rect l="l" t="t" r="r" b="b"/>
              <a:pathLst>
                <a:path w="13998" h="12588" extrusionOk="0">
                  <a:moveTo>
                    <a:pt x="2080" y="1"/>
                  </a:moveTo>
                  <a:cubicBezTo>
                    <a:pt x="1371" y="1"/>
                    <a:pt x="671" y="101"/>
                    <a:pt x="1" y="301"/>
                  </a:cubicBezTo>
                  <a:cubicBezTo>
                    <a:pt x="3160" y="1221"/>
                    <a:pt x="5340" y="4120"/>
                    <a:pt x="5340" y="7409"/>
                  </a:cubicBezTo>
                  <a:cubicBezTo>
                    <a:pt x="5340" y="7589"/>
                    <a:pt x="5330" y="7749"/>
                    <a:pt x="5310" y="7919"/>
                  </a:cubicBezTo>
                  <a:cubicBezTo>
                    <a:pt x="7839" y="7979"/>
                    <a:pt x="9859" y="10058"/>
                    <a:pt x="9849" y="12588"/>
                  </a:cubicBezTo>
                  <a:lnTo>
                    <a:pt x="13998" y="12588"/>
                  </a:lnTo>
                  <a:cubicBezTo>
                    <a:pt x="13998" y="10058"/>
                    <a:pt x="11988" y="7989"/>
                    <a:pt x="9459" y="7919"/>
                  </a:cubicBezTo>
                  <a:cubicBezTo>
                    <a:pt x="9479" y="7749"/>
                    <a:pt x="9489" y="7579"/>
                    <a:pt x="9489" y="7409"/>
                  </a:cubicBezTo>
                  <a:cubicBezTo>
                    <a:pt x="9489" y="3320"/>
                    <a:pt x="6169" y="1"/>
                    <a:pt x="2080" y="1"/>
                  </a:cubicBezTo>
                  <a:close/>
                </a:path>
              </a:pathLst>
            </a:custGeom>
            <a:solidFill>
              <a:srgbClr val="8ED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80;p38"/>
            <p:cNvSpPr/>
            <p:nvPr/>
          </p:nvSpPr>
          <p:spPr>
            <a:xfrm>
              <a:off x="2733000" y="4258425"/>
              <a:ext cx="621625" cy="323275"/>
            </a:xfrm>
            <a:custGeom>
              <a:avLst/>
              <a:gdLst/>
              <a:ahLst/>
              <a:cxnLst/>
              <a:rect l="l" t="t" r="r" b="b"/>
              <a:pathLst>
                <a:path w="24865" h="12931" extrusionOk="0">
                  <a:moveTo>
                    <a:pt x="12747" y="343"/>
                  </a:moveTo>
                  <a:cubicBezTo>
                    <a:pt x="13124" y="343"/>
                    <a:pt x="13505" y="373"/>
                    <a:pt x="13887" y="434"/>
                  </a:cubicBezTo>
                  <a:cubicBezTo>
                    <a:pt x="17406" y="994"/>
                    <a:pt x="19996" y="4023"/>
                    <a:pt x="19986" y="7592"/>
                  </a:cubicBezTo>
                  <a:cubicBezTo>
                    <a:pt x="19986" y="7732"/>
                    <a:pt x="19976" y="7882"/>
                    <a:pt x="19966" y="8022"/>
                  </a:cubicBezTo>
                  <a:lnTo>
                    <a:pt x="19966" y="8092"/>
                  </a:lnTo>
                  <a:cubicBezTo>
                    <a:pt x="19966" y="8132"/>
                    <a:pt x="19976" y="8182"/>
                    <a:pt x="20006" y="8222"/>
                  </a:cubicBezTo>
                  <a:cubicBezTo>
                    <a:pt x="20036" y="8252"/>
                    <a:pt x="20076" y="8272"/>
                    <a:pt x="20126" y="8282"/>
                  </a:cubicBezTo>
                  <a:cubicBezTo>
                    <a:pt x="22495" y="8322"/>
                    <a:pt x="24425" y="10221"/>
                    <a:pt x="24505" y="12591"/>
                  </a:cubicBezTo>
                  <a:lnTo>
                    <a:pt x="1170" y="12591"/>
                  </a:lnTo>
                  <a:cubicBezTo>
                    <a:pt x="1070" y="12161"/>
                    <a:pt x="1020" y="11731"/>
                    <a:pt x="1020" y="11291"/>
                  </a:cubicBezTo>
                  <a:cubicBezTo>
                    <a:pt x="1030" y="8492"/>
                    <a:pt x="2990" y="6072"/>
                    <a:pt x="5729" y="5483"/>
                  </a:cubicBezTo>
                  <a:cubicBezTo>
                    <a:pt x="5789" y="5463"/>
                    <a:pt x="5839" y="5413"/>
                    <a:pt x="5869" y="5353"/>
                  </a:cubicBezTo>
                  <a:cubicBezTo>
                    <a:pt x="6840" y="2332"/>
                    <a:pt x="9654" y="343"/>
                    <a:pt x="12747" y="343"/>
                  </a:cubicBezTo>
                  <a:close/>
                  <a:moveTo>
                    <a:pt x="12738" y="1"/>
                  </a:moveTo>
                  <a:cubicBezTo>
                    <a:pt x="9536" y="1"/>
                    <a:pt x="6623" y="2035"/>
                    <a:pt x="5569" y="5153"/>
                  </a:cubicBezTo>
                  <a:cubicBezTo>
                    <a:pt x="2130" y="5922"/>
                    <a:pt x="1" y="9382"/>
                    <a:pt x="860" y="12801"/>
                  </a:cubicBezTo>
                  <a:cubicBezTo>
                    <a:pt x="880" y="12881"/>
                    <a:pt x="950" y="12931"/>
                    <a:pt x="1030" y="12931"/>
                  </a:cubicBezTo>
                  <a:lnTo>
                    <a:pt x="24675" y="12931"/>
                  </a:lnTo>
                  <a:cubicBezTo>
                    <a:pt x="24764" y="12931"/>
                    <a:pt x="24854" y="12861"/>
                    <a:pt x="24844" y="12761"/>
                  </a:cubicBezTo>
                  <a:cubicBezTo>
                    <a:pt x="24864" y="10201"/>
                    <a:pt x="22875" y="8082"/>
                    <a:pt x="20316" y="7942"/>
                  </a:cubicBezTo>
                  <a:cubicBezTo>
                    <a:pt x="20326" y="7822"/>
                    <a:pt x="20336" y="7712"/>
                    <a:pt x="20336" y="7592"/>
                  </a:cubicBezTo>
                  <a:cubicBezTo>
                    <a:pt x="20346" y="3873"/>
                    <a:pt x="17656" y="704"/>
                    <a:pt x="13987" y="104"/>
                  </a:cubicBezTo>
                  <a:cubicBezTo>
                    <a:pt x="13568" y="34"/>
                    <a:pt x="13151" y="1"/>
                    <a:pt x="127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81;p38"/>
            <p:cNvSpPr/>
            <p:nvPr/>
          </p:nvSpPr>
          <p:spPr>
            <a:xfrm>
              <a:off x="2749750" y="4383175"/>
              <a:ext cx="272200" cy="162050"/>
            </a:xfrm>
            <a:custGeom>
              <a:avLst/>
              <a:gdLst/>
              <a:ahLst/>
              <a:cxnLst/>
              <a:rect l="l" t="t" r="r" b="b"/>
              <a:pathLst>
                <a:path w="10888" h="6482" extrusionOk="0">
                  <a:moveTo>
                    <a:pt x="6305" y="0"/>
                  </a:moveTo>
                  <a:cubicBezTo>
                    <a:pt x="5492" y="0"/>
                    <a:pt x="4671" y="158"/>
                    <a:pt x="3889" y="483"/>
                  </a:cubicBezTo>
                  <a:cubicBezTo>
                    <a:pt x="1530" y="1452"/>
                    <a:pt x="0" y="3752"/>
                    <a:pt x="0" y="6301"/>
                  </a:cubicBezTo>
                  <a:cubicBezTo>
                    <a:pt x="0" y="6401"/>
                    <a:pt x="80" y="6481"/>
                    <a:pt x="170" y="6481"/>
                  </a:cubicBezTo>
                  <a:cubicBezTo>
                    <a:pt x="270" y="6481"/>
                    <a:pt x="350" y="6401"/>
                    <a:pt x="350" y="6301"/>
                  </a:cubicBezTo>
                  <a:cubicBezTo>
                    <a:pt x="350" y="3892"/>
                    <a:pt x="1800" y="1722"/>
                    <a:pt x="4019" y="803"/>
                  </a:cubicBezTo>
                  <a:cubicBezTo>
                    <a:pt x="4753" y="500"/>
                    <a:pt x="5523" y="353"/>
                    <a:pt x="6286" y="353"/>
                  </a:cubicBezTo>
                  <a:cubicBezTo>
                    <a:pt x="7841" y="353"/>
                    <a:pt x="9368" y="962"/>
                    <a:pt x="10508" y="2102"/>
                  </a:cubicBezTo>
                  <a:cubicBezTo>
                    <a:pt x="10548" y="2142"/>
                    <a:pt x="10592" y="2159"/>
                    <a:pt x="10635" y="2159"/>
                  </a:cubicBezTo>
                  <a:cubicBezTo>
                    <a:pt x="10772" y="2159"/>
                    <a:pt x="10888" y="1982"/>
                    <a:pt x="10758" y="1852"/>
                  </a:cubicBezTo>
                  <a:cubicBezTo>
                    <a:pt x="9555" y="642"/>
                    <a:pt x="7945" y="0"/>
                    <a:pt x="6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82;p38"/>
            <p:cNvSpPr/>
            <p:nvPr/>
          </p:nvSpPr>
          <p:spPr>
            <a:xfrm>
              <a:off x="3163150" y="4456425"/>
              <a:ext cx="191225" cy="125275"/>
            </a:xfrm>
            <a:custGeom>
              <a:avLst/>
              <a:gdLst/>
              <a:ahLst/>
              <a:cxnLst/>
              <a:rect l="l" t="t" r="r" b="b"/>
              <a:pathLst>
                <a:path w="7649" h="5011" extrusionOk="0">
                  <a:moveTo>
                    <a:pt x="2793" y="1"/>
                  </a:moveTo>
                  <a:cubicBezTo>
                    <a:pt x="1888" y="1"/>
                    <a:pt x="960" y="260"/>
                    <a:pt x="110" y="832"/>
                  </a:cubicBezTo>
                  <a:cubicBezTo>
                    <a:pt x="20" y="882"/>
                    <a:pt x="0" y="992"/>
                    <a:pt x="60" y="1072"/>
                  </a:cubicBezTo>
                  <a:cubicBezTo>
                    <a:pt x="92" y="1122"/>
                    <a:pt x="148" y="1149"/>
                    <a:pt x="205" y="1149"/>
                  </a:cubicBezTo>
                  <a:cubicBezTo>
                    <a:pt x="238" y="1149"/>
                    <a:pt x="271" y="1140"/>
                    <a:pt x="300" y="1122"/>
                  </a:cubicBezTo>
                  <a:cubicBezTo>
                    <a:pt x="1094" y="578"/>
                    <a:pt x="1963" y="332"/>
                    <a:pt x="2811" y="332"/>
                  </a:cubicBezTo>
                  <a:cubicBezTo>
                    <a:pt x="5144" y="332"/>
                    <a:pt x="7313" y="2196"/>
                    <a:pt x="7299" y="4851"/>
                  </a:cubicBezTo>
                  <a:cubicBezTo>
                    <a:pt x="7289" y="4941"/>
                    <a:pt x="7379" y="5011"/>
                    <a:pt x="7469" y="5011"/>
                  </a:cubicBezTo>
                  <a:cubicBezTo>
                    <a:pt x="7558" y="5011"/>
                    <a:pt x="7648" y="4941"/>
                    <a:pt x="7648" y="4841"/>
                  </a:cubicBezTo>
                  <a:cubicBezTo>
                    <a:pt x="7641" y="1997"/>
                    <a:pt x="5305" y="1"/>
                    <a:pt x="27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83;p38"/>
            <p:cNvSpPr/>
            <p:nvPr/>
          </p:nvSpPr>
          <p:spPr>
            <a:xfrm>
              <a:off x="2791225" y="4092300"/>
              <a:ext cx="141750" cy="121425"/>
            </a:xfrm>
            <a:custGeom>
              <a:avLst/>
              <a:gdLst/>
              <a:ahLst/>
              <a:cxnLst/>
              <a:rect l="l" t="t" r="r" b="b"/>
              <a:pathLst>
                <a:path w="5670" h="4857" extrusionOk="0">
                  <a:moveTo>
                    <a:pt x="3240" y="1"/>
                  </a:moveTo>
                  <a:cubicBezTo>
                    <a:pt x="1081" y="1"/>
                    <a:pt x="1" y="2610"/>
                    <a:pt x="1521" y="4140"/>
                  </a:cubicBezTo>
                  <a:cubicBezTo>
                    <a:pt x="2016" y="4635"/>
                    <a:pt x="2625" y="4857"/>
                    <a:pt x="3221" y="4857"/>
                  </a:cubicBezTo>
                  <a:cubicBezTo>
                    <a:pt x="4467" y="4857"/>
                    <a:pt x="5660" y="3890"/>
                    <a:pt x="5660" y="2430"/>
                  </a:cubicBezTo>
                  <a:cubicBezTo>
                    <a:pt x="5670" y="1090"/>
                    <a:pt x="4580" y="1"/>
                    <a:pt x="3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84;p38"/>
            <p:cNvSpPr/>
            <p:nvPr/>
          </p:nvSpPr>
          <p:spPr>
            <a:xfrm>
              <a:off x="2785250" y="4087575"/>
              <a:ext cx="152150" cy="130225"/>
            </a:xfrm>
            <a:custGeom>
              <a:avLst/>
              <a:gdLst/>
              <a:ahLst/>
              <a:cxnLst/>
              <a:rect l="l" t="t" r="r" b="b"/>
              <a:pathLst>
                <a:path w="6086" h="5209" extrusionOk="0">
                  <a:moveTo>
                    <a:pt x="3479" y="370"/>
                  </a:moveTo>
                  <a:cubicBezTo>
                    <a:pt x="4719" y="370"/>
                    <a:pt x="5729" y="1369"/>
                    <a:pt x="5729" y="2619"/>
                  </a:cubicBezTo>
                  <a:cubicBezTo>
                    <a:pt x="5729" y="3972"/>
                    <a:pt x="4616" y="4872"/>
                    <a:pt x="3459" y="4872"/>
                  </a:cubicBezTo>
                  <a:cubicBezTo>
                    <a:pt x="2907" y="4872"/>
                    <a:pt x="2345" y="4667"/>
                    <a:pt x="1890" y="4209"/>
                  </a:cubicBezTo>
                  <a:cubicBezTo>
                    <a:pt x="470" y="2789"/>
                    <a:pt x="1470" y="370"/>
                    <a:pt x="3479" y="370"/>
                  </a:cubicBezTo>
                  <a:close/>
                  <a:moveTo>
                    <a:pt x="3456" y="1"/>
                  </a:moveTo>
                  <a:cubicBezTo>
                    <a:pt x="2819" y="1"/>
                    <a:pt x="2170" y="236"/>
                    <a:pt x="1640" y="759"/>
                  </a:cubicBezTo>
                  <a:cubicBezTo>
                    <a:pt x="0" y="2399"/>
                    <a:pt x="1160" y="5198"/>
                    <a:pt x="3479" y="5208"/>
                  </a:cubicBezTo>
                  <a:cubicBezTo>
                    <a:pt x="4909" y="5208"/>
                    <a:pt x="6079" y="4049"/>
                    <a:pt x="6079" y="2619"/>
                  </a:cubicBezTo>
                  <a:cubicBezTo>
                    <a:pt x="6085" y="1045"/>
                    <a:pt x="4799" y="1"/>
                    <a:pt x="34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85;p38"/>
            <p:cNvSpPr/>
            <p:nvPr/>
          </p:nvSpPr>
          <p:spPr>
            <a:xfrm>
              <a:off x="2788000" y="4250775"/>
              <a:ext cx="66250" cy="66250"/>
            </a:xfrm>
            <a:custGeom>
              <a:avLst/>
              <a:gdLst/>
              <a:ahLst/>
              <a:cxnLst/>
              <a:rect l="l" t="t" r="r" b="b"/>
              <a:pathLst>
                <a:path w="2650" h="2650" extrusionOk="0">
                  <a:moveTo>
                    <a:pt x="1330" y="0"/>
                  </a:moveTo>
                  <a:cubicBezTo>
                    <a:pt x="600" y="0"/>
                    <a:pt x="0" y="590"/>
                    <a:pt x="0" y="1330"/>
                  </a:cubicBezTo>
                  <a:cubicBezTo>
                    <a:pt x="0" y="2060"/>
                    <a:pt x="600" y="2649"/>
                    <a:pt x="1330" y="2649"/>
                  </a:cubicBezTo>
                  <a:cubicBezTo>
                    <a:pt x="2060" y="2649"/>
                    <a:pt x="2649" y="2060"/>
                    <a:pt x="2649" y="1330"/>
                  </a:cubicBezTo>
                  <a:cubicBezTo>
                    <a:pt x="2649" y="590"/>
                    <a:pt x="2060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86;p38"/>
            <p:cNvSpPr/>
            <p:nvPr/>
          </p:nvSpPr>
          <p:spPr>
            <a:xfrm>
              <a:off x="2771000" y="4246300"/>
              <a:ext cx="87750" cy="75225"/>
            </a:xfrm>
            <a:custGeom>
              <a:avLst/>
              <a:gdLst/>
              <a:ahLst/>
              <a:cxnLst/>
              <a:rect l="l" t="t" r="r" b="b"/>
              <a:pathLst>
                <a:path w="3510" h="3009" extrusionOk="0">
                  <a:moveTo>
                    <a:pt x="2010" y="359"/>
                  </a:moveTo>
                  <a:cubicBezTo>
                    <a:pt x="2650" y="359"/>
                    <a:pt x="3159" y="869"/>
                    <a:pt x="3159" y="1509"/>
                  </a:cubicBezTo>
                  <a:cubicBezTo>
                    <a:pt x="3159" y="2199"/>
                    <a:pt x="2592" y="2655"/>
                    <a:pt x="2002" y="2655"/>
                  </a:cubicBezTo>
                  <a:cubicBezTo>
                    <a:pt x="1720" y="2655"/>
                    <a:pt x="1433" y="2551"/>
                    <a:pt x="1200" y="2319"/>
                  </a:cubicBezTo>
                  <a:cubicBezTo>
                    <a:pt x="470" y="1589"/>
                    <a:pt x="990" y="359"/>
                    <a:pt x="2010" y="359"/>
                  </a:cubicBezTo>
                  <a:close/>
                  <a:moveTo>
                    <a:pt x="1993" y="0"/>
                  </a:moveTo>
                  <a:cubicBezTo>
                    <a:pt x="1626" y="0"/>
                    <a:pt x="1253" y="136"/>
                    <a:pt x="950" y="439"/>
                  </a:cubicBezTo>
                  <a:cubicBezTo>
                    <a:pt x="0" y="1389"/>
                    <a:pt x="670" y="3008"/>
                    <a:pt x="2010" y="3008"/>
                  </a:cubicBezTo>
                  <a:cubicBezTo>
                    <a:pt x="2839" y="3008"/>
                    <a:pt x="3509" y="2329"/>
                    <a:pt x="3509" y="1509"/>
                  </a:cubicBezTo>
                  <a:cubicBezTo>
                    <a:pt x="3509" y="601"/>
                    <a:pt x="2765" y="0"/>
                    <a:pt x="1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87;p38"/>
            <p:cNvSpPr/>
            <p:nvPr/>
          </p:nvSpPr>
          <p:spPr>
            <a:xfrm>
              <a:off x="3230375" y="4573175"/>
              <a:ext cx="225725" cy="8525"/>
            </a:xfrm>
            <a:custGeom>
              <a:avLst/>
              <a:gdLst/>
              <a:ahLst/>
              <a:cxnLst/>
              <a:rect l="l" t="t" r="r" b="b"/>
              <a:pathLst>
                <a:path w="9029" h="341" extrusionOk="0">
                  <a:moveTo>
                    <a:pt x="171" y="1"/>
                  </a:moveTo>
                  <a:cubicBezTo>
                    <a:pt x="71" y="1"/>
                    <a:pt x="1" y="81"/>
                    <a:pt x="11" y="181"/>
                  </a:cubicBezTo>
                  <a:cubicBezTo>
                    <a:pt x="11" y="261"/>
                    <a:pt x="81" y="341"/>
                    <a:pt x="171" y="341"/>
                  </a:cubicBezTo>
                  <a:lnTo>
                    <a:pt x="8849" y="341"/>
                  </a:lnTo>
                  <a:cubicBezTo>
                    <a:pt x="8948" y="341"/>
                    <a:pt x="9028" y="271"/>
                    <a:pt x="9028" y="181"/>
                  </a:cubicBezTo>
                  <a:cubicBezTo>
                    <a:pt x="9028" y="81"/>
                    <a:pt x="8948" y="1"/>
                    <a:pt x="8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88;p38"/>
            <p:cNvSpPr/>
            <p:nvPr/>
          </p:nvSpPr>
          <p:spPr>
            <a:xfrm>
              <a:off x="3203038" y="3379475"/>
              <a:ext cx="388806" cy="448925"/>
            </a:xfrm>
            <a:custGeom>
              <a:avLst/>
              <a:gdLst/>
              <a:ahLst/>
              <a:cxnLst/>
              <a:rect l="l" t="t" r="r" b="b"/>
              <a:pathLst>
                <a:path w="17967" h="17957" extrusionOk="0">
                  <a:moveTo>
                    <a:pt x="880" y="1"/>
                  </a:moveTo>
                  <a:cubicBezTo>
                    <a:pt x="390" y="1"/>
                    <a:pt x="1" y="391"/>
                    <a:pt x="1" y="871"/>
                  </a:cubicBezTo>
                  <a:lnTo>
                    <a:pt x="1" y="17086"/>
                  </a:lnTo>
                  <a:cubicBezTo>
                    <a:pt x="1" y="17566"/>
                    <a:pt x="390" y="17956"/>
                    <a:pt x="880" y="17956"/>
                  </a:cubicBezTo>
                  <a:lnTo>
                    <a:pt x="17086" y="17956"/>
                  </a:lnTo>
                  <a:cubicBezTo>
                    <a:pt x="17566" y="17956"/>
                    <a:pt x="17966" y="17566"/>
                    <a:pt x="17966" y="17086"/>
                  </a:cubicBezTo>
                  <a:lnTo>
                    <a:pt x="17966" y="871"/>
                  </a:lnTo>
                  <a:cubicBezTo>
                    <a:pt x="17966" y="391"/>
                    <a:pt x="17566" y="1"/>
                    <a:pt x="17086" y="1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89;p38"/>
            <p:cNvSpPr/>
            <p:nvPr/>
          </p:nvSpPr>
          <p:spPr>
            <a:xfrm>
              <a:off x="3139900" y="3383972"/>
              <a:ext cx="163207" cy="439697"/>
            </a:xfrm>
            <a:custGeom>
              <a:avLst/>
              <a:gdLst/>
              <a:ahLst/>
              <a:cxnLst/>
              <a:rect l="l" t="t" r="r" b="b"/>
              <a:pathLst>
                <a:path w="6669" h="17967" extrusionOk="0">
                  <a:moveTo>
                    <a:pt x="3330" y="1"/>
                  </a:moveTo>
                  <a:cubicBezTo>
                    <a:pt x="1470" y="1"/>
                    <a:pt x="1" y="1570"/>
                    <a:pt x="111" y="3420"/>
                  </a:cubicBezTo>
                  <a:lnTo>
                    <a:pt x="111" y="14947"/>
                  </a:lnTo>
                  <a:cubicBezTo>
                    <a:pt x="221" y="16647"/>
                    <a:pt x="1630" y="17966"/>
                    <a:pt x="3330" y="17966"/>
                  </a:cubicBezTo>
                  <a:cubicBezTo>
                    <a:pt x="5029" y="17966"/>
                    <a:pt x="6439" y="16647"/>
                    <a:pt x="6549" y="14947"/>
                  </a:cubicBezTo>
                  <a:lnTo>
                    <a:pt x="6549" y="3420"/>
                  </a:lnTo>
                  <a:cubicBezTo>
                    <a:pt x="6669" y="1570"/>
                    <a:pt x="5189" y="1"/>
                    <a:pt x="3330" y="1"/>
                  </a:cubicBezTo>
                  <a:close/>
                </a:path>
              </a:pathLst>
            </a:custGeom>
            <a:solidFill>
              <a:srgbClr val="8ED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90;p38"/>
            <p:cNvSpPr/>
            <p:nvPr/>
          </p:nvSpPr>
          <p:spPr>
            <a:xfrm>
              <a:off x="3138400" y="3380225"/>
              <a:ext cx="169475" cy="452675"/>
            </a:xfrm>
            <a:custGeom>
              <a:avLst/>
              <a:gdLst/>
              <a:ahLst/>
              <a:cxnLst/>
              <a:rect l="l" t="t" r="r" b="b"/>
              <a:pathLst>
                <a:path w="6779" h="18107" extrusionOk="0">
                  <a:moveTo>
                    <a:pt x="3400" y="141"/>
                  </a:moveTo>
                  <a:cubicBezTo>
                    <a:pt x="5079" y="151"/>
                    <a:pt x="6439" y="1510"/>
                    <a:pt x="6449" y="3190"/>
                  </a:cubicBezTo>
                  <a:lnTo>
                    <a:pt x="6449" y="14717"/>
                  </a:lnTo>
                  <a:cubicBezTo>
                    <a:pt x="6339" y="16327"/>
                    <a:pt x="5009" y="17576"/>
                    <a:pt x="3390" y="17576"/>
                  </a:cubicBezTo>
                  <a:cubicBezTo>
                    <a:pt x="1780" y="17576"/>
                    <a:pt x="440" y="16327"/>
                    <a:pt x="341" y="14717"/>
                  </a:cubicBezTo>
                  <a:lnTo>
                    <a:pt x="341" y="3190"/>
                  </a:lnTo>
                  <a:cubicBezTo>
                    <a:pt x="341" y="1510"/>
                    <a:pt x="1710" y="141"/>
                    <a:pt x="3400" y="141"/>
                  </a:cubicBezTo>
                  <a:close/>
                  <a:moveTo>
                    <a:pt x="3390" y="1"/>
                  </a:moveTo>
                  <a:cubicBezTo>
                    <a:pt x="1590" y="1"/>
                    <a:pt x="111" y="1400"/>
                    <a:pt x="1" y="3190"/>
                  </a:cubicBezTo>
                  <a:lnTo>
                    <a:pt x="1" y="14717"/>
                  </a:lnTo>
                  <a:cubicBezTo>
                    <a:pt x="1" y="16587"/>
                    <a:pt x="1520" y="18106"/>
                    <a:pt x="3400" y="18106"/>
                  </a:cubicBezTo>
                  <a:cubicBezTo>
                    <a:pt x="5269" y="18096"/>
                    <a:pt x="6779" y="16587"/>
                    <a:pt x="6779" y="14717"/>
                  </a:cubicBezTo>
                  <a:lnTo>
                    <a:pt x="6779" y="3190"/>
                  </a:lnTo>
                  <a:cubicBezTo>
                    <a:pt x="6679" y="1400"/>
                    <a:pt x="5189" y="1"/>
                    <a:pt x="33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91;p38"/>
            <p:cNvSpPr/>
            <p:nvPr/>
          </p:nvSpPr>
          <p:spPr>
            <a:xfrm>
              <a:off x="3138400" y="3375475"/>
              <a:ext cx="457425" cy="457425"/>
            </a:xfrm>
            <a:custGeom>
              <a:avLst/>
              <a:gdLst/>
              <a:ahLst/>
              <a:cxnLst/>
              <a:rect l="l" t="t" r="r" b="b"/>
              <a:pathLst>
                <a:path w="18297" h="18297" extrusionOk="0">
                  <a:moveTo>
                    <a:pt x="14907" y="331"/>
                  </a:moveTo>
                  <a:cubicBezTo>
                    <a:pt x="16587" y="341"/>
                    <a:pt x="17946" y="1700"/>
                    <a:pt x="17956" y="3380"/>
                  </a:cubicBezTo>
                  <a:lnTo>
                    <a:pt x="17956" y="14907"/>
                  </a:lnTo>
                  <a:cubicBezTo>
                    <a:pt x="17946" y="16587"/>
                    <a:pt x="16587" y="17946"/>
                    <a:pt x="14907" y="17956"/>
                  </a:cubicBezTo>
                  <a:lnTo>
                    <a:pt x="3400" y="17956"/>
                  </a:lnTo>
                  <a:cubicBezTo>
                    <a:pt x="1710" y="17956"/>
                    <a:pt x="341" y="16587"/>
                    <a:pt x="341" y="14907"/>
                  </a:cubicBezTo>
                  <a:lnTo>
                    <a:pt x="341" y="3380"/>
                  </a:lnTo>
                  <a:cubicBezTo>
                    <a:pt x="341" y="1700"/>
                    <a:pt x="1710" y="331"/>
                    <a:pt x="3400" y="331"/>
                  </a:cubicBezTo>
                  <a:close/>
                  <a:moveTo>
                    <a:pt x="3381" y="1"/>
                  </a:moveTo>
                  <a:cubicBezTo>
                    <a:pt x="1510" y="1"/>
                    <a:pt x="1" y="1517"/>
                    <a:pt x="1" y="3380"/>
                  </a:cubicBezTo>
                  <a:lnTo>
                    <a:pt x="1" y="14907"/>
                  </a:lnTo>
                  <a:cubicBezTo>
                    <a:pt x="1" y="16777"/>
                    <a:pt x="1520" y="18296"/>
                    <a:pt x="3400" y="18296"/>
                  </a:cubicBezTo>
                  <a:lnTo>
                    <a:pt x="14907" y="18296"/>
                  </a:lnTo>
                  <a:cubicBezTo>
                    <a:pt x="16776" y="18296"/>
                    <a:pt x="18296" y="16777"/>
                    <a:pt x="18296" y="14907"/>
                  </a:cubicBezTo>
                  <a:lnTo>
                    <a:pt x="18296" y="3380"/>
                  </a:lnTo>
                  <a:cubicBezTo>
                    <a:pt x="18296" y="1510"/>
                    <a:pt x="16776" y="1"/>
                    <a:pt x="14907" y="1"/>
                  </a:cubicBezTo>
                  <a:lnTo>
                    <a:pt x="3400" y="1"/>
                  </a:lnTo>
                  <a:cubicBezTo>
                    <a:pt x="3394" y="1"/>
                    <a:pt x="3387" y="1"/>
                    <a:pt x="3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92;p38"/>
            <p:cNvSpPr/>
            <p:nvPr/>
          </p:nvSpPr>
          <p:spPr>
            <a:xfrm>
              <a:off x="3221375" y="3496200"/>
              <a:ext cx="86750" cy="8525"/>
            </a:xfrm>
            <a:custGeom>
              <a:avLst/>
              <a:gdLst/>
              <a:ahLst/>
              <a:cxnLst/>
              <a:rect l="l" t="t" r="r" b="b"/>
              <a:pathLst>
                <a:path w="3470" h="341" extrusionOk="0">
                  <a:moveTo>
                    <a:pt x="181" y="1"/>
                  </a:moveTo>
                  <a:cubicBezTo>
                    <a:pt x="81" y="1"/>
                    <a:pt x="1" y="71"/>
                    <a:pt x="1" y="171"/>
                  </a:cubicBezTo>
                  <a:cubicBezTo>
                    <a:pt x="1" y="261"/>
                    <a:pt x="81" y="341"/>
                    <a:pt x="181" y="341"/>
                  </a:cubicBezTo>
                  <a:lnTo>
                    <a:pt x="3290" y="341"/>
                  </a:lnTo>
                  <a:cubicBezTo>
                    <a:pt x="3390" y="341"/>
                    <a:pt x="3460" y="261"/>
                    <a:pt x="3460" y="171"/>
                  </a:cubicBezTo>
                  <a:cubicBezTo>
                    <a:pt x="3470" y="71"/>
                    <a:pt x="3380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93;p38"/>
            <p:cNvSpPr/>
            <p:nvPr/>
          </p:nvSpPr>
          <p:spPr>
            <a:xfrm>
              <a:off x="3138400" y="3496200"/>
              <a:ext cx="53025" cy="8525"/>
            </a:xfrm>
            <a:custGeom>
              <a:avLst/>
              <a:gdLst/>
              <a:ahLst/>
              <a:cxnLst/>
              <a:rect l="l" t="t" r="r" b="b"/>
              <a:pathLst>
                <a:path w="2121" h="341" extrusionOk="0">
                  <a:moveTo>
                    <a:pt x="171" y="1"/>
                  </a:moveTo>
                  <a:cubicBezTo>
                    <a:pt x="81" y="1"/>
                    <a:pt x="1" y="71"/>
                    <a:pt x="1" y="171"/>
                  </a:cubicBezTo>
                  <a:cubicBezTo>
                    <a:pt x="1" y="261"/>
                    <a:pt x="81" y="341"/>
                    <a:pt x="171" y="341"/>
                  </a:cubicBezTo>
                  <a:lnTo>
                    <a:pt x="1950" y="341"/>
                  </a:lnTo>
                  <a:cubicBezTo>
                    <a:pt x="2040" y="341"/>
                    <a:pt x="2120" y="261"/>
                    <a:pt x="2120" y="171"/>
                  </a:cubicBezTo>
                  <a:cubicBezTo>
                    <a:pt x="2120" y="71"/>
                    <a:pt x="2040" y="1"/>
                    <a:pt x="19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94;p38"/>
            <p:cNvSpPr/>
            <p:nvPr/>
          </p:nvSpPr>
          <p:spPr>
            <a:xfrm>
              <a:off x="3270375" y="2826900"/>
              <a:ext cx="670100" cy="1648075"/>
            </a:xfrm>
            <a:custGeom>
              <a:avLst/>
              <a:gdLst/>
              <a:ahLst/>
              <a:cxnLst/>
              <a:rect l="l" t="t" r="r" b="b"/>
              <a:pathLst>
                <a:path w="26804" h="65923" extrusionOk="0">
                  <a:moveTo>
                    <a:pt x="10469" y="0"/>
                  </a:moveTo>
                  <a:cubicBezTo>
                    <a:pt x="9249" y="0"/>
                    <a:pt x="8010" y="244"/>
                    <a:pt x="6819" y="759"/>
                  </a:cubicBezTo>
                  <a:cubicBezTo>
                    <a:pt x="2150" y="2779"/>
                    <a:pt x="0" y="8197"/>
                    <a:pt x="2020" y="12866"/>
                  </a:cubicBezTo>
                  <a:cubicBezTo>
                    <a:pt x="6159" y="22424"/>
                    <a:pt x="3889" y="42469"/>
                    <a:pt x="1490" y="52866"/>
                  </a:cubicBezTo>
                  <a:cubicBezTo>
                    <a:pt x="360" y="57835"/>
                    <a:pt x="7558" y="65923"/>
                    <a:pt x="7558" y="65923"/>
                  </a:cubicBezTo>
                  <a:cubicBezTo>
                    <a:pt x="7558" y="65923"/>
                    <a:pt x="18456" y="61284"/>
                    <a:pt x="19436" y="57035"/>
                  </a:cubicBezTo>
                  <a:cubicBezTo>
                    <a:pt x="20215" y="53676"/>
                    <a:pt x="26804" y="23773"/>
                    <a:pt x="18926" y="5558"/>
                  </a:cubicBezTo>
                  <a:cubicBezTo>
                    <a:pt x="17421" y="2080"/>
                    <a:pt x="14031" y="0"/>
                    <a:pt x="10469" y="0"/>
                  </a:cubicBezTo>
                  <a:close/>
                </a:path>
              </a:pathLst>
            </a:custGeom>
            <a:solidFill>
              <a:srgbClr val="FBE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95;p38"/>
            <p:cNvSpPr/>
            <p:nvPr/>
          </p:nvSpPr>
          <p:spPr>
            <a:xfrm>
              <a:off x="3270375" y="2826900"/>
              <a:ext cx="522150" cy="445125"/>
            </a:xfrm>
            <a:custGeom>
              <a:avLst/>
              <a:gdLst/>
              <a:ahLst/>
              <a:cxnLst/>
              <a:rect l="l" t="t" r="r" b="b"/>
              <a:pathLst>
                <a:path w="20886" h="17805" extrusionOk="0">
                  <a:moveTo>
                    <a:pt x="10469" y="0"/>
                  </a:moveTo>
                  <a:cubicBezTo>
                    <a:pt x="9249" y="0"/>
                    <a:pt x="8010" y="244"/>
                    <a:pt x="6819" y="759"/>
                  </a:cubicBezTo>
                  <a:cubicBezTo>
                    <a:pt x="2150" y="2779"/>
                    <a:pt x="0" y="8197"/>
                    <a:pt x="2020" y="12866"/>
                  </a:cubicBezTo>
                  <a:cubicBezTo>
                    <a:pt x="2630" y="14296"/>
                    <a:pt x="3110" y="15965"/>
                    <a:pt x="3469" y="17805"/>
                  </a:cubicBezTo>
                  <a:cubicBezTo>
                    <a:pt x="6229" y="15665"/>
                    <a:pt x="12437" y="11716"/>
                    <a:pt x="20885" y="11376"/>
                  </a:cubicBezTo>
                  <a:cubicBezTo>
                    <a:pt x="20385" y="9387"/>
                    <a:pt x="19725" y="7447"/>
                    <a:pt x="18926" y="5558"/>
                  </a:cubicBezTo>
                  <a:cubicBezTo>
                    <a:pt x="17421" y="2080"/>
                    <a:pt x="14031" y="0"/>
                    <a:pt x="10469" y="0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96;p38"/>
            <p:cNvSpPr/>
            <p:nvPr/>
          </p:nvSpPr>
          <p:spPr>
            <a:xfrm>
              <a:off x="3324350" y="2986075"/>
              <a:ext cx="468175" cy="285950"/>
            </a:xfrm>
            <a:custGeom>
              <a:avLst/>
              <a:gdLst/>
              <a:ahLst/>
              <a:cxnLst/>
              <a:rect l="l" t="t" r="r" b="b"/>
              <a:pathLst>
                <a:path w="18727" h="11438" extrusionOk="0">
                  <a:moveTo>
                    <a:pt x="17087" y="1"/>
                  </a:moveTo>
                  <a:cubicBezTo>
                    <a:pt x="8069" y="201"/>
                    <a:pt x="2130" y="4850"/>
                    <a:pt x="1" y="6849"/>
                  </a:cubicBezTo>
                  <a:cubicBezTo>
                    <a:pt x="581" y="8329"/>
                    <a:pt x="1021" y="9868"/>
                    <a:pt x="1310" y="11438"/>
                  </a:cubicBezTo>
                  <a:cubicBezTo>
                    <a:pt x="4070" y="9298"/>
                    <a:pt x="10278" y="5349"/>
                    <a:pt x="18726" y="5009"/>
                  </a:cubicBezTo>
                  <a:cubicBezTo>
                    <a:pt x="18286" y="3310"/>
                    <a:pt x="17746" y="1630"/>
                    <a:pt x="17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97;p38"/>
            <p:cNvSpPr/>
            <p:nvPr/>
          </p:nvSpPr>
          <p:spPr>
            <a:xfrm>
              <a:off x="3280875" y="4137125"/>
              <a:ext cx="474650" cy="340850"/>
            </a:xfrm>
            <a:custGeom>
              <a:avLst/>
              <a:gdLst/>
              <a:ahLst/>
              <a:cxnLst/>
              <a:rect l="l" t="t" r="r" b="b"/>
              <a:pathLst>
                <a:path w="18986" h="13634" extrusionOk="0">
                  <a:moveTo>
                    <a:pt x="5453" y="1"/>
                  </a:moveTo>
                  <a:cubicBezTo>
                    <a:pt x="3433" y="1"/>
                    <a:pt x="1996" y="261"/>
                    <a:pt x="1160" y="477"/>
                  </a:cubicBezTo>
                  <a:cubicBezTo>
                    <a:pt x="1160" y="507"/>
                    <a:pt x="1150" y="547"/>
                    <a:pt x="1130" y="587"/>
                  </a:cubicBezTo>
                  <a:cubicBezTo>
                    <a:pt x="0" y="5536"/>
                    <a:pt x="7198" y="13634"/>
                    <a:pt x="7198" y="13634"/>
                  </a:cubicBezTo>
                  <a:cubicBezTo>
                    <a:pt x="7198" y="13634"/>
                    <a:pt x="17506" y="9235"/>
                    <a:pt x="18986" y="5086"/>
                  </a:cubicBezTo>
                  <a:cubicBezTo>
                    <a:pt x="18006" y="3426"/>
                    <a:pt x="16246" y="1847"/>
                    <a:pt x="13107" y="1047"/>
                  </a:cubicBezTo>
                  <a:cubicBezTo>
                    <a:pt x="10001" y="253"/>
                    <a:pt x="7444" y="1"/>
                    <a:pt x="5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98;p38"/>
            <p:cNvSpPr/>
            <p:nvPr/>
          </p:nvSpPr>
          <p:spPr>
            <a:xfrm>
              <a:off x="3303100" y="4129850"/>
              <a:ext cx="145000" cy="23225"/>
            </a:xfrm>
            <a:custGeom>
              <a:avLst/>
              <a:gdLst/>
              <a:ahLst/>
              <a:cxnLst/>
              <a:rect l="l" t="t" r="r" b="b"/>
              <a:pathLst>
                <a:path w="5800" h="929" extrusionOk="0">
                  <a:moveTo>
                    <a:pt x="4454" y="0"/>
                  </a:moveTo>
                  <a:cubicBezTo>
                    <a:pt x="2490" y="0"/>
                    <a:pt x="1062" y="243"/>
                    <a:pt x="171" y="478"/>
                  </a:cubicBezTo>
                  <a:cubicBezTo>
                    <a:pt x="111" y="488"/>
                    <a:pt x="61" y="538"/>
                    <a:pt x="51" y="598"/>
                  </a:cubicBezTo>
                  <a:lnTo>
                    <a:pt x="21" y="718"/>
                  </a:lnTo>
                  <a:cubicBezTo>
                    <a:pt x="1" y="808"/>
                    <a:pt x="51" y="898"/>
                    <a:pt x="151" y="928"/>
                  </a:cubicBezTo>
                  <a:lnTo>
                    <a:pt x="181" y="928"/>
                  </a:lnTo>
                  <a:cubicBezTo>
                    <a:pt x="271" y="928"/>
                    <a:pt x="341" y="868"/>
                    <a:pt x="361" y="788"/>
                  </a:cubicBezTo>
                  <a:cubicBezTo>
                    <a:pt x="1234" y="572"/>
                    <a:pt x="2591" y="349"/>
                    <a:pt x="4438" y="349"/>
                  </a:cubicBezTo>
                  <a:cubicBezTo>
                    <a:pt x="4811" y="349"/>
                    <a:pt x="5205" y="358"/>
                    <a:pt x="5620" y="378"/>
                  </a:cubicBezTo>
                  <a:cubicBezTo>
                    <a:pt x="5710" y="378"/>
                    <a:pt x="5800" y="308"/>
                    <a:pt x="5800" y="218"/>
                  </a:cubicBezTo>
                  <a:cubicBezTo>
                    <a:pt x="5800" y="118"/>
                    <a:pt x="5730" y="28"/>
                    <a:pt x="5630" y="28"/>
                  </a:cubicBezTo>
                  <a:cubicBezTo>
                    <a:pt x="5219" y="9"/>
                    <a:pt x="4827" y="0"/>
                    <a:pt x="4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99;p38"/>
            <p:cNvSpPr/>
            <p:nvPr/>
          </p:nvSpPr>
          <p:spPr>
            <a:xfrm>
              <a:off x="3524550" y="4139750"/>
              <a:ext cx="233975" cy="126025"/>
            </a:xfrm>
            <a:custGeom>
              <a:avLst/>
              <a:gdLst/>
              <a:ahLst/>
              <a:cxnLst/>
              <a:rect l="l" t="t" r="r" b="b"/>
              <a:pathLst>
                <a:path w="9359" h="5041" extrusionOk="0">
                  <a:moveTo>
                    <a:pt x="243" y="0"/>
                  </a:moveTo>
                  <a:cubicBezTo>
                    <a:pt x="37" y="0"/>
                    <a:pt x="0" y="323"/>
                    <a:pt x="221" y="352"/>
                  </a:cubicBezTo>
                  <a:cubicBezTo>
                    <a:pt x="1211" y="512"/>
                    <a:pt x="2220" y="732"/>
                    <a:pt x="3250" y="992"/>
                  </a:cubicBezTo>
                  <a:cubicBezTo>
                    <a:pt x="5949" y="1682"/>
                    <a:pt x="7889" y="3001"/>
                    <a:pt x="9019" y="4951"/>
                  </a:cubicBezTo>
                  <a:cubicBezTo>
                    <a:pt x="9049" y="5011"/>
                    <a:pt x="9109" y="5041"/>
                    <a:pt x="9169" y="5041"/>
                  </a:cubicBezTo>
                  <a:lnTo>
                    <a:pt x="9259" y="5021"/>
                  </a:lnTo>
                  <a:cubicBezTo>
                    <a:pt x="9329" y="4961"/>
                    <a:pt x="9359" y="4861"/>
                    <a:pt x="9319" y="4781"/>
                  </a:cubicBezTo>
                  <a:cubicBezTo>
                    <a:pt x="8139" y="2751"/>
                    <a:pt x="6119" y="1372"/>
                    <a:pt x="3330" y="652"/>
                  </a:cubicBezTo>
                  <a:cubicBezTo>
                    <a:pt x="2300" y="392"/>
                    <a:pt x="1270" y="162"/>
                    <a:pt x="271" y="2"/>
                  </a:cubicBezTo>
                  <a:cubicBezTo>
                    <a:pt x="261" y="1"/>
                    <a:pt x="252" y="0"/>
                    <a:pt x="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0;p38"/>
            <p:cNvSpPr/>
            <p:nvPr/>
          </p:nvSpPr>
          <p:spPr>
            <a:xfrm>
              <a:off x="3291625" y="2983500"/>
              <a:ext cx="95500" cy="671925"/>
            </a:xfrm>
            <a:custGeom>
              <a:avLst/>
              <a:gdLst/>
              <a:ahLst/>
              <a:cxnLst/>
              <a:rect l="l" t="t" r="r" b="b"/>
              <a:pathLst>
                <a:path w="3820" h="26877" extrusionOk="0">
                  <a:moveTo>
                    <a:pt x="826" y="0"/>
                  </a:moveTo>
                  <a:cubicBezTo>
                    <a:pt x="754" y="0"/>
                    <a:pt x="685" y="49"/>
                    <a:pt x="670" y="134"/>
                  </a:cubicBezTo>
                  <a:cubicBezTo>
                    <a:pt x="0" y="2273"/>
                    <a:pt x="120" y="4593"/>
                    <a:pt x="1010" y="6662"/>
                  </a:cubicBezTo>
                  <a:cubicBezTo>
                    <a:pt x="3339" y="12081"/>
                    <a:pt x="3469" y="20539"/>
                    <a:pt x="3169" y="26687"/>
                  </a:cubicBezTo>
                  <a:cubicBezTo>
                    <a:pt x="3159" y="26777"/>
                    <a:pt x="3229" y="26867"/>
                    <a:pt x="3329" y="26877"/>
                  </a:cubicBezTo>
                  <a:lnTo>
                    <a:pt x="3339" y="26877"/>
                  </a:lnTo>
                  <a:cubicBezTo>
                    <a:pt x="3429" y="26877"/>
                    <a:pt x="3509" y="26797"/>
                    <a:pt x="3509" y="26707"/>
                  </a:cubicBezTo>
                  <a:cubicBezTo>
                    <a:pt x="3819" y="20529"/>
                    <a:pt x="3689" y="12001"/>
                    <a:pt x="1330" y="6532"/>
                  </a:cubicBezTo>
                  <a:cubicBezTo>
                    <a:pt x="460" y="4533"/>
                    <a:pt x="350" y="2303"/>
                    <a:pt x="1010" y="234"/>
                  </a:cubicBezTo>
                  <a:cubicBezTo>
                    <a:pt x="1030" y="144"/>
                    <a:pt x="980" y="44"/>
                    <a:pt x="890" y="14"/>
                  </a:cubicBezTo>
                  <a:cubicBezTo>
                    <a:pt x="869" y="4"/>
                    <a:pt x="847" y="0"/>
                    <a:pt x="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1;p38"/>
            <p:cNvSpPr/>
            <p:nvPr/>
          </p:nvSpPr>
          <p:spPr>
            <a:xfrm>
              <a:off x="3274875" y="2822475"/>
              <a:ext cx="670100" cy="1656750"/>
            </a:xfrm>
            <a:custGeom>
              <a:avLst/>
              <a:gdLst/>
              <a:ahLst/>
              <a:cxnLst/>
              <a:rect l="l" t="t" r="r" b="b"/>
              <a:pathLst>
                <a:path w="26804" h="66270" extrusionOk="0">
                  <a:moveTo>
                    <a:pt x="10296" y="0"/>
                  </a:moveTo>
                  <a:cubicBezTo>
                    <a:pt x="7435" y="0"/>
                    <a:pt x="4701" y="1312"/>
                    <a:pt x="2910" y="3595"/>
                  </a:cubicBezTo>
                  <a:cubicBezTo>
                    <a:pt x="2782" y="3693"/>
                    <a:pt x="2947" y="3875"/>
                    <a:pt x="3076" y="3875"/>
                  </a:cubicBezTo>
                  <a:cubicBezTo>
                    <a:pt x="3119" y="3875"/>
                    <a:pt x="3157" y="3855"/>
                    <a:pt x="3179" y="3805"/>
                  </a:cubicBezTo>
                  <a:cubicBezTo>
                    <a:pt x="4099" y="2626"/>
                    <a:pt x="5319" y="1686"/>
                    <a:pt x="6699" y="1096"/>
                  </a:cubicBezTo>
                  <a:cubicBezTo>
                    <a:pt x="7868" y="590"/>
                    <a:pt x="9086" y="351"/>
                    <a:pt x="10285" y="351"/>
                  </a:cubicBezTo>
                  <a:cubicBezTo>
                    <a:pt x="13777" y="351"/>
                    <a:pt x="17104" y="2386"/>
                    <a:pt x="18586" y="5795"/>
                  </a:cubicBezTo>
                  <a:cubicBezTo>
                    <a:pt x="26444" y="23970"/>
                    <a:pt x="19875" y="53823"/>
                    <a:pt x="19096" y="57172"/>
                  </a:cubicBezTo>
                  <a:cubicBezTo>
                    <a:pt x="18186" y="61061"/>
                    <a:pt x="8588" y="65380"/>
                    <a:pt x="7428" y="65890"/>
                  </a:cubicBezTo>
                  <a:cubicBezTo>
                    <a:pt x="6629" y="64970"/>
                    <a:pt x="440" y="57622"/>
                    <a:pt x="1490" y="53083"/>
                  </a:cubicBezTo>
                  <a:cubicBezTo>
                    <a:pt x="2730" y="47714"/>
                    <a:pt x="3699" y="40796"/>
                    <a:pt x="4099" y="34618"/>
                  </a:cubicBezTo>
                  <a:cubicBezTo>
                    <a:pt x="4099" y="34518"/>
                    <a:pt x="4029" y="34448"/>
                    <a:pt x="3939" y="34438"/>
                  </a:cubicBezTo>
                  <a:cubicBezTo>
                    <a:pt x="3929" y="34436"/>
                    <a:pt x="3919" y="34435"/>
                    <a:pt x="3908" y="34435"/>
                  </a:cubicBezTo>
                  <a:cubicBezTo>
                    <a:pt x="3822" y="34435"/>
                    <a:pt x="3749" y="34508"/>
                    <a:pt x="3749" y="34598"/>
                  </a:cubicBezTo>
                  <a:cubicBezTo>
                    <a:pt x="3359" y="40766"/>
                    <a:pt x="2390" y="47644"/>
                    <a:pt x="1150" y="53013"/>
                  </a:cubicBezTo>
                  <a:cubicBezTo>
                    <a:pt x="0" y="57992"/>
                    <a:pt x="6949" y="65880"/>
                    <a:pt x="7248" y="66220"/>
                  </a:cubicBezTo>
                  <a:cubicBezTo>
                    <a:pt x="7278" y="66250"/>
                    <a:pt x="7328" y="66270"/>
                    <a:pt x="7378" y="66270"/>
                  </a:cubicBezTo>
                  <a:lnTo>
                    <a:pt x="7438" y="66260"/>
                  </a:lnTo>
                  <a:cubicBezTo>
                    <a:pt x="7888" y="66070"/>
                    <a:pt x="18436" y="61531"/>
                    <a:pt x="19435" y="57242"/>
                  </a:cubicBezTo>
                  <a:cubicBezTo>
                    <a:pt x="20205" y="53883"/>
                    <a:pt x="26804" y="23930"/>
                    <a:pt x="18896" y="5655"/>
                  </a:cubicBezTo>
                  <a:cubicBezTo>
                    <a:pt x="17586" y="2626"/>
                    <a:pt x="14767" y="506"/>
                    <a:pt x="11487" y="76"/>
                  </a:cubicBezTo>
                  <a:cubicBezTo>
                    <a:pt x="11089" y="25"/>
                    <a:pt x="10691" y="0"/>
                    <a:pt x="10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2;p38"/>
            <p:cNvSpPr/>
            <p:nvPr/>
          </p:nvSpPr>
          <p:spPr>
            <a:xfrm>
              <a:off x="3404575" y="4400500"/>
              <a:ext cx="113750" cy="176100"/>
            </a:xfrm>
            <a:custGeom>
              <a:avLst/>
              <a:gdLst/>
              <a:ahLst/>
              <a:cxnLst/>
              <a:rect l="l" t="t" r="r" b="b"/>
              <a:pathLst>
                <a:path w="4550" h="7044" extrusionOk="0">
                  <a:moveTo>
                    <a:pt x="2723" y="0"/>
                  </a:moveTo>
                  <a:cubicBezTo>
                    <a:pt x="1985" y="0"/>
                    <a:pt x="1310" y="504"/>
                    <a:pt x="1141" y="1259"/>
                  </a:cubicBezTo>
                  <a:lnTo>
                    <a:pt x="211" y="4998"/>
                  </a:lnTo>
                  <a:cubicBezTo>
                    <a:pt x="1" y="5878"/>
                    <a:pt x="541" y="6768"/>
                    <a:pt x="1421" y="6998"/>
                  </a:cubicBezTo>
                  <a:cubicBezTo>
                    <a:pt x="1550" y="7028"/>
                    <a:pt x="1680" y="7043"/>
                    <a:pt x="1808" y="7043"/>
                  </a:cubicBezTo>
                  <a:cubicBezTo>
                    <a:pt x="2556" y="7043"/>
                    <a:pt x="3232" y="6540"/>
                    <a:pt x="3420" y="5788"/>
                  </a:cubicBezTo>
                  <a:lnTo>
                    <a:pt x="4340" y="2039"/>
                  </a:lnTo>
                  <a:cubicBezTo>
                    <a:pt x="4550" y="1149"/>
                    <a:pt x="4000" y="259"/>
                    <a:pt x="3120" y="50"/>
                  </a:cubicBezTo>
                  <a:cubicBezTo>
                    <a:pt x="2987" y="16"/>
                    <a:pt x="2854" y="0"/>
                    <a:pt x="2723" y="0"/>
                  </a:cubicBezTo>
                  <a:close/>
                </a:path>
              </a:pathLst>
            </a:custGeom>
            <a:solidFill>
              <a:srgbClr val="9F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3;p38"/>
            <p:cNvSpPr/>
            <p:nvPr/>
          </p:nvSpPr>
          <p:spPr>
            <a:xfrm>
              <a:off x="3352100" y="3107050"/>
              <a:ext cx="444675" cy="169225"/>
            </a:xfrm>
            <a:custGeom>
              <a:avLst/>
              <a:gdLst/>
              <a:ahLst/>
              <a:cxnLst/>
              <a:rect l="l" t="t" r="r" b="b"/>
              <a:pathLst>
                <a:path w="17787" h="6769" extrusionOk="0">
                  <a:moveTo>
                    <a:pt x="17606" y="1"/>
                  </a:moveTo>
                  <a:cubicBezTo>
                    <a:pt x="9198" y="340"/>
                    <a:pt x="3020" y="4199"/>
                    <a:pt x="90" y="6459"/>
                  </a:cubicBezTo>
                  <a:cubicBezTo>
                    <a:pt x="10" y="6519"/>
                    <a:pt x="0" y="6629"/>
                    <a:pt x="60" y="6699"/>
                  </a:cubicBezTo>
                  <a:cubicBezTo>
                    <a:pt x="90" y="6739"/>
                    <a:pt x="140" y="6769"/>
                    <a:pt x="200" y="6769"/>
                  </a:cubicBezTo>
                  <a:cubicBezTo>
                    <a:pt x="230" y="6769"/>
                    <a:pt x="270" y="6759"/>
                    <a:pt x="300" y="6729"/>
                  </a:cubicBezTo>
                  <a:cubicBezTo>
                    <a:pt x="3200" y="4499"/>
                    <a:pt x="9308" y="690"/>
                    <a:pt x="17616" y="350"/>
                  </a:cubicBezTo>
                  <a:cubicBezTo>
                    <a:pt x="17716" y="340"/>
                    <a:pt x="17786" y="260"/>
                    <a:pt x="17786" y="160"/>
                  </a:cubicBezTo>
                  <a:cubicBezTo>
                    <a:pt x="17776" y="70"/>
                    <a:pt x="17696" y="1"/>
                    <a:pt x="17606" y="1"/>
                  </a:cubicBezTo>
                  <a:close/>
                </a:path>
              </a:pathLst>
            </a:custGeom>
            <a:solidFill>
              <a:srgbClr val="0C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;p38"/>
            <p:cNvSpPr/>
            <p:nvPr/>
          </p:nvSpPr>
          <p:spPr>
            <a:xfrm>
              <a:off x="3319600" y="2982075"/>
              <a:ext cx="477425" cy="294300"/>
            </a:xfrm>
            <a:custGeom>
              <a:avLst/>
              <a:gdLst/>
              <a:ahLst/>
              <a:cxnLst/>
              <a:rect l="l" t="t" r="r" b="b"/>
              <a:pathLst>
                <a:path w="19097" h="11772" extrusionOk="0">
                  <a:moveTo>
                    <a:pt x="17167" y="331"/>
                  </a:moveTo>
                  <a:cubicBezTo>
                    <a:pt x="17776" y="1860"/>
                    <a:pt x="18286" y="3420"/>
                    <a:pt x="18696" y="5010"/>
                  </a:cubicBezTo>
                  <a:cubicBezTo>
                    <a:pt x="10598" y="5399"/>
                    <a:pt x="4600" y="9018"/>
                    <a:pt x="1610" y="11278"/>
                  </a:cubicBezTo>
                  <a:cubicBezTo>
                    <a:pt x="1330" y="9838"/>
                    <a:pt x="921" y="8429"/>
                    <a:pt x="391" y="7059"/>
                  </a:cubicBezTo>
                  <a:cubicBezTo>
                    <a:pt x="2560" y="5049"/>
                    <a:pt x="8369" y="571"/>
                    <a:pt x="17167" y="331"/>
                  </a:cubicBezTo>
                  <a:close/>
                  <a:moveTo>
                    <a:pt x="17277" y="1"/>
                  </a:moveTo>
                  <a:cubicBezTo>
                    <a:pt x="8189" y="201"/>
                    <a:pt x="2210" y="4890"/>
                    <a:pt x="61" y="6899"/>
                  </a:cubicBezTo>
                  <a:cubicBezTo>
                    <a:pt x="11" y="6949"/>
                    <a:pt x="1" y="7019"/>
                    <a:pt x="21" y="7089"/>
                  </a:cubicBezTo>
                  <a:cubicBezTo>
                    <a:pt x="611" y="8559"/>
                    <a:pt x="1041" y="10088"/>
                    <a:pt x="1320" y="11648"/>
                  </a:cubicBezTo>
                  <a:cubicBezTo>
                    <a:pt x="1340" y="11698"/>
                    <a:pt x="1380" y="11748"/>
                    <a:pt x="1440" y="11768"/>
                  </a:cubicBezTo>
                  <a:lnTo>
                    <a:pt x="1500" y="11768"/>
                  </a:lnTo>
                  <a:cubicBezTo>
                    <a:pt x="1508" y="11770"/>
                    <a:pt x="1517" y="11772"/>
                    <a:pt x="1526" y="11772"/>
                  </a:cubicBezTo>
                  <a:cubicBezTo>
                    <a:pt x="1551" y="11772"/>
                    <a:pt x="1578" y="11762"/>
                    <a:pt x="1600" y="11748"/>
                  </a:cubicBezTo>
                  <a:cubicBezTo>
                    <a:pt x="4500" y="9508"/>
                    <a:pt x="10608" y="5699"/>
                    <a:pt x="18916" y="5359"/>
                  </a:cubicBezTo>
                  <a:cubicBezTo>
                    <a:pt x="18976" y="5349"/>
                    <a:pt x="19026" y="5329"/>
                    <a:pt x="19056" y="5279"/>
                  </a:cubicBezTo>
                  <a:cubicBezTo>
                    <a:pt x="19086" y="5239"/>
                    <a:pt x="19096" y="5189"/>
                    <a:pt x="19076" y="5129"/>
                  </a:cubicBezTo>
                  <a:cubicBezTo>
                    <a:pt x="18646" y="3420"/>
                    <a:pt x="18096" y="1740"/>
                    <a:pt x="17447" y="101"/>
                  </a:cubicBezTo>
                  <a:cubicBezTo>
                    <a:pt x="17417" y="31"/>
                    <a:pt x="17347" y="1"/>
                    <a:pt x="17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5;p38"/>
            <p:cNvSpPr/>
            <p:nvPr/>
          </p:nvSpPr>
          <p:spPr>
            <a:xfrm>
              <a:off x="3399850" y="4396025"/>
              <a:ext cx="123475" cy="184675"/>
            </a:xfrm>
            <a:custGeom>
              <a:avLst/>
              <a:gdLst/>
              <a:ahLst/>
              <a:cxnLst/>
              <a:rect l="l" t="t" r="r" b="b"/>
              <a:pathLst>
                <a:path w="4939" h="7387" extrusionOk="0">
                  <a:moveTo>
                    <a:pt x="2919" y="349"/>
                  </a:moveTo>
                  <a:cubicBezTo>
                    <a:pt x="3039" y="349"/>
                    <a:pt x="3159" y="368"/>
                    <a:pt x="3279" y="388"/>
                  </a:cubicBezTo>
                  <a:cubicBezTo>
                    <a:pt x="4069" y="588"/>
                    <a:pt x="4549" y="1378"/>
                    <a:pt x="4359" y="2178"/>
                  </a:cubicBezTo>
                  <a:lnTo>
                    <a:pt x="3439" y="5917"/>
                  </a:lnTo>
                  <a:cubicBezTo>
                    <a:pt x="3277" y="6583"/>
                    <a:pt x="2670" y="7038"/>
                    <a:pt x="2004" y="7038"/>
                  </a:cubicBezTo>
                  <a:cubicBezTo>
                    <a:pt x="1890" y="7038"/>
                    <a:pt x="1775" y="7025"/>
                    <a:pt x="1660" y="6997"/>
                  </a:cubicBezTo>
                  <a:cubicBezTo>
                    <a:pt x="860" y="6817"/>
                    <a:pt x="370" y="6007"/>
                    <a:pt x="570" y="5217"/>
                  </a:cubicBezTo>
                  <a:lnTo>
                    <a:pt x="1490" y="1478"/>
                  </a:lnTo>
                  <a:cubicBezTo>
                    <a:pt x="1570" y="1088"/>
                    <a:pt x="1810" y="758"/>
                    <a:pt x="2150" y="568"/>
                  </a:cubicBezTo>
                  <a:cubicBezTo>
                    <a:pt x="2379" y="428"/>
                    <a:pt x="2649" y="349"/>
                    <a:pt x="2919" y="349"/>
                  </a:cubicBezTo>
                  <a:close/>
                  <a:moveTo>
                    <a:pt x="2932" y="0"/>
                  </a:moveTo>
                  <a:cubicBezTo>
                    <a:pt x="2597" y="0"/>
                    <a:pt x="2266" y="92"/>
                    <a:pt x="1970" y="269"/>
                  </a:cubicBezTo>
                  <a:cubicBezTo>
                    <a:pt x="1560" y="518"/>
                    <a:pt x="1270" y="918"/>
                    <a:pt x="1150" y="1388"/>
                  </a:cubicBezTo>
                  <a:lnTo>
                    <a:pt x="240" y="5137"/>
                  </a:lnTo>
                  <a:cubicBezTo>
                    <a:pt x="0" y="6117"/>
                    <a:pt x="600" y="7097"/>
                    <a:pt x="1570" y="7337"/>
                  </a:cubicBezTo>
                  <a:cubicBezTo>
                    <a:pt x="1720" y="7377"/>
                    <a:pt x="1870" y="7387"/>
                    <a:pt x="2010" y="7387"/>
                  </a:cubicBezTo>
                  <a:cubicBezTo>
                    <a:pt x="2339" y="7387"/>
                    <a:pt x="2669" y="7297"/>
                    <a:pt x="2949" y="7127"/>
                  </a:cubicBezTo>
                  <a:cubicBezTo>
                    <a:pt x="3369" y="6877"/>
                    <a:pt x="3669" y="6477"/>
                    <a:pt x="3769" y="5997"/>
                  </a:cubicBezTo>
                  <a:lnTo>
                    <a:pt x="4689" y="2248"/>
                  </a:lnTo>
                  <a:cubicBezTo>
                    <a:pt x="4939" y="1268"/>
                    <a:pt x="4329" y="279"/>
                    <a:pt x="3349" y="49"/>
                  </a:cubicBezTo>
                  <a:cubicBezTo>
                    <a:pt x="3211" y="16"/>
                    <a:pt x="3071" y="0"/>
                    <a:pt x="2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6;p38"/>
            <p:cNvSpPr/>
            <p:nvPr/>
          </p:nvSpPr>
          <p:spPr>
            <a:xfrm>
              <a:off x="3615525" y="3264450"/>
              <a:ext cx="35275" cy="33850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15" y="1"/>
                  </a:moveTo>
                  <a:cubicBezTo>
                    <a:pt x="368" y="1"/>
                    <a:pt x="69" y="262"/>
                    <a:pt x="31" y="613"/>
                  </a:cubicBezTo>
                  <a:cubicBezTo>
                    <a:pt x="1" y="993"/>
                    <a:pt x="281" y="1313"/>
                    <a:pt x="661" y="1353"/>
                  </a:cubicBezTo>
                  <a:cubicBezTo>
                    <a:pt x="673" y="1353"/>
                    <a:pt x="686" y="1354"/>
                    <a:pt x="698" y="1354"/>
                  </a:cubicBezTo>
                  <a:cubicBezTo>
                    <a:pt x="1052" y="1354"/>
                    <a:pt x="1352" y="1080"/>
                    <a:pt x="1381" y="723"/>
                  </a:cubicBezTo>
                  <a:cubicBezTo>
                    <a:pt x="1411" y="353"/>
                    <a:pt x="1141" y="33"/>
                    <a:pt x="771" y="3"/>
                  </a:cubicBezTo>
                  <a:cubicBezTo>
                    <a:pt x="752" y="1"/>
                    <a:pt x="733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7;p38"/>
            <p:cNvSpPr/>
            <p:nvPr/>
          </p:nvSpPr>
          <p:spPr>
            <a:xfrm>
              <a:off x="3733150" y="3245425"/>
              <a:ext cx="41125" cy="33875"/>
            </a:xfrm>
            <a:custGeom>
              <a:avLst/>
              <a:gdLst/>
              <a:ahLst/>
              <a:cxnLst/>
              <a:rect l="l" t="t" r="r" b="b"/>
              <a:pathLst>
                <a:path w="1645" h="1355" extrusionOk="0">
                  <a:moveTo>
                    <a:pt x="910" y="1"/>
                  </a:moveTo>
                  <a:cubicBezTo>
                    <a:pt x="89" y="1"/>
                    <a:pt x="1" y="1276"/>
                    <a:pt x="875" y="1354"/>
                  </a:cubicBezTo>
                  <a:cubicBezTo>
                    <a:pt x="887" y="1354"/>
                    <a:pt x="900" y="1355"/>
                    <a:pt x="913" y="1355"/>
                  </a:cubicBezTo>
                  <a:cubicBezTo>
                    <a:pt x="1267" y="1355"/>
                    <a:pt x="1576" y="1091"/>
                    <a:pt x="1614" y="734"/>
                  </a:cubicBezTo>
                  <a:cubicBezTo>
                    <a:pt x="1644" y="364"/>
                    <a:pt x="1364" y="34"/>
                    <a:pt x="985" y="4"/>
                  </a:cubicBezTo>
                  <a:cubicBezTo>
                    <a:pt x="959" y="2"/>
                    <a:pt x="934" y="1"/>
                    <a:pt x="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8;p38"/>
            <p:cNvSpPr/>
            <p:nvPr/>
          </p:nvSpPr>
          <p:spPr>
            <a:xfrm>
              <a:off x="3587800" y="3214850"/>
              <a:ext cx="61750" cy="27700"/>
            </a:xfrm>
            <a:custGeom>
              <a:avLst/>
              <a:gdLst/>
              <a:ahLst/>
              <a:cxnLst/>
              <a:rect l="l" t="t" r="r" b="b"/>
              <a:pathLst>
                <a:path w="2470" h="1108" extrusionOk="0">
                  <a:moveTo>
                    <a:pt x="1808" y="0"/>
                  </a:moveTo>
                  <a:cubicBezTo>
                    <a:pt x="1138" y="0"/>
                    <a:pt x="489" y="293"/>
                    <a:pt x="50" y="827"/>
                  </a:cubicBezTo>
                  <a:cubicBezTo>
                    <a:pt x="0" y="897"/>
                    <a:pt x="10" y="1007"/>
                    <a:pt x="80" y="1077"/>
                  </a:cubicBezTo>
                  <a:cubicBezTo>
                    <a:pt x="110" y="1097"/>
                    <a:pt x="150" y="1107"/>
                    <a:pt x="190" y="1107"/>
                  </a:cubicBezTo>
                  <a:cubicBezTo>
                    <a:pt x="240" y="1107"/>
                    <a:pt x="290" y="1087"/>
                    <a:pt x="330" y="1047"/>
                  </a:cubicBezTo>
                  <a:cubicBezTo>
                    <a:pt x="698" y="591"/>
                    <a:pt x="1246" y="340"/>
                    <a:pt x="1814" y="340"/>
                  </a:cubicBezTo>
                  <a:cubicBezTo>
                    <a:pt x="1955" y="340"/>
                    <a:pt x="2098" y="355"/>
                    <a:pt x="2240" y="387"/>
                  </a:cubicBezTo>
                  <a:cubicBezTo>
                    <a:pt x="2257" y="393"/>
                    <a:pt x="2275" y="395"/>
                    <a:pt x="2292" y="395"/>
                  </a:cubicBezTo>
                  <a:cubicBezTo>
                    <a:pt x="2372" y="395"/>
                    <a:pt x="2441" y="340"/>
                    <a:pt x="2450" y="257"/>
                  </a:cubicBezTo>
                  <a:cubicBezTo>
                    <a:pt x="2470" y="167"/>
                    <a:pt x="2410" y="77"/>
                    <a:pt x="2320" y="57"/>
                  </a:cubicBezTo>
                  <a:cubicBezTo>
                    <a:pt x="2150" y="19"/>
                    <a:pt x="1978" y="0"/>
                    <a:pt x="1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9;p38"/>
            <p:cNvSpPr/>
            <p:nvPr/>
          </p:nvSpPr>
          <p:spPr>
            <a:xfrm>
              <a:off x="3718000" y="3196850"/>
              <a:ext cx="64775" cy="16700"/>
            </a:xfrm>
            <a:custGeom>
              <a:avLst/>
              <a:gdLst/>
              <a:ahLst/>
              <a:cxnLst/>
              <a:rect l="l" t="t" r="r" b="b"/>
              <a:pathLst>
                <a:path w="2591" h="668" extrusionOk="0">
                  <a:moveTo>
                    <a:pt x="1311" y="0"/>
                  </a:moveTo>
                  <a:cubicBezTo>
                    <a:pt x="890" y="0"/>
                    <a:pt x="470" y="115"/>
                    <a:pt x="101" y="348"/>
                  </a:cubicBezTo>
                  <a:cubicBezTo>
                    <a:pt x="21" y="398"/>
                    <a:pt x="1" y="497"/>
                    <a:pt x="51" y="577"/>
                  </a:cubicBezTo>
                  <a:cubicBezTo>
                    <a:pt x="81" y="627"/>
                    <a:pt x="131" y="667"/>
                    <a:pt x="201" y="667"/>
                  </a:cubicBezTo>
                  <a:lnTo>
                    <a:pt x="281" y="637"/>
                  </a:lnTo>
                  <a:cubicBezTo>
                    <a:pt x="593" y="441"/>
                    <a:pt x="948" y="344"/>
                    <a:pt x="1302" y="344"/>
                  </a:cubicBezTo>
                  <a:cubicBezTo>
                    <a:pt x="1653" y="344"/>
                    <a:pt x="2002" y="439"/>
                    <a:pt x="2310" y="627"/>
                  </a:cubicBezTo>
                  <a:cubicBezTo>
                    <a:pt x="2339" y="649"/>
                    <a:pt x="2371" y="659"/>
                    <a:pt x="2403" y="659"/>
                  </a:cubicBezTo>
                  <a:cubicBezTo>
                    <a:pt x="2461" y="659"/>
                    <a:pt x="2518" y="626"/>
                    <a:pt x="2550" y="567"/>
                  </a:cubicBezTo>
                  <a:cubicBezTo>
                    <a:pt x="2590" y="487"/>
                    <a:pt x="2570" y="388"/>
                    <a:pt x="2500" y="328"/>
                  </a:cubicBezTo>
                  <a:cubicBezTo>
                    <a:pt x="2134" y="110"/>
                    <a:pt x="1722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10;p38"/>
            <p:cNvSpPr/>
            <p:nvPr/>
          </p:nvSpPr>
          <p:spPr>
            <a:xfrm>
              <a:off x="3359850" y="3118600"/>
              <a:ext cx="42750" cy="128450"/>
            </a:xfrm>
            <a:custGeom>
              <a:avLst/>
              <a:gdLst/>
              <a:ahLst/>
              <a:cxnLst/>
              <a:rect l="l" t="t" r="r" b="b"/>
              <a:pathLst>
                <a:path w="1710" h="5138" extrusionOk="0">
                  <a:moveTo>
                    <a:pt x="188" y="1"/>
                  </a:moveTo>
                  <a:cubicBezTo>
                    <a:pt x="172" y="1"/>
                    <a:pt x="156" y="3"/>
                    <a:pt x="140" y="8"/>
                  </a:cubicBezTo>
                  <a:cubicBezTo>
                    <a:pt x="50" y="38"/>
                    <a:pt x="0" y="138"/>
                    <a:pt x="30" y="228"/>
                  </a:cubicBezTo>
                  <a:lnTo>
                    <a:pt x="1350" y="5007"/>
                  </a:lnTo>
                  <a:cubicBezTo>
                    <a:pt x="1370" y="5077"/>
                    <a:pt x="1440" y="5137"/>
                    <a:pt x="1510" y="5137"/>
                  </a:cubicBezTo>
                  <a:lnTo>
                    <a:pt x="1560" y="5127"/>
                  </a:lnTo>
                  <a:cubicBezTo>
                    <a:pt x="1660" y="5097"/>
                    <a:pt x="1710" y="5007"/>
                    <a:pt x="1690" y="4907"/>
                  </a:cubicBezTo>
                  <a:lnTo>
                    <a:pt x="350" y="138"/>
                  </a:lnTo>
                  <a:cubicBezTo>
                    <a:pt x="334" y="56"/>
                    <a:pt x="263" y="1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11;p38"/>
            <p:cNvSpPr/>
            <p:nvPr/>
          </p:nvSpPr>
          <p:spPr>
            <a:xfrm>
              <a:off x="3422075" y="3132500"/>
              <a:ext cx="31275" cy="83300"/>
            </a:xfrm>
            <a:custGeom>
              <a:avLst/>
              <a:gdLst/>
              <a:ahLst/>
              <a:cxnLst/>
              <a:rect l="l" t="t" r="r" b="b"/>
              <a:pathLst>
                <a:path w="1251" h="3332" extrusionOk="0">
                  <a:moveTo>
                    <a:pt x="174" y="1"/>
                  </a:moveTo>
                  <a:cubicBezTo>
                    <a:pt x="166" y="1"/>
                    <a:pt x="158" y="1"/>
                    <a:pt x="151" y="2"/>
                  </a:cubicBezTo>
                  <a:cubicBezTo>
                    <a:pt x="51" y="32"/>
                    <a:pt x="1" y="132"/>
                    <a:pt x="21" y="232"/>
                  </a:cubicBezTo>
                  <a:lnTo>
                    <a:pt x="881" y="3201"/>
                  </a:lnTo>
                  <a:cubicBezTo>
                    <a:pt x="911" y="3281"/>
                    <a:pt x="981" y="3331"/>
                    <a:pt x="1061" y="3331"/>
                  </a:cubicBezTo>
                  <a:lnTo>
                    <a:pt x="1111" y="3321"/>
                  </a:lnTo>
                  <a:cubicBezTo>
                    <a:pt x="1201" y="3291"/>
                    <a:pt x="1251" y="3191"/>
                    <a:pt x="1221" y="3101"/>
                  </a:cubicBezTo>
                  <a:lnTo>
                    <a:pt x="361" y="132"/>
                  </a:lnTo>
                  <a:cubicBezTo>
                    <a:pt x="333" y="50"/>
                    <a:pt x="25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12;p38"/>
            <p:cNvSpPr/>
            <p:nvPr/>
          </p:nvSpPr>
          <p:spPr>
            <a:xfrm>
              <a:off x="3633275" y="3348250"/>
              <a:ext cx="124500" cy="54275"/>
            </a:xfrm>
            <a:custGeom>
              <a:avLst/>
              <a:gdLst/>
              <a:ahLst/>
              <a:cxnLst/>
              <a:rect l="l" t="t" r="r" b="b"/>
              <a:pathLst>
                <a:path w="4980" h="217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1160"/>
                    <a:pt x="1100" y="2130"/>
                    <a:pt x="2460" y="2170"/>
                  </a:cubicBezTo>
                  <a:cubicBezTo>
                    <a:pt x="2489" y="2170"/>
                    <a:pt x="2517" y="2171"/>
                    <a:pt x="2545" y="2171"/>
                  </a:cubicBezTo>
                  <a:cubicBezTo>
                    <a:pt x="3867" y="2171"/>
                    <a:pt x="4960" y="1265"/>
                    <a:pt x="4980" y="12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13;p38"/>
            <p:cNvSpPr/>
            <p:nvPr/>
          </p:nvSpPr>
          <p:spPr>
            <a:xfrm>
              <a:off x="3642275" y="3368125"/>
              <a:ext cx="57275" cy="34375"/>
            </a:xfrm>
            <a:custGeom>
              <a:avLst/>
              <a:gdLst/>
              <a:ahLst/>
              <a:cxnLst/>
              <a:rect l="l" t="t" r="r" b="b"/>
              <a:pathLst>
                <a:path w="2291" h="1375" extrusionOk="0">
                  <a:moveTo>
                    <a:pt x="869" y="1"/>
                  </a:moveTo>
                  <a:cubicBezTo>
                    <a:pt x="833" y="1"/>
                    <a:pt x="797" y="2"/>
                    <a:pt x="760" y="5"/>
                  </a:cubicBezTo>
                  <a:cubicBezTo>
                    <a:pt x="491" y="25"/>
                    <a:pt x="221" y="125"/>
                    <a:pt x="1" y="285"/>
                  </a:cubicBezTo>
                  <a:cubicBezTo>
                    <a:pt x="411" y="915"/>
                    <a:pt x="1190" y="1355"/>
                    <a:pt x="2100" y="1375"/>
                  </a:cubicBezTo>
                  <a:lnTo>
                    <a:pt x="2290" y="1375"/>
                  </a:lnTo>
                  <a:lnTo>
                    <a:pt x="2290" y="1345"/>
                  </a:lnTo>
                  <a:cubicBezTo>
                    <a:pt x="2242" y="582"/>
                    <a:pt x="1613" y="1"/>
                    <a:pt x="869" y="1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14;p38"/>
            <p:cNvSpPr/>
            <p:nvPr/>
          </p:nvSpPr>
          <p:spPr>
            <a:xfrm>
              <a:off x="3628775" y="3343750"/>
              <a:ext cx="133500" cy="63250"/>
            </a:xfrm>
            <a:custGeom>
              <a:avLst/>
              <a:gdLst/>
              <a:ahLst/>
              <a:cxnLst/>
              <a:rect l="l" t="t" r="r" b="b"/>
              <a:pathLst>
                <a:path w="5340" h="2530" extrusionOk="0">
                  <a:moveTo>
                    <a:pt x="391" y="350"/>
                  </a:moveTo>
                  <a:lnTo>
                    <a:pt x="4980" y="470"/>
                  </a:lnTo>
                  <a:cubicBezTo>
                    <a:pt x="4851" y="1437"/>
                    <a:pt x="3866" y="2180"/>
                    <a:pt x="2687" y="2180"/>
                  </a:cubicBezTo>
                  <a:cubicBezTo>
                    <a:pt x="2671" y="2180"/>
                    <a:pt x="2656" y="2180"/>
                    <a:pt x="2640" y="2180"/>
                  </a:cubicBezTo>
                  <a:cubicBezTo>
                    <a:pt x="1440" y="2150"/>
                    <a:pt x="471" y="1340"/>
                    <a:pt x="391" y="350"/>
                  </a:cubicBezTo>
                  <a:close/>
                  <a:moveTo>
                    <a:pt x="221" y="0"/>
                  </a:moveTo>
                  <a:cubicBezTo>
                    <a:pt x="171" y="0"/>
                    <a:pt x="121" y="20"/>
                    <a:pt x="91" y="50"/>
                  </a:cubicBezTo>
                  <a:cubicBezTo>
                    <a:pt x="61" y="80"/>
                    <a:pt x="41" y="120"/>
                    <a:pt x="41" y="170"/>
                  </a:cubicBezTo>
                  <a:cubicBezTo>
                    <a:pt x="1" y="1430"/>
                    <a:pt x="1160" y="2490"/>
                    <a:pt x="2630" y="2530"/>
                  </a:cubicBezTo>
                  <a:lnTo>
                    <a:pt x="2720" y="2530"/>
                  </a:lnTo>
                  <a:cubicBezTo>
                    <a:pt x="4130" y="2530"/>
                    <a:pt x="5299" y="1540"/>
                    <a:pt x="5339" y="300"/>
                  </a:cubicBezTo>
                  <a:cubicBezTo>
                    <a:pt x="5339" y="210"/>
                    <a:pt x="5259" y="130"/>
                    <a:pt x="5160" y="13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15;p38"/>
            <p:cNvSpPr/>
            <p:nvPr/>
          </p:nvSpPr>
          <p:spPr>
            <a:xfrm>
              <a:off x="3408075" y="3294075"/>
              <a:ext cx="104250" cy="844525"/>
            </a:xfrm>
            <a:custGeom>
              <a:avLst/>
              <a:gdLst/>
              <a:ahLst/>
              <a:cxnLst/>
              <a:rect l="l" t="t" r="r" b="b"/>
              <a:pathLst>
                <a:path w="4170" h="33781" extrusionOk="0">
                  <a:moveTo>
                    <a:pt x="2584" y="1"/>
                  </a:moveTo>
                  <a:cubicBezTo>
                    <a:pt x="2492" y="1"/>
                    <a:pt x="2400" y="67"/>
                    <a:pt x="2410" y="188"/>
                  </a:cubicBezTo>
                  <a:cubicBezTo>
                    <a:pt x="2420" y="388"/>
                    <a:pt x="3820" y="20223"/>
                    <a:pt x="31" y="33569"/>
                  </a:cubicBezTo>
                  <a:cubicBezTo>
                    <a:pt x="1" y="33659"/>
                    <a:pt x="51" y="33759"/>
                    <a:pt x="151" y="33779"/>
                  </a:cubicBezTo>
                  <a:lnTo>
                    <a:pt x="201" y="33779"/>
                  </a:lnTo>
                  <a:cubicBezTo>
                    <a:pt x="207" y="33780"/>
                    <a:pt x="213" y="33780"/>
                    <a:pt x="219" y="33780"/>
                  </a:cubicBezTo>
                  <a:cubicBezTo>
                    <a:pt x="281" y="33780"/>
                    <a:pt x="333" y="33733"/>
                    <a:pt x="361" y="33669"/>
                  </a:cubicBezTo>
                  <a:cubicBezTo>
                    <a:pt x="4170" y="20263"/>
                    <a:pt x="2770" y="368"/>
                    <a:pt x="2760" y="168"/>
                  </a:cubicBezTo>
                  <a:cubicBezTo>
                    <a:pt x="2751" y="54"/>
                    <a:pt x="2667" y="1"/>
                    <a:pt x="2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16;p38"/>
            <p:cNvSpPr/>
            <p:nvPr/>
          </p:nvSpPr>
          <p:spPr>
            <a:xfrm>
              <a:off x="3602050" y="3792100"/>
              <a:ext cx="88500" cy="372450"/>
            </a:xfrm>
            <a:custGeom>
              <a:avLst/>
              <a:gdLst/>
              <a:ahLst/>
              <a:cxnLst/>
              <a:rect l="l" t="t" r="r" b="b"/>
              <a:pathLst>
                <a:path w="3540" h="14898" extrusionOk="0">
                  <a:moveTo>
                    <a:pt x="3350" y="1"/>
                  </a:moveTo>
                  <a:cubicBezTo>
                    <a:pt x="3267" y="1"/>
                    <a:pt x="3188" y="59"/>
                    <a:pt x="3169" y="152"/>
                  </a:cubicBezTo>
                  <a:cubicBezTo>
                    <a:pt x="2549" y="6130"/>
                    <a:pt x="1480" y="11009"/>
                    <a:pt x="40" y="14678"/>
                  </a:cubicBezTo>
                  <a:cubicBezTo>
                    <a:pt x="0" y="14758"/>
                    <a:pt x="50" y="14868"/>
                    <a:pt x="140" y="14898"/>
                  </a:cubicBezTo>
                  <a:lnTo>
                    <a:pt x="200" y="14898"/>
                  </a:lnTo>
                  <a:cubicBezTo>
                    <a:pt x="270" y="14898"/>
                    <a:pt x="330" y="14858"/>
                    <a:pt x="360" y="14798"/>
                  </a:cubicBezTo>
                  <a:cubicBezTo>
                    <a:pt x="1820" y="11109"/>
                    <a:pt x="2889" y="6190"/>
                    <a:pt x="3519" y="192"/>
                  </a:cubicBezTo>
                  <a:cubicBezTo>
                    <a:pt x="3539" y="92"/>
                    <a:pt x="3469" y="12"/>
                    <a:pt x="3369" y="2"/>
                  </a:cubicBezTo>
                  <a:cubicBezTo>
                    <a:pt x="3363" y="1"/>
                    <a:pt x="3356" y="1"/>
                    <a:pt x="3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17;p38"/>
            <p:cNvSpPr/>
            <p:nvPr/>
          </p:nvSpPr>
          <p:spPr>
            <a:xfrm>
              <a:off x="3687275" y="3555375"/>
              <a:ext cx="17025" cy="179325"/>
            </a:xfrm>
            <a:custGeom>
              <a:avLst/>
              <a:gdLst/>
              <a:ahLst/>
              <a:cxnLst/>
              <a:rect l="l" t="t" r="r" b="b"/>
              <a:pathLst>
                <a:path w="681" h="7173" extrusionOk="0">
                  <a:moveTo>
                    <a:pt x="505" y="1"/>
                  </a:moveTo>
                  <a:cubicBezTo>
                    <a:pt x="418" y="1"/>
                    <a:pt x="330" y="58"/>
                    <a:pt x="330" y="173"/>
                  </a:cubicBezTo>
                  <a:cubicBezTo>
                    <a:pt x="330" y="203"/>
                    <a:pt x="330" y="3062"/>
                    <a:pt x="10" y="6981"/>
                  </a:cubicBezTo>
                  <a:cubicBezTo>
                    <a:pt x="0" y="7081"/>
                    <a:pt x="70" y="7171"/>
                    <a:pt x="180" y="7171"/>
                  </a:cubicBezTo>
                  <a:lnTo>
                    <a:pt x="190" y="7171"/>
                  </a:lnTo>
                  <a:cubicBezTo>
                    <a:pt x="196" y="7172"/>
                    <a:pt x="202" y="7172"/>
                    <a:pt x="207" y="7172"/>
                  </a:cubicBezTo>
                  <a:cubicBezTo>
                    <a:pt x="289" y="7172"/>
                    <a:pt x="350" y="7105"/>
                    <a:pt x="350" y="7021"/>
                  </a:cubicBezTo>
                  <a:cubicBezTo>
                    <a:pt x="680" y="3072"/>
                    <a:pt x="680" y="203"/>
                    <a:pt x="680" y="173"/>
                  </a:cubicBezTo>
                  <a:cubicBezTo>
                    <a:pt x="680" y="58"/>
                    <a:pt x="593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18;p38"/>
            <p:cNvSpPr/>
            <p:nvPr/>
          </p:nvSpPr>
          <p:spPr>
            <a:xfrm>
              <a:off x="3124150" y="3644925"/>
              <a:ext cx="108750" cy="108750"/>
            </a:xfrm>
            <a:custGeom>
              <a:avLst/>
              <a:gdLst/>
              <a:ahLst/>
              <a:cxnLst/>
              <a:rect l="l" t="t" r="r" b="b"/>
              <a:pathLst>
                <a:path w="4350" h="4350" extrusionOk="0">
                  <a:moveTo>
                    <a:pt x="1" y="0"/>
                  </a:moveTo>
                  <a:lnTo>
                    <a:pt x="1" y="4349"/>
                  </a:lnTo>
                  <a:lnTo>
                    <a:pt x="4350" y="4349"/>
                  </a:lnTo>
                  <a:lnTo>
                    <a:pt x="4350" y="0"/>
                  </a:ln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19;p38"/>
            <p:cNvSpPr/>
            <p:nvPr/>
          </p:nvSpPr>
          <p:spPr>
            <a:xfrm>
              <a:off x="3119900" y="3640900"/>
              <a:ext cx="117500" cy="117250"/>
            </a:xfrm>
            <a:custGeom>
              <a:avLst/>
              <a:gdLst/>
              <a:ahLst/>
              <a:cxnLst/>
              <a:rect l="l" t="t" r="r" b="b"/>
              <a:pathLst>
                <a:path w="4700" h="4690" extrusionOk="0">
                  <a:moveTo>
                    <a:pt x="4350" y="341"/>
                  </a:moveTo>
                  <a:lnTo>
                    <a:pt x="4350" y="4340"/>
                  </a:lnTo>
                  <a:lnTo>
                    <a:pt x="351" y="4340"/>
                  </a:lnTo>
                  <a:lnTo>
                    <a:pt x="351" y="341"/>
                  </a:lnTo>
                  <a:close/>
                  <a:moveTo>
                    <a:pt x="4537" y="0"/>
                  </a:moveTo>
                  <a:cubicBezTo>
                    <a:pt x="4531" y="0"/>
                    <a:pt x="4525" y="1"/>
                    <a:pt x="4520" y="1"/>
                  </a:cubicBezTo>
                  <a:lnTo>
                    <a:pt x="181" y="1"/>
                  </a:lnTo>
                  <a:cubicBezTo>
                    <a:pt x="81" y="1"/>
                    <a:pt x="11" y="71"/>
                    <a:pt x="1" y="161"/>
                  </a:cubicBezTo>
                  <a:lnTo>
                    <a:pt x="1" y="4510"/>
                  </a:lnTo>
                  <a:cubicBezTo>
                    <a:pt x="1" y="4610"/>
                    <a:pt x="81" y="4690"/>
                    <a:pt x="181" y="4690"/>
                  </a:cubicBezTo>
                  <a:lnTo>
                    <a:pt x="4530" y="4690"/>
                  </a:lnTo>
                  <a:cubicBezTo>
                    <a:pt x="4620" y="4690"/>
                    <a:pt x="4700" y="4610"/>
                    <a:pt x="4700" y="4510"/>
                  </a:cubicBezTo>
                  <a:lnTo>
                    <a:pt x="4700" y="161"/>
                  </a:lnTo>
                  <a:cubicBezTo>
                    <a:pt x="4700" y="76"/>
                    <a:pt x="4628" y="0"/>
                    <a:pt x="4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20;p38"/>
            <p:cNvSpPr/>
            <p:nvPr/>
          </p:nvSpPr>
          <p:spPr>
            <a:xfrm>
              <a:off x="3119900" y="3640900"/>
              <a:ext cx="92750" cy="57025"/>
            </a:xfrm>
            <a:custGeom>
              <a:avLst/>
              <a:gdLst/>
              <a:ahLst/>
              <a:cxnLst/>
              <a:rect l="l" t="t" r="r" b="b"/>
              <a:pathLst>
                <a:path w="3710" h="2281" extrusionOk="0">
                  <a:moveTo>
                    <a:pt x="3360" y="341"/>
                  </a:moveTo>
                  <a:lnTo>
                    <a:pt x="3360" y="1191"/>
                  </a:lnTo>
                  <a:cubicBezTo>
                    <a:pt x="3360" y="1601"/>
                    <a:pt x="3030" y="1941"/>
                    <a:pt x="2610" y="1941"/>
                  </a:cubicBezTo>
                  <a:lnTo>
                    <a:pt x="1100" y="1941"/>
                  </a:lnTo>
                  <a:cubicBezTo>
                    <a:pt x="691" y="1941"/>
                    <a:pt x="351" y="1601"/>
                    <a:pt x="351" y="1191"/>
                  </a:cubicBezTo>
                  <a:lnTo>
                    <a:pt x="351" y="341"/>
                  </a:lnTo>
                  <a:close/>
                  <a:moveTo>
                    <a:pt x="3555" y="0"/>
                  </a:moveTo>
                  <a:cubicBezTo>
                    <a:pt x="3550" y="0"/>
                    <a:pt x="3545" y="1"/>
                    <a:pt x="3540" y="1"/>
                  </a:cubicBezTo>
                  <a:lnTo>
                    <a:pt x="181" y="1"/>
                  </a:lnTo>
                  <a:cubicBezTo>
                    <a:pt x="81" y="1"/>
                    <a:pt x="11" y="71"/>
                    <a:pt x="1" y="161"/>
                  </a:cubicBezTo>
                  <a:lnTo>
                    <a:pt x="1" y="1191"/>
                  </a:lnTo>
                  <a:cubicBezTo>
                    <a:pt x="11" y="1791"/>
                    <a:pt x="501" y="2281"/>
                    <a:pt x="1100" y="2281"/>
                  </a:cubicBezTo>
                  <a:lnTo>
                    <a:pt x="2610" y="2281"/>
                  </a:lnTo>
                  <a:cubicBezTo>
                    <a:pt x="3220" y="2281"/>
                    <a:pt x="3710" y="1791"/>
                    <a:pt x="3710" y="1191"/>
                  </a:cubicBezTo>
                  <a:lnTo>
                    <a:pt x="3710" y="161"/>
                  </a:lnTo>
                  <a:cubicBezTo>
                    <a:pt x="3710" y="76"/>
                    <a:pt x="3639" y="0"/>
                    <a:pt x="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21;p38"/>
            <p:cNvSpPr/>
            <p:nvPr/>
          </p:nvSpPr>
          <p:spPr>
            <a:xfrm>
              <a:off x="3371225" y="4207600"/>
              <a:ext cx="60125" cy="131675"/>
            </a:xfrm>
            <a:custGeom>
              <a:avLst/>
              <a:gdLst/>
              <a:ahLst/>
              <a:cxnLst/>
              <a:rect l="l" t="t" r="r" b="b"/>
              <a:pathLst>
                <a:path w="2405" h="5267" extrusionOk="0">
                  <a:moveTo>
                    <a:pt x="187" y="1"/>
                  </a:moveTo>
                  <a:cubicBezTo>
                    <a:pt x="95" y="1"/>
                    <a:pt x="0" y="66"/>
                    <a:pt x="5" y="187"/>
                  </a:cubicBezTo>
                  <a:cubicBezTo>
                    <a:pt x="25" y="287"/>
                    <a:pt x="225" y="2727"/>
                    <a:pt x="2075" y="5186"/>
                  </a:cubicBezTo>
                  <a:cubicBezTo>
                    <a:pt x="2105" y="5236"/>
                    <a:pt x="2165" y="5266"/>
                    <a:pt x="2225" y="5266"/>
                  </a:cubicBezTo>
                  <a:lnTo>
                    <a:pt x="2325" y="5226"/>
                  </a:lnTo>
                  <a:cubicBezTo>
                    <a:pt x="2395" y="5166"/>
                    <a:pt x="2405" y="5066"/>
                    <a:pt x="2355" y="4986"/>
                  </a:cubicBezTo>
                  <a:cubicBezTo>
                    <a:pt x="575" y="2607"/>
                    <a:pt x="355" y="187"/>
                    <a:pt x="355" y="167"/>
                  </a:cubicBezTo>
                  <a:cubicBezTo>
                    <a:pt x="350" y="54"/>
                    <a:pt x="270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2;p38"/>
            <p:cNvSpPr/>
            <p:nvPr/>
          </p:nvSpPr>
          <p:spPr>
            <a:xfrm>
              <a:off x="3553800" y="2868575"/>
              <a:ext cx="110000" cy="79800"/>
            </a:xfrm>
            <a:custGeom>
              <a:avLst/>
              <a:gdLst/>
              <a:ahLst/>
              <a:cxnLst/>
              <a:rect l="l" t="t" r="r" b="b"/>
              <a:pathLst>
                <a:path w="4400" h="3192" extrusionOk="0">
                  <a:moveTo>
                    <a:pt x="181" y="1"/>
                  </a:moveTo>
                  <a:cubicBezTo>
                    <a:pt x="98" y="1"/>
                    <a:pt x="21" y="59"/>
                    <a:pt x="21" y="152"/>
                  </a:cubicBezTo>
                  <a:cubicBezTo>
                    <a:pt x="1" y="242"/>
                    <a:pt x="61" y="322"/>
                    <a:pt x="150" y="342"/>
                  </a:cubicBezTo>
                  <a:cubicBezTo>
                    <a:pt x="180" y="352"/>
                    <a:pt x="2800" y="752"/>
                    <a:pt x="4040" y="3091"/>
                  </a:cubicBezTo>
                  <a:cubicBezTo>
                    <a:pt x="4070" y="3151"/>
                    <a:pt x="4130" y="3181"/>
                    <a:pt x="4199" y="3191"/>
                  </a:cubicBezTo>
                  <a:lnTo>
                    <a:pt x="4279" y="3161"/>
                  </a:lnTo>
                  <a:cubicBezTo>
                    <a:pt x="4359" y="3121"/>
                    <a:pt x="4399" y="3011"/>
                    <a:pt x="4349" y="2931"/>
                  </a:cubicBezTo>
                  <a:cubicBezTo>
                    <a:pt x="3020" y="432"/>
                    <a:pt x="320" y="12"/>
                    <a:pt x="200" y="2"/>
                  </a:cubicBezTo>
                  <a:cubicBezTo>
                    <a:pt x="194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23;p38"/>
            <p:cNvSpPr/>
            <p:nvPr/>
          </p:nvSpPr>
          <p:spPr>
            <a:xfrm>
              <a:off x="3666525" y="3422200"/>
              <a:ext cx="37775" cy="8550"/>
            </a:xfrm>
            <a:custGeom>
              <a:avLst/>
              <a:gdLst/>
              <a:ahLst/>
              <a:cxnLst/>
              <a:rect l="l" t="t" r="r" b="b"/>
              <a:pathLst>
                <a:path w="1511" h="342" extrusionOk="0">
                  <a:moveTo>
                    <a:pt x="165" y="1"/>
                  </a:moveTo>
                  <a:cubicBezTo>
                    <a:pt x="80" y="1"/>
                    <a:pt x="0" y="76"/>
                    <a:pt x="0" y="161"/>
                  </a:cubicBezTo>
                  <a:cubicBezTo>
                    <a:pt x="0" y="261"/>
                    <a:pt x="80" y="341"/>
                    <a:pt x="180" y="341"/>
                  </a:cubicBezTo>
                  <a:lnTo>
                    <a:pt x="1330" y="341"/>
                  </a:lnTo>
                  <a:cubicBezTo>
                    <a:pt x="1430" y="341"/>
                    <a:pt x="1510" y="261"/>
                    <a:pt x="1510" y="161"/>
                  </a:cubicBezTo>
                  <a:cubicBezTo>
                    <a:pt x="1510" y="76"/>
                    <a:pt x="1430" y="1"/>
                    <a:pt x="1345" y="1"/>
                  </a:cubicBezTo>
                  <a:cubicBezTo>
                    <a:pt x="1340" y="1"/>
                    <a:pt x="1335" y="1"/>
                    <a:pt x="1330" y="1"/>
                  </a:cubicBezTo>
                  <a:lnTo>
                    <a:pt x="180" y="1"/>
                  </a:lnTo>
                  <a:cubicBezTo>
                    <a:pt x="175" y="1"/>
                    <a:pt x="170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0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4868" y="1176798"/>
                <a:ext cx="3642853" cy="3113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</a:pPr>
                <a:r>
                  <a:rPr lang="en-US" sz="17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7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7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7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7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7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7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smtClean="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7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7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7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13b, d) </a:t>
                </a:r>
                <a:r>
                  <a:rPr lang="en-US" sz="17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7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17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700" dirty="0" err="1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13a, c). </a:t>
                </a:r>
                <a:endParaRPr kumimoji="0" lang="en-US" sz="17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8" y="1176798"/>
                <a:ext cx="3642853" cy="3113929"/>
              </a:xfrm>
              <a:prstGeom prst="rect">
                <a:avLst/>
              </a:prstGeom>
              <a:blipFill>
                <a:blip r:embed="rId3"/>
                <a:stretch>
                  <a:fillRect l="-1003" r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4868" y="429376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sym typeface="Arial"/>
              </a:rPr>
              <a:t>xét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ptos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48" y="532739"/>
            <a:ext cx="5115677" cy="43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66915" y="276438"/>
                <a:ext cx="6516879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i="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ụ 2: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15" y="276438"/>
                <a:ext cx="6516879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50475" y="152474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66916" y="2197008"/>
                <a:ext cx="7752752" cy="102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18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∖{5}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kern="100" dirty="0" smtClean="0">
                  <a:effectLst/>
                  <a:latin typeface="Times New Roman" panose="02020603050405020304" pitchFamily="18" charset="0"/>
                  <a:ea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16" y="2197008"/>
                <a:ext cx="7752752" cy="1025922"/>
              </a:xfrm>
              <a:prstGeom prst="rect">
                <a:avLst/>
              </a:prstGeom>
              <a:blipFill>
                <a:blip r:embed="rId4"/>
                <a:stretch>
                  <a:fillRect l="-629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72700" y="3178315"/>
                <a:ext cx="7741184" cy="1495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  </m:t>
                      </m:r>
                      <m:f>
                        <m:f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;         </m:t>
                      </m:r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  </m:t>
                      </m:r>
                      <m:r>
                        <m:rPr>
                          <m:sty m:val="p"/>
                        </m:rP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kern="100" dirty="0">
                  <a:ea typeface="Aptos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700" y="3178315"/>
                <a:ext cx="7741184" cy="1495538"/>
              </a:xfrm>
              <a:prstGeom prst="rect">
                <a:avLst/>
              </a:prstGeom>
              <a:blipFill>
                <a:blip r:embed="rId5"/>
                <a:stretch>
                  <a:fillRect l="-630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5276" y="302145"/>
            <a:ext cx="8283934" cy="5200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39752" y="400131"/>
                <a:ext cx="7710877" cy="683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3.</m:t>
                      </m:r>
                      <m:r>
                        <m:rPr>
                          <m:nor/>
                        </m:rPr>
                        <a:rPr lang="vi-VN" sz="1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2" y="400131"/>
                <a:ext cx="7710877" cy="68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178002" y="1019991"/>
            <a:ext cx="83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39752" y="1508934"/>
                <a:ext cx="7710877" cy="3553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6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16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1;  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600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600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16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2" y="1508934"/>
                <a:ext cx="7710877" cy="3553986"/>
              </a:xfrm>
              <a:prstGeom prst="rect">
                <a:avLst/>
              </a:prstGeom>
              <a:blipFill>
                <a:blip r:embed="rId4"/>
                <a:stretch>
                  <a:fillRect l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9675" y="4071067"/>
            <a:ext cx="568825" cy="8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4" y="798145"/>
            <a:ext cx="2172607" cy="507831"/>
            <a:chOff x="1254405" y="643852"/>
            <a:chExt cx="2172607" cy="507831"/>
          </a:xfrm>
        </p:grpSpPr>
        <p:sp>
          <p:nvSpPr>
            <p:cNvPr id="11" name="Rectangle 10"/>
            <p:cNvSpPr/>
            <p:nvPr/>
          </p:nvSpPr>
          <p:spPr>
            <a:xfrm>
              <a:off x="1891069" y="643852"/>
              <a:ext cx="153594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361950" algn="l"/>
                </a:tabLst>
                <a:defRPr/>
              </a:pPr>
              <a:r>
                <a:rPr kumimoji="0" lang="en-US" sz="2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</a:t>
              </a:r>
              <a:r>
                <a:rPr kumimoji="0" lang="en-US" sz="2700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ý:</a:t>
              </a: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4405" y="643852"/>
              <a:ext cx="537454" cy="46800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007914" y="1456979"/>
                <a:ext cx="3913943" cy="2165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ở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14.</m:t>
                      </m:r>
                    </m:oMath>
                  </m:oMathPara>
                </a14:m>
                <a:endParaRPr lang="vi-VN" sz="1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14" y="1456979"/>
                <a:ext cx="3913943" cy="2165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925" y="1653872"/>
            <a:ext cx="3088825" cy="29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25944" y="911151"/>
            <a:ext cx="752624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Darker Grotesque Black"/>
              </a:rPr>
              <a:t>III. ĐƯỜNG TIỆM CẬN XIÊN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40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2209" y="322543"/>
            <a:ext cx="8559580" cy="1216936"/>
            <a:chOff x="396239" y="377742"/>
            <a:chExt cx="8510319" cy="12169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396239" y="377742"/>
                  <a:ext cx="8510319" cy="12169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lvl="0" indent="-285750" algn="just">
                    <a:lnSpc>
                      <a:spcPct val="200000"/>
                    </a:lnSpc>
                    <a:spcBef>
                      <a:spcPts val="100"/>
                    </a:spcBef>
                    <a:spcAft>
                      <a:spcPts val="100"/>
                    </a:spcAft>
                    <a:buClr>
                      <a:srgbClr val="C00000"/>
                    </a:buClr>
                    <a:buFont typeface="Wingdings" panose="05000000000000000000" pitchFamily="2" charset="2"/>
                    <a:buChar char="q"/>
                  </a:pPr>
                  <a:r>
                    <a:rPr kumimoji="0" lang="vi-VN" sz="1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HĐ</a:t>
                  </a:r>
                  <a:r>
                    <a:rPr kumimoji="0" lang="en-US" sz="1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3</a:t>
                  </a:r>
                  <a:r>
                    <a:rPr kumimoji="0" lang="vi-VN" sz="1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: </a:t>
                  </a: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rPr>
                    <a:t>Cho </a:t>
                  </a:r>
                  <a:r>
                    <a:rPr kumimoji="0" lang="en-US" sz="1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rPr>
                    <a:t>                                       </a:t>
                  </a:r>
                  <a:r>
                    <a:rPr kumimoji="0" lang="en-US" sz="17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kumimoji="0" lang="en-US" sz="1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đồ</a:t>
                  </a: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thị</a:t>
                  </a: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7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(</m:t>
                      </m:r>
                      <m:r>
                        <a:rPr kumimoji="0" lang="en-US" sz="17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kumimoji="0" lang="en-US" sz="17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và</a:t>
                  </a:r>
                  <a:r>
                    <a:rPr kumimoji="0" lang="en-US" sz="17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đường</a:t>
                  </a:r>
                  <a:r>
                    <a:rPr kumimoji="0" lang="en-US" sz="17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thẳng</a:t>
                  </a:r>
                  <a:r>
                    <a:rPr kumimoji="0" lang="en-US" sz="17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700" i="1"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i="1"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b="0" i="1" smtClean="0"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kumimoji="0" lang="en-US" sz="1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như</a:t>
                  </a:r>
                  <a:r>
                    <a:rPr kumimoji="0" lang="en-US" sz="17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700" b="0" i="0" u="none" strike="noStrike" kern="0" cap="none" spc="0" normalizeH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Hình</a:t>
                  </a:r>
                  <a:r>
                    <a:rPr kumimoji="0" lang="en-US" sz="17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PMingLiU"/>
                      <a:cs typeface="Times New Roman" panose="02020603050405020304" pitchFamily="18" charset="0"/>
                      <a:sym typeface="Arial"/>
                    </a:rPr>
                    <a:t> 15.</a:t>
                  </a:r>
                  <a:r>
                    <a:rPr lang="en-US" sz="1700" dirty="0"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latin typeface="+mj-lt"/>
                      <a:ea typeface="PMingLiU"/>
                      <a:cs typeface="Times New Roman" panose="02020603050405020304" pitchFamily="18" charset="0"/>
                    </a:rPr>
                    <a:t>Tìm</a:t>
                  </a:r>
                  <a:r>
                    <a:rPr lang="en-US" sz="1700" dirty="0"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17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+∞</m:t>
                          </m:r>
                        </m:lim>
                      </m:limLow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+1)]</m:t>
                      </m:r>
                    </m:oMath>
                  </a14:m>
                  <a:r>
                    <a:rPr lang="en-US" sz="1700" dirty="0"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700" dirty="0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700" dirty="0" err="1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và</a:t>
                  </a:r>
                  <a:r>
                    <a:rPr lang="en-US" sz="1700" dirty="0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17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−∞</m:t>
                          </m:r>
                        </m:lim>
                      </m:limLow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+1)]</m:t>
                      </m:r>
                    </m:oMath>
                  </a14:m>
                  <a:r>
                    <a:rPr lang="en-US" sz="1700" dirty="0" smtClean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7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39" y="377742"/>
                  <a:ext cx="8510319" cy="1216936"/>
                </a:xfrm>
                <a:prstGeom prst="rect">
                  <a:avLst/>
                </a:prstGeom>
                <a:blipFill>
                  <a:blip r:embed="rId3"/>
                  <a:stretch>
                    <a:fillRect l="-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388810" y="425448"/>
                  <a:ext cx="2771280" cy="588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+1+</m:t>
                        </m:r>
                        <m:f>
                          <m:f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810" y="425448"/>
                  <a:ext cx="2771280" cy="588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09491" y="2673299"/>
                <a:ext cx="4572000" cy="2267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700" kern="100" dirty="0" smtClean="0">
                    <a:latin typeface="+mj-lt"/>
                    <a:ea typeface="Georgia" panose="02040502050405020303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17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7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có</a:t>
                </a:r>
                <a:endParaRPr lang="en-US" sz="1700" kern="100" dirty="0" smtClean="0">
                  <a:latin typeface="Times New Roman" panose="02020603050405020304" pitchFamily="18" charset="0"/>
                  <a:ea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+∞</m:t>
                          </m:r>
                        </m:lim>
                      </m:limLow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+1)]=</m:t>
                      </m:r>
                      <m:limLow>
                        <m:limLow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+∞</m:t>
                          </m:r>
                        </m:lim>
                      </m:limLow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−∞</m:t>
                          </m:r>
                        </m:lim>
                      </m:limLow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+1)]=</m:t>
                      </m:r>
                      <m:limLow>
                        <m:limLow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−∞</m:t>
                          </m:r>
                        </m:lim>
                      </m:limLow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1" y="2673299"/>
                <a:ext cx="4572000" cy="22670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9816" y="1839369"/>
            <a:ext cx="2974690" cy="2968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1024" y="1974539"/>
            <a:ext cx="70893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7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9879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29" y="166980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3349" y="287665"/>
            <a:ext cx="2989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KHỞI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ĐỘNG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cs typeface="Arial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1706" y="839031"/>
                <a:ext cx="8284438" cy="1665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nl-NL" sz="175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dân của một thị trấn sau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175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năm kể từ năm 1970 được ước tính bởi công thức</a:t>
                </a:r>
                <a:endParaRPr lang="en-US" sz="1750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75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75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175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175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26</m:t>
                          </m:r>
                          <m:r>
                            <a:rPr lang="nl-NL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nl-NL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5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1750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nl-NL" sz="1750">
                    <a:latin typeface="+mn-lt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750">
                    <a:latin typeface="+mn-lt"/>
                    <a:ea typeface="Times New Roman" panose="02020603050405020304" pitchFamily="18" charset="0"/>
                  </a:rPr>
                  <a:t> được tính bằng nghìn người) </a:t>
                </a:r>
                <a:r>
                  <a:rPr lang="nl-NL">
                    <a:latin typeface="+mn-lt"/>
                    <a:ea typeface="Times New Roman" panose="02020603050405020304" pitchFamily="18" charset="0"/>
                  </a:rPr>
                  <a:t>(</a:t>
                </a:r>
                <a:r>
                  <a:rPr lang="nl-NL" i="1">
                    <a:latin typeface="+mn-lt"/>
                    <a:ea typeface="Malgun Gothic" panose="020B0503020000020004" pitchFamily="34" charset="-127"/>
                  </a:rPr>
                  <a:t>Nguồn: Giải tích 12 Nâng cao, NXBGD Việt Nam, 2020</a:t>
                </a:r>
                <a:r>
                  <a:rPr lang="nl-NL">
                    <a:latin typeface="+mn-lt"/>
                    <a:ea typeface="Times New Roman" panose="02020603050405020304" pitchFamily="18" charset="0"/>
                  </a:rPr>
                  <a:t>). </a:t>
                </a:r>
                <a:endParaRPr lang="en-US"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6" y="839031"/>
                <a:ext cx="8284438" cy="1665841"/>
              </a:xfrm>
              <a:prstGeom prst="rect">
                <a:avLst/>
              </a:prstGeom>
              <a:blipFill>
                <a:blip r:embed="rId3"/>
                <a:stretch>
                  <a:fillRect l="-147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405" y="363954"/>
            <a:ext cx="398789" cy="398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6" y="2539301"/>
            <a:ext cx="2932908" cy="240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1706" y="2601908"/>
                <a:ext cx="4918311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60000"/>
                  </a:lnSpc>
                </a:pPr>
                <a:r>
                  <a:rPr lang="nl-NL" sz="1750">
                    <a:ea typeface="Times New Roman" panose="02020603050405020304" pitchFamily="18" charset="0"/>
                  </a:rPr>
                  <a:t>Xem 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750">
                    <a:ea typeface="Times New Roman" panose="02020603050405020304" pitchFamily="18" charset="0"/>
                  </a:rPr>
                  <a:t> là một hàm số xác định trên nửa khoảng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[0; +∞),</m:t>
                    </m:r>
                  </m:oMath>
                </a14:m>
                <a:r>
                  <a:rPr lang="nl-NL" sz="1750">
                    <a:ea typeface="Times New Roman" panose="02020603050405020304" pitchFamily="18" charset="0"/>
                  </a:rPr>
                  <a:t> đồ thị của hàm số đó là đường cong màu xanh ở </a:t>
                </a:r>
                <a:r>
                  <a:rPr lang="nl-NL" sz="1750" i="1">
                    <a:ea typeface="Malgun Gothic" panose="020B0503020000020004" pitchFamily="34" charset="-127"/>
                  </a:rPr>
                  <a:t>Hình 10</a:t>
                </a:r>
                <a:r>
                  <a:rPr lang="nl-NL" sz="1750">
                    <a:ea typeface="Times New Roman" panose="02020603050405020304" pitchFamily="18" charset="0"/>
                  </a:rPr>
                  <a:t>.</a:t>
                </a:r>
              </a:p>
              <a:p>
                <a:pPr marL="30480" marR="30480" lvl="0" algn="just">
                  <a:lnSpc>
                    <a:spcPct val="160000"/>
                  </a:lnSpc>
                </a:pPr>
                <a:r>
                  <a:rPr lang="en-US" sz="1750">
                    <a:ea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1750">
                    <a:ea typeface="Times New Roman" panose="02020603050405020304" pitchFamily="18" charset="0"/>
                  </a:rPr>
                  <a:t>, đồ thị hàm số 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75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50">
                    <a:ea typeface="Times New Roman" panose="02020603050405020304" pitchFamily="18" charset="0"/>
                  </a:rPr>
                  <a:t> ngày càng “tiến gần” tới đường thẳng nào?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6" y="2601908"/>
                <a:ext cx="4918311" cy="2246769"/>
              </a:xfrm>
              <a:prstGeom prst="rect">
                <a:avLst/>
              </a:prstGeom>
              <a:blipFill>
                <a:blip r:embed="rId7"/>
                <a:stretch>
                  <a:fillRect l="-248" r="-248" b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0638" y="660642"/>
            <a:ext cx="810775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 </a:t>
            </a:r>
            <a:r>
              <a:rPr kumimoji="0" lang="vi-VN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76902" y="1472915"/>
                <a:ext cx="7635222" cy="2285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0" kern="100" smtClean="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đuờng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000" kern="1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00">
                          <a:effectLst/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2000" kern="100">
                          <a:effectLst/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2000" kern="100">
                          <a:effectLst/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)]=0.</m:t>
                      </m:r>
                    </m:oMath>
                  </m:oMathPara>
                </a14:m>
                <a:endParaRPr lang="en-US" sz="20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02" y="1472915"/>
                <a:ext cx="7635222" cy="2285626"/>
              </a:xfrm>
              <a:prstGeom prst="rect">
                <a:avLst/>
              </a:prstGeom>
              <a:blipFill>
                <a:blip r:embed="rId3"/>
                <a:stretch>
                  <a:fillRect l="-798"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oogle Shape;477;p38"/>
          <p:cNvGrpSpPr/>
          <p:nvPr/>
        </p:nvGrpSpPr>
        <p:grpSpPr>
          <a:xfrm flipH="1">
            <a:off x="7915847" y="3896137"/>
            <a:ext cx="708315" cy="826901"/>
            <a:chOff x="2733000" y="2822475"/>
            <a:chExt cx="1211975" cy="1759225"/>
          </a:xfrm>
        </p:grpSpPr>
        <p:sp>
          <p:nvSpPr>
            <p:cNvPr id="7" name="Google Shape;478;p38"/>
            <p:cNvSpPr/>
            <p:nvPr/>
          </p:nvSpPr>
          <p:spPr>
            <a:xfrm>
              <a:off x="2754000" y="4262975"/>
              <a:ext cx="595875" cy="314725"/>
            </a:xfrm>
            <a:custGeom>
              <a:avLst/>
              <a:gdLst/>
              <a:ahLst/>
              <a:cxnLst/>
              <a:rect l="l" t="t" r="r" b="b"/>
              <a:pathLst>
                <a:path w="23835" h="12589" extrusionOk="0">
                  <a:moveTo>
                    <a:pt x="11903" y="0"/>
                  </a:moveTo>
                  <a:cubicBezTo>
                    <a:pt x="8741" y="0"/>
                    <a:pt x="5867" y="2028"/>
                    <a:pt x="4869" y="5121"/>
                  </a:cubicBezTo>
                  <a:cubicBezTo>
                    <a:pt x="2040" y="5720"/>
                    <a:pt x="10" y="8220"/>
                    <a:pt x="0" y="11109"/>
                  </a:cubicBezTo>
                  <a:cubicBezTo>
                    <a:pt x="10" y="11609"/>
                    <a:pt x="70" y="12099"/>
                    <a:pt x="190" y="12589"/>
                  </a:cubicBezTo>
                  <a:lnTo>
                    <a:pt x="23835" y="12589"/>
                  </a:lnTo>
                  <a:cubicBezTo>
                    <a:pt x="23835" y="10059"/>
                    <a:pt x="21825" y="7990"/>
                    <a:pt x="19296" y="7920"/>
                  </a:cubicBezTo>
                  <a:cubicBezTo>
                    <a:pt x="19316" y="7750"/>
                    <a:pt x="19326" y="7590"/>
                    <a:pt x="19326" y="7410"/>
                  </a:cubicBezTo>
                  <a:cubicBezTo>
                    <a:pt x="19326" y="3761"/>
                    <a:pt x="16666" y="662"/>
                    <a:pt x="13067" y="92"/>
                  </a:cubicBezTo>
                  <a:cubicBezTo>
                    <a:pt x="12677" y="30"/>
                    <a:pt x="12287" y="0"/>
                    <a:pt x="1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79;p38"/>
            <p:cNvSpPr/>
            <p:nvPr/>
          </p:nvSpPr>
          <p:spPr>
            <a:xfrm>
              <a:off x="2999925" y="4263000"/>
              <a:ext cx="349950" cy="314700"/>
            </a:xfrm>
            <a:custGeom>
              <a:avLst/>
              <a:gdLst/>
              <a:ahLst/>
              <a:cxnLst/>
              <a:rect l="l" t="t" r="r" b="b"/>
              <a:pathLst>
                <a:path w="13998" h="12588" extrusionOk="0">
                  <a:moveTo>
                    <a:pt x="2080" y="1"/>
                  </a:moveTo>
                  <a:cubicBezTo>
                    <a:pt x="1371" y="1"/>
                    <a:pt x="671" y="101"/>
                    <a:pt x="1" y="301"/>
                  </a:cubicBezTo>
                  <a:cubicBezTo>
                    <a:pt x="3160" y="1221"/>
                    <a:pt x="5340" y="4120"/>
                    <a:pt x="5340" y="7409"/>
                  </a:cubicBezTo>
                  <a:cubicBezTo>
                    <a:pt x="5340" y="7589"/>
                    <a:pt x="5330" y="7749"/>
                    <a:pt x="5310" y="7919"/>
                  </a:cubicBezTo>
                  <a:cubicBezTo>
                    <a:pt x="7839" y="7979"/>
                    <a:pt x="9859" y="10058"/>
                    <a:pt x="9849" y="12588"/>
                  </a:cubicBezTo>
                  <a:lnTo>
                    <a:pt x="13998" y="12588"/>
                  </a:lnTo>
                  <a:cubicBezTo>
                    <a:pt x="13998" y="10058"/>
                    <a:pt x="11988" y="7989"/>
                    <a:pt x="9459" y="7919"/>
                  </a:cubicBezTo>
                  <a:cubicBezTo>
                    <a:pt x="9479" y="7749"/>
                    <a:pt x="9489" y="7579"/>
                    <a:pt x="9489" y="7409"/>
                  </a:cubicBezTo>
                  <a:cubicBezTo>
                    <a:pt x="9489" y="3320"/>
                    <a:pt x="6169" y="1"/>
                    <a:pt x="2080" y="1"/>
                  </a:cubicBezTo>
                  <a:close/>
                </a:path>
              </a:pathLst>
            </a:custGeom>
            <a:solidFill>
              <a:srgbClr val="8ED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80;p38"/>
            <p:cNvSpPr/>
            <p:nvPr/>
          </p:nvSpPr>
          <p:spPr>
            <a:xfrm>
              <a:off x="2733000" y="4258425"/>
              <a:ext cx="621625" cy="323275"/>
            </a:xfrm>
            <a:custGeom>
              <a:avLst/>
              <a:gdLst/>
              <a:ahLst/>
              <a:cxnLst/>
              <a:rect l="l" t="t" r="r" b="b"/>
              <a:pathLst>
                <a:path w="24865" h="12931" extrusionOk="0">
                  <a:moveTo>
                    <a:pt x="12747" y="343"/>
                  </a:moveTo>
                  <a:cubicBezTo>
                    <a:pt x="13124" y="343"/>
                    <a:pt x="13505" y="373"/>
                    <a:pt x="13887" y="434"/>
                  </a:cubicBezTo>
                  <a:cubicBezTo>
                    <a:pt x="17406" y="994"/>
                    <a:pt x="19996" y="4023"/>
                    <a:pt x="19986" y="7592"/>
                  </a:cubicBezTo>
                  <a:cubicBezTo>
                    <a:pt x="19986" y="7732"/>
                    <a:pt x="19976" y="7882"/>
                    <a:pt x="19966" y="8022"/>
                  </a:cubicBezTo>
                  <a:lnTo>
                    <a:pt x="19966" y="8092"/>
                  </a:lnTo>
                  <a:cubicBezTo>
                    <a:pt x="19966" y="8132"/>
                    <a:pt x="19976" y="8182"/>
                    <a:pt x="20006" y="8222"/>
                  </a:cubicBezTo>
                  <a:cubicBezTo>
                    <a:pt x="20036" y="8252"/>
                    <a:pt x="20076" y="8272"/>
                    <a:pt x="20126" y="8282"/>
                  </a:cubicBezTo>
                  <a:cubicBezTo>
                    <a:pt x="22495" y="8322"/>
                    <a:pt x="24425" y="10221"/>
                    <a:pt x="24505" y="12591"/>
                  </a:cubicBezTo>
                  <a:lnTo>
                    <a:pt x="1170" y="12591"/>
                  </a:lnTo>
                  <a:cubicBezTo>
                    <a:pt x="1070" y="12161"/>
                    <a:pt x="1020" y="11731"/>
                    <a:pt x="1020" y="11291"/>
                  </a:cubicBezTo>
                  <a:cubicBezTo>
                    <a:pt x="1030" y="8492"/>
                    <a:pt x="2990" y="6072"/>
                    <a:pt x="5729" y="5483"/>
                  </a:cubicBezTo>
                  <a:cubicBezTo>
                    <a:pt x="5789" y="5463"/>
                    <a:pt x="5839" y="5413"/>
                    <a:pt x="5869" y="5353"/>
                  </a:cubicBezTo>
                  <a:cubicBezTo>
                    <a:pt x="6840" y="2332"/>
                    <a:pt x="9654" y="343"/>
                    <a:pt x="12747" y="343"/>
                  </a:cubicBezTo>
                  <a:close/>
                  <a:moveTo>
                    <a:pt x="12738" y="1"/>
                  </a:moveTo>
                  <a:cubicBezTo>
                    <a:pt x="9536" y="1"/>
                    <a:pt x="6623" y="2035"/>
                    <a:pt x="5569" y="5153"/>
                  </a:cubicBezTo>
                  <a:cubicBezTo>
                    <a:pt x="2130" y="5922"/>
                    <a:pt x="1" y="9382"/>
                    <a:pt x="860" y="12801"/>
                  </a:cubicBezTo>
                  <a:cubicBezTo>
                    <a:pt x="880" y="12881"/>
                    <a:pt x="950" y="12931"/>
                    <a:pt x="1030" y="12931"/>
                  </a:cubicBezTo>
                  <a:lnTo>
                    <a:pt x="24675" y="12931"/>
                  </a:lnTo>
                  <a:cubicBezTo>
                    <a:pt x="24764" y="12931"/>
                    <a:pt x="24854" y="12861"/>
                    <a:pt x="24844" y="12761"/>
                  </a:cubicBezTo>
                  <a:cubicBezTo>
                    <a:pt x="24864" y="10201"/>
                    <a:pt x="22875" y="8082"/>
                    <a:pt x="20316" y="7942"/>
                  </a:cubicBezTo>
                  <a:cubicBezTo>
                    <a:pt x="20326" y="7822"/>
                    <a:pt x="20336" y="7712"/>
                    <a:pt x="20336" y="7592"/>
                  </a:cubicBezTo>
                  <a:cubicBezTo>
                    <a:pt x="20346" y="3873"/>
                    <a:pt x="17656" y="704"/>
                    <a:pt x="13987" y="104"/>
                  </a:cubicBezTo>
                  <a:cubicBezTo>
                    <a:pt x="13568" y="34"/>
                    <a:pt x="13151" y="1"/>
                    <a:pt x="127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81;p38"/>
            <p:cNvSpPr/>
            <p:nvPr/>
          </p:nvSpPr>
          <p:spPr>
            <a:xfrm>
              <a:off x="2749750" y="4383175"/>
              <a:ext cx="272200" cy="162050"/>
            </a:xfrm>
            <a:custGeom>
              <a:avLst/>
              <a:gdLst/>
              <a:ahLst/>
              <a:cxnLst/>
              <a:rect l="l" t="t" r="r" b="b"/>
              <a:pathLst>
                <a:path w="10888" h="6482" extrusionOk="0">
                  <a:moveTo>
                    <a:pt x="6305" y="0"/>
                  </a:moveTo>
                  <a:cubicBezTo>
                    <a:pt x="5492" y="0"/>
                    <a:pt x="4671" y="158"/>
                    <a:pt x="3889" y="483"/>
                  </a:cubicBezTo>
                  <a:cubicBezTo>
                    <a:pt x="1530" y="1452"/>
                    <a:pt x="0" y="3752"/>
                    <a:pt x="0" y="6301"/>
                  </a:cubicBezTo>
                  <a:cubicBezTo>
                    <a:pt x="0" y="6401"/>
                    <a:pt x="80" y="6481"/>
                    <a:pt x="170" y="6481"/>
                  </a:cubicBezTo>
                  <a:cubicBezTo>
                    <a:pt x="270" y="6481"/>
                    <a:pt x="350" y="6401"/>
                    <a:pt x="350" y="6301"/>
                  </a:cubicBezTo>
                  <a:cubicBezTo>
                    <a:pt x="350" y="3892"/>
                    <a:pt x="1800" y="1722"/>
                    <a:pt x="4019" y="803"/>
                  </a:cubicBezTo>
                  <a:cubicBezTo>
                    <a:pt x="4753" y="500"/>
                    <a:pt x="5523" y="353"/>
                    <a:pt x="6286" y="353"/>
                  </a:cubicBezTo>
                  <a:cubicBezTo>
                    <a:pt x="7841" y="353"/>
                    <a:pt x="9368" y="962"/>
                    <a:pt x="10508" y="2102"/>
                  </a:cubicBezTo>
                  <a:cubicBezTo>
                    <a:pt x="10548" y="2142"/>
                    <a:pt x="10592" y="2159"/>
                    <a:pt x="10635" y="2159"/>
                  </a:cubicBezTo>
                  <a:cubicBezTo>
                    <a:pt x="10772" y="2159"/>
                    <a:pt x="10888" y="1982"/>
                    <a:pt x="10758" y="1852"/>
                  </a:cubicBezTo>
                  <a:cubicBezTo>
                    <a:pt x="9555" y="642"/>
                    <a:pt x="7945" y="0"/>
                    <a:pt x="6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82;p38"/>
            <p:cNvSpPr/>
            <p:nvPr/>
          </p:nvSpPr>
          <p:spPr>
            <a:xfrm>
              <a:off x="3163150" y="4456425"/>
              <a:ext cx="191225" cy="125275"/>
            </a:xfrm>
            <a:custGeom>
              <a:avLst/>
              <a:gdLst/>
              <a:ahLst/>
              <a:cxnLst/>
              <a:rect l="l" t="t" r="r" b="b"/>
              <a:pathLst>
                <a:path w="7649" h="5011" extrusionOk="0">
                  <a:moveTo>
                    <a:pt x="2793" y="1"/>
                  </a:moveTo>
                  <a:cubicBezTo>
                    <a:pt x="1888" y="1"/>
                    <a:pt x="960" y="260"/>
                    <a:pt x="110" y="832"/>
                  </a:cubicBezTo>
                  <a:cubicBezTo>
                    <a:pt x="20" y="882"/>
                    <a:pt x="0" y="992"/>
                    <a:pt x="60" y="1072"/>
                  </a:cubicBezTo>
                  <a:cubicBezTo>
                    <a:pt x="92" y="1122"/>
                    <a:pt x="148" y="1149"/>
                    <a:pt x="205" y="1149"/>
                  </a:cubicBezTo>
                  <a:cubicBezTo>
                    <a:pt x="238" y="1149"/>
                    <a:pt x="271" y="1140"/>
                    <a:pt x="300" y="1122"/>
                  </a:cubicBezTo>
                  <a:cubicBezTo>
                    <a:pt x="1094" y="578"/>
                    <a:pt x="1963" y="332"/>
                    <a:pt x="2811" y="332"/>
                  </a:cubicBezTo>
                  <a:cubicBezTo>
                    <a:pt x="5144" y="332"/>
                    <a:pt x="7313" y="2196"/>
                    <a:pt x="7299" y="4851"/>
                  </a:cubicBezTo>
                  <a:cubicBezTo>
                    <a:pt x="7289" y="4941"/>
                    <a:pt x="7379" y="5011"/>
                    <a:pt x="7469" y="5011"/>
                  </a:cubicBezTo>
                  <a:cubicBezTo>
                    <a:pt x="7558" y="5011"/>
                    <a:pt x="7648" y="4941"/>
                    <a:pt x="7648" y="4841"/>
                  </a:cubicBezTo>
                  <a:cubicBezTo>
                    <a:pt x="7641" y="1997"/>
                    <a:pt x="5305" y="1"/>
                    <a:pt x="27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83;p38"/>
            <p:cNvSpPr/>
            <p:nvPr/>
          </p:nvSpPr>
          <p:spPr>
            <a:xfrm>
              <a:off x="2791225" y="4092300"/>
              <a:ext cx="141750" cy="121425"/>
            </a:xfrm>
            <a:custGeom>
              <a:avLst/>
              <a:gdLst/>
              <a:ahLst/>
              <a:cxnLst/>
              <a:rect l="l" t="t" r="r" b="b"/>
              <a:pathLst>
                <a:path w="5670" h="4857" extrusionOk="0">
                  <a:moveTo>
                    <a:pt x="3240" y="1"/>
                  </a:moveTo>
                  <a:cubicBezTo>
                    <a:pt x="1081" y="1"/>
                    <a:pt x="1" y="2610"/>
                    <a:pt x="1521" y="4140"/>
                  </a:cubicBezTo>
                  <a:cubicBezTo>
                    <a:pt x="2016" y="4635"/>
                    <a:pt x="2625" y="4857"/>
                    <a:pt x="3221" y="4857"/>
                  </a:cubicBezTo>
                  <a:cubicBezTo>
                    <a:pt x="4467" y="4857"/>
                    <a:pt x="5660" y="3890"/>
                    <a:pt x="5660" y="2430"/>
                  </a:cubicBezTo>
                  <a:cubicBezTo>
                    <a:pt x="5670" y="1090"/>
                    <a:pt x="4580" y="1"/>
                    <a:pt x="3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84;p38"/>
            <p:cNvSpPr/>
            <p:nvPr/>
          </p:nvSpPr>
          <p:spPr>
            <a:xfrm>
              <a:off x="2785250" y="4087575"/>
              <a:ext cx="152150" cy="130225"/>
            </a:xfrm>
            <a:custGeom>
              <a:avLst/>
              <a:gdLst/>
              <a:ahLst/>
              <a:cxnLst/>
              <a:rect l="l" t="t" r="r" b="b"/>
              <a:pathLst>
                <a:path w="6086" h="5209" extrusionOk="0">
                  <a:moveTo>
                    <a:pt x="3479" y="370"/>
                  </a:moveTo>
                  <a:cubicBezTo>
                    <a:pt x="4719" y="370"/>
                    <a:pt x="5729" y="1369"/>
                    <a:pt x="5729" y="2619"/>
                  </a:cubicBezTo>
                  <a:cubicBezTo>
                    <a:pt x="5729" y="3972"/>
                    <a:pt x="4616" y="4872"/>
                    <a:pt x="3459" y="4872"/>
                  </a:cubicBezTo>
                  <a:cubicBezTo>
                    <a:pt x="2907" y="4872"/>
                    <a:pt x="2345" y="4667"/>
                    <a:pt x="1890" y="4209"/>
                  </a:cubicBezTo>
                  <a:cubicBezTo>
                    <a:pt x="470" y="2789"/>
                    <a:pt x="1470" y="370"/>
                    <a:pt x="3479" y="370"/>
                  </a:cubicBezTo>
                  <a:close/>
                  <a:moveTo>
                    <a:pt x="3456" y="1"/>
                  </a:moveTo>
                  <a:cubicBezTo>
                    <a:pt x="2819" y="1"/>
                    <a:pt x="2170" y="236"/>
                    <a:pt x="1640" y="759"/>
                  </a:cubicBezTo>
                  <a:cubicBezTo>
                    <a:pt x="0" y="2399"/>
                    <a:pt x="1160" y="5198"/>
                    <a:pt x="3479" y="5208"/>
                  </a:cubicBezTo>
                  <a:cubicBezTo>
                    <a:pt x="4909" y="5208"/>
                    <a:pt x="6079" y="4049"/>
                    <a:pt x="6079" y="2619"/>
                  </a:cubicBezTo>
                  <a:cubicBezTo>
                    <a:pt x="6085" y="1045"/>
                    <a:pt x="4799" y="1"/>
                    <a:pt x="34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85;p38"/>
            <p:cNvSpPr/>
            <p:nvPr/>
          </p:nvSpPr>
          <p:spPr>
            <a:xfrm>
              <a:off x="2788000" y="4250775"/>
              <a:ext cx="66250" cy="66250"/>
            </a:xfrm>
            <a:custGeom>
              <a:avLst/>
              <a:gdLst/>
              <a:ahLst/>
              <a:cxnLst/>
              <a:rect l="l" t="t" r="r" b="b"/>
              <a:pathLst>
                <a:path w="2650" h="2650" extrusionOk="0">
                  <a:moveTo>
                    <a:pt x="1330" y="0"/>
                  </a:moveTo>
                  <a:cubicBezTo>
                    <a:pt x="600" y="0"/>
                    <a:pt x="0" y="590"/>
                    <a:pt x="0" y="1330"/>
                  </a:cubicBezTo>
                  <a:cubicBezTo>
                    <a:pt x="0" y="2060"/>
                    <a:pt x="600" y="2649"/>
                    <a:pt x="1330" y="2649"/>
                  </a:cubicBezTo>
                  <a:cubicBezTo>
                    <a:pt x="2060" y="2649"/>
                    <a:pt x="2649" y="2060"/>
                    <a:pt x="2649" y="1330"/>
                  </a:cubicBezTo>
                  <a:cubicBezTo>
                    <a:pt x="2649" y="590"/>
                    <a:pt x="2060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86;p38"/>
            <p:cNvSpPr/>
            <p:nvPr/>
          </p:nvSpPr>
          <p:spPr>
            <a:xfrm>
              <a:off x="2771000" y="4246300"/>
              <a:ext cx="87750" cy="75225"/>
            </a:xfrm>
            <a:custGeom>
              <a:avLst/>
              <a:gdLst/>
              <a:ahLst/>
              <a:cxnLst/>
              <a:rect l="l" t="t" r="r" b="b"/>
              <a:pathLst>
                <a:path w="3510" h="3009" extrusionOk="0">
                  <a:moveTo>
                    <a:pt x="2010" y="359"/>
                  </a:moveTo>
                  <a:cubicBezTo>
                    <a:pt x="2650" y="359"/>
                    <a:pt x="3159" y="869"/>
                    <a:pt x="3159" y="1509"/>
                  </a:cubicBezTo>
                  <a:cubicBezTo>
                    <a:pt x="3159" y="2199"/>
                    <a:pt x="2592" y="2655"/>
                    <a:pt x="2002" y="2655"/>
                  </a:cubicBezTo>
                  <a:cubicBezTo>
                    <a:pt x="1720" y="2655"/>
                    <a:pt x="1433" y="2551"/>
                    <a:pt x="1200" y="2319"/>
                  </a:cubicBezTo>
                  <a:cubicBezTo>
                    <a:pt x="470" y="1589"/>
                    <a:pt x="990" y="359"/>
                    <a:pt x="2010" y="359"/>
                  </a:cubicBezTo>
                  <a:close/>
                  <a:moveTo>
                    <a:pt x="1993" y="0"/>
                  </a:moveTo>
                  <a:cubicBezTo>
                    <a:pt x="1626" y="0"/>
                    <a:pt x="1253" y="136"/>
                    <a:pt x="950" y="439"/>
                  </a:cubicBezTo>
                  <a:cubicBezTo>
                    <a:pt x="0" y="1389"/>
                    <a:pt x="670" y="3008"/>
                    <a:pt x="2010" y="3008"/>
                  </a:cubicBezTo>
                  <a:cubicBezTo>
                    <a:pt x="2839" y="3008"/>
                    <a:pt x="3509" y="2329"/>
                    <a:pt x="3509" y="1509"/>
                  </a:cubicBezTo>
                  <a:cubicBezTo>
                    <a:pt x="3509" y="601"/>
                    <a:pt x="2765" y="0"/>
                    <a:pt x="1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87;p38"/>
            <p:cNvSpPr/>
            <p:nvPr/>
          </p:nvSpPr>
          <p:spPr>
            <a:xfrm>
              <a:off x="3230375" y="4573175"/>
              <a:ext cx="225725" cy="8525"/>
            </a:xfrm>
            <a:custGeom>
              <a:avLst/>
              <a:gdLst/>
              <a:ahLst/>
              <a:cxnLst/>
              <a:rect l="l" t="t" r="r" b="b"/>
              <a:pathLst>
                <a:path w="9029" h="341" extrusionOk="0">
                  <a:moveTo>
                    <a:pt x="171" y="1"/>
                  </a:moveTo>
                  <a:cubicBezTo>
                    <a:pt x="71" y="1"/>
                    <a:pt x="1" y="81"/>
                    <a:pt x="11" y="181"/>
                  </a:cubicBezTo>
                  <a:cubicBezTo>
                    <a:pt x="11" y="261"/>
                    <a:pt x="81" y="341"/>
                    <a:pt x="171" y="341"/>
                  </a:cubicBezTo>
                  <a:lnTo>
                    <a:pt x="8849" y="341"/>
                  </a:lnTo>
                  <a:cubicBezTo>
                    <a:pt x="8948" y="341"/>
                    <a:pt x="9028" y="271"/>
                    <a:pt x="9028" y="181"/>
                  </a:cubicBezTo>
                  <a:cubicBezTo>
                    <a:pt x="9028" y="81"/>
                    <a:pt x="8948" y="1"/>
                    <a:pt x="8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88;p38"/>
            <p:cNvSpPr/>
            <p:nvPr/>
          </p:nvSpPr>
          <p:spPr>
            <a:xfrm>
              <a:off x="3203038" y="3379475"/>
              <a:ext cx="388806" cy="448925"/>
            </a:xfrm>
            <a:custGeom>
              <a:avLst/>
              <a:gdLst/>
              <a:ahLst/>
              <a:cxnLst/>
              <a:rect l="l" t="t" r="r" b="b"/>
              <a:pathLst>
                <a:path w="17967" h="17957" extrusionOk="0">
                  <a:moveTo>
                    <a:pt x="880" y="1"/>
                  </a:moveTo>
                  <a:cubicBezTo>
                    <a:pt x="390" y="1"/>
                    <a:pt x="1" y="391"/>
                    <a:pt x="1" y="871"/>
                  </a:cubicBezTo>
                  <a:lnTo>
                    <a:pt x="1" y="17086"/>
                  </a:lnTo>
                  <a:cubicBezTo>
                    <a:pt x="1" y="17566"/>
                    <a:pt x="390" y="17956"/>
                    <a:pt x="880" y="17956"/>
                  </a:cubicBezTo>
                  <a:lnTo>
                    <a:pt x="17086" y="17956"/>
                  </a:lnTo>
                  <a:cubicBezTo>
                    <a:pt x="17566" y="17956"/>
                    <a:pt x="17966" y="17566"/>
                    <a:pt x="17966" y="17086"/>
                  </a:cubicBezTo>
                  <a:lnTo>
                    <a:pt x="17966" y="871"/>
                  </a:lnTo>
                  <a:cubicBezTo>
                    <a:pt x="17966" y="391"/>
                    <a:pt x="17566" y="1"/>
                    <a:pt x="17086" y="1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89;p38"/>
            <p:cNvSpPr/>
            <p:nvPr/>
          </p:nvSpPr>
          <p:spPr>
            <a:xfrm>
              <a:off x="3139900" y="3383972"/>
              <a:ext cx="163207" cy="439697"/>
            </a:xfrm>
            <a:custGeom>
              <a:avLst/>
              <a:gdLst/>
              <a:ahLst/>
              <a:cxnLst/>
              <a:rect l="l" t="t" r="r" b="b"/>
              <a:pathLst>
                <a:path w="6669" h="17967" extrusionOk="0">
                  <a:moveTo>
                    <a:pt x="3330" y="1"/>
                  </a:moveTo>
                  <a:cubicBezTo>
                    <a:pt x="1470" y="1"/>
                    <a:pt x="1" y="1570"/>
                    <a:pt x="111" y="3420"/>
                  </a:cubicBezTo>
                  <a:lnTo>
                    <a:pt x="111" y="14947"/>
                  </a:lnTo>
                  <a:cubicBezTo>
                    <a:pt x="221" y="16647"/>
                    <a:pt x="1630" y="17966"/>
                    <a:pt x="3330" y="17966"/>
                  </a:cubicBezTo>
                  <a:cubicBezTo>
                    <a:pt x="5029" y="17966"/>
                    <a:pt x="6439" y="16647"/>
                    <a:pt x="6549" y="14947"/>
                  </a:cubicBezTo>
                  <a:lnTo>
                    <a:pt x="6549" y="3420"/>
                  </a:lnTo>
                  <a:cubicBezTo>
                    <a:pt x="6669" y="1570"/>
                    <a:pt x="5189" y="1"/>
                    <a:pt x="3330" y="1"/>
                  </a:cubicBezTo>
                  <a:close/>
                </a:path>
              </a:pathLst>
            </a:custGeom>
            <a:solidFill>
              <a:srgbClr val="8ED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90;p38"/>
            <p:cNvSpPr/>
            <p:nvPr/>
          </p:nvSpPr>
          <p:spPr>
            <a:xfrm>
              <a:off x="3138400" y="3380225"/>
              <a:ext cx="169475" cy="452675"/>
            </a:xfrm>
            <a:custGeom>
              <a:avLst/>
              <a:gdLst/>
              <a:ahLst/>
              <a:cxnLst/>
              <a:rect l="l" t="t" r="r" b="b"/>
              <a:pathLst>
                <a:path w="6779" h="18107" extrusionOk="0">
                  <a:moveTo>
                    <a:pt x="3400" y="141"/>
                  </a:moveTo>
                  <a:cubicBezTo>
                    <a:pt x="5079" y="151"/>
                    <a:pt x="6439" y="1510"/>
                    <a:pt x="6449" y="3190"/>
                  </a:cubicBezTo>
                  <a:lnTo>
                    <a:pt x="6449" y="14717"/>
                  </a:lnTo>
                  <a:cubicBezTo>
                    <a:pt x="6339" y="16327"/>
                    <a:pt x="5009" y="17576"/>
                    <a:pt x="3390" y="17576"/>
                  </a:cubicBezTo>
                  <a:cubicBezTo>
                    <a:pt x="1780" y="17576"/>
                    <a:pt x="440" y="16327"/>
                    <a:pt x="341" y="14717"/>
                  </a:cubicBezTo>
                  <a:lnTo>
                    <a:pt x="341" y="3190"/>
                  </a:lnTo>
                  <a:cubicBezTo>
                    <a:pt x="341" y="1510"/>
                    <a:pt x="1710" y="141"/>
                    <a:pt x="3400" y="141"/>
                  </a:cubicBezTo>
                  <a:close/>
                  <a:moveTo>
                    <a:pt x="3390" y="1"/>
                  </a:moveTo>
                  <a:cubicBezTo>
                    <a:pt x="1590" y="1"/>
                    <a:pt x="111" y="1400"/>
                    <a:pt x="1" y="3190"/>
                  </a:cubicBezTo>
                  <a:lnTo>
                    <a:pt x="1" y="14717"/>
                  </a:lnTo>
                  <a:cubicBezTo>
                    <a:pt x="1" y="16587"/>
                    <a:pt x="1520" y="18106"/>
                    <a:pt x="3400" y="18106"/>
                  </a:cubicBezTo>
                  <a:cubicBezTo>
                    <a:pt x="5269" y="18096"/>
                    <a:pt x="6779" y="16587"/>
                    <a:pt x="6779" y="14717"/>
                  </a:cubicBezTo>
                  <a:lnTo>
                    <a:pt x="6779" y="3190"/>
                  </a:lnTo>
                  <a:cubicBezTo>
                    <a:pt x="6679" y="1400"/>
                    <a:pt x="5189" y="1"/>
                    <a:pt x="33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91;p38"/>
            <p:cNvSpPr/>
            <p:nvPr/>
          </p:nvSpPr>
          <p:spPr>
            <a:xfrm>
              <a:off x="3138400" y="3375475"/>
              <a:ext cx="457425" cy="457425"/>
            </a:xfrm>
            <a:custGeom>
              <a:avLst/>
              <a:gdLst/>
              <a:ahLst/>
              <a:cxnLst/>
              <a:rect l="l" t="t" r="r" b="b"/>
              <a:pathLst>
                <a:path w="18297" h="18297" extrusionOk="0">
                  <a:moveTo>
                    <a:pt x="14907" y="331"/>
                  </a:moveTo>
                  <a:cubicBezTo>
                    <a:pt x="16587" y="341"/>
                    <a:pt x="17946" y="1700"/>
                    <a:pt x="17956" y="3380"/>
                  </a:cubicBezTo>
                  <a:lnTo>
                    <a:pt x="17956" y="14907"/>
                  </a:lnTo>
                  <a:cubicBezTo>
                    <a:pt x="17946" y="16587"/>
                    <a:pt x="16587" y="17946"/>
                    <a:pt x="14907" y="17956"/>
                  </a:cubicBezTo>
                  <a:lnTo>
                    <a:pt x="3400" y="17956"/>
                  </a:lnTo>
                  <a:cubicBezTo>
                    <a:pt x="1710" y="17956"/>
                    <a:pt x="341" y="16587"/>
                    <a:pt x="341" y="14907"/>
                  </a:cubicBezTo>
                  <a:lnTo>
                    <a:pt x="341" y="3380"/>
                  </a:lnTo>
                  <a:cubicBezTo>
                    <a:pt x="341" y="1700"/>
                    <a:pt x="1710" y="331"/>
                    <a:pt x="3400" y="331"/>
                  </a:cubicBezTo>
                  <a:close/>
                  <a:moveTo>
                    <a:pt x="3381" y="1"/>
                  </a:moveTo>
                  <a:cubicBezTo>
                    <a:pt x="1510" y="1"/>
                    <a:pt x="1" y="1517"/>
                    <a:pt x="1" y="3380"/>
                  </a:cubicBezTo>
                  <a:lnTo>
                    <a:pt x="1" y="14907"/>
                  </a:lnTo>
                  <a:cubicBezTo>
                    <a:pt x="1" y="16777"/>
                    <a:pt x="1520" y="18296"/>
                    <a:pt x="3400" y="18296"/>
                  </a:cubicBezTo>
                  <a:lnTo>
                    <a:pt x="14907" y="18296"/>
                  </a:lnTo>
                  <a:cubicBezTo>
                    <a:pt x="16776" y="18296"/>
                    <a:pt x="18296" y="16777"/>
                    <a:pt x="18296" y="14907"/>
                  </a:cubicBezTo>
                  <a:lnTo>
                    <a:pt x="18296" y="3380"/>
                  </a:lnTo>
                  <a:cubicBezTo>
                    <a:pt x="18296" y="1510"/>
                    <a:pt x="16776" y="1"/>
                    <a:pt x="14907" y="1"/>
                  </a:cubicBezTo>
                  <a:lnTo>
                    <a:pt x="3400" y="1"/>
                  </a:lnTo>
                  <a:cubicBezTo>
                    <a:pt x="3394" y="1"/>
                    <a:pt x="3387" y="1"/>
                    <a:pt x="3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92;p38"/>
            <p:cNvSpPr/>
            <p:nvPr/>
          </p:nvSpPr>
          <p:spPr>
            <a:xfrm>
              <a:off x="3221375" y="3496200"/>
              <a:ext cx="86750" cy="8525"/>
            </a:xfrm>
            <a:custGeom>
              <a:avLst/>
              <a:gdLst/>
              <a:ahLst/>
              <a:cxnLst/>
              <a:rect l="l" t="t" r="r" b="b"/>
              <a:pathLst>
                <a:path w="3470" h="341" extrusionOk="0">
                  <a:moveTo>
                    <a:pt x="181" y="1"/>
                  </a:moveTo>
                  <a:cubicBezTo>
                    <a:pt x="81" y="1"/>
                    <a:pt x="1" y="71"/>
                    <a:pt x="1" y="171"/>
                  </a:cubicBezTo>
                  <a:cubicBezTo>
                    <a:pt x="1" y="261"/>
                    <a:pt x="81" y="341"/>
                    <a:pt x="181" y="341"/>
                  </a:cubicBezTo>
                  <a:lnTo>
                    <a:pt x="3290" y="341"/>
                  </a:lnTo>
                  <a:cubicBezTo>
                    <a:pt x="3390" y="341"/>
                    <a:pt x="3460" y="261"/>
                    <a:pt x="3460" y="171"/>
                  </a:cubicBezTo>
                  <a:cubicBezTo>
                    <a:pt x="3470" y="71"/>
                    <a:pt x="3380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93;p38"/>
            <p:cNvSpPr/>
            <p:nvPr/>
          </p:nvSpPr>
          <p:spPr>
            <a:xfrm>
              <a:off x="3138400" y="3496200"/>
              <a:ext cx="53025" cy="8525"/>
            </a:xfrm>
            <a:custGeom>
              <a:avLst/>
              <a:gdLst/>
              <a:ahLst/>
              <a:cxnLst/>
              <a:rect l="l" t="t" r="r" b="b"/>
              <a:pathLst>
                <a:path w="2121" h="341" extrusionOk="0">
                  <a:moveTo>
                    <a:pt x="171" y="1"/>
                  </a:moveTo>
                  <a:cubicBezTo>
                    <a:pt x="81" y="1"/>
                    <a:pt x="1" y="71"/>
                    <a:pt x="1" y="171"/>
                  </a:cubicBezTo>
                  <a:cubicBezTo>
                    <a:pt x="1" y="261"/>
                    <a:pt x="81" y="341"/>
                    <a:pt x="171" y="341"/>
                  </a:cubicBezTo>
                  <a:lnTo>
                    <a:pt x="1950" y="341"/>
                  </a:lnTo>
                  <a:cubicBezTo>
                    <a:pt x="2040" y="341"/>
                    <a:pt x="2120" y="261"/>
                    <a:pt x="2120" y="171"/>
                  </a:cubicBezTo>
                  <a:cubicBezTo>
                    <a:pt x="2120" y="71"/>
                    <a:pt x="2040" y="1"/>
                    <a:pt x="19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94;p38"/>
            <p:cNvSpPr/>
            <p:nvPr/>
          </p:nvSpPr>
          <p:spPr>
            <a:xfrm>
              <a:off x="3270375" y="2826900"/>
              <a:ext cx="670100" cy="1648075"/>
            </a:xfrm>
            <a:custGeom>
              <a:avLst/>
              <a:gdLst/>
              <a:ahLst/>
              <a:cxnLst/>
              <a:rect l="l" t="t" r="r" b="b"/>
              <a:pathLst>
                <a:path w="26804" h="65923" extrusionOk="0">
                  <a:moveTo>
                    <a:pt x="10469" y="0"/>
                  </a:moveTo>
                  <a:cubicBezTo>
                    <a:pt x="9249" y="0"/>
                    <a:pt x="8010" y="244"/>
                    <a:pt x="6819" y="759"/>
                  </a:cubicBezTo>
                  <a:cubicBezTo>
                    <a:pt x="2150" y="2779"/>
                    <a:pt x="0" y="8197"/>
                    <a:pt x="2020" y="12866"/>
                  </a:cubicBezTo>
                  <a:cubicBezTo>
                    <a:pt x="6159" y="22424"/>
                    <a:pt x="3889" y="42469"/>
                    <a:pt x="1490" y="52866"/>
                  </a:cubicBezTo>
                  <a:cubicBezTo>
                    <a:pt x="360" y="57835"/>
                    <a:pt x="7558" y="65923"/>
                    <a:pt x="7558" y="65923"/>
                  </a:cubicBezTo>
                  <a:cubicBezTo>
                    <a:pt x="7558" y="65923"/>
                    <a:pt x="18456" y="61284"/>
                    <a:pt x="19436" y="57035"/>
                  </a:cubicBezTo>
                  <a:cubicBezTo>
                    <a:pt x="20215" y="53676"/>
                    <a:pt x="26804" y="23773"/>
                    <a:pt x="18926" y="5558"/>
                  </a:cubicBezTo>
                  <a:cubicBezTo>
                    <a:pt x="17421" y="2080"/>
                    <a:pt x="14031" y="0"/>
                    <a:pt x="10469" y="0"/>
                  </a:cubicBezTo>
                  <a:close/>
                </a:path>
              </a:pathLst>
            </a:custGeom>
            <a:solidFill>
              <a:srgbClr val="FBE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95;p38"/>
            <p:cNvSpPr/>
            <p:nvPr/>
          </p:nvSpPr>
          <p:spPr>
            <a:xfrm>
              <a:off x="3270375" y="2826900"/>
              <a:ext cx="522150" cy="445125"/>
            </a:xfrm>
            <a:custGeom>
              <a:avLst/>
              <a:gdLst/>
              <a:ahLst/>
              <a:cxnLst/>
              <a:rect l="l" t="t" r="r" b="b"/>
              <a:pathLst>
                <a:path w="20886" h="17805" extrusionOk="0">
                  <a:moveTo>
                    <a:pt x="10469" y="0"/>
                  </a:moveTo>
                  <a:cubicBezTo>
                    <a:pt x="9249" y="0"/>
                    <a:pt x="8010" y="244"/>
                    <a:pt x="6819" y="759"/>
                  </a:cubicBezTo>
                  <a:cubicBezTo>
                    <a:pt x="2150" y="2779"/>
                    <a:pt x="0" y="8197"/>
                    <a:pt x="2020" y="12866"/>
                  </a:cubicBezTo>
                  <a:cubicBezTo>
                    <a:pt x="2630" y="14296"/>
                    <a:pt x="3110" y="15965"/>
                    <a:pt x="3469" y="17805"/>
                  </a:cubicBezTo>
                  <a:cubicBezTo>
                    <a:pt x="6229" y="15665"/>
                    <a:pt x="12437" y="11716"/>
                    <a:pt x="20885" y="11376"/>
                  </a:cubicBezTo>
                  <a:cubicBezTo>
                    <a:pt x="20385" y="9387"/>
                    <a:pt x="19725" y="7447"/>
                    <a:pt x="18926" y="5558"/>
                  </a:cubicBezTo>
                  <a:cubicBezTo>
                    <a:pt x="17421" y="2080"/>
                    <a:pt x="14031" y="0"/>
                    <a:pt x="10469" y="0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96;p38"/>
            <p:cNvSpPr/>
            <p:nvPr/>
          </p:nvSpPr>
          <p:spPr>
            <a:xfrm>
              <a:off x="3324350" y="2986075"/>
              <a:ext cx="468175" cy="285950"/>
            </a:xfrm>
            <a:custGeom>
              <a:avLst/>
              <a:gdLst/>
              <a:ahLst/>
              <a:cxnLst/>
              <a:rect l="l" t="t" r="r" b="b"/>
              <a:pathLst>
                <a:path w="18727" h="11438" extrusionOk="0">
                  <a:moveTo>
                    <a:pt x="17087" y="1"/>
                  </a:moveTo>
                  <a:cubicBezTo>
                    <a:pt x="8069" y="201"/>
                    <a:pt x="2130" y="4850"/>
                    <a:pt x="1" y="6849"/>
                  </a:cubicBezTo>
                  <a:cubicBezTo>
                    <a:pt x="581" y="8329"/>
                    <a:pt x="1021" y="9868"/>
                    <a:pt x="1310" y="11438"/>
                  </a:cubicBezTo>
                  <a:cubicBezTo>
                    <a:pt x="4070" y="9298"/>
                    <a:pt x="10278" y="5349"/>
                    <a:pt x="18726" y="5009"/>
                  </a:cubicBezTo>
                  <a:cubicBezTo>
                    <a:pt x="18286" y="3310"/>
                    <a:pt x="17746" y="1630"/>
                    <a:pt x="17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97;p38"/>
            <p:cNvSpPr/>
            <p:nvPr/>
          </p:nvSpPr>
          <p:spPr>
            <a:xfrm>
              <a:off x="3280875" y="4137125"/>
              <a:ext cx="474650" cy="340850"/>
            </a:xfrm>
            <a:custGeom>
              <a:avLst/>
              <a:gdLst/>
              <a:ahLst/>
              <a:cxnLst/>
              <a:rect l="l" t="t" r="r" b="b"/>
              <a:pathLst>
                <a:path w="18986" h="13634" extrusionOk="0">
                  <a:moveTo>
                    <a:pt x="5453" y="1"/>
                  </a:moveTo>
                  <a:cubicBezTo>
                    <a:pt x="3433" y="1"/>
                    <a:pt x="1996" y="261"/>
                    <a:pt x="1160" y="477"/>
                  </a:cubicBezTo>
                  <a:cubicBezTo>
                    <a:pt x="1160" y="507"/>
                    <a:pt x="1150" y="547"/>
                    <a:pt x="1130" y="587"/>
                  </a:cubicBezTo>
                  <a:cubicBezTo>
                    <a:pt x="0" y="5536"/>
                    <a:pt x="7198" y="13634"/>
                    <a:pt x="7198" y="13634"/>
                  </a:cubicBezTo>
                  <a:cubicBezTo>
                    <a:pt x="7198" y="13634"/>
                    <a:pt x="17506" y="9235"/>
                    <a:pt x="18986" y="5086"/>
                  </a:cubicBezTo>
                  <a:cubicBezTo>
                    <a:pt x="18006" y="3426"/>
                    <a:pt x="16246" y="1847"/>
                    <a:pt x="13107" y="1047"/>
                  </a:cubicBezTo>
                  <a:cubicBezTo>
                    <a:pt x="10001" y="253"/>
                    <a:pt x="7444" y="1"/>
                    <a:pt x="5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98;p38"/>
            <p:cNvSpPr/>
            <p:nvPr/>
          </p:nvSpPr>
          <p:spPr>
            <a:xfrm>
              <a:off x="3303100" y="4129850"/>
              <a:ext cx="145000" cy="23225"/>
            </a:xfrm>
            <a:custGeom>
              <a:avLst/>
              <a:gdLst/>
              <a:ahLst/>
              <a:cxnLst/>
              <a:rect l="l" t="t" r="r" b="b"/>
              <a:pathLst>
                <a:path w="5800" h="929" extrusionOk="0">
                  <a:moveTo>
                    <a:pt x="4454" y="0"/>
                  </a:moveTo>
                  <a:cubicBezTo>
                    <a:pt x="2490" y="0"/>
                    <a:pt x="1062" y="243"/>
                    <a:pt x="171" y="478"/>
                  </a:cubicBezTo>
                  <a:cubicBezTo>
                    <a:pt x="111" y="488"/>
                    <a:pt x="61" y="538"/>
                    <a:pt x="51" y="598"/>
                  </a:cubicBezTo>
                  <a:lnTo>
                    <a:pt x="21" y="718"/>
                  </a:lnTo>
                  <a:cubicBezTo>
                    <a:pt x="1" y="808"/>
                    <a:pt x="51" y="898"/>
                    <a:pt x="151" y="928"/>
                  </a:cubicBezTo>
                  <a:lnTo>
                    <a:pt x="181" y="928"/>
                  </a:lnTo>
                  <a:cubicBezTo>
                    <a:pt x="271" y="928"/>
                    <a:pt x="341" y="868"/>
                    <a:pt x="361" y="788"/>
                  </a:cubicBezTo>
                  <a:cubicBezTo>
                    <a:pt x="1234" y="572"/>
                    <a:pt x="2591" y="349"/>
                    <a:pt x="4438" y="349"/>
                  </a:cubicBezTo>
                  <a:cubicBezTo>
                    <a:pt x="4811" y="349"/>
                    <a:pt x="5205" y="358"/>
                    <a:pt x="5620" y="378"/>
                  </a:cubicBezTo>
                  <a:cubicBezTo>
                    <a:pt x="5710" y="378"/>
                    <a:pt x="5800" y="308"/>
                    <a:pt x="5800" y="218"/>
                  </a:cubicBezTo>
                  <a:cubicBezTo>
                    <a:pt x="5800" y="118"/>
                    <a:pt x="5730" y="28"/>
                    <a:pt x="5630" y="28"/>
                  </a:cubicBezTo>
                  <a:cubicBezTo>
                    <a:pt x="5219" y="9"/>
                    <a:pt x="4827" y="0"/>
                    <a:pt x="4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99;p38"/>
            <p:cNvSpPr/>
            <p:nvPr/>
          </p:nvSpPr>
          <p:spPr>
            <a:xfrm>
              <a:off x="3524550" y="4139750"/>
              <a:ext cx="233975" cy="126025"/>
            </a:xfrm>
            <a:custGeom>
              <a:avLst/>
              <a:gdLst/>
              <a:ahLst/>
              <a:cxnLst/>
              <a:rect l="l" t="t" r="r" b="b"/>
              <a:pathLst>
                <a:path w="9359" h="5041" extrusionOk="0">
                  <a:moveTo>
                    <a:pt x="243" y="0"/>
                  </a:moveTo>
                  <a:cubicBezTo>
                    <a:pt x="37" y="0"/>
                    <a:pt x="0" y="323"/>
                    <a:pt x="221" y="352"/>
                  </a:cubicBezTo>
                  <a:cubicBezTo>
                    <a:pt x="1211" y="512"/>
                    <a:pt x="2220" y="732"/>
                    <a:pt x="3250" y="992"/>
                  </a:cubicBezTo>
                  <a:cubicBezTo>
                    <a:pt x="5949" y="1682"/>
                    <a:pt x="7889" y="3001"/>
                    <a:pt x="9019" y="4951"/>
                  </a:cubicBezTo>
                  <a:cubicBezTo>
                    <a:pt x="9049" y="5011"/>
                    <a:pt x="9109" y="5041"/>
                    <a:pt x="9169" y="5041"/>
                  </a:cubicBezTo>
                  <a:lnTo>
                    <a:pt x="9259" y="5021"/>
                  </a:lnTo>
                  <a:cubicBezTo>
                    <a:pt x="9329" y="4961"/>
                    <a:pt x="9359" y="4861"/>
                    <a:pt x="9319" y="4781"/>
                  </a:cubicBezTo>
                  <a:cubicBezTo>
                    <a:pt x="8139" y="2751"/>
                    <a:pt x="6119" y="1372"/>
                    <a:pt x="3330" y="652"/>
                  </a:cubicBezTo>
                  <a:cubicBezTo>
                    <a:pt x="2300" y="392"/>
                    <a:pt x="1270" y="162"/>
                    <a:pt x="271" y="2"/>
                  </a:cubicBezTo>
                  <a:cubicBezTo>
                    <a:pt x="261" y="1"/>
                    <a:pt x="252" y="0"/>
                    <a:pt x="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0;p38"/>
            <p:cNvSpPr/>
            <p:nvPr/>
          </p:nvSpPr>
          <p:spPr>
            <a:xfrm>
              <a:off x="3291625" y="2983500"/>
              <a:ext cx="95500" cy="671925"/>
            </a:xfrm>
            <a:custGeom>
              <a:avLst/>
              <a:gdLst/>
              <a:ahLst/>
              <a:cxnLst/>
              <a:rect l="l" t="t" r="r" b="b"/>
              <a:pathLst>
                <a:path w="3820" h="26877" extrusionOk="0">
                  <a:moveTo>
                    <a:pt x="826" y="0"/>
                  </a:moveTo>
                  <a:cubicBezTo>
                    <a:pt x="754" y="0"/>
                    <a:pt x="685" y="49"/>
                    <a:pt x="670" y="134"/>
                  </a:cubicBezTo>
                  <a:cubicBezTo>
                    <a:pt x="0" y="2273"/>
                    <a:pt x="120" y="4593"/>
                    <a:pt x="1010" y="6662"/>
                  </a:cubicBezTo>
                  <a:cubicBezTo>
                    <a:pt x="3339" y="12081"/>
                    <a:pt x="3469" y="20539"/>
                    <a:pt x="3169" y="26687"/>
                  </a:cubicBezTo>
                  <a:cubicBezTo>
                    <a:pt x="3159" y="26777"/>
                    <a:pt x="3229" y="26867"/>
                    <a:pt x="3329" y="26877"/>
                  </a:cubicBezTo>
                  <a:lnTo>
                    <a:pt x="3339" y="26877"/>
                  </a:lnTo>
                  <a:cubicBezTo>
                    <a:pt x="3429" y="26877"/>
                    <a:pt x="3509" y="26797"/>
                    <a:pt x="3509" y="26707"/>
                  </a:cubicBezTo>
                  <a:cubicBezTo>
                    <a:pt x="3819" y="20529"/>
                    <a:pt x="3689" y="12001"/>
                    <a:pt x="1330" y="6532"/>
                  </a:cubicBezTo>
                  <a:cubicBezTo>
                    <a:pt x="460" y="4533"/>
                    <a:pt x="350" y="2303"/>
                    <a:pt x="1010" y="234"/>
                  </a:cubicBezTo>
                  <a:cubicBezTo>
                    <a:pt x="1030" y="144"/>
                    <a:pt x="980" y="44"/>
                    <a:pt x="890" y="14"/>
                  </a:cubicBezTo>
                  <a:cubicBezTo>
                    <a:pt x="869" y="4"/>
                    <a:pt x="847" y="0"/>
                    <a:pt x="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1;p38"/>
            <p:cNvSpPr/>
            <p:nvPr/>
          </p:nvSpPr>
          <p:spPr>
            <a:xfrm>
              <a:off x="3274875" y="2822475"/>
              <a:ext cx="670100" cy="1656750"/>
            </a:xfrm>
            <a:custGeom>
              <a:avLst/>
              <a:gdLst/>
              <a:ahLst/>
              <a:cxnLst/>
              <a:rect l="l" t="t" r="r" b="b"/>
              <a:pathLst>
                <a:path w="26804" h="66270" extrusionOk="0">
                  <a:moveTo>
                    <a:pt x="10296" y="0"/>
                  </a:moveTo>
                  <a:cubicBezTo>
                    <a:pt x="7435" y="0"/>
                    <a:pt x="4701" y="1312"/>
                    <a:pt x="2910" y="3595"/>
                  </a:cubicBezTo>
                  <a:cubicBezTo>
                    <a:pt x="2782" y="3693"/>
                    <a:pt x="2947" y="3875"/>
                    <a:pt x="3076" y="3875"/>
                  </a:cubicBezTo>
                  <a:cubicBezTo>
                    <a:pt x="3119" y="3875"/>
                    <a:pt x="3157" y="3855"/>
                    <a:pt x="3179" y="3805"/>
                  </a:cubicBezTo>
                  <a:cubicBezTo>
                    <a:pt x="4099" y="2626"/>
                    <a:pt x="5319" y="1686"/>
                    <a:pt x="6699" y="1096"/>
                  </a:cubicBezTo>
                  <a:cubicBezTo>
                    <a:pt x="7868" y="590"/>
                    <a:pt x="9086" y="351"/>
                    <a:pt x="10285" y="351"/>
                  </a:cubicBezTo>
                  <a:cubicBezTo>
                    <a:pt x="13777" y="351"/>
                    <a:pt x="17104" y="2386"/>
                    <a:pt x="18586" y="5795"/>
                  </a:cubicBezTo>
                  <a:cubicBezTo>
                    <a:pt x="26444" y="23970"/>
                    <a:pt x="19875" y="53823"/>
                    <a:pt x="19096" y="57172"/>
                  </a:cubicBezTo>
                  <a:cubicBezTo>
                    <a:pt x="18186" y="61061"/>
                    <a:pt x="8588" y="65380"/>
                    <a:pt x="7428" y="65890"/>
                  </a:cubicBezTo>
                  <a:cubicBezTo>
                    <a:pt x="6629" y="64970"/>
                    <a:pt x="440" y="57622"/>
                    <a:pt x="1490" y="53083"/>
                  </a:cubicBezTo>
                  <a:cubicBezTo>
                    <a:pt x="2730" y="47714"/>
                    <a:pt x="3699" y="40796"/>
                    <a:pt x="4099" y="34618"/>
                  </a:cubicBezTo>
                  <a:cubicBezTo>
                    <a:pt x="4099" y="34518"/>
                    <a:pt x="4029" y="34448"/>
                    <a:pt x="3939" y="34438"/>
                  </a:cubicBezTo>
                  <a:cubicBezTo>
                    <a:pt x="3929" y="34436"/>
                    <a:pt x="3919" y="34435"/>
                    <a:pt x="3908" y="34435"/>
                  </a:cubicBezTo>
                  <a:cubicBezTo>
                    <a:pt x="3822" y="34435"/>
                    <a:pt x="3749" y="34508"/>
                    <a:pt x="3749" y="34598"/>
                  </a:cubicBezTo>
                  <a:cubicBezTo>
                    <a:pt x="3359" y="40766"/>
                    <a:pt x="2390" y="47644"/>
                    <a:pt x="1150" y="53013"/>
                  </a:cubicBezTo>
                  <a:cubicBezTo>
                    <a:pt x="0" y="57992"/>
                    <a:pt x="6949" y="65880"/>
                    <a:pt x="7248" y="66220"/>
                  </a:cubicBezTo>
                  <a:cubicBezTo>
                    <a:pt x="7278" y="66250"/>
                    <a:pt x="7328" y="66270"/>
                    <a:pt x="7378" y="66270"/>
                  </a:cubicBezTo>
                  <a:lnTo>
                    <a:pt x="7438" y="66260"/>
                  </a:lnTo>
                  <a:cubicBezTo>
                    <a:pt x="7888" y="66070"/>
                    <a:pt x="18436" y="61531"/>
                    <a:pt x="19435" y="57242"/>
                  </a:cubicBezTo>
                  <a:cubicBezTo>
                    <a:pt x="20205" y="53883"/>
                    <a:pt x="26804" y="23930"/>
                    <a:pt x="18896" y="5655"/>
                  </a:cubicBezTo>
                  <a:cubicBezTo>
                    <a:pt x="17586" y="2626"/>
                    <a:pt x="14767" y="506"/>
                    <a:pt x="11487" y="76"/>
                  </a:cubicBezTo>
                  <a:cubicBezTo>
                    <a:pt x="11089" y="25"/>
                    <a:pt x="10691" y="0"/>
                    <a:pt x="10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2;p38"/>
            <p:cNvSpPr/>
            <p:nvPr/>
          </p:nvSpPr>
          <p:spPr>
            <a:xfrm>
              <a:off x="3404575" y="4400500"/>
              <a:ext cx="113750" cy="176100"/>
            </a:xfrm>
            <a:custGeom>
              <a:avLst/>
              <a:gdLst/>
              <a:ahLst/>
              <a:cxnLst/>
              <a:rect l="l" t="t" r="r" b="b"/>
              <a:pathLst>
                <a:path w="4550" h="7044" extrusionOk="0">
                  <a:moveTo>
                    <a:pt x="2723" y="0"/>
                  </a:moveTo>
                  <a:cubicBezTo>
                    <a:pt x="1985" y="0"/>
                    <a:pt x="1310" y="504"/>
                    <a:pt x="1141" y="1259"/>
                  </a:cubicBezTo>
                  <a:lnTo>
                    <a:pt x="211" y="4998"/>
                  </a:lnTo>
                  <a:cubicBezTo>
                    <a:pt x="1" y="5878"/>
                    <a:pt x="541" y="6768"/>
                    <a:pt x="1421" y="6998"/>
                  </a:cubicBezTo>
                  <a:cubicBezTo>
                    <a:pt x="1550" y="7028"/>
                    <a:pt x="1680" y="7043"/>
                    <a:pt x="1808" y="7043"/>
                  </a:cubicBezTo>
                  <a:cubicBezTo>
                    <a:pt x="2556" y="7043"/>
                    <a:pt x="3232" y="6540"/>
                    <a:pt x="3420" y="5788"/>
                  </a:cubicBezTo>
                  <a:lnTo>
                    <a:pt x="4340" y="2039"/>
                  </a:lnTo>
                  <a:cubicBezTo>
                    <a:pt x="4550" y="1149"/>
                    <a:pt x="4000" y="259"/>
                    <a:pt x="3120" y="50"/>
                  </a:cubicBezTo>
                  <a:cubicBezTo>
                    <a:pt x="2987" y="16"/>
                    <a:pt x="2854" y="0"/>
                    <a:pt x="2723" y="0"/>
                  </a:cubicBezTo>
                  <a:close/>
                </a:path>
              </a:pathLst>
            </a:custGeom>
            <a:solidFill>
              <a:srgbClr val="9F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3;p38"/>
            <p:cNvSpPr/>
            <p:nvPr/>
          </p:nvSpPr>
          <p:spPr>
            <a:xfrm>
              <a:off x="3352100" y="3107050"/>
              <a:ext cx="444675" cy="169225"/>
            </a:xfrm>
            <a:custGeom>
              <a:avLst/>
              <a:gdLst/>
              <a:ahLst/>
              <a:cxnLst/>
              <a:rect l="l" t="t" r="r" b="b"/>
              <a:pathLst>
                <a:path w="17787" h="6769" extrusionOk="0">
                  <a:moveTo>
                    <a:pt x="17606" y="1"/>
                  </a:moveTo>
                  <a:cubicBezTo>
                    <a:pt x="9198" y="340"/>
                    <a:pt x="3020" y="4199"/>
                    <a:pt x="90" y="6459"/>
                  </a:cubicBezTo>
                  <a:cubicBezTo>
                    <a:pt x="10" y="6519"/>
                    <a:pt x="0" y="6629"/>
                    <a:pt x="60" y="6699"/>
                  </a:cubicBezTo>
                  <a:cubicBezTo>
                    <a:pt x="90" y="6739"/>
                    <a:pt x="140" y="6769"/>
                    <a:pt x="200" y="6769"/>
                  </a:cubicBezTo>
                  <a:cubicBezTo>
                    <a:pt x="230" y="6769"/>
                    <a:pt x="270" y="6759"/>
                    <a:pt x="300" y="6729"/>
                  </a:cubicBezTo>
                  <a:cubicBezTo>
                    <a:pt x="3200" y="4499"/>
                    <a:pt x="9308" y="690"/>
                    <a:pt x="17616" y="350"/>
                  </a:cubicBezTo>
                  <a:cubicBezTo>
                    <a:pt x="17716" y="340"/>
                    <a:pt x="17786" y="260"/>
                    <a:pt x="17786" y="160"/>
                  </a:cubicBezTo>
                  <a:cubicBezTo>
                    <a:pt x="17776" y="70"/>
                    <a:pt x="17696" y="1"/>
                    <a:pt x="17606" y="1"/>
                  </a:cubicBezTo>
                  <a:close/>
                </a:path>
              </a:pathLst>
            </a:custGeom>
            <a:solidFill>
              <a:srgbClr val="0C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;p38"/>
            <p:cNvSpPr/>
            <p:nvPr/>
          </p:nvSpPr>
          <p:spPr>
            <a:xfrm>
              <a:off x="3319600" y="2982075"/>
              <a:ext cx="477425" cy="294300"/>
            </a:xfrm>
            <a:custGeom>
              <a:avLst/>
              <a:gdLst/>
              <a:ahLst/>
              <a:cxnLst/>
              <a:rect l="l" t="t" r="r" b="b"/>
              <a:pathLst>
                <a:path w="19097" h="11772" extrusionOk="0">
                  <a:moveTo>
                    <a:pt x="17167" y="331"/>
                  </a:moveTo>
                  <a:cubicBezTo>
                    <a:pt x="17776" y="1860"/>
                    <a:pt x="18286" y="3420"/>
                    <a:pt x="18696" y="5010"/>
                  </a:cubicBezTo>
                  <a:cubicBezTo>
                    <a:pt x="10598" y="5399"/>
                    <a:pt x="4600" y="9018"/>
                    <a:pt x="1610" y="11278"/>
                  </a:cubicBezTo>
                  <a:cubicBezTo>
                    <a:pt x="1330" y="9838"/>
                    <a:pt x="921" y="8429"/>
                    <a:pt x="391" y="7059"/>
                  </a:cubicBezTo>
                  <a:cubicBezTo>
                    <a:pt x="2560" y="5049"/>
                    <a:pt x="8369" y="571"/>
                    <a:pt x="17167" y="331"/>
                  </a:cubicBezTo>
                  <a:close/>
                  <a:moveTo>
                    <a:pt x="17277" y="1"/>
                  </a:moveTo>
                  <a:cubicBezTo>
                    <a:pt x="8189" y="201"/>
                    <a:pt x="2210" y="4890"/>
                    <a:pt x="61" y="6899"/>
                  </a:cubicBezTo>
                  <a:cubicBezTo>
                    <a:pt x="11" y="6949"/>
                    <a:pt x="1" y="7019"/>
                    <a:pt x="21" y="7089"/>
                  </a:cubicBezTo>
                  <a:cubicBezTo>
                    <a:pt x="611" y="8559"/>
                    <a:pt x="1041" y="10088"/>
                    <a:pt x="1320" y="11648"/>
                  </a:cubicBezTo>
                  <a:cubicBezTo>
                    <a:pt x="1340" y="11698"/>
                    <a:pt x="1380" y="11748"/>
                    <a:pt x="1440" y="11768"/>
                  </a:cubicBezTo>
                  <a:lnTo>
                    <a:pt x="1500" y="11768"/>
                  </a:lnTo>
                  <a:cubicBezTo>
                    <a:pt x="1508" y="11770"/>
                    <a:pt x="1517" y="11772"/>
                    <a:pt x="1526" y="11772"/>
                  </a:cubicBezTo>
                  <a:cubicBezTo>
                    <a:pt x="1551" y="11772"/>
                    <a:pt x="1578" y="11762"/>
                    <a:pt x="1600" y="11748"/>
                  </a:cubicBezTo>
                  <a:cubicBezTo>
                    <a:pt x="4500" y="9508"/>
                    <a:pt x="10608" y="5699"/>
                    <a:pt x="18916" y="5359"/>
                  </a:cubicBezTo>
                  <a:cubicBezTo>
                    <a:pt x="18976" y="5349"/>
                    <a:pt x="19026" y="5329"/>
                    <a:pt x="19056" y="5279"/>
                  </a:cubicBezTo>
                  <a:cubicBezTo>
                    <a:pt x="19086" y="5239"/>
                    <a:pt x="19096" y="5189"/>
                    <a:pt x="19076" y="5129"/>
                  </a:cubicBezTo>
                  <a:cubicBezTo>
                    <a:pt x="18646" y="3420"/>
                    <a:pt x="18096" y="1740"/>
                    <a:pt x="17447" y="101"/>
                  </a:cubicBezTo>
                  <a:cubicBezTo>
                    <a:pt x="17417" y="31"/>
                    <a:pt x="17347" y="1"/>
                    <a:pt x="17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5;p38"/>
            <p:cNvSpPr/>
            <p:nvPr/>
          </p:nvSpPr>
          <p:spPr>
            <a:xfrm>
              <a:off x="3399850" y="4396025"/>
              <a:ext cx="123475" cy="184675"/>
            </a:xfrm>
            <a:custGeom>
              <a:avLst/>
              <a:gdLst/>
              <a:ahLst/>
              <a:cxnLst/>
              <a:rect l="l" t="t" r="r" b="b"/>
              <a:pathLst>
                <a:path w="4939" h="7387" extrusionOk="0">
                  <a:moveTo>
                    <a:pt x="2919" y="349"/>
                  </a:moveTo>
                  <a:cubicBezTo>
                    <a:pt x="3039" y="349"/>
                    <a:pt x="3159" y="368"/>
                    <a:pt x="3279" y="388"/>
                  </a:cubicBezTo>
                  <a:cubicBezTo>
                    <a:pt x="4069" y="588"/>
                    <a:pt x="4549" y="1378"/>
                    <a:pt x="4359" y="2178"/>
                  </a:cubicBezTo>
                  <a:lnTo>
                    <a:pt x="3439" y="5917"/>
                  </a:lnTo>
                  <a:cubicBezTo>
                    <a:pt x="3277" y="6583"/>
                    <a:pt x="2670" y="7038"/>
                    <a:pt x="2004" y="7038"/>
                  </a:cubicBezTo>
                  <a:cubicBezTo>
                    <a:pt x="1890" y="7038"/>
                    <a:pt x="1775" y="7025"/>
                    <a:pt x="1660" y="6997"/>
                  </a:cubicBezTo>
                  <a:cubicBezTo>
                    <a:pt x="860" y="6817"/>
                    <a:pt x="370" y="6007"/>
                    <a:pt x="570" y="5217"/>
                  </a:cubicBezTo>
                  <a:lnTo>
                    <a:pt x="1490" y="1478"/>
                  </a:lnTo>
                  <a:cubicBezTo>
                    <a:pt x="1570" y="1088"/>
                    <a:pt x="1810" y="758"/>
                    <a:pt x="2150" y="568"/>
                  </a:cubicBezTo>
                  <a:cubicBezTo>
                    <a:pt x="2379" y="428"/>
                    <a:pt x="2649" y="349"/>
                    <a:pt x="2919" y="349"/>
                  </a:cubicBezTo>
                  <a:close/>
                  <a:moveTo>
                    <a:pt x="2932" y="0"/>
                  </a:moveTo>
                  <a:cubicBezTo>
                    <a:pt x="2597" y="0"/>
                    <a:pt x="2266" y="92"/>
                    <a:pt x="1970" y="269"/>
                  </a:cubicBezTo>
                  <a:cubicBezTo>
                    <a:pt x="1560" y="518"/>
                    <a:pt x="1270" y="918"/>
                    <a:pt x="1150" y="1388"/>
                  </a:cubicBezTo>
                  <a:lnTo>
                    <a:pt x="240" y="5137"/>
                  </a:lnTo>
                  <a:cubicBezTo>
                    <a:pt x="0" y="6117"/>
                    <a:pt x="600" y="7097"/>
                    <a:pt x="1570" y="7337"/>
                  </a:cubicBezTo>
                  <a:cubicBezTo>
                    <a:pt x="1720" y="7377"/>
                    <a:pt x="1870" y="7387"/>
                    <a:pt x="2010" y="7387"/>
                  </a:cubicBezTo>
                  <a:cubicBezTo>
                    <a:pt x="2339" y="7387"/>
                    <a:pt x="2669" y="7297"/>
                    <a:pt x="2949" y="7127"/>
                  </a:cubicBezTo>
                  <a:cubicBezTo>
                    <a:pt x="3369" y="6877"/>
                    <a:pt x="3669" y="6477"/>
                    <a:pt x="3769" y="5997"/>
                  </a:cubicBezTo>
                  <a:lnTo>
                    <a:pt x="4689" y="2248"/>
                  </a:lnTo>
                  <a:cubicBezTo>
                    <a:pt x="4939" y="1268"/>
                    <a:pt x="4329" y="279"/>
                    <a:pt x="3349" y="49"/>
                  </a:cubicBezTo>
                  <a:cubicBezTo>
                    <a:pt x="3211" y="16"/>
                    <a:pt x="3071" y="0"/>
                    <a:pt x="2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6;p38"/>
            <p:cNvSpPr/>
            <p:nvPr/>
          </p:nvSpPr>
          <p:spPr>
            <a:xfrm>
              <a:off x="3615525" y="3264450"/>
              <a:ext cx="35275" cy="33850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15" y="1"/>
                  </a:moveTo>
                  <a:cubicBezTo>
                    <a:pt x="368" y="1"/>
                    <a:pt x="69" y="262"/>
                    <a:pt x="31" y="613"/>
                  </a:cubicBezTo>
                  <a:cubicBezTo>
                    <a:pt x="1" y="993"/>
                    <a:pt x="281" y="1313"/>
                    <a:pt x="661" y="1353"/>
                  </a:cubicBezTo>
                  <a:cubicBezTo>
                    <a:pt x="673" y="1353"/>
                    <a:pt x="686" y="1354"/>
                    <a:pt x="698" y="1354"/>
                  </a:cubicBezTo>
                  <a:cubicBezTo>
                    <a:pt x="1052" y="1354"/>
                    <a:pt x="1352" y="1080"/>
                    <a:pt x="1381" y="723"/>
                  </a:cubicBezTo>
                  <a:cubicBezTo>
                    <a:pt x="1411" y="353"/>
                    <a:pt x="1141" y="33"/>
                    <a:pt x="771" y="3"/>
                  </a:cubicBezTo>
                  <a:cubicBezTo>
                    <a:pt x="752" y="1"/>
                    <a:pt x="733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7;p38"/>
            <p:cNvSpPr/>
            <p:nvPr/>
          </p:nvSpPr>
          <p:spPr>
            <a:xfrm>
              <a:off x="3733150" y="3245425"/>
              <a:ext cx="41125" cy="33875"/>
            </a:xfrm>
            <a:custGeom>
              <a:avLst/>
              <a:gdLst/>
              <a:ahLst/>
              <a:cxnLst/>
              <a:rect l="l" t="t" r="r" b="b"/>
              <a:pathLst>
                <a:path w="1645" h="1355" extrusionOk="0">
                  <a:moveTo>
                    <a:pt x="910" y="1"/>
                  </a:moveTo>
                  <a:cubicBezTo>
                    <a:pt x="89" y="1"/>
                    <a:pt x="1" y="1276"/>
                    <a:pt x="875" y="1354"/>
                  </a:cubicBezTo>
                  <a:cubicBezTo>
                    <a:pt x="887" y="1354"/>
                    <a:pt x="900" y="1355"/>
                    <a:pt x="913" y="1355"/>
                  </a:cubicBezTo>
                  <a:cubicBezTo>
                    <a:pt x="1267" y="1355"/>
                    <a:pt x="1576" y="1091"/>
                    <a:pt x="1614" y="734"/>
                  </a:cubicBezTo>
                  <a:cubicBezTo>
                    <a:pt x="1644" y="364"/>
                    <a:pt x="1364" y="34"/>
                    <a:pt x="985" y="4"/>
                  </a:cubicBezTo>
                  <a:cubicBezTo>
                    <a:pt x="959" y="2"/>
                    <a:pt x="934" y="1"/>
                    <a:pt x="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8;p38"/>
            <p:cNvSpPr/>
            <p:nvPr/>
          </p:nvSpPr>
          <p:spPr>
            <a:xfrm>
              <a:off x="3587800" y="3214850"/>
              <a:ext cx="61750" cy="27700"/>
            </a:xfrm>
            <a:custGeom>
              <a:avLst/>
              <a:gdLst/>
              <a:ahLst/>
              <a:cxnLst/>
              <a:rect l="l" t="t" r="r" b="b"/>
              <a:pathLst>
                <a:path w="2470" h="1108" extrusionOk="0">
                  <a:moveTo>
                    <a:pt x="1808" y="0"/>
                  </a:moveTo>
                  <a:cubicBezTo>
                    <a:pt x="1138" y="0"/>
                    <a:pt x="489" y="293"/>
                    <a:pt x="50" y="827"/>
                  </a:cubicBezTo>
                  <a:cubicBezTo>
                    <a:pt x="0" y="897"/>
                    <a:pt x="10" y="1007"/>
                    <a:pt x="80" y="1077"/>
                  </a:cubicBezTo>
                  <a:cubicBezTo>
                    <a:pt x="110" y="1097"/>
                    <a:pt x="150" y="1107"/>
                    <a:pt x="190" y="1107"/>
                  </a:cubicBezTo>
                  <a:cubicBezTo>
                    <a:pt x="240" y="1107"/>
                    <a:pt x="290" y="1087"/>
                    <a:pt x="330" y="1047"/>
                  </a:cubicBezTo>
                  <a:cubicBezTo>
                    <a:pt x="698" y="591"/>
                    <a:pt x="1246" y="340"/>
                    <a:pt x="1814" y="340"/>
                  </a:cubicBezTo>
                  <a:cubicBezTo>
                    <a:pt x="1955" y="340"/>
                    <a:pt x="2098" y="355"/>
                    <a:pt x="2240" y="387"/>
                  </a:cubicBezTo>
                  <a:cubicBezTo>
                    <a:pt x="2257" y="393"/>
                    <a:pt x="2275" y="395"/>
                    <a:pt x="2292" y="395"/>
                  </a:cubicBezTo>
                  <a:cubicBezTo>
                    <a:pt x="2372" y="395"/>
                    <a:pt x="2441" y="340"/>
                    <a:pt x="2450" y="257"/>
                  </a:cubicBezTo>
                  <a:cubicBezTo>
                    <a:pt x="2470" y="167"/>
                    <a:pt x="2410" y="77"/>
                    <a:pt x="2320" y="57"/>
                  </a:cubicBezTo>
                  <a:cubicBezTo>
                    <a:pt x="2150" y="19"/>
                    <a:pt x="1978" y="0"/>
                    <a:pt x="1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9;p38"/>
            <p:cNvSpPr/>
            <p:nvPr/>
          </p:nvSpPr>
          <p:spPr>
            <a:xfrm>
              <a:off x="3718000" y="3196850"/>
              <a:ext cx="64775" cy="16700"/>
            </a:xfrm>
            <a:custGeom>
              <a:avLst/>
              <a:gdLst/>
              <a:ahLst/>
              <a:cxnLst/>
              <a:rect l="l" t="t" r="r" b="b"/>
              <a:pathLst>
                <a:path w="2591" h="668" extrusionOk="0">
                  <a:moveTo>
                    <a:pt x="1311" y="0"/>
                  </a:moveTo>
                  <a:cubicBezTo>
                    <a:pt x="890" y="0"/>
                    <a:pt x="470" y="115"/>
                    <a:pt x="101" y="348"/>
                  </a:cubicBezTo>
                  <a:cubicBezTo>
                    <a:pt x="21" y="398"/>
                    <a:pt x="1" y="497"/>
                    <a:pt x="51" y="577"/>
                  </a:cubicBezTo>
                  <a:cubicBezTo>
                    <a:pt x="81" y="627"/>
                    <a:pt x="131" y="667"/>
                    <a:pt x="201" y="667"/>
                  </a:cubicBezTo>
                  <a:lnTo>
                    <a:pt x="281" y="637"/>
                  </a:lnTo>
                  <a:cubicBezTo>
                    <a:pt x="593" y="441"/>
                    <a:pt x="948" y="344"/>
                    <a:pt x="1302" y="344"/>
                  </a:cubicBezTo>
                  <a:cubicBezTo>
                    <a:pt x="1653" y="344"/>
                    <a:pt x="2002" y="439"/>
                    <a:pt x="2310" y="627"/>
                  </a:cubicBezTo>
                  <a:cubicBezTo>
                    <a:pt x="2339" y="649"/>
                    <a:pt x="2371" y="659"/>
                    <a:pt x="2403" y="659"/>
                  </a:cubicBezTo>
                  <a:cubicBezTo>
                    <a:pt x="2461" y="659"/>
                    <a:pt x="2518" y="626"/>
                    <a:pt x="2550" y="567"/>
                  </a:cubicBezTo>
                  <a:cubicBezTo>
                    <a:pt x="2590" y="487"/>
                    <a:pt x="2570" y="388"/>
                    <a:pt x="2500" y="328"/>
                  </a:cubicBezTo>
                  <a:cubicBezTo>
                    <a:pt x="2134" y="110"/>
                    <a:pt x="1722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10;p38"/>
            <p:cNvSpPr/>
            <p:nvPr/>
          </p:nvSpPr>
          <p:spPr>
            <a:xfrm>
              <a:off x="3359850" y="3118600"/>
              <a:ext cx="42750" cy="128450"/>
            </a:xfrm>
            <a:custGeom>
              <a:avLst/>
              <a:gdLst/>
              <a:ahLst/>
              <a:cxnLst/>
              <a:rect l="l" t="t" r="r" b="b"/>
              <a:pathLst>
                <a:path w="1710" h="5138" extrusionOk="0">
                  <a:moveTo>
                    <a:pt x="188" y="1"/>
                  </a:moveTo>
                  <a:cubicBezTo>
                    <a:pt x="172" y="1"/>
                    <a:pt x="156" y="3"/>
                    <a:pt x="140" y="8"/>
                  </a:cubicBezTo>
                  <a:cubicBezTo>
                    <a:pt x="50" y="38"/>
                    <a:pt x="0" y="138"/>
                    <a:pt x="30" y="228"/>
                  </a:cubicBezTo>
                  <a:lnTo>
                    <a:pt x="1350" y="5007"/>
                  </a:lnTo>
                  <a:cubicBezTo>
                    <a:pt x="1370" y="5077"/>
                    <a:pt x="1440" y="5137"/>
                    <a:pt x="1510" y="5137"/>
                  </a:cubicBezTo>
                  <a:lnTo>
                    <a:pt x="1560" y="5127"/>
                  </a:lnTo>
                  <a:cubicBezTo>
                    <a:pt x="1660" y="5097"/>
                    <a:pt x="1710" y="5007"/>
                    <a:pt x="1690" y="4907"/>
                  </a:cubicBezTo>
                  <a:lnTo>
                    <a:pt x="350" y="138"/>
                  </a:lnTo>
                  <a:cubicBezTo>
                    <a:pt x="334" y="56"/>
                    <a:pt x="263" y="1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11;p38"/>
            <p:cNvSpPr/>
            <p:nvPr/>
          </p:nvSpPr>
          <p:spPr>
            <a:xfrm>
              <a:off x="3422075" y="3132500"/>
              <a:ext cx="31275" cy="83300"/>
            </a:xfrm>
            <a:custGeom>
              <a:avLst/>
              <a:gdLst/>
              <a:ahLst/>
              <a:cxnLst/>
              <a:rect l="l" t="t" r="r" b="b"/>
              <a:pathLst>
                <a:path w="1251" h="3332" extrusionOk="0">
                  <a:moveTo>
                    <a:pt x="174" y="1"/>
                  </a:moveTo>
                  <a:cubicBezTo>
                    <a:pt x="166" y="1"/>
                    <a:pt x="158" y="1"/>
                    <a:pt x="151" y="2"/>
                  </a:cubicBezTo>
                  <a:cubicBezTo>
                    <a:pt x="51" y="32"/>
                    <a:pt x="1" y="132"/>
                    <a:pt x="21" y="232"/>
                  </a:cubicBezTo>
                  <a:lnTo>
                    <a:pt x="881" y="3201"/>
                  </a:lnTo>
                  <a:cubicBezTo>
                    <a:pt x="911" y="3281"/>
                    <a:pt x="981" y="3331"/>
                    <a:pt x="1061" y="3331"/>
                  </a:cubicBezTo>
                  <a:lnTo>
                    <a:pt x="1111" y="3321"/>
                  </a:lnTo>
                  <a:cubicBezTo>
                    <a:pt x="1201" y="3291"/>
                    <a:pt x="1251" y="3191"/>
                    <a:pt x="1221" y="3101"/>
                  </a:cubicBezTo>
                  <a:lnTo>
                    <a:pt x="361" y="132"/>
                  </a:lnTo>
                  <a:cubicBezTo>
                    <a:pt x="333" y="50"/>
                    <a:pt x="25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12;p38"/>
            <p:cNvSpPr/>
            <p:nvPr/>
          </p:nvSpPr>
          <p:spPr>
            <a:xfrm>
              <a:off x="3633275" y="3348250"/>
              <a:ext cx="124500" cy="54275"/>
            </a:xfrm>
            <a:custGeom>
              <a:avLst/>
              <a:gdLst/>
              <a:ahLst/>
              <a:cxnLst/>
              <a:rect l="l" t="t" r="r" b="b"/>
              <a:pathLst>
                <a:path w="4980" h="217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1160"/>
                    <a:pt x="1100" y="2130"/>
                    <a:pt x="2460" y="2170"/>
                  </a:cubicBezTo>
                  <a:cubicBezTo>
                    <a:pt x="2489" y="2170"/>
                    <a:pt x="2517" y="2171"/>
                    <a:pt x="2545" y="2171"/>
                  </a:cubicBezTo>
                  <a:cubicBezTo>
                    <a:pt x="3867" y="2171"/>
                    <a:pt x="4960" y="1265"/>
                    <a:pt x="4980" y="12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13;p38"/>
            <p:cNvSpPr/>
            <p:nvPr/>
          </p:nvSpPr>
          <p:spPr>
            <a:xfrm>
              <a:off x="3642275" y="3368125"/>
              <a:ext cx="57275" cy="34375"/>
            </a:xfrm>
            <a:custGeom>
              <a:avLst/>
              <a:gdLst/>
              <a:ahLst/>
              <a:cxnLst/>
              <a:rect l="l" t="t" r="r" b="b"/>
              <a:pathLst>
                <a:path w="2291" h="1375" extrusionOk="0">
                  <a:moveTo>
                    <a:pt x="869" y="1"/>
                  </a:moveTo>
                  <a:cubicBezTo>
                    <a:pt x="833" y="1"/>
                    <a:pt x="797" y="2"/>
                    <a:pt x="760" y="5"/>
                  </a:cubicBezTo>
                  <a:cubicBezTo>
                    <a:pt x="491" y="25"/>
                    <a:pt x="221" y="125"/>
                    <a:pt x="1" y="285"/>
                  </a:cubicBezTo>
                  <a:cubicBezTo>
                    <a:pt x="411" y="915"/>
                    <a:pt x="1190" y="1355"/>
                    <a:pt x="2100" y="1375"/>
                  </a:cubicBezTo>
                  <a:lnTo>
                    <a:pt x="2290" y="1375"/>
                  </a:lnTo>
                  <a:lnTo>
                    <a:pt x="2290" y="1345"/>
                  </a:lnTo>
                  <a:cubicBezTo>
                    <a:pt x="2242" y="582"/>
                    <a:pt x="1613" y="1"/>
                    <a:pt x="869" y="1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14;p38"/>
            <p:cNvSpPr/>
            <p:nvPr/>
          </p:nvSpPr>
          <p:spPr>
            <a:xfrm>
              <a:off x="3628775" y="3343750"/>
              <a:ext cx="133500" cy="63250"/>
            </a:xfrm>
            <a:custGeom>
              <a:avLst/>
              <a:gdLst/>
              <a:ahLst/>
              <a:cxnLst/>
              <a:rect l="l" t="t" r="r" b="b"/>
              <a:pathLst>
                <a:path w="5340" h="2530" extrusionOk="0">
                  <a:moveTo>
                    <a:pt x="391" y="350"/>
                  </a:moveTo>
                  <a:lnTo>
                    <a:pt x="4980" y="470"/>
                  </a:lnTo>
                  <a:cubicBezTo>
                    <a:pt x="4851" y="1437"/>
                    <a:pt x="3866" y="2180"/>
                    <a:pt x="2687" y="2180"/>
                  </a:cubicBezTo>
                  <a:cubicBezTo>
                    <a:pt x="2671" y="2180"/>
                    <a:pt x="2656" y="2180"/>
                    <a:pt x="2640" y="2180"/>
                  </a:cubicBezTo>
                  <a:cubicBezTo>
                    <a:pt x="1440" y="2150"/>
                    <a:pt x="471" y="1340"/>
                    <a:pt x="391" y="350"/>
                  </a:cubicBezTo>
                  <a:close/>
                  <a:moveTo>
                    <a:pt x="221" y="0"/>
                  </a:moveTo>
                  <a:cubicBezTo>
                    <a:pt x="171" y="0"/>
                    <a:pt x="121" y="20"/>
                    <a:pt x="91" y="50"/>
                  </a:cubicBezTo>
                  <a:cubicBezTo>
                    <a:pt x="61" y="80"/>
                    <a:pt x="41" y="120"/>
                    <a:pt x="41" y="170"/>
                  </a:cubicBezTo>
                  <a:cubicBezTo>
                    <a:pt x="1" y="1430"/>
                    <a:pt x="1160" y="2490"/>
                    <a:pt x="2630" y="2530"/>
                  </a:cubicBezTo>
                  <a:lnTo>
                    <a:pt x="2720" y="2530"/>
                  </a:lnTo>
                  <a:cubicBezTo>
                    <a:pt x="4130" y="2530"/>
                    <a:pt x="5299" y="1540"/>
                    <a:pt x="5339" y="300"/>
                  </a:cubicBezTo>
                  <a:cubicBezTo>
                    <a:pt x="5339" y="210"/>
                    <a:pt x="5259" y="130"/>
                    <a:pt x="5160" y="13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15;p38"/>
            <p:cNvSpPr/>
            <p:nvPr/>
          </p:nvSpPr>
          <p:spPr>
            <a:xfrm>
              <a:off x="3408075" y="3294075"/>
              <a:ext cx="104250" cy="844525"/>
            </a:xfrm>
            <a:custGeom>
              <a:avLst/>
              <a:gdLst/>
              <a:ahLst/>
              <a:cxnLst/>
              <a:rect l="l" t="t" r="r" b="b"/>
              <a:pathLst>
                <a:path w="4170" h="33781" extrusionOk="0">
                  <a:moveTo>
                    <a:pt x="2584" y="1"/>
                  </a:moveTo>
                  <a:cubicBezTo>
                    <a:pt x="2492" y="1"/>
                    <a:pt x="2400" y="67"/>
                    <a:pt x="2410" y="188"/>
                  </a:cubicBezTo>
                  <a:cubicBezTo>
                    <a:pt x="2420" y="388"/>
                    <a:pt x="3820" y="20223"/>
                    <a:pt x="31" y="33569"/>
                  </a:cubicBezTo>
                  <a:cubicBezTo>
                    <a:pt x="1" y="33659"/>
                    <a:pt x="51" y="33759"/>
                    <a:pt x="151" y="33779"/>
                  </a:cubicBezTo>
                  <a:lnTo>
                    <a:pt x="201" y="33779"/>
                  </a:lnTo>
                  <a:cubicBezTo>
                    <a:pt x="207" y="33780"/>
                    <a:pt x="213" y="33780"/>
                    <a:pt x="219" y="33780"/>
                  </a:cubicBezTo>
                  <a:cubicBezTo>
                    <a:pt x="281" y="33780"/>
                    <a:pt x="333" y="33733"/>
                    <a:pt x="361" y="33669"/>
                  </a:cubicBezTo>
                  <a:cubicBezTo>
                    <a:pt x="4170" y="20263"/>
                    <a:pt x="2770" y="368"/>
                    <a:pt x="2760" y="168"/>
                  </a:cubicBezTo>
                  <a:cubicBezTo>
                    <a:pt x="2751" y="54"/>
                    <a:pt x="2667" y="1"/>
                    <a:pt x="2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16;p38"/>
            <p:cNvSpPr/>
            <p:nvPr/>
          </p:nvSpPr>
          <p:spPr>
            <a:xfrm>
              <a:off x="3602050" y="3792100"/>
              <a:ext cx="88500" cy="372450"/>
            </a:xfrm>
            <a:custGeom>
              <a:avLst/>
              <a:gdLst/>
              <a:ahLst/>
              <a:cxnLst/>
              <a:rect l="l" t="t" r="r" b="b"/>
              <a:pathLst>
                <a:path w="3540" h="14898" extrusionOk="0">
                  <a:moveTo>
                    <a:pt x="3350" y="1"/>
                  </a:moveTo>
                  <a:cubicBezTo>
                    <a:pt x="3267" y="1"/>
                    <a:pt x="3188" y="59"/>
                    <a:pt x="3169" y="152"/>
                  </a:cubicBezTo>
                  <a:cubicBezTo>
                    <a:pt x="2549" y="6130"/>
                    <a:pt x="1480" y="11009"/>
                    <a:pt x="40" y="14678"/>
                  </a:cubicBezTo>
                  <a:cubicBezTo>
                    <a:pt x="0" y="14758"/>
                    <a:pt x="50" y="14868"/>
                    <a:pt x="140" y="14898"/>
                  </a:cubicBezTo>
                  <a:lnTo>
                    <a:pt x="200" y="14898"/>
                  </a:lnTo>
                  <a:cubicBezTo>
                    <a:pt x="270" y="14898"/>
                    <a:pt x="330" y="14858"/>
                    <a:pt x="360" y="14798"/>
                  </a:cubicBezTo>
                  <a:cubicBezTo>
                    <a:pt x="1820" y="11109"/>
                    <a:pt x="2889" y="6190"/>
                    <a:pt x="3519" y="192"/>
                  </a:cubicBezTo>
                  <a:cubicBezTo>
                    <a:pt x="3539" y="92"/>
                    <a:pt x="3469" y="12"/>
                    <a:pt x="3369" y="2"/>
                  </a:cubicBezTo>
                  <a:cubicBezTo>
                    <a:pt x="3363" y="1"/>
                    <a:pt x="3356" y="1"/>
                    <a:pt x="3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17;p38"/>
            <p:cNvSpPr/>
            <p:nvPr/>
          </p:nvSpPr>
          <p:spPr>
            <a:xfrm>
              <a:off x="3687275" y="3555375"/>
              <a:ext cx="17025" cy="179325"/>
            </a:xfrm>
            <a:custGeom>
              <a:avLst/>
              <a:gdLst/>
              <a:ahLst/>
              <a:cxnLst/>
              <a:rect l="l" t="t" r="r" b="b"/>
              <a:pathLst>
                <a:path w="681" h="7173" extrusionOk="0">
                  <a:moveTo>
                    <a:pt x="505" y="1"/>
                  </a:moveTo>
                  <a:cubicBezTo>
                    <a:pt x="418" y="1"/>
                    <a:pt x="330" y="58"/>
                    <a:pt x="330" y="173"/>
                  </a:cubicBezTo>
                  <a:cubicBezTo>
                    <a:pt x="330" y="203"/>
                    <a:pt x="330" y="3062"/>
                    <a:pt x="10" y="6981"/>
                  </a:cubicBezTo>
                  <a:cubicBezTo>
                    <a:pt x="0" y="7081"/>
                    <a:pt x="70" y="7171"/>
                    <a:pt x="180" y="7171"/>
                  </a:cubicBezTo>
                  <a:lnTo>
                    <a:pt x="190" y="7171"/>
                  </a:lnTo>
                  <a:cubicBezTo>
                    <a:pt x="196" y="7172"/>
                    <a:pt x="202" y="7172"/>
                    <a:pt x="207" y="7172"/>
                  </a:cubicBezTo>
                  <a:cubicBezTo>
                    <a:pt x="289" y="7172"/>
                    <a:pt x="350" y="7105"/>
                    <a:pt x="350" y="7021"/>
                  </a:cubicBezTo>
                  <a:cubicBezTo>
                    <a:pt x="680" y="3072"/>
                    <a:pt x="680" y="203"/>
                    <a:pt x="680" y="173"/>
                  </a:cubicBezTo>
                  <a:cubicBezTo>
                    <a:pt x="680" y="58"/>
                    <a:pt x="593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18;p38"/>
            <p:cNvSpPr/>
            <p:nvPr/>
          </p:nvSpPr>
          <p:spPr>
            <a:xfrm>
              <a:off x="3124150" y="3644925"/>
              <a:ext cx="108750" cy="108750"/>
            </a:xfrm>
            <a:custGeom>
              <a:avLst/>
              <a:gdLst/>
              <a:ahLst/>
              <a:cxnLst/>
              <a:rect l="l" t="t" r="r" b="b"/>
              <a:pathLst>
                <a:path w="4350" h="4350" extrusionOk="0">
                  <a:moveTo>
                    <a:pt x="1" y="0"/>
                  </a:moveTo>
                  <a:lnTo>
                    <a:pt x="1" y="4349"/>
                  </a:lnTo>
                  <a:lnTo>
                    <a:pt x="4350" y="4349"/>
                  </a:lnTo>
                  <a:lnTo>
                    <a:pt x="4350" y="0"/>
                  </a:ln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19;p38"/>
            <p:cNvSpPr/>
            <p:nvPr/>
          </p:nvSpPr>
          <p:spPr>
            <a:xfrm>
              <a:off x="3119900" y="3640900"/>
              <a:ext cx="117500" cy="117250"/>
            </a:xfrm>
            <a:custGeom>
              <a:avLst/>
              <a:gdLst/>
              <a:ahLst/>
              <a:cxnLst/>
              <a:rect l="l" t="t" r="r" b="b"/>
              <a:pathLst>
                <a:path w="4700" h="4690" extrusionOk="0">
                  <a:moveTo>
                    <a:pt x="4350" y="341"/>
                  </a:moveTo>
                  <a:lnTo>
                    <a:pt x="4350" y="4340"/>
                  </a:lnTo>
                  <a:lnTo>
                    <a:pt x="351" y="4340"/>
                  </a:lnTo>
                  <a:lnTo>
                    <a:pt x="351" y="341"/>
                  </a:lnTo>
                  <a:close/>
                  <a:moveTo>
                    <a:pt x="4537" y="0"/>
                  </a:moveTo>
                  <a:cubicBezTo>
                    <a:pt x="4531" y="0"/>
                    <a:pt x="4525" y="1"/>
                    <a:pt x="4520" y="1"/>
                  </a:cubicBezTo>
                  <a:lnTo>
                    <a:pt x="181" y="1"/>
                  </a:lnTo>
                  <a:cubicBezTo>
                    <a:pt x="81" y="1"/>
                    <a:pt x="11" y="71"/>
                    <a:pt x="1" y="161"/>
                  </a:cubicBezTo>
                  <a:lnTo>
                    <a:pt x="1" y="4510"/>
                  </a:lnTo>
                  <a:cubicBezTo>
                    <a:pt x="1" y="4610"/>
                    <a:pt x="81" y="4690"/>
                    <a:pt x="181" y="4690"/>
                  </a:cubicBezTo>
                  <a:lnTo>
                    <a:pt x="4530" y="4690"/>
                  </a:lnTo>
                  <a:cubicBezTo>
                    <a:pt x="4620" y="4690"/>
                    <a:pt x="4700" y="4610"/>
                    <a:pt x="4700" y="4510"/>
                  </a:cubicBezTo>
                  <a:lnTo>
                    <a:pt x="4700" y="161"/>
                  </a:lnTo>
                  <a:cubicBezTo>
                    <a:pt x="4700" y="76"/>
                    <a:pt x="4628" y="0"/>
                    <a:pt x="4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20;p38"/>
            <p:cNvSpPr/>
            <p:nvPr/>
          </p:nvSpPr>
          <p:spPr>
            <a:xfrm>
              <a:off x="3119900" y="3640900"/>
              <a:ext cx="92750" cy="57025"/>
            </a:xfrm>
            <a:custGeom>
              <a:avLst/>
              <a:gdLst/>
              <a:ahLst/>
              <a:cxnLst/>
              <a:rect l="l" t="t" r="r" b="b"/>
              <a:pathLst>
                <a:path w="3710" h="2281" extrusionOk="0">
                  <a:moveTo>
                    <a:pt x="3360" y="341"/>
                  </a:moveTo>
                  <a:lnTo>
                    <a:pt x="3360" y="1191"/>
                  </a:lnTo>
                  <a:cubicBezTo>
                    <a:pt x="3360" y="1601"/>
                    <a:pt x="3030" y="1941"/>
                    <a:pt x="2610" y="1941"/>
                  </a:cubicBezTo>
                  <a:lnTo>
                    <a:pt x="1100" y="1941"/>
                  </a:lnTo>
                  <a:cubicBezTo>
                    <a:pt x="691" y="1941"/>
                    <a:pt x="351" y="1601"/>
                    <a:pt x="351" y="1191"/>
                  </a:cubicBezTo>
                  <a:lnTo>
                    <a:pt x="351" y="341"/>
                  </a:lnTo>
                  <a:close/>
                  <a:moveTo>
                    <a:pt x="3555" y="0"/>
                  </a:moveTo>
                  <a:cubicBezTo>
                    <a:pt x="3550" y="0"/>
                    <a:pt x="3545" y="1"/>
                    <a:pt x="3540" y="1"/>
                  </a:cubicBezTo>
                  <a:lnTo>
                    <a:pt x="181" y="1"/>
                  </a:lnTo>
                  <a:cubicBezTo>
                    <a:pt x="81" y="1"/>
                    <a:pt x="11" y="71"/>
                    <a:pt x="1" y="161"/>
                  </a:cubicBezTo>
                  <a:lnTo>
                    <a:pt x="1" y="1191"/>
                  </a:lnTo>
                  <a:cubicBezTo>
                    <a:pt x="11" y="1791"/>
                    <a:pt x="501" y="2281"/>
                    <a:pt x="1100" y="2281"/>
                  </a:cubicBezTo>
                  <a:lnTo>
                    <a:pt x="2610" y="2281"/>
                  </a:lnTo>
                  <a:cubicBezTo>
                    <a:pt x="3220" y="2281"/>
                    <a:pt x="3710" y="1791"/>
                    <a:pt x="3710" y="1191"/>
                  </a:cubicBezTo>
                  <a:lnTo>
                    <a:pt x="3710" y="161"/>
                  </a:lnTo>
                  <a:cubicBezTo>
                    <a:pt x="3710" y="76"/>
                    <a:pt x="3639" y="0"/>
                    <a:pt x="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21;p38"/>
            <p:cNvSpPr/>
            <p:nvPr/>
          </p:nvSpPr>
          <p:spPr>
            <a:xfrm>
              <a:off x="3371225" y="4207600"/>
              <a:ext cx="60125" cy="131675"/>
            </a:xfrm>
            <a:custGeom>
              <a:avLst/>
              <a:gdLst/>
              <a:ahLst/>
              <a:cxnLst/>
              <a:rect l="l" t="t" r="r" b="b"/>
              <a:pathLst>
                <a:path w="2405" h="5267" extrusionOk="0">
                  <a:moveTo>
                    <a:pt x="187" y="1"/>
                  </a:moveTo>
                  <a:cubicBezTo>
                    <a:pt x="95" y="1"/>
                    <a:pt x="0" y="66"/>
                    <a:pt x="5" y="187"/>
                  </a:cubicBezTo>
                  <a:cubicBezTo>
                    <a:pt x="25" y="287"/>
                    <a:pt x="225" y="2727"/>
                    <a:pt x="2075" y="5186"/>
                  </a:cubicBezTo>
                  <a:cubicBezTo>
                    <a:pt x="2105" y="5236"/>
                    <a:pt x="2165" y="5266"/>
                    <a:pt x="2225" y="5266"/>
                  </a:cubicBezTo>
                  <a:lnTo>
                    <a:pt x="2325" y="5226"/>
                  </a:lnTo>
                  <a:cubicBezTo>
                    <a:pt x="2395" y="5166"/>
                    <a:pt x="2405" y="5066"/>
                    <a:pt x="2355" y="4986"/>
                  </a:cubicBezTo>
                  <a:cubicBezTo>
                    <a:pt x="575" y="2607"/>
                    <a:pt x="355" y="187"/>
                    <a:pt x="355" y="167"/>
                  </a:cubicBezTo>
                  <a:cubicBezTo>
                    <a:pt x="350" y="54"/>
                    <a:pt x="270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2;p38"/>
            <p:cNvSpPr/>
            <p:nvPr/>
          </p:nvSpPr>
          <p:spPr>
            <a:xfrm>
              <a:off x="3553800" y="2868575"/>
              <a:ext cx="110000" cy="79800"/>
            </a:xfrm>
            <a:custGeom>
              <a:avLst/>
              <a:gdLst/>
              <a:ahLst/>
              <a:cxnLst/>
              <a:rect l="l" t="t" r="r" b="b"/>
              <a:pathLst>
                <a:path w="4400" h="3192" extrusionOk="0">
                  <a:moveTo>
                    <a:pt x="181" y="1"/>
                  </a:moveTo>
                  <a:cubicBezTo>
                    <a:pt x="98" y="1"/>
                    <a:pt x="21" y="59"/>
                    <a:pt x="21" y="152"/>
                  </a:cubicBezTo>
                  <a:cubicBezTo>
                    <a:pt x="1" y="242"/>
                    <a:pt x="61" y="322"/>
                    <a:pt x="150" y="342"/>
                  </a:cubicBezTo>
                  <a:cubicBezTo>
                    <a:pt x="180" y="352"/>
                    <a:pt x="2800" y="752"/>
                    <a:pt x="4040" y="3091"/>
                  </a:cubicBezTo>
                  <a:cubicBezTo>
                    <a:pt x="4070" y="3151"/>
                    <a:pt x="4130" y="3181"/>
                    <a:pt x="4199" y="3191"/>
                  </a:cubicBezTo>
                  <a:lnTo>
                    <a:pt x="4279" y="3161"/>
                  </a:lnTo>
                  <a:cubicBezTo>
                    <a:pt x="4359" y="3121"/>
                    <a:pt x="4399" y="3011"/>
                    <a:pt x="4349" y="2931"/>
                  </a:cubicBezTo>
                  <a:cubicBezTo>
                    <a:pt x="3020" y="432"/>
                    <a:pt x="320" y="12"/>
                    <a:pt x="200" y="2"/>
                  </a:cubicBezTo>
                  <a:cubicBezTo>
                    <a:pt x="194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23;p38"/>
            <p:cNvSpPr/>
            <p:nvPr/>
          </p:nvSpPr>
          <p:spPr>
            <a:xfrm>
              <a:off x="3666525" y="3422200"/>
              <a:ext cx="37775" cy="8550"/>
            </a:xfrm>
            <a:custGeom>
              <a:avLst/>
              <a:gdLst/>
              <a:ahLst/>
              <a:cxnLst/>
              <a:rect l="l" t="t" r="r" b="b"/>
              <a:pathLst>
                <a:path w="1511" h="342" extrusionOk="0">
                  <a:moveTo>
                    <a:pt x="165" y="1"/>
                  </a:moveTo>
                  <a:cubicBezTo>
                    <a:pt x="80" y="1"/>
                    <a:pt x="0" y="76"/>
                    <a:pt x="0" y="161"/>
                  </a:cubicBezTo>
                  <a:cubicBezTo>
                    <a:pt x="0" y="261"/>
                    <a:pt x="80" y="341"/>
                    <a:pt x="180" y="341"/>
                  </a:cubicBezTo>
                  <a:lnTo>
                    <a:pt x="1330" y="341"/>
                  </a:lnTo>
                  <a:cubicBezTo>
                    <a:pt x="1430" y="341"/>
                    <a:pt x="1510" y="261"/>
                    <a:pt x="1510" y="161"/>
                  </a:cubicBezTo>
                  <a:cubicBezTo>
                    <a:pt x="1510" y="76"/>
                    <a:pt x="1430" y="1"/>
                    <a:pt x="1345" y="1"/>
                  </a:cubicBezTo>
                  <a:cubicBezTo>
                    <a:pt x="1340" y="1"/>
                    <a:pt x="1335" y="1"/>
                    <a:pt x="1330" y="1"/>
                  </a:cubicBezTo>
                  <a:lnTo>
                    <a:pt x="180" y="1"/>
                  </a:lnTo>
                  <a:cubicBezTo>
                    <a:pt x="175" y="1"/>
                    <a:pt x="170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9001" y="795574"/>
                <a:ext cx="8764326" cy="1329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</a:pPr>
                <a:r>
                  <a:rPr lang="en-US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  <a:r>
                  <a:rPr lang="en-US" sz="17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700" kern="1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16a) hay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16b).</a:t>
                </a:r>
                <a:endParaRPr lang="en-US" sz="17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1" y="795574"/>
                <a:ext cx="8764326" cy="1329018"/>
              </a:xfrm>
              <a:prstGeom prst="rect">
                <a:avLst/>
              </a:prstGeom>
              <a:blipFill>
                <a:blip r:embed="rId3"/>
                <a:stretch>
                  <a:fillRect l="-417" r="-487" b="-5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85287" y="216898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Aptos"/>
                <a:cs typeface="Times New Roman" panose="02020603050405020304" pitchFamily="18" charset="0"/>
                <a:sym typeface="Arial"/>
              </a:rPr>
              <a:t>Nhận xét:</a:t>
            </a:r>
            <a:endParaRPr kumimoji="0" lang="en-US" sz="2800" b="0" i="0" u="none" strike="noStrike" kern="10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ea typeface="Aptos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03" y="2283211"/>
            <a:ext cx="6446321" cy="2769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6609">
            <a:off x="203384" y="4101732"/>
            <a:ext cx="598109" cy="9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81664"/>
            <a:ext cx="8230840" cy="442887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74180" y="741668"/>
                <a:ext cx="7621002" cy="1154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>
                    <a:tab pos="3619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6EAF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6EAF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6EAF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6EAF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ụ 4.</m:t>
                      </m:r>
                      <m:r>
                        <m:rPr>
                          <m:nor/>
                        </m:rPr>
                        <a:rPr kumimoji="0" lang="vi-VN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6EAF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ứ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minh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r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ằ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đườ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ẳ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=2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−1 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l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>
                    <a:tab pos="3619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đồ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=2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−1−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+1</m:t>
                          </m:r>
                        </m:den>
                      </m:f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ADAD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80" y="741668"/>
                <a:ext cx="7621002" cy="1154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67493" y="2227926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74180" y="2793931"/>
                <a:ext cx="7419446" cy="1487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Do</m:t>
                      </m:r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kern="100" smtClean="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b="0" i="0" kern="100" smtClean="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1800" i="1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lvl="0" algn="just">
                  <a:lnSpc>
                    <a:spcPct val="16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1950" algn="l"/>
                  </a:tabLst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l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ti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ệ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ậ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xi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ê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ủ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a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đồ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th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ị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h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</m:t>
                    </m:r>
                    <m:r>
                      <m:rPr>
                        <m:nor/>
                      </m:rP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ố</m:t>
                    </m:r>
                  </m:oMath>
                </a14:m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đã cho.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80" y="2793931"/>
                <a:ext cx="7419446" cy="1487843"/>
              </a:xfrm>
              <a:prstGeom prst="rect">
                <a:avLst/>
              </a:prstGeom>
              <a:blipFill>
                <a:blip r:embed="rId4"/>
                <a:stretch>
                  <a:fillRect l="-657" r="-657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721" y="2248580"/>
            <a:ext cx="300840" cy="8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50349" y="607314"/>
            <a:ext cx="2172607" cy="507831"/>
            <a:chOff x="1254405" y="643852"/>
            <a:chExt cx="2172607" cy="507831"/>
          </a:xfrm>
        </p:grpSpPr>
        <p:sp>
          <p:nvSpPr>
            <p:cNvPr id="11" name="Rectangle 10"/>
            <p:cNvSpPr/>
            <p:nvPr/>
          </p:nvSpPr>
          <p:spPr>
            <a:xfrm>
              <a:off x="1891069" y="643852"/>
              <a:ext cx="153594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361950" algn="l"/>
                </a:tabLst>
                <a:defRPr/>
              </a:pPr>
              <a:r>
                <a:rPr kumimoji="0" lang="en-US" sz="2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</a:t>
              </a:r>
              <a:r>
                <a:rPr kumimoji="0" lang="en-US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ý:</a:t>
              </a: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4405" y="643852"/>
              <a:ext cx="537454" cy="46800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86738" y="1256955"/>
                <a:ext cx="7641643" cy="3332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Để</a:t>
                </a:r>
                <a:r>
                  <a:rPr lang="en-US" sz="19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xác</a:t>
                </a:r>
                <a:r>
                  <a:rPr lang="en-US" sz="19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định</a:t>
                </a:r>
                <a:r>
                  <a:rPr lang="en-US" sz="19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tiệm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cận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xiên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đồ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thị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hàm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thể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áp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dụng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công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thức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sau</a:t>
                </a:r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:</a:t>
                </a:r>
                <a:endParaRPr lang="en-US" sz="19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kern="100" smtClean="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19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l-NL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nl-NL" sz="19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19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19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nl-NL" sz="19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l-NL" sz="19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nl-NL" sz="19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NL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𝑎𝑥</m:t>
                          </m:r>
                        </m:e>
                      </m:d>
                    </m:oMath>
                  </m:oMathPara>
                </a14:m>
                <a:endParaRPr lang="en-US" sz="19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19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l-NL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nl-NL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19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nl-NL" sz="19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19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1900" kern="1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19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nl-NL" sz="19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l-NL" sz="19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nl-NL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19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nl-NL" sz="19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NL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9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𝑎𝑥</m:t>
                          </m:r>
                        </m:e>
                      </m:d>
                    </m:oMath>
                  </m:oMathPara>
                </a14:m>
                <a:endParaRPr lang="en-US" sz="19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(Khi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19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19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ta có đường tiệm cận ngang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9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).</a:t>
                </a:r>
                <a:endParaRPr lang="en-US" sz="19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38" y="1256955"/>
                <a:ext cx="7641643" cy="3332515"/>
              </a:xfrm>
              <a:prstGeom prst="rect">
                <a:avLst/>
              </a:prstGeom>
              <a:blipFill>
                <a:blip r:embed="rId4"/>
                <a:stretch>
                  <a:fillRect l="-718" r="-718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592" y="128015"/>
            <a:ext cx="8823960" cy="489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0928" y="202408"/>
                <a:ext cx="825128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5.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7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7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700" i="1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700" smtClean="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700" b="0" i="1" dirty="0" smtClean="0">
                  <a:latin typeface="Cambria Math" panose="02040503050406030204" pitchFamily="18" charset="0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700" dirty="0" smtClean="0">
                    <a:effectLst/>
                    <a:ea typeface="PMingLiU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700" i="1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17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7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17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7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en-US" sz="17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17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7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8" y="202408"/>
                <a:ext cx="8251287" cy="852093"/>
              </a:xfrm>
              <a:prstGeom prst="rect">
                <a:avLst/>
              </a:prstGeom>
              <a:blipFill>
                <a:blip r:embed="rId3"/>
                <a:stretch>
                  <a:fillRect l="-517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4307" y="1336207"/>
                <a:ext cx="8602731" cy="3619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700" dirty="0" smtClea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</a:rPr>
                  <a:t>Ta </a:t>
                </a:r>
                <a:r>
                  <a:rPr lang="en-US" sz="1700" dirty="0" err="1" smtClea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</a:rPr>
                  <a:t>có</a:t>
                </a:r>
                <a:r>
                  <a:rPr lang="en-US" sz="1700" dirty="0" smtClea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</a:rPr>
                  <a:t>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7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17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700" b="0" dirty="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700" i="1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1700" dirty="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Vậy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đường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thẳng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là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tiệm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cận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xiên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của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đồ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thị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hàm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số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đã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cho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(</a:t>
                </a: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khi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ự, 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=1;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+5</m:t>
                      </m:r>
                      <m:r>
                        <m:rPr>
                          <m:nor/>
                        </m:rPr>
                        <a:rPr lang="en-US" sz="1700" b="0" i="0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17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1700" dirty="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700" dirty="0" err="1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tiệm</a:t>
                </a:r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cận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xiên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của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đồ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thị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hàm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số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đã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cho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(</a:t>
                </a:r>
                <a:r>
                  <a:rPr lang="en-US" sz="1700" dirty="0" err="1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khi</a:t>
                </a:r>
                <a:r>
                  <a:rPr lang="en-US" sz="1700" dirty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en-US" sz="1700" dirty="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).</a:t>
                </a:r>
                <a:endParaRPr lang="en-US" sz="1700" dirty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7" y="1336207"/>
                <a:ext cx="8602731" cy="3619132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97040" y="1018383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7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7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677" y="1336207"/>
            <a:ext cx="712875" cy="9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9733" y="85318"/>
                <a:ext cx="7587597" cy="500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7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17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17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7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3" y="85318"/>
                <a:ext cx="7587597" cy="500330"/>
              </a:xfrm>
              <a:prstGeom prst="rect">
                <a:avLst/>
              </a:prstGeom>
              <a:blipFill>
                <a:blip r:embed="rId3"/>
                <a:stretch>
                  <a:fillRect l="-48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51750" y="783555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700" b="1" i="1" u="sng" strike="noStrike" kern="100" cap="none" spc="0" normalizeH="0" baseline="0" noProof="0" dirty="0" err="1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700" b="1" i="1" u="sng" strike="noStrike" kern="100" cap="none" spc="0" normalizeH="0" baseline="0" noProof="0" dirty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9733" y="1060778"/>
                <a:ext cx="8414410" cy="349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+3)</m:t>
                          </m:r>
                        </m:den>
                      </m:f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700" i="1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]=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7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17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den>
                          </m:f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  <m:r>
                        <a:rPr lang="nl-NL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=−6</m:t>
                      </m:r>
                      <m:r>
                        <a:rPr lang="en-US" sz="1700" b="0" i="1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700" i="1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đường thẳng </a:t>
                </a:r>
                <a14:m>
                  <m:oMath xmlns:m="http://schemas.openxmlformats.org/officeDocument/2006/math"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nl-NL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tiệm cận xiên của đồ thị hàm số đã cho (khi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17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+∞)</m:t>
                    </m:r>
                  </m:oMath>
                </a14:m>
                <a:r>
                  <a:rPr lang="nl-NL" sz="17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ự, 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]=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17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∞)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3" y="1060778"/>
                <a:ext cx="8414410" cy="3496663"/>
              </a:xfrm>
              <a:prstGeom prst="rect">
                <a:avLst/>
              </a:prstGeom>
              <a:blipFill>
                <a:blip r:embed="rId4"/>
                <a:stretch>
                  <a:fillRect l="-434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4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6001" y="262393"/>
            <a:ext cx="8515847" cy="460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43132" y="413319"/>
                <a:ext cx="8081583" cy="359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tabLst>
                    <a:tab pos="36195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smtClean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800" b="1" smtClean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í </m:t>
                    </m:r>
                    <m:r>
                      <m:rPr>
                        <m:nor/>
                      </m:rPr>
                      <a:rPr lang="en-US" sz="1800" b="1" smtClean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1800" b="1" smtClean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ụ 6.</m:t>
                    </m:r>
                  </m:oMath>
                </a14:m>
                <a:r>
                  <a:rPr lang="vi-VN" sz="1800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bể chứa 5 000 lít nước tinh khiết. Người ta bơm vào bể đó nước muối có nồng độ 30 gam muối cho mỗi lít nước với tốc độ 25 lít/phút.</a:t>
                </a:r>
              </a:p>
              <a:p>
                <a:pPr lvl="0" algn="just">
                  <a:lnSpc>
                    <a:spcPct val="160000"/>
                  </a:lnSpc>
                  <a:tabLst>
                    <a:tab pos="361950" algn="l"/>
                  </a:tabLst>
                </a:pPr>
                <a:r>
                  <a:rPr lang="vi-VN" sz="1800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Chứng </a:t>
                </a:r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 nồng độ muối trong bể sau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1800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 (tính bằng tỉ số của khối lượng </a:t>
                </a:r>
                <a:endParaRPr lang="en-US" sz="1800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mu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ể, đơ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ị: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gam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180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vi-VN" sz="180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200+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vi-VN" sz="1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tabLst>
                    <a:tab pos="361950" algn="l"/>
                  </a:tabLst>
                </a:pPr>
                <a:r>
                  <a:rPr lang="vi-VN" sz="1800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Xem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một hàm số xác định trên nửa khoảng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[0 ;+ </m:t>
                    </m:r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hãy tìm tiệm cận ngang của đồ thị hàm số đó.</a:t>
                </a:r>
              </a:p>
              <a:p>
                <a:pPr lvl="0" algn="just">
                  <a:lnSpc>
                    <a:spcPct val="160000"/>
                  </a:lnSpc>
                  <a:tabLst>
                    <a:tab pos="361950" algn="l"/>
                  </a:tabLst>
                </a:pPr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Nêu nhận xét về nồng độ muối trong bể khi thời gian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1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càng lớn</a:t>
                </a:r>
                <a:r>
                  <a:rPr lang="vi-VN" sz="1800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2" y="413319"/>
                <a:ext cx="8081583" cy="3591561"/>
              </a:xfrm>
              <a:prstGeom prst="rect">
                <a:avLst/>
              </a:prstGeom>
              <a:blipFill>
                <a:blip r:embed="rId3"/>
                <a:stretch>
                  <a:fillRect l="-603" r="-679" b="-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972" y="4275732"/>
            <a:ext cx="1073743" cy="5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6001" y="262393"/>
            <a:ext cx="8515847" cy="460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34" y="386990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9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3434" y="880406"/>
                <a:ext cx="8116882" cy="389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Sau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phút, ta có: khối lượng muối trong bể là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25 . 30 . 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750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(gam</a:t>
                </a: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hể </a:t>
                </a:r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 của lượng nước trong bể là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5 000+25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(lít</a:t>
                </a: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nồng độ muối sau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phút </a:t>
                </a: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750</m:t>
                          </m:r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5 000+25</m:t>
                          </m:r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200+</m:t>
                          </m:r>
                          <m:r>
                            <a:rPr lang="en-US" sz="1800" b="0" i="1" smtClean="0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m:rPr>
                          <m:nor/>
                        </m:rPr>
                        <a:rPr lang="vi-VN" sz="180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gam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800" b="0" i="1" kern="100" smtClean="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nl-NL" sz="1800" i="1" kern="10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1800" b="0" i="1" kern="100" smtClean="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kern="100" smtClean="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100" smtClean="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kern="100" smtClean="0">
                          <a:latin typeface="+mj-lt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200+</m:t>
                          </m:r>
                          <m:r>
                            <a:rPr lang="en-US" sz="1800" i="1">
                              <a:solidFill>
                                <a:srgbClr val="DADADA">
                                  <a:lumMod val="10000"/>
                                </a:srgbClr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800" i="1" kern="100">
                              <a:latin typeface="+mj-lt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nl-NL" sz="1800" i="1" kern="100" smtClean="0"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100" smtClean="0">
                              <a:latin typeface="+mj-lt"/>
                              <a:cs typeface="Times New Roman" panose="02020603050405020304" pitchFamily="18" charset="0"/>
                            </a:rPr>
                            <m:t>30−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+mj-lt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+mj-lt"/>
                                  <a:cs typeface="Times New Roman" panose="02020603050405020304" pitchFamily="18" charset="0"/>
                                </a:rPr>
                                <m:t>6 000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+mj-lt"/>
                                  <a:cs typeface="Times New Roman" panose="02020603050405020304" pitchFamily="18" charset="0"/>
                                </a:rPr>
                                <m:t>200+</m:t>
                              </m:r>
                              <m:r>
                                <a:rPr lang="en-US" sz="1800" i="1">
                                  <a:solidFill>
                                    <a:srgbClr val="DADADA">
                                      <a:lumMod val="10000"/>
                                    </a:srgbClr>
                                  </a:solidFill>
                                  <a:latin typeface="+mj-lt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30</m:t>
                      </m:r>
                    </m:oMath>
                  </m:oMathPara>
                </a14:m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cs typeface="Times New Roman" panose="02020603050405020304" pitchFamily="18" charset="0"/>
                      </a:rPr>
                      <m:t>=30</m:t>
                    </m:r>
                  </m:oMath>
                </a14:m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100"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kern="100" smtClean="0"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17)</a:t>
                </a:r>
                <a:endParaRPr lang="en-US" sz="1800" dirty="0">
                  <a:solidFill>
                    <a:srgbClr val="DADADA">
                      <a:lumMod val="10000"/>
                    </a:srgb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34" y="880406"/>
                <a:ext cx="8116882" cy="3899273"/>
              </a:xfrm>
              <a:prstGeom prst="rect">
                <a:avLst/>
              </a:prstGeom>
              <a:blipFill>
                <a:blip r:embed="rId3"/>
                <a:stretch>
                  <a:fillRect l="-676" b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6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6001" y="262393"/>
            <a:ext cx="8515847" cy="460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01630" y="3088019"/>
                <a:ext cx="8216624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có đồ thị hàm số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=30</m:t>
                    </m:r>
                  </m:oMath>
                </a14:m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 tiệm cận ngang, tức </a:t>
                </a: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smtClean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1800" dirty="0">
                    <a:solidFill>
                      <a:srgbClr val="DADADA">
                        <a:lumMod val="10000"/>
                      </a:srgb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càng lớn thì nồng độ muối trong bể sẽ tiến gần đến mức 30 gam/lít. Lúc đó, nồng độ muối trong bể sẽ gần như bằng nồng độ muối trong nước muối được bơm vào bể.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0" y="3088019"/>
                <a:ext cx="8216624" cy="1289071"/>
              </a:xfrm>
              <a:prstGeom prst="rect">
                <a:avLst/>
              </a:prstGeom>
              <a:blipFill>
                <a:blip r:embed="rId3"/>
                <a:stretch>
                  <a:fillRect l="-593" r="-668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94" y="747858"/>
            <a:ext cx="3495060" cy="22253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630" y="386990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900" b="1" i="1" u="sng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900" b="1" i="1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71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161568" y="592611"/>
            <a:ext cx="4020325" cy="313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Darker Grotesque Black"/>
              </a:rPr>
              <a:t>LUYỆN</a:t>
            </a:r>
            <a:r>
              <a:rPr kumimoji="0" lang="en-US" sz="7000" b="1" i="0" u="none" strike="noStrike" kern="0" cap="none" spc="0" normalizeH="0" noProof="0" dirty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Darker Grotesque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noProof="0" dirty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Darker Grotesque Black"/>
              </a:rPr>
              <a:t>TẬP</a:t>
            </a:r>
            <a:endParaRPr kumimoji="0" lang="en-US" sz="7000" b="0" i="0" u="none" strike="noStrike" kern="0" cap="none" spc="0" normalizeH="0" baseline="0" noProof="0" dirty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86" y="2102639"/>
            <a:ext cx="2832482" cy="22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91;p34"/>
          <p:cNvSpPr txBox="1">
            <a:spLocks/>
          </p:cNvSpPr>
          <p:nvPr/>
        </p:nvSpPr>
        <p:spPr>
          <a:xfrm>
            <a:off x="878977" y="2914779"/>
            <a:ext cx="7386032" cy="179699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487E"/>
                </a:solidFill>
                <a:latin typeface="+mj-lt"/>
              </a:rPr>
              <a:t>BÀI 3: ĐƯỜNG TIỆM CẬN CỦA ĐỒ THỊ HÀM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739" y="376455"/>
            <a:ext cx="782250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 dirty="0">
                <a:solidFill>
                  <a:srgbClr val="C00000"/>
                </a:solidFill>
                <a:latin typeface="+mj-lt"/>
                <a:ea typeface="+mn-ea"/>
                <a:cs typeface="Arial" panose="020B0604020202020204" pitchFamily="34" charset="0"/>
              </a:rPr>
              <a:t>CHƯƠNG I: ỨNG DỤNG ĐẠO HÀM ĐỂ KHẢO SÁT VÀ VẼ ĐỒ THỊ CỦA HÀM 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27" y="4134950"/>
            <a:ext cx="1188078" cy="120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885" y="662396"/>
            <a:ext cx="78360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143E63"/>
              </a:buClr>
              <a:buSzPts val="3000"/>
              <a:defRPr/>
            </a:pPr>
            <a:r>
              <a:rPr lang="en-US" sz="2100" b="1" dirty="0" err="1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Phần</a:t>
            </a:r>
            <a:r>
              <a:rPr lang="en-US" sz="2100" b="1" dirty="0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 1 : </a:t>
            </a:r>
            <a:r>
              <a:rPr lang="en-US" sz="2100" b="1" dirty="0" err="1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Trắc</a:t>
            </a:r>
            <a:r>
              <a:rPr lang="en-US" sz="2100" b="1" dirty="0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 </a:t>
            </a:r>
            <a:r>
              <a:rPr lang="en-US" sz="2100" b="1" dirty="0" err="1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nghiệm</a:t>
            </a:r>
            <a:r>
              <a:rPr lang="en-US" sz="2100" b="1" dirty="0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 </a:t>
            </a:r>
            <a:r>
              <a:rPr lang="en-US" sz="2100" b="1" dirty="0" err="1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nhiều</a:t>
            </a:r>
            <a:r>
              <a:rPr lang="en-US" sz="2100" b="1" dirty="0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 </a:t>
            </a:r>
            <a:r>
              <a:rPr lang="en-US" sz="2100" b="1" dirty="0" err="1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lựa</a:t>
            </a:r>
            <a:r>
              <a:rPr lang="en-US" sz="2100" b="1" dirty="0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 </a:t>
            </a:r>
            <a:r>
              <a:rPr lang="en-US" sz="2100" b="1" dirty="0" err="1">
                <a:solidFill>
                  <a:srgbClr val="3467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chọn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Merriweather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35607" y="1316437"/>
                <a:ext cx="7016630" cy="43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fr-FR" sz="17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17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vi-VN" sz="1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bảng biến thiên như hình vẽ</a:t>
                </a:r>
                <a:endParaRPr lang="en-US" sz="17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7" y="1316437"/>
                <a:ext cx="7016630" cy="436273"/>
              </a:xfrm>
              <a:prstGeom prst="rect">
                <a:avLst/>
              </a:prstGeom>
              <a:blipFill>
                <a:blip r:embed="rId5"/>
                <a:stretch>
                  <a:fillRect l="-52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156554" y="4031242"/>
            <a:ext cx="457200" cy="4135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Ảnh có chứa biểu đồ&#10;&#10;Mô tả được tạo tự động"/>
          <p:cNvPicPr/>
          <p:nvPr/>
        </p:nvPicPr>
        <p:blipFill>
          <a:blip r:embed="rId7"/>
          <a:stretch>
            <a:fillRect/>
          </a:stretch>
        </p:blipFill>
        <p:spPr>
          <a:xfrm>
            <a:off x="3172456" y="1941529"/>
            <a:ext cx="3164731" cy="13558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40428" y="3439855"/>
                <a:ext cx="4373313" cy="43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700" dirty="0">
                    <a:latin typeface="+mj-lt"/>
                    <a:ea typeface="Calibri" panose="020F0502020204030204" pitchFamily="34" charset="0"/>
                  </a:rPr>
                  <a:t>Đường tiệm cận đứng của đồ thị hàm số</a:t>
                </a:r>
                <a14:m>
                  <m:oMath xmlns:m="http://schemas.openxmlformats.org/officeDocument/2006/math">
                    <m:r>
                      <a:rPr lang="vi-VN" sz="1700" i="1">
                        <a:latin typeface="+mj-lt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1700" i="1">
                        <a:latin typeface="+mj-lt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+mj-lt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+mj-lt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1700" dirty="0">
                    <a:latin typeface="+mj-lt"/>
                    <a:ea typeface="Calibri" panose="020F0502020204030204" pitchFamily="34" charset="0"/>
                  </a:rPr>
                  <a:t> là</a:t>
                </a:r>
                <a:endParaRPr lang="en-US" sz="1700" dirty="0"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28" y="3439855"/>
                <a:ext cx="4373313" cy="437427"/>
              </a:xfrm>
              <a:prstGeom prst="rect">
                <a:avLst/>
              </a:prstGeom>
              <a:blipFill>
                <a:blip r:embed="rId8"/>
                <a:stretch>
                  <a:fillRect l="-976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2233" y="4082864"/>
                <a:ext cx="7645179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en-US" sz="1700" kern="10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7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1700" kern="10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en-US" sz="1700" kern="100" smtClean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1700" kern="1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7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1700" kern="1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700" kern="10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1700" kern="10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C</a:t>
                </a:r>
                <a:r>
                  <a:rPr lang="en-US" sz="1700" kern="10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7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700" kern="10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1700" kern="10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D</a:t>
                </a:r>
                <a:r>
                  <a:rPr lang="en-US" sz="1700" kern="10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7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700" kern="10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 kern="100">
                  <a:solidFill>
                    <a:srgbClr val="000000"/>
                  </a:solidFill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33" y="4082864"/>
                <a:ext cx="7645179" cy="353943"/>
              </a:xfrm>
              <a:prstGeom prst="rect">
                <a:avLst/>
              </a:prstGeom>
              <a:blipFill>
                <a:blip r:embed="rId9"/>
                <a:stretch>
                  <a:fillRect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26" grpId="0" animBg="1"/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55593" y="819201"/>
                <a:ext cx="5992898" cy="3315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kern="1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kern="1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2. 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100" kern="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1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1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1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1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nl-NL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en-US" sz="2100" b="0" i="0" kern="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100" kern="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100" kern="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à:</m:t>
                      </m:r>
                    </m:oMath>
                  </m:oMathPara>
                </a14:m>
                <a:endParaRPr lang="en-US" sz="2100" kern="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300000"/>
                  </a:lnSpc>
                </a:pPr>
                <a:r>
                  <a:rPr lang="en-US" sz="2100" kern="1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A. </a:t>
                </a:r>
                <a14:m>
                  <m:oMath xmlns:m="http://schemas.openxmlformats.org/officeDocument/2006/math"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100" kern="1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2100" kern="100" dirty="0" smtClean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100" kern="1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100" kern="1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100" kern="100" dirty="0" smtClean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300000"/>
                  </a:lnSpc>
                </a:pPr>
                <a:r>
                  <a:rPr lang="en-US" sz="2100" kern="1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2100" kern="1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100" kern="1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 D</a:t>
                </a:r>
                <a:r>
                  <a:rPr lang="en-US" sz="2100" kern="1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100" kern="1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00" kern="100" dirty="0">
                  <a:solidFill>
                    <a:srgbClr val="000000"/>
                  </a:solidFill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93" y="819201"/>
                <a:ext cx="5992898" cy="3315844"/>
              </a:xfrm>
              <a:prstGeom prst="rect">
                <a:avLst/>
              </a:prstGeom>
              <a:blipFill>
                <a:blip r:embed="rId6"/>
                <a:stretch>
                  <a:fillRect l="-1221" b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5208104" y="2710869"/>
            <a:ext cx="520413" cy="48508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51277" y="1010031"/>
                <a:ext cx="5992898" cy="2964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kern="1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2100" kern="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1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1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nl-NL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nl-NL" sz="2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2100" b="0" i="0" kern="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100" kern="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100" kern="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à:</m:t>
                      </m:r>
                    </m:oMath>
                  </m:oMathPara>
                </a14:m>
                <a:endParaRPr lang="en-US" sz="2100" kern="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en-US" sz="2100" b="1" kern="1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100" kern="1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1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1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</a:t>
                </a:r>
                <a:r>
                  <a:rPr lang="en-US" sz="21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1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1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</a:t>
                </a:r>
                <a:r>
                  <a:rPr lang="en-US" sz="21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</a:t>
                </a:r>
                <a:r>
                  <a:rPr lang="en-US" sz="21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D</a:t>
                </a:r>
                <a:r>
                  <a:rPr lang="en-US" sz="21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1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77" y="1010031"/>
                <a:ext cx="5992898" cy="2964786"/>
              </a:xfrm>
              <a:prstGeom prst="rect">
                <a:avLst/>
              </a:prstGeom>
              <a:blipFill>
                <a:blip r:embed="rId6"/>
                <a:stretch>
                  <a:fillRect l="-1220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376093" y="2702917"/>
            <a:ext cx="520413" cy="48508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951055" y="3249037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61942" y="890343"/>
                <a:ext cx="6772126" cy="3057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b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100" b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2100" b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100" b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4. 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10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1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10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m:rPr>
                        <m:nor/>
                      </m:rPr>
                      <a:rPr lang="vi-VN" sz="21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vi-VN" sz="21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r>
                  <a:rPr lang="en-US" sz="2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tiệm </a:t>
                </a:r>
                <a:r>
                  <a:rPr lang="vi-VN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cận?</a:t>
                </a:r>
                <a:endParaRPr lang="en-US" sz="2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1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1</a:t>
                </a:r>
                <a:r>
                  <a:rPr lang="en-US" sz="21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vi-VN" sz="21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1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vi-VN" sz="21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2.</a:t>
                </a:r>
                <a:r>
                  <a:rPr lang="en-US" sz="21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                  </a:t>
                </a:r>
                <a:r>
                  <a:rPr lang="vi-VN" sz="21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1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1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3</a:t>
                </a:r>
                <a:r>
                  <a:rPr lang="vi-VN" sz="21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  <a:r>
                  <a:rPr lang="en-US" sz="21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                    </a:t>
                </a:r>
                <a:r>
                  <a:rPr lang="vi-VN" sz="21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2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21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4.</a:t>
                </a:r>
                <a:endParaRPr lang="en-US" sz="21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42" y="890343"/>
                <a:ext cx="6772126" cy="3057184"/>
              </a:xfrm>
              <a:prstGeom prst="rect">
                <a:avLst/>
              </a:prstGeom>
              <a:blipFill>
                <a:blip r:embed="rId6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146852" y="3588560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8125" y="943495"/>
                <a:ext cx="7400282" cy="3102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29920" algn="l"/>
                  </a:tabLst>
                </a:pPr>
                <a:r>
                  <a:rPr lang="vi-VN" sz="1900" b="1" dirty="0" smtClean="0">
                    <a:latin typeface="+mj-lt"/>
                    <a:ea typeface="Calibri" panose="020F0502020204030204" pitchFamily="34" charset="0"/>
                  </a:rPr>
                  <a:t>Câu </a:t>
                </a:r>
                <a:r>
                  <a:rPr lang="vi-VN" sz="1900" b="1" dirty="0">
                    <a:latin typeface="+mj-lt"/>
                    <a:ea typeface="Calibri" panose="020F0502020204030204" pitchFamily="34" charset="0"/>
                  </a:rPr>
                  <a:t>5</a:t>
                </a:r>
                <a:r>
                  <a:rPr lang="vi-VN" sz="1900" dirty="0">
                    <a:latin typeface="+mj-lt"/>
                    <a:ea typeface="Calibri" panose="020F0502020204030204" pitchFamily="34" charset="0"/>
                  </a:rPr>
                  <a:t>. </a:t>
                </a:r>
                <a:r>
                  <a:rPr lang="vi-VN" sz="1900" spc="-20" dirty="0">
                    <a:latin typeface="+mj-lt"/>
                    <a:ea typeface="Calibri" panose="020F0502020204030204" pitchFamily="34" charset="0"/>
                  </a:rPr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+mj-lt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1900" spc="-20" dirty="0">
                    <a:latin typeface="+mj-lt"/>
                    <a:ea typeface="Calibri" panose="020F0502020204030204" pitchFamily="34" charset="0"/>
                  </a:rPr>
                  <a:t> để đường tiệm cận </a:t>
                </a:r>
                <a:endParaRPr lang="en-US" sz="1900" spc="-20" dirty="0" smtClean="0"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ms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ố </m:t>
                      </m:r>
                      <m:r>
                        <a:rPr lang="vi-VN" sz="1900" i="1">
                          <a:latin typeface="+mj-lt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vi-VN" sz="1900" i="1">
                          <a:latin typeface="+mj-lt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+mj-lt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900" i="1">
                                  <a:latin typeface="+mj-lt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1900" i="1">
                                  <a:latin typeface="+mj-lt"/>
                                  <a:ea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vi-VN" sz="1900" i="1">
                                  <a:latin typeface="+mj-lt"/>
                                  <a:ea typeface="Calibri" panose="020F0502020204030204" pitchFamily="34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vi-VN" sz="1900" i="1">
                              <a:latin typeface="+mj-lt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vi-VN" sz="1900" i="1">
                              <a:latin typeface="+mj-lt"/>
                              <a:ea typeface="Calibri" panose="020F0502020204030204" pitchFamily="34" charset="0"/>
                            </a:rPr>
                            <m:t>−3</m:t>
                          </m:r>
                        </m:num>
                        <m:den>
                          <m:r>
                            <a:rPr lang="vi-VN" sz="1900" i="1">
                              <a:latin typeface="+mj-lt"/>
                              <a:ea typeface="Calibri" panose="020F0502020204030204" pitchFamily="34" charset="0"/>
                            </a:rPr>
                            <m:t>4−</m:t>
                          </m:r>
                          <m:r>
                            <a:rPr lang="vi-VN" sz="1900" i="1">
                              <a:latin typeface="+mj-lt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1900" spc="-20">
                          <a:latin typeface="+mj-lt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1900" b="0" i="1" spc="-20" smtClean="0">
                          <a:latin typeface="+mj-lt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vi-VN" sz="1900" i="1">
                          <a:latin typeface="+mj-lt"/>
                          <a:ea typeface="Calibri" panose="020F050202020403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sz="1900" i="1">
                              <a:latin typeface="+mj-lt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latin typeface="+mj-lt"/>
                              <a:ea typeface="Calibri" panose="020F0502020204030204" pitchFamily="34" charset="0"/>
                            </a:rPr>
                            <m:t>−1;2</m:t>
                          </m:r>
                        </m:e>
                      </m:d>
                      <m:r>
                        <a:rPr lang="en-US" sz="1900" b="0" i="0" smtClean="0">
                          <a:latin typeface="+mj-lt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1900" b="1" kern="100" dirty="0" smtClean="0"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 marL="985838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1900" kern="100" dirty="0" smtClean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      </a:t>
                </a:r>
                <a:r>
                  <a:rPr lang="vi-VN" sz="1900" kern="100" dirty="0" smtClean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A. </a:t>
                </a:r>
                <a:r>
                  <a:rPr lang="en-US" sz="1900" kern="100" dirty="0" smtClean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1900" kern="100" dirty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.	</a:t>
                </a:r>
                <a:r>
                  <a:rPr lang="en-US" sz="1900" kern="100" dirty="0">
                    <a:latin typeface="+mj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smtClean="0">
                    <a:latin typeface="+mj-lt"/>
                    <a:ea typeface="Aptos"/>
                    <a:cs typeface="Times New Roman" panose="02020603050405020304" pitchFamily="18" charset="0"/>
                  </a:rPr>
                  <a:t>            </a:t>
                </a:r>
                <a:r>
                  <a:rPr lang="vi-VN" sz="1900" kern="100" dirty="0" smtClean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B</a:t>
                </a:r>
                <a:r>
                  <a:rPr lang="vi-VN" sz="1900" kern="100" dirty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1900" kern="100" dirty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.	</a:t>
                </a:r>
                <a:endParaRPr lang="en-US" sz="1900" kern="100" dirty="0" smtClean="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 marL="985838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1900" kern="100" dirty="0" smtClean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     </a:t>
                </a:r>
                <a:r>
                  <a:rPr lang="vi-VN" sz="1900" kern="100" dirty="0" smtClean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C</a:t>
                </a:r>
                <a:r>
                  <a:rPr lang="vi-VN" sz="1900" kern="100" dirty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9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vi-VN" sz="1900" kern="100" dirty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.	</a:t>
                </a:r>
                <a:r>
                  <a:rPr lang="en-US" sz="1900" kern="100" dirty="0">
                    <a:latin typeface="+mj-lt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smtClean="0">
                    <a:latin typeface="+mj-lt"/>
                    <a:ea typeface="Aptos"/>
                    <a:cs typeface="Times New Roman" panose="02020603050405020304" pitchFamily="18" charset="0"/>
                  </a:rPr>
                  <a:t>            </a:t>
                </a:r>
                <a:r>
                  <a:rPr lang="vi-VN" sz="1900" kern="100" dirty="0" smtClean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D</a:t>
                </a:r>
                <a:r>
                  <a:rPr lang="vi-VN" sz="1900" kern="100" dirty="0">
                    <a:solidFill>
                      <a:srgbClr val="000000"/>
                    </a:solidFill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1900" b="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1900" kern="100" dirty="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25" y="943495"/>
                <a:ext cx="7400282" cy="3102837"/>
              </a:xfrm>
              <a:prstGeom prst="rect">
                <a:avLst/>
              </a:prstGeom>
              <a:blipFill>
                <a:blip r:embed="rId6"/>
                <a:stretch>
                  <a:fillRect l="-824" b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8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816142" y="1098598"/>
                <a:ext cx="6548629" cy="3457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250000"/>
                  </a:lnSpc>
                  <a:tabLst>
                    <a:tab pos="629920" algn="l"/>
                  </a:tabLst>
                </a:pPr>
                <a:r>
                  <a:rPr lang="vi-VN" sz="1700" b="1" kern="100" dirty="0">
                    <a:latin typeface="+mj-lt"/>
                    <a:ea typeface="Aptos"/>
                    <a:cs typeface="Times New Roman" panose="02020603050405020304" pitchFamily="18" charset="0"/>
                  </a:rPr>
                  <a:t>Câu 1:</a:t>
                </a:r>
                <a:r>
                  <a:rPr lang="vi-VN" sz="1700" kern="100" dirty="0"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1700" kern="100" dirty="0"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vi-VN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)=3</m:t>
                    </m:r>
                  </m:oMath>
                </a14:m>
                <a:r>
                  <a:rPr lang="vi-VN" sz="1700" kern="100" dirty="0"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vi-VN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700" i="1" kern="100">
                            <a:effectLst/>
                            <a:latin typeface="+mj-lt"/>
                            <a:ea typeface="Aptos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700" i="1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rPr>
                      <m:t>)=−3</m:t>
                    </m:r>
                  </m:oMath>
                </a14:m>
                <a:r>
                  <a:rPr lang="vi-VN" sz="1700" kern="100" dirty="0">
                    <a:effectLst/>
                    <a:latin typeface="+mj-lt"/>
                    <a:ea typeface="Aptos"/>
                    <a:cs typeface="Times New Roman" panose="02020603050405020304" pitchFamily="18" charset="0"/>
                  </a:rPr>
                  <a:t>. </a:t>
                </a:r>
                <a:endParaRPr lang="en-US" sz="1700" kern="100" dirty="0"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3599815" algn="l"/>
                    <a:tab pos="5039995" algn="l"/>
                  </a:tabLst>
                </a:pPr>
                <a:r>
                  <a:rPr lang="vi-VN" sz="1700" dirty="0" smtClea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a) Đồ thị hàm số có 2 đường tiệm cận ngang là </a:t>
                </a:r>
                <a14:m>
                  <m:oMath xmlns:m="http://schemas.openxmlformats.org/officeDocument/2006/math">
                    <m:r>
                      <a:rPr lang="vi-VN" sz="1700" b="0" i="1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1700" b="0" i="1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vi-VN" sz="17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700" b="0" i="1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1700" b="0" i="1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rPr>
                      <m:t>=−3</m:t>
                    </m:r>
                  </m:oMath>
                </a14:m>
                <a:r>
                  <a:rPr lang="vi-VN" sz="17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7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3599815" algn="l"/>
                    <a:tab pos="5039995" algn="l"/>
                  </a:tabLst>
                </a:pPr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b) Đồ thị hàm số có 2 đường tiệm cận đứng là </a:t>
                </a:r>
                <a14:m>
                  <m:oMath xmlns:m="http://schemas.openxmlformats.org/officeDocument/2006/math"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=−3</m:t>
                    </m:r>
                  </m:oMath>
                </a14:m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7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3599815" algn="l"/>
                    <a:tab pos="5039995" algn="l"/>
                  </a:tabLst>
                </a:pPr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c) Đồ thị hàm số có duy nhất một đường tiệm cận ngang.</a:t>
                </a:r>
                <a:endParaRPr lang="en-US" sz="17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3599815" algn="l"/>
                    <a:tab pos="5039995" algn="l"/>
                  </a:tabLst>
                </a:pPr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d) Đồ thị hàm số có 2 đường tiệm cận ngang là </a:t>
                </a:r>
                <a14:m>
                  <m:oMath xmlns:m="http://schemas.openxmlformats.org/officeDocument/2006/math"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1700" b="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</a:rPr>
                      <m:t>=−3</m:t>
                    </m:r>
                  </m:oMath>
                </a14:m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vi-VN" sz="1700" dirty="0">
                    <a:solidFill>
                      <a:srgbClr val="000000"/>
                    </a:solidFill>
                    <a:latin typeface="+mj-lt"/>
                    <a:ea typeface="Malgun Gothic" panose="020B0503020000020004" pitchFamily="34" charset="-127"/>
                  </a:rPr>
                  <a:t> </a:t>
                </a:r>
                <a:endParaRPr lang="en-US" sz="17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42" y="1098598"/>
                <a:ext cx="6548629" cy="3457934"/>
              </a:xfrm>
              <a:prstGeom prst="rect">
                <a:avLst/>
              </a:prstGeom>
              <a:blipFill>
                <a:blip r:embed="rId3"/>
                <a:stretch>
                  <a:fillRect l="-652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94" y="2220952"/>
            <a:ext cx="406774" cy="3868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+mj-lt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594" y="2877504"/>
            <a:ext cx="374961" cy="3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593" y="3546385"/>
            <a:ext cx="374961" cy="3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593" y="4175127"/>
            <a:ext cx="374961" cy="3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835746" y="469386"/>
                <a:ext cx="5851301" cy="411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450" b="1" dirty="0">
                    <a:latin typeface="+mj-lt"/>
                    <a:ea typeface="Malgun Gothic" panose="020B0503020000020004" pitchFamily="34" charset="-127"/>
                  </a:rPr>
                  <a:t>Câu 2: </a:t>
                </a:r>
                <a:r>
                  <a:rPr lang="vi-VN" sz="1450" dirty="0">
                    <a:effectLst/>
                    <a:latin typeface="+mj-lt"/>
                    <a:ea typeface="Malgun Gothic" panose="020B0503020000020004" pitchFamily="34" charset="-127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1450" i="1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450" i="1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450" i="1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450" i="1">
                            <a:effectLst/>
                            <a:latin typeface="+mj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450" i="1">
                            <a:effectLst/>
                            <a:latin typeface="+mj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1450" dirty="0">
                    <a:effectLst/>
                    <a:latin typeface="+mj-lt"/>
                    <a:ea typeface="Malgun Gothic" panose="020B0503020000020004" pitchFamily="34" charset="-127"/>
                  </a:rPr>
                  <a:t> có bảng</a:t>
                </a:r>
                <a:r>
                  <a:rPr lang="vi-VN" sz="1450" dirty="0">
                    <a:effectLst/>
                    <a:latin typeface="+mj-lt"/>
                    <a:ea typeface="Aptos"/>
                  </a:rPr>
                  <a:t> </a:t>
                </a:r>
                <a:r>
                  <a:rPr lang="vi-VN" sz="1450" dirty="0">
                    <a:effectLst/>
                    <a:latin typeface="+mj-lt"/>
                    <a:ea typeface="Malgun Gothic" panose="020B0503020000020004" pitchFamily="34" charset="-127"/>
                  </a:rPr>
                  <a:t>biến thiên </a:t>
                </a:r>
                <a:r>
                  <a:rPr lang="vi-VN" sz="1450" dirty="0" smtClean="0">
                    <a:effectLst/>
                    <a:latin typeface="+mj-lt"/>
                    <a:ea typeface="Malgun Gothic" panose="020B0503020000020004" pitchFamily="34" charset="-127"/>
                  </a:rPr>
                  <a:t>sau </a:t>
                </a:r>
                <a:r>
                  <a:rPr lang="vi-VN" sz="1450" dirty="0">
                    <a:effectLst/>
                    <a:latin typeface="+mj-lt"/>
                    <a:ea typeface="Malgun Gothic" panose="020B0503020000020004" pitchFamily="34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vi-VN" sz="1450" i="1" smtClean="0">
                        <a:effectLst/>
                        <a:latin typeface="+mj-lt"/>
                        <a:ea typeface="Malgun Gothic" panose="020B0503020000020004" pitchFamily="34" charset="-127"/>
                      </a:rPr>
                      <m:t>𝑚</m:t>
                    </m:r>
                  </m:oMath>
                </a14:m>
                <a:r>
                  <a:rPr lang="vi-VN" sz="1450" dirty="0">
                    <a:effectLst/>
                    <a:latin typeface="+mj-lt"/>
                    <a:ea typeface="Malgun Gothic" panose="020B0503020000020004" pitchFamily="34" charset="-127"/>
                  </a:rPr>
                  <a:t> là tham số)</a:t>
                </a:r>
                <a:endParaRPr lang="en-US" sz="145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46" y="469386"/>
                <a:ext cx="5851301" cy="411844"/>
              </a:xfrm>
              <a:prstGeom prst="rect">
                <a:avLst/>
              </a:prstGeom>
              <a:blipFill>
                <a:blip r:embed="rId3"/>
                <a:stretch>
                  <a:fillRect l="-31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79" y="2887088"/>
            <a:ext cx="343467" cy="3266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82" y="2411503"/>
            <a:ext cx="315598" cy="288803"/>
          </a:xfrm>
          <a:prstGeom prst="rect">
            <a:avLst/>
          </a:prstGeom>
        </p:spPr>
      </p:pic>
      <p:pic>
        <p:nvPicPr>
          <p:cNvPr id="59" name="Picture 58" descr="A math problem with arrows and numbers&#10;&#10;Description automatically generated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0601" y="1060896"/>
            <a:ext cx="4233269" cy="12524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835746" y="2192790"/>
                <a:ext cx="786298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1600" kern="100" dirty="0" smtClean="0">
                    <a:solidFill>
                      <a:srgbClr val="000000"/>
                    </a:solidFill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Đồ thị hàm số </a:t>
                </a:r>
                <a:r>
                  <a:rPr lang="vi-VN" sz="1600" kern="100" dirty="0" smtClean="0">
                    <a:solidFill>
                      <a:srgbClr val="000000"/>
                    </a:solidFill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 đúng </a:t>
                </a:r>
                <a:r>
                  <a:rPr lang="vi-VN" sz="1600" kern="100" dirty="0" smtClean="0">
                    <a:solidFill>
                      <a:srgbClr val="000000"/>
                    </a:solidFill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 đường tiệm cận đứng và 1 đường tiệm cận ngang với mọi </a:t>
                </a:r>
                <a14:m>
                  <m:oMath xmlns:m="http://schemas.openxmlformats.org/officeDocument/2006/math"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kern="100" dirty="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1600" kern="100" dirty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b) Đồ thị </a:t>
                </a:r>
                <a:r>
                  <a:rPr lang="vi-VN" sz="1600" kern="100" dirty="0" smtClean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hàm </a:t>
                </a:r>
                <a:r>
                  <a:rPr lang="vi-VN" sz="1600" kern="100" dirty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số có đúng 2 đường tiệm cận đứng và 2 đường tiệm cận ngang với </a:t>
                </a:r>
                <a:r>
                  <a:rPr lang="vi-VN" sz="1600" kern="100" dirty="0" smtClean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mọi</a:t>
                </a:r>
                <a:r>
                  <a:rPr lang="en-US" sz="1600" kern="100" dirty="0" smtClean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{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2}.</m:t>
                    </m:r>
                  </m:oMath>
                </a14:m>
                <a:endParaRPr lang="en-US" sz="1600" kern="100" dirty="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1600" kern="100" dirty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c) Đồ thị hàm số có đúng 2 đường tiệm cận đứng và 2 đường tiệm cận ngang với mọi </a:t>
                </a:r>
                <a14:m>
                  <m:oMath xmlns:m="http://schemas.openxmlformats.org/officeDocument/2006/math"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kern="100" dirty="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1600" kern="100" dirty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d) Đường thẳng </a:t>
                </a:r>
                <a14:m>
                  <m:oMath xmlns:m="http://schemas.openxmlformats.org/officeDocument/2006/math"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kern="100">
                        <a:solidFill>
                          <a:srgbClr val="000000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1600" kern="100" dirty="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một tiệm cận đứng của đồ thị hàm số.</a:t>
                </a:r>
                <a:endParaRPr lang="en-US" sz="1600" kern="100" dirty="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46" y="2192790"/>
                <a:ext cx="7862980" cy="2554545"/>
              </a:xfrm>
              <a:prstGeom prst="rect">
                <a:avLst/>
              </a:prstGeom>
              <a:blipFill>
                <a:blip r:embed="rId8"/>
                <a:stretch>
                  <a:fillRect l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79" y="4304973"/>
            <a:ext cx="343467" cy="326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82" y="3846315"/>
            <a:ext cx="315598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32" y="3122623"/>
            <a:ext cx="459581" cy="437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32" y="1781923"/>
            <a:ext cx="422291" cy="386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32" y="2452273"/>
            <a:ext cx="422291" cy="386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7211" y="211535"/>
                <a:ext cx="6619461" cy="416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3: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800" kern="10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Đồ thị hàm số có duy nhất một đường tiệm cận.</a:t>
                </a:r>
                <a:endParaRPr lang="en-US" sz="1800" kern="10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b) Đồ thị hàm số có tiệm cận ngang là đường thẳng </a:t>
                </a: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2.</m:t>
                    </m:r>
                  </m:oMath>
                </a14:m>
                <a:endParaRPr lang="en-US" sz="1800" kern="10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c) Đồ thị hàm số có tiệm cận đứng là đường thẳng </a:t>
                </a: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endParaRPr lang="en-US" sz="1800" kern="10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d) Đồ thị hàm số có tiệm cận ngang là đường thẳng </a:t>
                </a: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=−2.</m:t>
                    </m:r>
                  </m:oMath>
                </a14:m>
                <a:endParaRPr lang="en-US" sz="1800" kern="100">
                  <a:solidFill>
                    <a:srgbClr val="000000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11" y="211535"/>
                <a:ext cx="6619461" cy="4163319"/>
              </a:xfrm>
              <a:prstGeom prst="rect">
                <a:avLst/>
              </a:prstGeom>
              <a:blipFill>
                <a:blip r:embed="rId5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32" y="3792973"/>
            <a:ext cx="459581" cy="4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64" y="1802558"/>
            <a:ext cx="459581" cy="437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64" y="2538361"/>
            <a:ext cx="422291" cy="386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64" y="3223545"/>
            <a:ext cx="422291" cy="386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09530" y="147500"/>
                <a:ext cx="6951827" cy="417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4: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kern="100" smtClean="0"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1800" kern="100">
                  <a:solidFill>
                    <a:srgbClr val="000000"/>
                  </a:solidFill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Hàm số có tập xác định </a:t>
                </a: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=(−1;1)</m:t>
                    </m:r>
                  </m:oMath>
                </a14:m>
                <a:r>
                  <a:rPr lang="en-US" sz="1800" kern="100">
                    <a:solidFill>
                      <a:srgbClr val="000000"/>
                    </a:solidFill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 kern="100">
                  <a:solidFill>
                    <a:srgbClr val="000000"/>
                  </a:solidFill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b) Đồ thị hàm số có 2 đường tiệm cận ngang là </a:t>
                </a: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=1 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1800" kern="100">
                    <a:solidFill>
                      <a:srgbClr val="000000"/>
                    </a:solidFill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 kern="100">
                  <a:solidFill>
                    <a:srgbClr val="000000"/>
                  </a:solidFill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c) Đồ thị hàm số có 2 đường tiệm cân đứng là </a:t>
                </a: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kern="100">
                    <a:solidFill>
                      <a:srgbClr val="000000"/>
                    </a:solidFill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endParaRPr lang="en-US" sz="1800" kern="100">
                  <a:solidFill>
                    <a:srgbClr val="000000"/>
                  </a:solidFill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1800" kern="100">
                    <a:solidFill>
                      <a:srgbClr val="000000"/>
                    </a:solidFill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d) Hàm số có một cực trị.</a:t>
                </a:r>
                <a:endParaRPr lang="en-US" sz="1800" kern="100">
                  <a:solidFill>
                    <a:srgbClr val="000000"/>
                  </a:solidFill>
                  <a:latin typeface="+mn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30" y="147500"/>
                <a:ext cx="6951827" cy="4172489"/>
              </a:xfrm>
              <a:prstGeom prst="rect">
                <a:avLst/>
              </a:prstGeom>
              <a:blipFill>
                <a:blip r:embed="rId5"/>
                <a:stretch>
                  <a:fillRect l="-701" b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63" y="3882933"/>
            <a:ext cx="459581" cy="4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42" y="27451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3: Câu trắc nghiệm trả lời ngắn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88662" y="975884"/>
                <a:ext cx="8128509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1:</m:t>
                    </m:r>
                  </m:oMath>
                </a14:m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Cho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hàm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có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bảng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biến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thiên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như</a:t>
                </a:r>
                <a:r>
                  <a:rPr lang="en-US" sz="24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sau</a:t>
                </a:r>
                <a:endParaRPr lang="en-US" sz="2400" kern="100" dirty="0" smtClean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400" kern="100" dirty="0" smtClean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400" kern="100" dirty="0" smtClean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Tổng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tiệm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cận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đứng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,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tiệm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cận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ngang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đồ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thị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hàm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đã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cho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là</a:t>
                </a:r>
                <a:endParaRPr lang="en-US" sz="2400" kern="100" dirty="0" smtClean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endPara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62" y="975884"/>
                <a:ext cx="8128509" cy="3970318"/>
              </a:xfrm>
              <a:prstGeom prst="rect">
                <a:avLst/>
              </a:prstGeom>
              <a:blipFill>
                <a:blip r:embed="rId3"/>
                <a:stretch>
                  <a:fillRect l="-1124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88662" y="4408965"/>
            <a:ext cx="836179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...........................................................................................................................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765" y="1635576"/>
            <a:ext cx="3970364" cy="1386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17694" y="4351853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694" y="4351853"/>
                <a:ext cx="3866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2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0"/>
          <p:cNvSpPr/>
          <p:nvPr/>
        </p:nvSpPr>
        <p:spPr>
          <a:xfrm rot="-2700000" flipH="1">
            <a:off x="219187" y="3036056"/>
            <a:ext cx="241831" cy="20958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110740" y="695398"/>
            <a:ext cx="507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 dirty="0">
                <a:solidFill>
                  <a:srgbClr val="EC7951">
                    <a:lumMod val="75000"/>
                  </a:srgbClr>
                </a:solidFill>
                <a:latin typeface="+mj-lt"/>
                <a:ea typeface="+mn-ea"/>
                <a:sym typeface="Merriweather Sans"/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0936" y="2019216"/>
            <a:ext cx="35128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sz="21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1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1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tiệm cận ngang</a:t>
            </a:r>
            <a:endParaRPr lang="en-US" sz="21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0936" y="2906319"/>
            <a:ext cx="42062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sz="21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vi-VN" sz="21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1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tiệm cận </a:t>
            </a:r>
            <a:r>
              <a:rPr lang="en-US" sz="21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endParaRPr lang="vi-VN" sz="2100" b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0936" y="3793423"/>
            <a:ext cx="65379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sz="21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vi-VN" sz="21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Đường </a:t>
            </a:r>
            <a:r>
              <a:rPr lang="vi-VN" sz="21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tiệm cận </a:t>
            </a:r>
            <a:r>
              <a:rPr lang="en-US" sz="21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endParaRPr lang="vi-VN" sz="2100" b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97" y="2030410"/>
            <a:ext cx="1615699" cy="2186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42" y="27451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3: Câu trắc nghiệm trả lời ngắn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88662" y="975884"/>
                <a:ext cx="8128509" cy="1285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2400" b="1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400" b="1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kern="100" smtClean="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kern="100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kern="100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kern="100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sz="2400" b="0" i="1" kern="100" smtClean="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kern="100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kern="100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kern="100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kern="100" smtClean="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kern="100" smtClean="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 kern="100" smtClean="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62" y="975884"/>
                <a:ext cx="8128509" cy="1285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9050" y="3898603"/>
            <a:ext cx="836179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...........................................................................................................................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17694" y="375753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694" y="3757538"/>
                <a:ext cx="3866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9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42" y="27451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3: Câu trắc nghiệm trả lời ngắn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88662" y="975884"/>
                <a:ext cx="8128509" cy="1944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400" b="1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3: 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Cho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kern="100" smtClean="0"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ố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 smtClean="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kern="100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kern="100" smtClean="0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kern="100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,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Gọi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a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tiệm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cận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đứng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, b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tiệm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cận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ngang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đồ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thị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hàm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đã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cho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Tính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giá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trị</a:t>
                </a:r>
                <a:r>
                  <a:rPr lang="en-US" sz="2400" kern="100" dirty="0" smtClean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b="0" i="1" kern="100" smtClean="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kern="100" smtClean="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62" y="975884"/>
                <a:ext cx="8128509" cy="1944058"/>
              </a:xfrm>
              <a:prstGeom prst="rect">
                <a:avLst/>
              </a:prstGeom>
              <a:blipFill>
                <a:blip r:embed="rId3"/>
                <a:stretch>
                  <a:fillRect l="-1124" r="-1124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17694" y="3757538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𝟔𝟎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694" y="3757538"/>
                <a:ext cx="5245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9050" y="3898603"/>
            <a:ext cx="836179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...........................................................................................................................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6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405517"/>
            <a:ext cx="8230840" cy="432550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892" y="3673503"/>
            <a:ext cx="384554" cy="1057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1174" y="742166"/>
            <a:ext cx="2705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BÀI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 Sans"/>
              </a:rPr>
              <a:t> TẬP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Merriweather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31052" y="1592542"/>
                <a:ext cx="7505700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57200">
                  <a:spcAft>
                    <a:spcPts val="500"/>
                  </a:spcAft>
                  <a:buClrTx/>
                  <a:tabLst>
                    <a:tab pos="18097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 (</m:t>
                      </m:r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SGK</m:t>
                      </m:r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 b="1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27) 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 kern="12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12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12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kern="12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000" b="0" i="1" kern="12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kern="12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kern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000" kern="12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s-ES" sz="2000" kern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52" y="1592542"/>
                <a:ext cx="7505700" cy="739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88485" y="2469878"/>
                <a:ext cx="5010813" cy="1766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300000"/>
                  </a:lnSpc>
                  <a:buClrTx/>
                </a:pPr>
                <a:r>
                  <a:rPr lang="en-US" sz="2000" kern="12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000" kern="1200">
                    <a:ea typeface="+mn-ea"/>
                    <a:cs typeface="+mn-cs"/>
                  </a:rPr>
                  <a:t>        	    </a:t>
                </a:r>
                <a:r>
                  <a:rPr lang="en-US" sz="2000" kern="1200" smtClean="0">
                    <a:ea typeface="+mn-ea"/>
                    <a:cs typeface="+mn-cs"/>
                  </a:rPr>
                  <a:t>			 </a:t>
                </a:r>
                <a:r>
                  <a:rPr lang="en-US" sz="2000" kern="1200">
                    <a:ea typeface="+mn-ea"/>
                    <a:cs typeface="+mn-cs"/>
                  </a:rPr>
                  <a:t>B.</a:t>
                </a:r>
                <a:r>
                  <a:rPr lang="en-US" sz="2000" kern="1200"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000" kern="1200">
                    <a:ea typeface="+mn-ea"/>
                    <a:cs typeface="+mn-cs"/>
                  </a:rPr>
                  <a:t>     </a:t>
                </a:r>
                <a:endParaRPr lang="en-US" sz="2000" kern="1200" smtClean="0">
                  <a:ea typeface="+mn-ea"/>
                  <a:cs typeface="+mn-cs"/>
                </a:endParaRPr>
              </a:p>
              <a:p>
                <a:pPr defTabSz="457200">
                  <a:lnSpc>
                    <a:spcPct val="300000"/>
                  </a:lnSpc>
                  <a:buClrTx/>
                </a:pPr>
                <a:r>
                  <a:rPr lang="en-US" sz="2000" kern="12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2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kern="1200">
                    <a:ea typeface="+mn-ea"/>
                    <a:cs typeface="+mn-cs"/>
                  </a:rPr>
                  <a:t>         	  </a:t>
                </a:r>
                <a:r>
                  <a:rPr lang="en-US" sz="2000" kern="1200" smtClean="0">
                    <a:ea typeface="+mn-ea"/>
                    <a:cs typeface="+mn-cs"/>
                  </a:rPr>
                  <a:t>			 D</a:t>
                </a:r>
                <a:r>
                  <a:rPr lang="en-US" sz="2000" kern="1200">
                    <a:ea typeface="+mn-ea"/>
                    <a:cs typeface="+mn-cs"/>
                  </a:rPr>
                  <a:t>.</a:t>
                </a:r>
                <a:r>
                  <a:rPr lang="en-US" sz="2000" kern="1200"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000" kern="120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85" y="2469878"/>
                <a:ext cx="5010813" cy="1766574"/>
              </a:xfrm>
              <a:prstGeom prst="rect">
                <a:avLst/>
              </a:prstGeom>
              <a:blipFill>
                <a:blip r:embed="rId5"/>
                <a:stretch>
                  <a:fillRect l="-1217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167724" y="2857865"/>
            <a:ext cx="533400" cy="4953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srgbClr val="F1EFE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405517"/>
            <a:ext cx="8230840" cy="432550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1053" y="681946"/>
                <a:ext cx="7505700" cy="1511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 typeface="Arial"/>
                  <a:buNone/>
                  <a:tabLst>
                    <a:tab pos="1809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2 (</m:t>
                      </m:r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SGK</m:t>
                      </m:r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27)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 typeface="Arial"/>
                  <a:buNone/>
                  <a:tabLst>
                    <a:tab pos="1809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+3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+5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l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</m:oMath>
                  </m:oMathPara>
                </a14:m>
                <a:endPara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53" y="681946"/>
                <a:ext cx="7505700" cy="1511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61264" y="2310978"/>
                <a:ext cx="501081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      	    </a:t>
                </a:r>
                <a:r>
                  <a:rPr kumimoji="0" 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			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B.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   </a:t>
                </a:r>
                <a:endPara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lvl="0" defTabSz="457200">
                  <a:lnSpc>
                    <a:spcPct val="300000"/>
                  </a:lnSpc>
                  <a:buClrTx/>
                </a:pPr>
                <a:r>
                  <a:rPr kumimoji="0" 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r>
                  <a:rPr kumimoji="0" 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	  </a:t>
                </a:r>
                <a:r>
                  <a:rPr kumimoji="0" 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			 D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.</a:t>
                </a:r>
                <a:r>
                  <a:rPr kumimoji="0" 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264" y="2310978"/>
                <a:ext cx="5010813" cy="1938992"/>
              </a:xfrm>
              <a:prstGeom prst="rect">
                <a:avLst/>
              </a:prstGeom>
              <a:blipFill>
                <a:blip r:embed="rId4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279023" y="2695676"/>
            <a:ext cx="533400" cy="4953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1EF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6853" y="181249"/>
            <a:ext cx="886968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SGK-tr27)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thị hàm số ở Hình 18a, Hình 18b đều có đường tiệm cận ngang là đường thẳng màu đỏ. Hỏi đó là đồ thị của hàm số nào trong các hàm số sau?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2" y="1304015"/>
            <a:ext cx="6803918" cy="2615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9350" y="4245275"/>
                <a:ext cx="2147063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0" y="4245275"/>
                <a:ext cx="2147063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645450" y="4245275"/>
                <a:ext cx="2143279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450" y="4245275"/>
                <a:ext cx="2143279" cy="652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827766" y="4245275"/>
                <a:ext cx="1720151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766" y="4245275"/>
                <a:ext cx="1720151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1" grpId="0"/>
      <p:bldP spid="6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365" y="222037"/>
            <a:ext cx="81778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9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04705" y="502790"/>
                <a:ext cx="7594024" cy="4570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fr-FR" sz="17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17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18a, </a:t>
                </a:r>
                <a:r>
                  <a:rPr lang="fr-FR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17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7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700" kern="100" dirty="0" smtClean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0" i="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700" b="0" i="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b="0" i="0" kern="100" smtClean="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1700" b="0" i="0" kern="100" smtClean="0"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7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đó, đồ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 ở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18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 đồ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fr-FR" sz="1700" kern="100" dirty="0" err="1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1700" kern="1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18b,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i="1" kern="100" smtClean="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700" i="1" kern="100" smtClean="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1700" kern="100" dirty="0" smtClean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fr-FR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700" kern="100" dirty="0" smtClean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0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7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sz="1700" kern="100" dirty="0" smtClean="0">
                  <a:effectLst/>
                  <a:latin typeface="Times New Roman" panose="02020603050405020304" pitchFamily="18" charset="0"/>
                  <a:ea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đó, đồ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 ở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Hinh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700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18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 đồ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0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7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7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05" y="502790"/>
                <a:ext cx="7594024" cy="4570867"/>
              </a:xfrm>
              <a:prstGeom prst="rect">
                <a:avLst/>
              </a:prstGeom>
              <a:blipFill>
                <a:blip r:embed="rId3"/>
                <a:stretch>
                  <a:fillRect l="-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5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7696" y="107883"/>
                <a:ext cx="8623182" cy="111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4 (</m:t>
                      </m:r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SGK</m:t>
                      </m:r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6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27)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ó)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96" y="107883"/>
                <a:ext cx="8623182" cy="1113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77696" y="1436756"/>
            <a:ext cx="67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379162" y="4131927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97783" y="1395917"/>
                <a:ext cx="6691012" cy="360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6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6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16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6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16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∖{2}</m:t>
                    </m:r>
                  </m:oMath>
                </a14:m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∞,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 = 2</m:t>
                    </m:r>
                  </m:oMath>
                </a14:m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1,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6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=− 1</m:t>
                    </m:r>
                  </m:oMath>
                </a14:m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16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đó, đồ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1600" b="0" i="0" kern="100" smtClean="0">
                          <a:effectLst/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83" y="1395917"/>
                <a:ext cx="6691012" cy="3606500"/>
              </a:xfrm>
              <a:prstGeom prst="rect">
                <a:avLst/>
              </a:prstGeom>
              <a:blipFill>
                <a:blip r:embed="rId5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7696" y="107883"/>
                <a:ext cx="8623182" cy="1071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4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SGK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27)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đứ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ngang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(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ế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u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ó)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ỗ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sau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−3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96" y="107883"/>
                <a:ext cx="8623182" cy="1071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77696" y="1436756"/>
            <a:ext cx="67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379162" y="4131927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3440" y="1340260"/>
                <a:ext cx="6510114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 kern="100" smtClean="0">
                    <a:latin typeface="+mn-lt"/>
                    <a:ea typeface="Georgia" panose="02040502050405020303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vi-VN" sz="1600" kern="100">
                    <a:latin typeface="+mn-lt"/>
                    <a:ea typeface="Georgia" panose="02040502050405020303" pitchFamily="18" charset="0"/>
                    <a:cs typeface="Times New Roman" panose="02020603050405020304" pitchFamily="18" charset="0"/>
                  </a:rPr>
                  <a:t>xác định là </a:t>
                </a:r>
                <a14:m>
                  <m:oMath xmlns:m="http://schemas.openxmlformats.org/officeDocument/2006/math">
                    <m:r>
                      <a:rPr lang="vi-VN" sz="16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16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∖{1}</m:t>
                    </m:r>
                  </m:oMath>
                </a14:m>
                <a:r>
                  <a:rPr lang="vi-VN" sz="1600" kern="100">
                    <a:effectLst/>
                    <a:latin typeface="+mn-lt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600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limLow>
                        <m:limLow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en-US" sz="1600" i="1" kern="100">
                          <a:ea typeface="Aptos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 =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en-US" sz="1600" i="1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kern="100">
                    <a:effectLst/>
                    <a:latin typeface="+mn-lt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đường thẳng </a:t>
                </a:r>
                <a14:m>
                  <m:oMath xmlns:m="http://schemas.openxmlformats.org/officeDocument/2006/math"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600" kern="100">
                    <a:effectLst/>
                    <a:latin typeface="+mn-lt"/>
                    <a:ea typeface="Georgia" panose="02040502050405020303" pitchFamily="18" charset="0"/>
                    <a:cs typeface="Times New Roman" panose="02020603050405020304" pitchFamily="18" charset="0"/>
                  </a:rPr>
                  <a:t> tiệm cận đứng của đồ thị hàm số đã cho.</a:t>
                </a:r>
                <a:endParaRPr lang="en-US" sz="1600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kern="100" smtClean="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en-US" sz="1600" i="1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kern="100">
                    <a:effectLst/>
                    <a:latin typeface="+mn-lt"/>
                    <a:ea typeface="Aptos"/>
                    <a:cs typeface="Times New Roman" panose="02020603050405020304" pitchFamily="18" charset="0"/>
                  </a:rPr>
                  <a:t>Vậy đồ thị hàm số không có tiệm cận </a:t>
                </a:r>
                <a:r>
                  <a:rPr lang="en-US" sz="1600" kern="100" smtClean="0">
                    <a:effectLst/>
                    <a:latin typeface="+mn-lt"/>
                    <a:ea typeface="Aptos"/>
                    <a:cs typeface="Times New Roman" panose="02020603050405020304" pitchFamily="18" charset="0"/>
                  </a:rPr>
                  <a:t>ngang.</a:t>
                </a:r>
              </a:p>
              <a:p>
                <a:pPr marL="285750" indent="-285750"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600" kern="100" smtClean="0">
                    <a:effectLst/>
                    <a:latin typeface="+mn-lt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 cận xiên của đồ thị hàm số đã cho có dạng y = </a:t>
                </a:r>
                <a14:m>
                  <m:oMath xmlns:m="http://schemas.openxmlformats.org/officeDocument/2006/math"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600" kern="100" smtClean="0">
                    <a:effectLst/>
                    <a:latin typeface="+mn-lt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600" kern="100">
                  <a:effectLst/>
                  <a:latin typeface="+mn-lt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440" y="1340260"/>
                <a:ext cx="6510114" cy="3477875"/>
              </a:xfrm>
              <a:prstGeom prst="rect">
                <a:avLst/>
              </a:prstGeom>
              <a:blipFill>
                <a:blip r:embed="rId5"/>
                <a:stretch>
                  <a:fillRect l="-562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4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7696" y="107883"/>
                <a:ext cx="8623182" cy="1071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4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SGK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27)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đứ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ngang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(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ế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u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ó)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ỗ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sau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−3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96" y="107883"/>
                <a:ext cx="8623182" cy="1071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77696" y="1436756"/>
            <a:ext cx="67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379162" y="4131927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97783" y="1301276"/>
                <a:ext cx="6788408" cy="368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600" kern="10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sz="16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kumimoji="0" lang="nl-NL" sz="1600" b="0" i="1" strike="noStrike" kern="1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1600" b="0" i="1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𝑏</m:t>
                      </m:r>
                      <m:r>
                        <a:rPr kumimoji="0" lang="nl-NL" sz="1600" b="0" i="1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limLow>
                        <m:limLowPr>
                          <m:ctrlP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limLowPr>
                        <m:e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𝑙𝑖𝑚</m:t>
                          </m:r>
                        </m:e>
                        <m:lim>
                          <m: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→+∞</m:t>
                          </m:r>
                        </m:lim>
                      </m:limLow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 [</m:t>
                      </m:r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−2</m:t>
                      </m:r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]=</m:t>
                      </m:r>
                      <m:limLow>
                        <m:limLowPr>
                          <m:ctrlP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limLowPr>
                        <m:e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𝑙𝑖𝑚</m:t>
                          </m:r>
                        </m:e>
                        <m:lim>
                          <m: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→+∞</m:t>
                          </m:r>
                        </m:lim>
                      </m:limLow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 </m:t>
                      </m:r>
                      <m:d>
                        <m:dPr>
                          <m:ctrlP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600" b="0" i="1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nl-NL" sz="1600" b="0" i="1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1600" b="0" i="1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600" b="0" i="1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nl-NL" sz="1600" b="0" i="1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nl-NL" sz="1600" b="0" i="1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  <a:sym typeface="Arial"/>
                                </a:rPr>
                                <m:t>−3</m:t>
                              </m:r>
                              <m:r>
                                <a:rPr kumimoji="0" lang="en-US" sz="1600" b="0" i="1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nl-NL" sz="1600" b="0" i="1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  <a:sym typeface="Arial"/>
                                </a:rPr>
                                <m:t>+2</m:t>
                              </m:r>
                            </m:num>
                            <m:den>
                              <m:r>
                                <a:rPr kumimoji="0" lang="en-US" sz="1600" b="0" i="1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nl-NL" sz="1600" b="0" i="1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  <a:sym typeface="Arial"/>
                                </a:rPr>
                                <m:t>−1</m:t>
                              </m:r>
                            </m:den>
                          </m:f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−2</m:t>
                          </m:r>
                          <m: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limLow>
                        <m:limLowPr>
                          <m:ctrlP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limLowPr>
                        <m:e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𝑙𝑖𝑚</m:t>
                          </m:r>
                        </m:e>
                        <m:lim>
                          <m: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→+∞</m:t>
                          </m:r>
                        </m:lim>
                      </m:limLow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 </m:t>
                      </m:r>
                      <m:f>
                        <m:fPr>
                          <m:ctrlP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num>
                        <m:den>
                          <m:r>
                            <a:rPr kumimoji="0" lang="en-US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nl-NL" sz="1600" b="0" i="1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den>
                      </m:f>
                      <m:r>
                        <a:rPr kumimoji="0" lang="nl-NL" sz="1600" b="0" i="1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=−1</m:t>
                      </m:r>
                    </m:oMath>
                  </m:oMathPara>
                </a14:m>
                <a:endParaRPr kumimoji="0" lang="en-US" sz="1600" b="0" i="1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  <a:sym typeface="Arial"/>
                  </a:rPr>
                  <a:t>Vậy đường thẳng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nl-NL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=2</m:t>
                    </m:r>
                    <m:r>
                      <a:rPr kumimoji="0" lang="en-US" sz="1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nl-NL" sz="1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nl-NL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nl-NL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  <a:sym typeface="Arial"/>
                  </a:rPr>
                  <a:t> là tiệm cận xiên của đồ thị hàm số đã cho (khi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→+∞)</m:t>
                    </m:r>
                  </m:oMath>
                </a14:m>
                <a:r>
                  <a:rPr kumimoji="0" lang="nl-NL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  <a:sym typeface="Arial"/>
                </a:endParaRPr>
              </a:p>
              <a:p>
                <a:pPr lvl="0" algn="just">
                  <a:lnSpc>
                    <a:spcPct val="15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ự, 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16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6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nl-NL" sz="1600" i="1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1600" i="1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16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16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Georgia" panose="02040502050405020303" pitchFamily="18" charset="0"/>
                        </a:rPr>
                        <m:t> </m:t>
                      </m:r>
                      <m:limLow>
                        <m:limLowPr>
                          <m:ctrlP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limLowPr>
                        <m:e>
                          <m:r>
                            <a:rPr kumimoji="0" lang="nl-N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𝑙𝑖𝑚</m:t>
                          </m:r>
                        </m:e>
                        <m:lim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nl-N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→−∞</m:t>
                          </m:r>
                        </m:lim>
                      </m:limLow>
                      <m:r>
                        <a:rPr kumimoji="0" lang="nl-N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 [</m:t>
                      </m:r>
                      <m:r>
                        <a:rPr kumimoji="0" lang="en-US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nl-N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−2</m:t>
                      </m:r>
                      <m:r>
                        <a:rPr kumimoji="0" lang="en-US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nl-N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]=−1</m:t>
                      </m:r>
                    </m:oMath>
                  </m:oMathPara>
                </a14:m>
                <a:endParaRPr kumimoji="0" lang="nl-NL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Georgia" panose="02040502050405020303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  <a:sym typeface="Arial"/>
                  </a:rPr>
                  <a:t>nên </a:t>
                </a:r>
                <a:r>
                  <a:rPr kumimoji="0" lang="nl-NL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  <a:sym typeface="Arial"/>
                  </a:rPr>
                  <a:t>đường thẳng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=2</m:t>
                    </m:r>
                    <m:r>
                      <a:rPr kumimoji="0" lang="en-US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nl-NL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1 </m:t>
                    </m:r>
                  </m:oMath>
                </a14:m>
                <a:r>
                  <a:rPr kumimoji="0" lang="nl-NL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  <a:sym typeface="Arial"/>
                  </a:rPr>
                  <a:t>là tiệm cận xiên của đồ thị hàm số đã cho (khi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→</m:t>
                    </m:r>
                    <m:r>
                      <a:rPr kumimoji="0" lang="nl-NL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  <a:sym typeface="Arial"/>
                      </a:rPr>
                      <m:t>∞)</m:t>
                    </m:r>
                  </m:oMath>
                </a14:m>
                <a:r>
                  <a:rPr kumimoji="0" lang="nl-NL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83" y="1301276"/>
                <a:ext cx="6788408" cy="3685240"/>
              </a:xfrm>
              <a:prstGeom prst="rect">
                <a:avLst/>
              </a:prstGeom>
              <a:blipFill>
                <a:blip r:embed="rId5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5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7696" y="107883"/>
                <a:ext cx="8623182" cy="1030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4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SGK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27)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đứ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ngang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(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ế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u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ó)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ỗ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sau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−3+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96" y="107883"/>
                <a:ext cx="8623182" cy="1030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77696" y="1381099"/>
            <a:ext cx="67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379162" y="4131927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42124" y="1318395"/>
                <a:ext cx="6691012" cy="362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nl-NL" sz="1600" kern="100" dirty="0" smtClean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Tập xác định là </a:t>
                </a:r>
                <a14:m>
                  <m:oMath xmlns:m="http://schemas.openxmlformats.org/officeDocument/2006/math">
                    <m:r>
                      <a:rPr lang="nl-NL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16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∖{0}</m:t>
                    </m:r>
                  </m:oMath>
                </a14:m>
                <a:r>
                  <a:rPr lang="nl-NL" sz="16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∞</m:t>
                      </m:r>
                      <m:r>
                        <a:rPr lang="en-US" sz="16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d>
                        <m:d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kern="100">
                                      <a:effectLst/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∞</m:t>
                      </m:r>
                      <m:r>
                        <a:rPr lang="en-US" sz="1600" b="0" i="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kern="100" smtClean="0"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kern="100" smtClean="0"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00">
                          <a:latin typeface="Times New Roman" panose="02020603050405020304" pitchFamily="18" charset="0"/>
                          <a:ea typeface="Aptos"/>
                          <a:cs typeface="Times New Roman" panose="02020603050405020304" pitchFamily="18" charset="0"/>
                        </a:rPr>
                        <m:t>Do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3)]=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=0;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3)]=</m:t>
                      </m:r>
                      <m:limLow>
                        <m:limLow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kern="100" smtClean="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1600" kern="100" dirty="0" smtClean="0">
                  <a:effectLst/>
                  <a:latin typeface="Times New Roman" panose="02020603050405020304" pitchFamily="18" charset="0"/>
                  <a:ea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</a:pP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24" y="1318395"/>
                <a:ext cx="6691012" cy="3628366"/>
              </a:xfrm>
              <a:prstGeom prst="rect">
                <a:avLst/>
              </a:prstGeom>
              <a:blipFill>
                <a:blip r:embed="rId5"/>
                <a:stretch>
                  <a:fillRect l="-547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1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25944" y="911151"/>
            <a:ext cx="752624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Darker Grotesque Black"/>
              </a:rPr>
              <a:t>I. </a:t>
            </a:r>
            <a:r>
              <a:rPr lang="en-US" sz="40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arker Grotesque Black"/>
              </a:rPr>
              <a:t>ĐƯỜNG TIỆM CẬN NGANG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50831" y="781454"/>
            <a:ext cx="402032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VẬN DỤNG</a:t>
            </a:r>
            <a:endParaRPr kumimoji="0" lang="en-US" sz="7000" b="1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Darker Grotesque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79" y="2222800"/>
            <a:ext cx="2514479" cy="2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11809" y="259119"/>
                <a:ext cx="7851904" cy="419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5 (</m:t>
                    </m:r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SGK</m:t>
                    </m:r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27)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lượng sản phẩm bán được của một công ty trong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(tháng) được tính theo công thức </a:t>
                </a:r>
              </a:p>
              <a:p>
                <a:pPr lvl="0" algn="just">
                  <a:lnSpc>
                    <a:spcPct val="16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8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18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200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fr-FR" sz="18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1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1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1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đó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≥ 1</m:t>
                      </m:r>
                    </m:oMath>
                  </m:oMathPara>
                </a14:m>
                <a:endParaRPr lang="en-US" sz="1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r">
                  <a:lnSpc>
                    <a:spcPct val="160000"/>
                  </a:lnSpc>
                  <a:defRPr/>
                </a:pPr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(Nguồn: R. Larson and B. Edwards, Calculus 10e, Cengage 2014</a:t>
                </a:r>
                <a:r>
                  <a:rPr lang="vi-VN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Xem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hàm số xác định trên nửa khoảng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[1;+∞),</m:t>
                    </m:r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tìm tiệm cận ngang của đồ thị hàm số đó</a:t>
                </a:r>
                <a:r>
                  <a:rPr lang="vi-VN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Nêu nhận xét về số lượng sản phẩm bán được của công ty đó trong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(tháng) khi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đủ lớn. 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09" y="259119"/>
                <a:ext cx="7851904" cy="4190506"/>
              </a:xfrm>
              <a:prstGeom prst="rect">
                <a:avLst/>
              </a:prstGeom>
              <a:blipFill>
                <a:blip r:embed="rId3"/>
                <a:stretch>
                  <a:fillRect l="-699" r="-621" b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69357" y="4351857"/>
            <a:ext cx="594356" cy="6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7433" y="416369"/>
            <a:ext cx="69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800" b="1" i="1" u="sng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9357" y="4351857"/>
            <a:ext cx="594356" cy="6927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7433" y="837540"/>
                <a:ext cx="8019833" cy="3582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700" kern="100" smtClean="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fr-FR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7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=200</m:t>
                      </m:r>
                      <m:d>
                        <m:dPr>
                          <m:ctrlPr>
                            <a:rPr lang="en-US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7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5−</m:t>
                          </m:r>
                          <m:f>
                            <m:fPr>
                              <m:ctrlPr>
                                <a:rPr lang="en-US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fr-FR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sz="17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1700" b="0" i="1" kern="100" smtClean="0">
                          <a:latin typeface="Cambria Math" panose="020405030504060302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1700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∈[1;+∞)</m:t>
                      </m:r>
                    </m:oMath>
                  </m:oMathPara>
                </a14:m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700" kern="100"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m:t>ó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 200</m:t>
                      </m:r>
                      <m:d>
                        <m:dPr>
                          <m:ctrlP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i="1" kern="100">
                              <a:effectLst/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5−</m:t>
                          </m:r>
                          <m:f>
                            <m:fPr>
                              <m:ctrlP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sz="1700" i="1" kern="100">
                                  <a:effectLst/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700" i="1" kern="100">
                          <a:effectLst/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=1000.</m:t>
                      </m:r>
                    </m:oMath>
                  </m:oMathPara>
                </a14:m>
                <a:endParaRPr lang="en-US" sz="1700" i="1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Vậy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đường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thẳng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 = 1 000</m:t>
                    </m:r>
                  </m:oMath>
                </a14:m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tiệm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cận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ngang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đồ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thị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hàm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đã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cho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nửa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khoảng</a:t>
                </a:r>
                <a:r>
                  <a:rPr lang="en-US" sz="17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[1; + ∞).</m:t>
                    </m:r>
                  </m:oMath>
                </a14:m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ty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33" y="837540"/>
                <a:ext cx="8019833" cy="3582391"/>
              </a:xfrm>
              <a:prstGeom prst="rect">
                <a:avLst/>
              </a:prstGeom>
              <a:blipFill>
                <a:blip r:embed="rId4"/>
                <a:stretch>
                  <a:fillRect l="-456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7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1"/>
          <p:cNvSpPr/>
          <p:nvPr/>
        </p:nvSpPr>
        <p:spPr>
          <a:xfrm>
            <a:off x="212300" y="1077281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544504" y="1824644"/>
            <a:ext cx="62915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nhớ kiến thức trong bài. 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thành các bài tập trong </a:t>
            </a: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SBT</a:t>
            </a:r>
            <a:r>
              <a:rPr lang="en-US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Chuẩn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bị bài mới</a:t>
            </a: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kern="100">
                <a:ea typeface="Calibri" panose="020F0502020204030204" pitchFamily="34" charset="0"/>
                <a:cs typeface="Times New Roman" panose="02020603050405020304" pitchFamily="18" charset="0"/>
              </a:rPr>
              <a:t>“Bài 4: Khảo sát sự biến thiên và vẽ đồ thị của hàm số”.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824" y="855212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 dirty="0">
                <a:solidFill>
                  <a:srgbClr val="313F60"/>
                </a:solidFill>
                <a:latin typeface="+mj-lt"/>
                <a:ea typeface="+mn-ea"/>
                <a:sym typeface="Merriweather Sans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78234" y="809634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300" b="1" dirty="0">
                <a:solidFill>
                  <a:schemeClr val="accent3">
                    <a:lumMod val="25000"/>
                  </a:schemeClr>
                </a:solidFill>
                <a:latin typeface="+mn-lt"/>
              </a:rPr>
              <a:t>CẢM ƠN </a:t>
            </a:r>
            <a:r>
              <a:rPr lang="en-US" sz="4300" b="1" dirty="0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CÁC EM</a:t>
            </a:r>
            <a:r>
              <a:rPr lang="en-US" sz="4300" b="1" dirty="0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/>
            </a:r>
            <a:br>
              <a:rPr lang="en-US" sz="4300" b="1" dirty="0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</a:br>
            <a:r>
              <a:rPr lang="vi-VN" sz="4300" b="1" dirty="0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ĐÃ </a:t>
            </a:r>
            <a:r>
              <a:rPr lang="vi-VN" sz="4300" b="1" dirty="0">
                <a:solidFill>
                  <a:schemeClr val="accent3">
                    <a:lumMod val="25000"/>
                  </a:schemeClr>
                </a:solidFill>
                <a:latin typeface="+mn-lt"/>
              </a:rPr>
              <a:t>THAM GIA BÀI HỌC!</a:t>
            </a:r>
            <a:endParaRPr sz="4300" b="1" dirty="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44729">
            <a:off x="7026228" y="2618153"/>
            <a:ext cx="170702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24140" y="421423"/>
            <a:ext cx="8087120" cy="43175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85695">
            <a:off x="7855086" y="3637866"/>
            <a:ext cx="950237" cy="10181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33593" y="971120"/>
            <a:ext cx="7252914" cy="1235531"/>
            <a:chOff x="396239" y="377742"/>
            <a:chExt cx="7252914" cy="12355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396239" y="377742"/>
                  <a:ext cx="7252914" cy="12355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C00000"/>
                    </a:buClr>
                  </a:pPr>
                  <a:r>
                    <a:rPr lang="vi-VN" sz="1900" b="1" kern="1200" dirty="0" smtClean="0">
                      <a:solidFill>
                        <a:srgbClr val="C00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HĐ1: </a:t>
                  </a:r>
                  <a:r>
                    <a:rPr lang="en-US" sz="1900" dirty="0" err="1" smtClean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1900" dirty="0" smtClean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900" dirty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900" dirty="0" smtClean="0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               , </a:t>
                  </a:r>
                  <a:r>
                    <a:rPr lang="en-US" sz="1900" dirty="0" err="1"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ới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900" b="0" i="1" smtClea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 smtClean="0">
                          <a:effectLst/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US" sz="1900" b="0" i="1" smtClean="0">
                          <a:effectLst/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1900" i="1" smtClean="0">
                              <a:effectLst/>
                              <a:latin typeface="+mj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effectLst/>
                              <a:latin typeface="+mj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0;+∞)</m:t>
                          </m:r>
                        </m:e>
                      </m:d>
                    </m:oMath>
                  </a14:m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có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đồ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thị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là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cong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ở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Hình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10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trong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bài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toán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mở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đầu</a:t>
                  </a:r>
                  <a:r>
                    <a:rPr lang="en-US" sz="1900" dirty="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</a:t>
                  </a:r>
                  <a:r>
                    <a:rPr lang="en-US" sz="1900" dirty="0" err="1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Tìm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1900" dirty="0" smtClean="0">
                      <a:effectLst/>
                      <a:latin typeface="+mj-lt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39" y="377742"/>
                  <a:ext cx="7252914" cy="1235531"/>
                </a:xfrm>
                <a:prstGeom prst="rect">
                  <a:avLst/>
                </a:prstGeom>
                <a:blipFill>
                  <a:blip r:embed="rId4"/>
                  <a:stretch>
                    <a:fillRect l="-756" t="-25616" r="-840" b="-2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279110" y="393645"/>
                  <a:ext cx="2359813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+10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110" y="393645"/>
                  <a:ext cx="2359813" cy="6127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1588672" y="2616896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900" b="1" i="1" u="sng" strike="noStrike" kern="10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1900" b="0" i="0" u="sng" strike="noStrike" kern="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35023" y="3499778"/>
                <a:ext cx="2544864" cy="476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19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9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9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=26</m:t>
                    </m:r>
                  </m:oMath>
                </a14:m>
                <a:endParaRPr lang="en-US" sz="19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023" y="3499778"/>
                <a:ext cx="2544864" cy="476412"/>
              </a:xfrm>
              <a:prstGeom prst="rect">
                <a:avLst/>
              </a:prstGeom>
              <a:blipFill>
                <a:blip r:embed="rId6"/>
                <a:stretch>
                  <a:fillRect l="-2153" t="-641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9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494" y="688963"/>
            <a:ext cx="810775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vi-VN" sz="35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vi-VN" sz="35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500" b="1" dirty="0" smtClean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66734" y="1491496"/>
                <a:ext cx="7303273" cy="2316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1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+∞</m:t>
                        </m:r>
                      </m:lim>
                    </m:limLow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100" kern="100" dirty="0"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1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  </m:t>
                    </m:r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1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100" kern="100" dirty="0"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34" y="1491496"/>
                <a:ext cx="7303273" cy="2316019"/>
              </a:xfrm>
              <a:prstGeom prst="rect">
                <a:avLst/>
              </a:prstGeom>
              <a:blipFill>
                <a:blip r:embed="rId3"/>
                <a:stretch>
                  <a:fillRect l="-100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oogle Shape;477;p38"/>
          <p:cNvGrpSpPr/>
          <p:nvPr/>
        </p:nvGrpSpPr>
        <p:grpSpPr>
          <a:xfrm flipH="1">
            <a:off x="7339054" y="3617768"/>
            <a:ext cx="875292" cy="1081418"/>
            <a:chOff x="2733000" y="2822475"/>
            <a:chExt cx="1211975" cy="1759225"/>
          </a:xfrm>
        </p:grpSpPr>
        <p:sp>
          <p:nvSpPr>
            <p:cNvPr id="7" name="Google Shape;478;p38"/>
            <p:cNvSpPr/>
            <p:nvPr/>
          </p:nvSpPr>
          <p:spPr>
            <a:xfrm>
              <a:off x="2754000" y="4262975"/>
              <a:ext cx="595875" cy="314725"/>
            </a:xfrm>
            <a:custGeom>
              <a:avLst/>
              <a:gdLst/>
              <a:ahLst/>
              <a:cxnLst/>
              <a:rect l="l" t="t" r="r" b="b"/>
              <a:pathLst>
                <a:path w="23835" h="12589" extrusionOk="0">
                  <a:moveTo>
                    <a:pt x="11903" y="0"/>
                  </a:moveTo>
                  <a:cubicBezTo>
                    <a:pt x="8741" y="0"/>
                    <a:pt x="5867" y="2028"/>
                    <a:pt x="4869" y="5121"/>
                  </a:cubicBezTo>
                  <a:cubicBezTo>
                    <a:pt x="2040" y="5720"/>
                    <a:pt x="10" y="8220"/>
                    <a:pt x="0" y="11109"/>
                  </a:cubicBezTo>
                  <a:cubicBezTo>
                    <a:pt x="10" y="11609"/>
                    <a:pt x="70" y="12099"/>
                    <a:pt x="190" y="12589"/>
                  </a:cubicBezTo>
                  <a:lnTo>
                    <a:pt x="23835" y="12589"/>
                  </a:lnTo>
                  <a:cubicBezTo>
                    <a:pt x="23835" y="10059"/>
                    <a:pt x="21825" y="7990"/>
                    <a:pt x="19296" y="7920"/>
                  </a:cubicBezTo>
                  <a:cubicBezTo>
                    <a:pt x="19316" y="7750"/>
                    <a:pt x="19326" y="7590"/>
                    <a:pt x="19326" y="7410"/>
                  </a:cubicBezTo>
                  <a:cubicBezTo>
                    <a:pt x="19326" y="3761"/>
                    <a:pt x="16666" y="662"/>
                    <a:pt x="13067" y="92"/>
                  </a:cubicBezTo>
                  <a:cubicBezTo>
                    <a:pt x="12677" y="30"/>
                    <a:pt x="12287" y="0"/>
                    <a:pt x="1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79;p38"/>
            <p:cNvSpPr/>
            <p:nvPr/>
          </p:nvSpPr>
          <p:spPr>
            <a:xfrm>
              <a:off x="2999925" y="4263000"/>
              <a:ext cx="349950" cy="314700"/>
            </a:xfrm>
            <a:custGeom>
              <a:avLst/>
              <a:gdLst/>
              <a:ahLst/>
              <a:cxnLst/>
              <a:rect l="l" t="t" r="r" b="b"/>
              <a:pathLst>
                <a:path w="13998" h="12588" extrusionOk="0">
                  <a:moveTo>
                    <a:pt x="2080" y="1"/>
                  </a:moveTo>
                  <a:cubicBezTo>
                    <a:pt x="1371" y="1"/>
                    <a:pt x="671" y="101"/>
                    <a:pt x="1" y="301"/>
                  </a:cubicBezTo>
                  <a:cubicBezTo>
                    <a:pt x="3160" y="1221"/>
                    <a:pt x="5340" y="4120"/>
                    <a:pt x="5340" y="7409"/>
                  </a:cubicBezTo>
                  <a:cubicBezTo>
                    <a:pt x="5340" y="7589"/>
                    <a:pt x="5330" y="7749"/>
                    <a:pt x="5310" y="7919"/>
                  </a:cubicBezTo>
                  <a:cubicBezTo>
                    <a:pt x="7839" y="7979"/>
                    <a:pt x="9859" y="10058"/>
                    <a:pt x="9849" y="12588"/>
                  </a:cubicBezTo>
                  <a:lnTo>
                    <a:pt x="13998" y="12588"/>
                  </a:lnTo>
                  <a:cubicBezTo>
                    <a:pt x="13998" y="10058"/>
                    <a:pt x="11988" y="7989"/>
                    <a:pt x="9459" y="7919"/>
                  </a:cubicBezTo>
                  <a:cubicBezTo>
                    <a:pt x="9479" y="7749"/>
                    <a:pt x="9489" y="7579"/>
                    <a:pt x="9489" y="7409"/>
                  </a:cubicBezTo>
                  <a:cubicBezTo>
                    <a:pt x="9489" y="3320"/>
                    <a:pt x="6169" y="1"/>
                    <a:pt x="2080" y="1"/>
                  </a:cubicBezTo>
                  <a:close/>
                </a:path>
              </a:pathLst>
            </a:custGeom>
            <a:solidFill>
              <a:srgbClr val="8ED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80;p38"/>
            <p:cNvSpPr/>
            <p:nvPr/>
          </p:nvSpPr>
          <p:spPr>
            <a:xfrm>
              <a:off x="2733000" y="4258425"/>
              <a:ext cx="621625" cy="323275"/>
            </a:xfrm>
            <a:custGeom>
              <a:avLst/>
              <a:gdLst/>
              <a:ahLst/>
              <a:cxnLst/>
              <a:rect l="l" t="t" r="r" b="b"/>
              <a:pathLst>
                <a:path w="24865" h="12931" extrusionOk="0">
                  <a:moveTo>
                    <a:pt x="12747" y="343"/>
                  </a:moveTo>
                  <a:cubicBezTo>
                    <a:pt x="13124" y="343"/>
                    <a:pt x="13505" y="373"/>
                    <a:pt x="13887" y="434"/>
                  </a:cubicBezTo>
                  <a:cubicBezTo>
                    <a:pt x="17406" y="994"/>
                    <a:pt x="19996" y="4023"/>
                    <a:pt x="19986" y="7592"/>
                  </a:cubicBezTo>
                  <a:cubicBezTo>
                    <a:pt x="19986" y="7732"/>
                    <a:pt x="19976" y="7882"/>
                    <a:pt x="19966" y="8022"/>
                  </a:cubicBezTo>
                  <a:lnTo>
                    <a:pt x="19966" y="8092"/>
                  </a:lnTo>
                  <a:cubicBezTo>
                    <a:pt x="19966" y="8132"/>
                    <a:pt x="19976" y="8182"/>
                    <a:pt x="20006" y="8222"/>
                  </a:cubicBezTo>
                  <a:cubicBezTo>
                    <a:pt x="20036" y="8252"/>
                    <a:pt x="20076" y="8272"/>
                    <a:pt x="20126" y="8282"/>
                  </a:cubicBezTo>
                  <a:cubicBezTo>
                    <a:pt x="22495" y="8322"/>
                    <a:pt x="24425" y="10221"/>
                    <a:pt x="24505" y="12591"/>
                  </a:cubicBezTo>
                  <a:lnTo>
                    <a:pt x="1170" y="12591"/>
                  </a:lnTo>
                  <a:cubicBezTo>
                    <a:pt x="1070" y="12161"/>
                    <a:pt x="1020" y="11731"/>
                    <a:pt x="1020" y="11291"/>
                  </a:cubicBezTo>
                  <a:cubicBezTo>
                    <a:pt x="1030" y="8492"/>
                    <a:pt x="2990" y="6072"/>
                    <a:pt x="5729" y="5483"/>
                  </a:cubicBezTo>
                  <a:cubicBezTo>
                    <a:pt x="5789" y="5463"/>
                    <a:pt x="5839" y="5413"/>
                    <a:pt x="5869" y="5353"/>
                  </a:cubicBezTo>
                  <a:cubicBezTo>
                    <a:pt x="6840" y="2332"/>
                    <a:pt x="9654" y="343"/>
                    <a:pt x="12747" y="343"/>
                  </a:cubicBezTo>
                  <a:close/>
                  <a:moveTo>
                    <a:pt x="12738" y="1"/>
                  </a:moveTo>
                  <a:cubicBezTo>
                    <a:pt x="9536" y="1"/>
                    <a:pt x="6623" y="2035"/>
                    <a:pt x="5569" y="5153"/>
                  </a:cubicBezTo>
                  <a:cubicBezTo>
                    <a:pt x="2130" y="5922"/>
                    <a:pt x="1" y="9382"/>
                    <a:pt x="860" y="12801"/>
                  </a:cubicBezTo>
                  <a:cubicBezTo>
                    <a:pt x="880" y="12881"/>
                    <a:pt x="950" y="12931"/>
                    <a:pt x="1030" y="12931"/>
                  </a:cubicBezTo>
                  <a:lnTo>
                    <a:pt x="24675" y="12931"/>
                  </a:lnTo>
                  <a:cubicBezTo>
                    <a:pt x="24764" y="12931"/>
                    <a:pt x="24854" y="12861"/>
                    <a:pt x="24844" y="12761"/>
                  </a:cubicBezTo>
                  <a:cubicBezTo>
                    <a:pt x="24864" y="10201"/>
                    <a:pt x="22875" y="8082"/>
                    <a:pt x="20316" y="7942"/>
                  </a:cubicBezTo>
                  <a:cubicBezTo>
                    <a:pt x="20326" y="7822"/>
                    <a:pt x="20336" y="7712"/>
                    <a:pt x="20336" y="7592"/>
                  </a:cubicBezTo>
                  <a:cubicBezTo>
                    <a:pt x="20346" y="3873"/>
                    <a:pt x="17656" y="704"/>
                    <a:pt x="13987" y="104"/>
                  </a:cubicBezTo>
                  <a:cubicBezTo>
                    <a:pt x="13568" y="34"/>
                    <a:pt x="13151" y="1"/>
                    <a:pt x="127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81;p38"/>
            <p:cNvSpPr/>
            <p:nvPr/>
          </p:nvSpPr>
          <p:spPr>
            <a:xfrm>
              <a:off x="2749750" y="4383175"/>
              <a:ext cx="272200" cy="162050"/>
            </a:xfrm>
            <a:custGeom>
              <a:avLst/>
              <a:gdLst/>
              <a:ahLst/>
              <a:cxnLst/>
              <a:rect l="l" t="t" r="r" b="b"/>
              <a:pathLst>
                <a:path w="10888" h="6482" extrusionOk="0">
                  <a:moveTo>
                    <a:pt x="6305" y="0"/>
                  </a:moveTo>
                  <a:cubicBezTo>
                    <a:pt x="5492" y="0"/>
                    <a:pt x="4671" y="158"/>
                    <a:pt x="3889" y="483"/>
                  </a:cubicBezTo>
                  <a:cubicBezTo>
                    <a:pt x="1530" y="1452"/>
                    <a:pt x="0" y="3752"/>
                    <a:pt x="0" y="6301"/>
                  </a:cubicBezTo>
                  <a:cubicBezTo>
                    <a:pt x="0" y="6401"/>
                    <a:pt x="80" y="6481"/>
                    <a:pt x="170" y="6481"/>
                  </a:cubicBezTo>
                  <a:cubicBezTo>
                    <a:pt x="270" y="6481"/>
                    <a:pt x="350" y="6401"/>
                    <a:pt x="350" y="6301"/>
                  </a:cubicBezTo>
                  <a:cubicBezTo>
                    <a:pt x="350" y="3892"/>
                    <a:pt x="1800" y="1722"/>
                    <a:pt x="4019" y="803"/>
                  </a:cubicBezTo>
                  <a:cubicBezTo>
                    <a:pt x="4753" y="500"/>
                    <a:pt x="5523" y="353"/>
                    <a:pt x="6286" y="353"/>
                  </a:cubicBezTo>
                  <a:cubicBezTo>
                    <a:pt x="7841" y="353"/>
                    <a:pt x="9368" y="962"/>
                    <a:pt x="10508" y="2102"/>
                  </a:cubicBezTo>
                  <a:cubicBezTo>
                    <a:pt x="10548" y="2142"/>
                    <a:pt x="10592" y="2159"/>
                    <a:pt x="10635" y="2159"/>
                  </a:cubicBezTo>
                  <a:cubicBezTo>
                    <a:pt x="10772" y="2159"/>
                    <a:pt x="10888" y="1982"/>
                    <a:pt x="10758" y="1852"/>
                  </a:cubicBezTo>
                  <a:cubicBezTo>
                    <a:pt x="9555" y="642"/>
                    <a:pt x="7945" y="0"/>
                    <a:pt x="6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82;p38"/>
            <p:cNvSpPr/>
            <p:nvPr/>
          </p:nvSpPr>
          <p:spPr>
            <a:xfrm>
              <a:off x="3163150" y="4456425"/>
              <a:ext cx="191225" cy="125275"/>
            </a:xfrm>
            <a:custGeom>
              <a:avLst/>
              <a:gdLst/>
              <a:ahLst/>
              <a:cxnLst/>
              <a:rect l="l" t="t" r="r" b="b"/>
              <a:pathLst>
                <a:path w="7649" h="5011" extrusionOk="0">
                  <a:moveTo>
                    <a:pt x="2793" y="1"/>
                  </a:moveTo>
                  <a:cubicBezTo>
                    <a:pt x="1888" y="1"/>
                    <a:pt x="960" y="260"/>
                    <a:pt x="110" y="832"/>
                  </a:cubicBezTo>
                  <a:cubicBezTo>
                    <a:pt x="20" y="882"/>
                    <a:pt x="0" y="992"/>
                    <a:pt x="60" y="1072"/>
                  </a:cubicBezTo>
                  <a:cubicBezTo>
                    <a:pt x="92" y="1122"/>
                    <a:pt x="148" y="1149"/>
                    <a:pt x="205" y="1149"/>
                  </a:cubicBezTo>
                  <a:cubicBezTo>
                    <a:pt x="238" y="1149"/>
                    <a:pt x="271" y="1140"/>
                    <a:pt x="300" y="1122"/>
                  </a:cubicBezTo>
                  <a:cubicBezTo>
                    <a:pt x="1094" y="578"/>
                    <a:pt x="1963" y="332"/>
                    <a:pt x="2811" y="332"/>
                  </a:cubicBezTo>
                  <a:cubicBezTo>
                    <a:pt x="5144" y="332"/>
                    <a:pt x="7313" y="2196"/>
                    <a:pt x="7299" y="4851"/>
                  </a:cubicBezTo>
                  <a:cubicBezTo>
                    <a:pt x="7289" y="4941"/>
                    <a:pt x="7379" y="5011"/>
                    <a:pt x="7469" y="5011"/>
                  </a:cubicBezTo>
                  <a:cubicBezTo>
                    <a:pt x="7558" y="5011"/>
                    <a:pt x="7648" y="4941"/>
                    <a:pt x="7648" y="4841"/>
                  </a:cubicBezTo>
                  <a:cubicBezTo>
                    <a:pt x="7641" y="1997"/>
                    <a:pt x="5305" y="1"/>
                    <a:pt x="27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83;p38"/>
            <p:cNvSpPr/>
            <p:nvPr/>
          </p:nvSpPr>
          <p:spPr>
            <a:xfrm>
              <a:off x="2791225" y="4092300"/>
              <a:ext cx="141750" cy="121425"/>
            </a:xfrm>
            <a:custGeom>
              <a:avLst/>
              <a:gdLst/>
              <a:ahLst/>
              <a:cxnLst/>
              <a:rect l="l" t="t" r="r" b="b"/>
              <a:pathLst>
                <a:path w="5670" h="4857" extrusionOk="0">
                  <a:moveTo>
                    <a:pt x="3240" y="1"/>
                  </a:moveTo>
                  <a:cubicBezTo>
                    <a:pt x="1081" y="1"/>
                    <a:pt x="1" y="2610"/>
                    <a:pt x="1521" y="4140"/>
                  </a:cubicBezTo>
                  <a:cubicBezTo>
                    <a:pt x="2016" y="4635"/>
                    <a:pt x="2625" y="4857"/>
                    <a:pt x="3221" y="4857"/>
                  </a:cubicBezTo>
                  <a:cubicBezTo>
                    <a:pt x="4467" y="4857"/>
                    <a:pt x="5660" y="3890"/>
                    <a:pt x="5660" y="2430"/>
                  </a:cubicBezTo>
                  <a:cubicBezTo>
                    <a:pt x="5670" y="1090"/>
                    <a:pt x="4580" y="1"/>
                    <a:pt x="3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84;p38"/>
            <p:cNvSpPr/>
            <p:nvPr/>
          </p:nvSpPr>
          <p:spPr>
            <a:xfrm>
              <a:off x="2785250" y="4087575"/>
              <a:ext cx="152150" cy="130225"/>
            </a:xfrm>
            <a:custGeom>
              <a:avLst/>
              <a:gdLst/>
              <a:ahLst/>
              <a:cxnLst/>
              <a:rect l="l" t="t" r="r" b="b"/>
              <a:pathLst>
                <a:path w="6086" h="5209" extrusionOk="0">
                  <a:moveTo>
                    <a:pt x="3479" y="370"/>
                  </a:moveTo>
                  <a:cubicBezTo>
                    <a:pt x="4719" y="370"/>
                    <a:pt x="5729" y="1369"/>
                    <a:pt x="5729" y="2619"/>
                  </a:cubicBezTo>
                  <a:cubicBezTo>
                    <a:pt x="5729" y="3972"/>
                    <a:pt x="4616" y="4872"/>
                    <a:pt x="3459" y="4872"/>
                  </a:cubicBezTo>
                  <a:cubicBezTo>
                    <a:pt x="2907" y="4872"/>
                    <a:pt x="2345" y="4667"/>
                    <a:pt x="1890" y="4209"/>
                  </a:cubicBezTo>
                  <a:cubicBezTo>
                    <a:pt x="470" y="2789"/>
                    <a:pt x="1470" y="370"/>
                    <a:pt x="3479" y="370"/>
                  </a:cubicBezTo>
                  <a:close/>
                  <a:moveTo>
                    <a:pt x="3456" y="1"/>
                  </a:moveTo>
                  <a:cubicBezTo>
                    <a:pt x="2819" y="1"/>
                    <a:pt x="2170" y="236"/>
                    <a:pt x="1640" y="759"/>
                  </a:cubicBezTo>
                  <a:cubicBezTo>
                    <a:pt x="0" y="2399"/>
                    <a:pt x="1160" y="5198"/>
                    <a:pt x="3479" y="5208"/>
                  </a:cubicBezTo>
                  <a:cubicBezTo>
                    <a:pt x="4909" y="5208"/>
                    <a:pt x="6079" y="4049"/>
                    <a:pt x="6079" y="2619"/>
                  </a:cubicBezTo>
                  <a:cubicBezTo>
                    <a:pt x="6085" y="1045"/>
                    <a:pt x="4799" y="1"/>
                    <a:pt x="34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85;p38"/>
            <p:cNvSpPr/>
            <p:nvPr/>
          </p:nvSpPr>
          <p:spPr>
            <a:xfrm>
              <a:off x="2788000" y="4250775"/>
              <a:ext cx="66250" cy="66250"/>
            </a:xfrm>
            <a:custGeom>
              <a:avLst/>
              <a:gdLst/>
              <a:ahLst/>
              <a:cxnLst/>
              <a:rect l="l" t="t" r="r" b="b"/>
              <a:pathLst>
                <a:path w="2650" h="2650" extrusionOk="0">
                  <a:moveTo>
                    <a:pt x="1330" y="0"/>
                  </a:moveTo>
                  <a:cubicBezTo>
                    <a:pt x="600" y="0"/>
                    <a:pt x="0" y="590"/>
                    <a:pt x="0" y="1330"/>
                  </a:cubicBezTo>
                  <a:cubicBezTo>
                    <a:pt x="0" y="2060"/>
                    <a:pt x="600" y="2649"/>
                    <a:pt x="1330" y="2649"/>
                  </a:cubicBezTo>
                  <a:cubicBezTo>
                    <a:pt x="2060" y="2649"/>
                    <a:pt x="2649" y="2060"/>
                    <a:pt x="2649" y="1330"/>
                  </a:cubicBezTo>
                  <a:cubicBezTo>
                    <a:pt x="2649" y="590"/>
                    <a:pt x="2060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86;p38"/>
            <p:cNvSpPr/>
            <p:nvPr/>
          </p:nvSpPr>
          <p:spPr>
            <a:xfrm>
              <a:off x="2771000" y="4246300"/>
              <a:ext cx="87750" cy="75225"/>
            </a:xfrm>
            <a:custGeom>
              <a:avLst/>
              <a:gdLst/>
              <a:ahLst/>
              <a:cxnLst/>
              <a:rect l="l" t="t" r="r" b="b"/>
              <a:pathLst>
                <a:path w="3510" h="3009" extrusionOk="0">
                  <a:moveTo>
                    <a:pt x="2010" y="359"/>
                  </a:moveTo>
                  <a:cubicBezTo>
                    <a:pt x="2650" y="359"/>
                    <a:pt x="3159" y="869"/>
                    <a:pt x="3159" y="1509"/>
                  </a:cubicBezTo>
                  <a:cubicBezTo>
                    <a:pt x="3159" y="2199"/>
                    <a:pt x="2592" y="2655"/>
                    <a:pt x="2002" y="2655"/>
                  </a:cubicBezTo>
                  <a:cubicBezTo>
                    <a:pt x="1720" y="2655"/>
                    <a:pt x="1433" y="2551"/>
                    <a:pt x="1200" y="2319"/>
                  </a:cubicBezTo>
                  <a:cubicBezTo>
                    <a:pt x="470" y="1589"/>
                    <a:pt x="990" y="359"/>
                    <a:pt x="2010" y="359"/>
                  </a:cubicBezTo>
                  <a:close/>
                  <a:moveTo>
                    <a:pt x="1993" y="0"/>
                  </a:moveTo>
                  <a:cubicBezTo>
                    <a:pt x="1626" y="0"/>
                    <a:pt x="1253" y="136"/>
                    <a:pt x="950" y="439"/>
                  </a:cubicBezTo>
                  <a:cubicBezTo>
                    <a:pt x="0" y="1389"/>
                    <a:pt x="670" y="3008"/>
                    <a:pt x="2010" y="3008"/>
                  </a:cubicBezTo>
                  <a:cubicBezTo>
                    <a:pt x="2839" y="3008"/>
                    <a:pt x="3509" y="2329"/>
                    <a:pt x="3509" y="1509"/>
                  </a:cubicBezTo>
                  <a:cubicBezTo>
                    <a:pt x="3509" y="601"/>
                    <a:pt x="2765" y="0"/>
                    <a:pt x="1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87;p38"/>
            <p:cNvSpPr/>
            <p:nvPr/>
          </p:nvSpPr>
          <p:spPr>
            <a:xfrm>
              <a:off x="3230375" y="4573175"/>
              <a:ext cx="225725" cy="8525"/>
            </a:xfrm>
            <a:custGeom>
              <a:avLst/>
              <a:gdLst/>
              <a:ahLst/>
              <a:cxnLst/>
              <a:rect l="l" t="t" r="r" b="b"/>
              <a:pathLst>
                <a:path w="9029" h="341" extrusionOk="0">
                  <a:moveTo>
                    <a:pt x="171" y="1"/>
                  </a:moveTo>
                  <a:cubicBezTo>
                    <a:pt x="71" y="1"/>
                    <a:pt x="1" y="81"/>
                    <a:pt x="11" y="181"/>
                  </a:cubicBezTo>
                  <a:cubicBezTo>
                    <a:pt x="11" y="261"/>
                    <a:pt x="81" y="341"/>
                    <a:pt x="171" y="341"/>
                  </a:cubicBezTo>
                  <a:lnTo>
                    <a:pt x="8849" y="341"/>
                  </a:lnTo>
                  <a:cubicBezTo>
                    <a:pt x="8948" y="341"/>
                    <a:pt x="9028" y="271"/>
                    <a:pt x="9028" y="181"/>
                  </a:cubicBezTo>
                  <a:cubicBezTo>
                    <a:pt x="9028" y="81"/>
                    <a:pt x="8948" y="1"/>
                    <a:pt x="8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88;p38"/>
            <p:cNvSpPr/>
            <p:nvPr/>
          </p:nvSpPr>
          <p:spPr>
            <a:xfrm>
              <a:off x="3203038" y="3379475"/>
              <a:ext cx="388806" cy="448925"/>
            </a:xfrm>
            <a:custGeom>
              <a:avLst/>
              <a:gdLst/>
              <a:ahLst/>
              <a:cxnLst/>
              <a:rect l="l" t="t" r="r" b="b"/>
              <a:pathLst>
                <a:path w="17967" h="17957" extrusionOk="0">
                  <a:moveTo>
                    <a:pt x="880" y="1"/>
                  </a:moveTo>
                  <a:cubicBezTo>
                    <a:pt x="390" y="1"/>
                    <a:pt x="1" y="391"/>
                    <a:pt x="1" y="871"/>
                  </a:cubicBezTo>
                  <a:lnTo>
                    <a:pt x="1" y="17086"/>
                  </a:lnTo>
                  <a:cubicBezTo>
                    <a:pt x="1" y="17566"/>
                    <a:pt x="390" y="17956"/>
                    <a:pt x="880" y="17956"/>
                  </a:cubicBezTo>
                  <a:lnTo>
                    <a:pt x="17086" y="17956"/>
                  </a:lnTo>
                  <a:cubicBezTo>
                    <a:pt x="17566" y="17956"/>
                    <a:pt x="17966" y="17566"/>
                    <a:pt x="17966" y="17086"/>
                  </a:cubicBezTo>
                  <a:lnTo>
                    <a:pt x="17966" y="871"/>
                  </a:lnTo>
                  <a:cubicBezTo>
                    <a:pt x="17966" y="391"/>
                    <a:pt x="17566" y="1"/>
                    <a:pt x="17086" y="1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89;p38"/>
            <p:cNvSpPr/>
            <p:nvPr/>
          </p:nvSpPr>
          <p:spPr>
            <a:xfrm>
              <a:off x="3139900" y="3383972"/>
              <a:ext cx="163207" cy="439697"/>
            </a:xfrm>
            <a:custGeom>
              <a:avLst/>
              <a:gdLst/>
              <a:ahLst/>
              <a:cxnLst/>
              <a:rect l="l" t="t" r="r" b="b"/>
              <a:pathLst>
                <a:path w="6669" h="17967" extrusionOk="0">
                  <a:moveTo>
                    <a:pt x="3330" y="1"/>
                  </a:moveTo>
                  <a:cubicBezTo>
                    <a:pt x="1470" y="1"/>
                    <a:pt x="1" y="1570"/>
                    <a:pt x="111" y="3420"/>
                  </a:cubicBezTo>
                  <a:lnTo>
                    <a:pt x="111" y="14947"/>
                  </a:lnTo>
                  <a:cubicBezTo>
                    <a:pt x="221" y="16647"/>
                    <a:pt x="1630" y="17966"/>
                    <a:pt x="3330" y="17966"/>
                  </a:cubicBezTo>
                  <a:cubicBezTo>
                    <a:pt x="5029" y="17966"/>
                    <a:pt x="6439" y="16647"/>
                    <a:pt x="6549" y="14947"/>
                  </a:cubicBezTo>
                  <a:lnTo>
                    <a:pt x="6549" y="3420"/>
                  </a:lnTo>
                  <a:cubicBezTo>
                    <a:pt x="6669" y="1570"/>
                    <a:pt x="5189" y="1"/>
                    <a:pt x="3330" y="1"/>
                  </a:cubicBezTo>
                  <a:close/>
                </a:path>
              </a:pathLst>
            </a:custGeom>
            <a:solidFill>
              <a:srgbClr val="8ED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90;p38"/>
            <p:cNvSpPr/>
            <p:nvPr/>
          </p:nvSpPr>
          <p:spPr>
            <a:xfrm>
              <a:off x="3138400" y="3380225"/>
              <a:ext cx="169475" cy="452675"/>
            </a:xfrm>
            <a:custGeom>
              <a:avLst/>
              <a:gdLst/>
              <a:ahLst/>
              <a:cxnLst/>
              <a:rect l="l" t="t" r="r" b="b"/>
              <a:pathLst>
                <a:path w="6779" h="18107" extrusionOk="0">
                  <a:moveTo>
                    <a:pt x="3400" y="141"/>
                  </a:moveTo>
                  <a:cubicBezTo>
                    <a:pt x="5079" y="151"/>
                    <a:pt x="6439" y="1510"/>
                    <a:pt x="6449" y="3190"/>
                  </a:cubicBezTo>
                  <a:lnTo>
                    <a:pt x="6449" y="14717"/>
                  </a:lnTo>
                  <a:cubicBezTo>
                    <a:pt x="6339" y="16327"/>
                    <a:pt x="5009" y="17576"/>
                    <a:pt x="3390" y="17576"/>
                  </a:cubicBezTo>
                  <a:cubicBezTo>
                    <a:pt x="1780" y="17576"/>
                    <a:pt x="440" y="16327"/>
                    <a:pt x="341" y="14717"/>
                  </a:cubicBezTo>
                  <a:lnTo>
                    <a:pt x="341" y="3190"/>
                  </a:lnTo>
                  <a:cubicBezTo>
                    <a:pt x="341" y="1510"/>
                    <a:pt x="1710" y="141"/>
                    <a:pt x="3400" y="141"/>
                  </a:cubicBezTo>
                  <a:close/>
                  <a:moveTo>
                    <a:pt x="3390" y="1"/>
                  </a:moveTo>
                  <a:cubicBezTo>
                    <a:pt x="1590" y="1"/>
                    <a:pt x="111" y="1400"/>
                    <a:pt x="1" y="3190"/>
                  </a:cubicBezTo>
                  <a:lnTo>
                    <a:pt x="1" y="14717"/>
                  </a:lnTo>
                  <a:cubicBezTo>
                    <a:pt x="1" y="16587"/>
                    <a:pt x="1520" y="18106"/>
                    <a:pt x="3400" y="18106"/>
                  </a:cubicBezTo>
                  <a:cubicBezTo>
                    <a:pt x="5269" y="18096"/>
                    <a:pt x="6779" y="16587"/>
                    <a:pt x="6779" y="14717"/>
                  </a:cubicBezTo>
                  <a:lnTo>
                    <a:pt x="6779" y="3190"/>
                  </a:lnTo>
                  <a:cubicBezTo>
                    <a:pt x="6679" y="1400"/>
                    <a:pt x="5189" y="1"/>
                    <a:pt x="33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91;p38"/>
            <p:cNvSpPr/>
            <p:nvPr/>
          </p:nvSpPr>
          <p:spPr>
            <a:xfrm>
              <a:off x="3138400" y="3375475"/>
              <a:ext cx="457425" cy="457425"/>
            </a:xfrm>
            <a:custGeom>
              <a:avLst/>
              <a:gdLst/>
              <a:ahLst/>
              <a:cxnLst/>
              <a:rect l="l" t="t" r="r" b="b"/>
              <a:pathLst>
                <a:path w="18297" h="18297" extrusionOk="0">
                  <a:moveTo>
                    <a:pt x="14907" y="331"/>
                  </a:moveTo>
                  <a:cubicBezTo>
                    <a:pt x="16587" y="341"/>
                    <a:pt x="17946" y="1700"/>
                    <a:pt x="17956" y="3380"/>
                  </a:cubicBezTo>
                  <a:lnTo>
                    <a:pt x="17956" y="14907"/>
                  </a:lnTo>
                  <a:cubicBezTo>
                    <a:pt x="17946" y="16587"/>
                    <a:pt x="16587" y="17946"/>
                    <a:pt x="14907" y="17956"/>
                  </a:cubicBezTo>
                  <a:lnTo>
                    <a:pt x="3400" y="17956"/>
                  </a:lnTo>
                  <a:cubicBezTo>
                    <a:pt x="1710" y="17956"/>
                    <a:pt x="341" y="16587"/>
                    <a:pt x="341" y="14907"/>
                  </a:cubicBezTo>
                  <a:lnTo>
                    <a:pt x="341" y="3380"/>
                  </a:lnTo>
                  <a:cubicBezTo>
                    <a:pt x="341" y="1700"/>
                    <a:pt x="1710" y="331"/>
                    <a:pt x="3400" y="331"/>
                  </a:cubicBezTo>
                  <a:close/>
                  <a:moveTo>
                    <a:pt x="3381" y="1"/>
                  </a:moveTo>
                  <a:cubicBezTo>
                    <a:pt x="1510" y="1"/>
                    <a:pt x="1" y="1517"/>
                    <a:pt x="1" y="3380"/>
                  </a:cubicBezTo>
                  <a:lnTo>
                    <a:pt x="1" y="14907"/>
                  </a:lnTo>
                  <a:cubicBezTo>
                    <a:pt x="1" y="16777"/>
                    <a:pt x="1520" y="18296"/>
                    <a:pt x="3400" y="18296"/>
                  </a:cubicBezTo>
                  <a:lnTo>
                    <a:pt x="14907" y="18296"/>
                  </a:lnTo>
                  <a:cubicBezTo>
                    <a:pt x="16776" y="18296"/>
                    <a:pt x="18296" y="16777"/>
                    <a:pt x="18296" y="14907"/>
                  </a:cubicBezTo>
                  <a:lnTo>
                    <a:pt x="18296" y="3380"/>
                  </a:lnTo>
                  <a:cubicBezTo>
                    <a:pt x="18296" y="1510"/>
                    <a:pt x="16776" y="1"/>
                    <a:pt x="14907" y="1"/>
                  </a:cubicBezTo>
                  <a:lnTo>
                    <a:pt x="3400" y="1"/>
                  </a:lnTo>
                  <a:cubicBezTo>
                    <a:pt x="3394" y="1"/>
                    <a:pt x="3387" y="1"/>
                    <a:pt x="3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92;p38"/>
            <p:cNvSpPr/>
            <p:nvPr/>
          </p:nvSpPr>
          <p:spPr>
            <a:xfrm>
              <a:off x="3221375" y="3496200"/>
              <a:ext cx="86750" cy="8525"/>
            </a:xfrm>
            <a:custGeom>
              <a:avLst/>
              <a:gdLst/>
              <a:ahLst/>
              <a:cxnLst/>
              <a:rect l="l" t="t" r="r" b="b"/>
              <a:pathLst>
                <a:path w="3470" h="341" extrusionOk="0">
                  <a:moveTo>
                    <a:pt x="181" y="1"/>
                  </a:moveTo>
                  <a:cubicBezTo>
                    <a:pt x="81" y="1"/>
                    <a:pt x="1" y="71"/>
                    <a:pt x="1" y="171"/>
                  </a:cubicBezTo>
                  <a:cubicBezTo>
                    <a:pt x="1" y="261"/>
                    <a:pt x="81" y="341"/>
                    <a:pt x="181" y="341"/>
                  </a:cubicBezTo>
                  <a:lnTo>
                    <a:pt x="3290" y="341"/>
                  </a:lnTo>
                  <a:cubicBezTo>
                    <a:pt x="3390" y="341"/>
                    <a:pt x="3460" y="261"/>
                    <a:pt x="3460" y="171"/>
                  </a:cubicBezTo>
                  <a:cubicBezTo>
                    <a:pt x="3470" y="71"/>
                    <a:pt x="3380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93;p38"/>
            <p:cNvSpPr/>
            <p:nvPr/>
          </p:nvSpPr>
          <p:spPr>
            <a:xfrm>
              <a:off x="3138400" y="3496200"/>
              <a:ext cx="53025" cy="8525"/>
            </a:xfrm>
            <a:custGeom>
              <a:avLst/>
              <a:gdLst/>
              <a:ahLst/>
              <a:cxnLst/>
              <a:rect l="l" t="t" r="r" b="b"/>
              <a:pathLst>
                <a:path w="2121" h="341" extrusionOk="0">
                  <a:moveTo>
                    <a:pt x="171" y="1"/>
                  </a:moveTo>
                  <a:cubicBezTo>
                    <a:pt x="81" y="1"/>
                    <a:pt x="1" y="71"/>
                    <a:pt x="1" y="171"/>
                  </a:cubicBezTo>
                  <a:cubicBezTo>
                    <a:pt x="1" y="261"/>
                    <a:pt x="81" y="341"/>
                    <a:pt x="171" y="341"/>
                  </a:cubicBezTo>
                  <a:lnTo>
                    <a:pt x="1950" y="341"/>
                  </a:lnTo>
                  <a:cubicBezTo>
                    <a:pt x="2040" y="341"/>
                    <a:pt x="2120" y="261"/>
                    <a:pt x="2120" y="171"/>
                  </a:cubicBezTo>
                  <a:cubicBezTo>
                    <a:pt x="2120" y="71"/>
                    <a:pt x="2040" y="1"/>
                    <a:pt x="19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94;p38"/>
            <p:cNvSpPr/>
            <p:nvPr/>
          </p:nvSpPr>
          <p:spPr>
            <a:xfrm>
              <a:off x="3270375" y="2826900"/>
              <a:ext cx="670100" cy="1648075"/>
            </a:xfrm>
            <a:custGeom>
              <a:avLst/>
              <a:gdLst/>
              <a:ahLst/>
              <a:cxnLst/>
              <a:rect l="l" t="t" r="r" b="b"/>
              <a:pathLst>
                <a:path w="26804" h="65923" extrusionOk="0">
                  <a:moveTo>
                    <a:pt x="10469" y="0"/>
                  </a:moveTo>
                  <a:cubicBezTo>
                    <a:pt x="9249" y="0"/>
                    <a:pt x="8010" y="244"/>
                    <a:pt x="6819" y="759"/>
                  </a:cubicBezTo>
                  <a:cubicBezTo>
                    <a:pt x="2150" y="2779"/>
                    <a:pt x="0" y="8197"/>
                    <a:pt x="2020" y="12866"/>
                  </a:cubicBezTo>
                  <a:cubicBezTo>
                    <a:pt x="6159" y="22424"/>
                    <a:pt x="3889" y="42469"/>
                    <a:pt x="1490" y="52866"/>
                  </a:cubicBezTo>
                  <a:cubicBezTo>
                    <a:pt x="360" y="57835"/>
                    <a:pt x="7558" y="65923"/>
                    <a:pt x="7558" y="65923"/>
                  </a:cubicBezTo>
                  <a:cubicBezTo>
                    <a:pt x="7558" y="65923"/>
                    <a:pt x="18456" y="61284"/>
                    <a:pt x="19436" y="57035"/>
                  </a:cubicBezTo>
                  <a:cubicBezTo>
                    <a:pt x="20215" y="53676"/>
                    <a:pt x="26804" y="23773"/>
                    <a:pt x="18926" y="5558"/>
                  </a:cubicBezTo>
                  <a:cubicBezTo>
                    <a:pt x="17421" y="2080"/>
                    <a:pt x="14031" y="0"/>
                    <a:pt x="10469" y="0"/>
                  </a:cubicBezTo>
                  <a:close/>
                </a:path>
              </a:pathLst>
            </a:custGeom>
            <a:solidFill>
              <a:srgbClr val="FBE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95;p38"/>
            <p:cNvSpPr/>
            <p:nvPr/>
          </p:nvSpPr>
          <p:spPr>
            <a:xfrm>
              <a:off x="3270375" y="2826900"/>
              <a:ext cx="522150" cy="445125"/>
            </a:xfrm>
            <a:custGeom>
              <a:avLst/>
              <a:gdLst/>
              <a:ahLst/>
              <a:cxnLst/>
              <a:rect l="l" t="t" r="r" b="b"/>
              <a:pathLst>
                <a:path w="20886" h="17805" extrusionOk="0">
                  <a:moveTo>
                    <a:pt x="10469" y="0"/>
                  </a:moveTo>
                  <a:cubicBezTo>
                    <a:pt x="9249" y="0"/>
                    <a:pt x="8010" y="244"/>
                    <a:pt x="6819" y="759"/>
                  </a:cubicBezTo>
                  <a:cubicBezTo>
                    <a:pt x="2150" y="2779"/>
                    <a:pt x="0" y="8197"/>
                    <a:pt x="2020" y="12866"/>
                  </a:cubicBezTo>
                  <a:cubicBezTo>
                    <a:pt x="2630" y="14296"/>
                    <a:pt x="3110" y="15965"/>
                    <a:pt x="3469" y="17805"/>
                  </a:cubicBezTo>
                  <a:cubicBezTo>
                    <a:pt x="6229" y="15665"/>
                    <a:pt x="12437" y="11716"/>
                    <a:pt x="20885" y="11376"/>
                  </a:cubicBezTo>
                  <a:cubicBezTo>
                    <a:pt x="20385" y="9387"/>
                    <a:pt x="19725" y="7447"/>
                    <a:pt x="18926" y="5558"/>
                  </a:cubicBezTo>
                  <a:cubicBezTo>
                    <a:pt x="17421" y="2080"/>
                    <a:pt x="14031" y="0"/>
                    <a:pt x="10469" y="0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96;p38"/>
            <p:cNvSpPr/>
            <p:nvPr/>
          </p:nvSpPr>
          <p:spPr>
            <a:xfrm>
              <a:off x="3324350" y="2986075"/>
              <a:ext cx="468175" cy="285950"/>
            </a:xfrm>
            <a:custGeom>
              <a:avLst/>
              <a:gdLst/>
              <a:ahLst/>
              <a:cxnLst/>
              <a:rect l="l" t="t" r="r" b="b"/>
              <a:pathLst>
                <a:path w="18727" h="11438" extrusionOk="0">
                  <a:moveTo>
                    <a:pt x="17087" y="1"/>
                  </a:moveTo>
                  <a:cubicBezTo>
                    <a:pt x="8069" y="201"/>
                    <a:pt x="2130" y="4850"/>
                    <a:pt x="1" y="6849"/>
                  </a:cubicBezTo>
                  <a:cubicBezTo>
                    <a:pt x="581" y="8329"/>
                    <a:pt x="1021" y="9868"/>
                    <a:pt x="1310" y="11438"/>
                  </a:cubicBezTo>
                  <a:cubicBezTo>
                    <a:pt x="4070" y="9298"/>
                    <a:pt x="10278" y="5349"/>
                    <a:pt x="18726" y="5009"/>
                  </a:cubicBezTo>
                  <a:cubicBezTo>
                    <a:pt x="18286" y="3310"/>
                    <a:pt x="17746" y="1630"/>
                    <a:pt x="17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97;p38"/>
            <p:cNvSpPr/>
            <p:nvPr/>
          </p:nvSpPr>
          <p:spPr>
            <a:xfrm>
              <a:off x="3280875" y="4137125"/>
              <a:ext cx="474650" cy="340850"/>
            </a:xfrm>
            <a:custGeom>
              <a:avLst/>
              <a:gdLst/>
              <a:ahLst/>
              <a:cxnLst/>
              <a:rect l="l" t="t" r="r" b="b"/>
              <a:pathLst>
                <a:path w="18986" h="13634" extrusionOk="0">
                  <a:moveTo>
                    <a:pt x="5453" y="1"/>
                  </a:moveTo>
                  <a:cubicBezTo>
                    <a:pt x="3433" y="1"/>
                    <a:pt x="1996" y="261"/>
                    <a:pt x="1160" y="477"/>
                  </a:cubicBezTo>
                  <a:cubicBezTo>
                    <a:pt x="1160" y="507"/>
                    <a:pt x="1150" y="547"/>
                    <a:pt x="1130" y="587"/>
                  </a:cubicBezTo>
                  <a:cubicBezTo>
                    <a:pt x="0" y="5536"/>
                    <a:pt x="7198" y="13634"/>
                    <a:pt x="7198" y="13634"/>
                  </a:cubicBezTo>
                  <a:cubicBezTo>
                    <a:pt x="7198" y="13634"/>
                    <a:pt x="17506" y="9235"/>
                    <a:pt x="18986" y="5086"/>
                  </a:cubicBezTo>
                  <a:cubicBezTo>
                    <a:pt x="18006" y="3426"/>
                    <a:pt x="16246" y="1847"/>
                    <a:pt x="13107" y="1047"/>
                  </a:cubicBezTo>
                  <a:cubicBezTo>
                    <a:pt x="10001" y="253"/>
                    <a:pt x="7444" y="1"/>
                    <a:pt x="5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98;p38"/>
            <p:cNvSpPr/>
            <p:nvPr/>
          </p:nvSpPr>
          <p:spPr>
            <a:xfrm>
              <a:off x="3303100" y="4129850"/>
              <a:ext cx="145000" cy="23225"/>
            </a:xfrm>
            <a:custGeom>
              <a:avLst/>
              <a:gdLst/>
              <a:ahLst/>
              <a:cxnLst/>
              <a:rect l="l" t="t" r="r" b="b"/>
              <a:pathLst>
                <a:path w="5800" h="929" extrusionOk="0">
                  <a:moveTo>
                    <a:pt x="4454" y="0"/>
                  </a:moveTo>
                  <a:cubicBezTo>
                    <a:pt x="2490" y="0"/>
                    <a:pt x="1062" y="243"/>
                    <a:pt x="171" y="478"/>
                  </a:cubicBezTo>
                  <a:cubicBezTo>
                    <a:pt x="111" y="488"/>
                    <a:pt x="61" y="538"/>
                    <a:pt x="51" y="598"/>
                  </a:cubicBezTo>
                  <a:lnTo>
                    <a:pt x="21" y="718"/>
                  </a:lnTo>
                  <a:cubicBezTo>
                    <a:pt x="1" y="808"/>
                    <a:pt x="51" y="898"/>
                    <a:pt x="151" y="928"/>
                  </a:cubicBezTo>
                  <a:lnTo>
                    <a:pt x="181" y="928"/>
                  </a:lnTo>
                  <a:cubicBezTo>
                    <a:pt x="271" y="928"/>
                    <a:pt x="341" y="868"/>
                    <a:pt x="361" y="788"/>
                  </a:cubicBezTo>
                  <a:cubicBezTo>
                    <a:pt x="1234" y="572"/>
                    <a:pt x="2591" y="349"/>
                    <a:pt x="4438" y="349"/>
                  </a:cubicBezTo>
                  <a:cubicBezTo>
                    <a:pt x="4811" y="349"/>
                    <a:pt x="5205" y="358"/>
                    <a:pt x="5620" y="378"/>
                  </a:cubicBezTo>
                  <a:cubicBezTo>
                    <a:pt x="5710" y="378"/>
                    <a:pt x="5800" y="308"/>
                    <a:pt x="5800" y="218"/>
                  </a:cubicBezTo>
                  <a:cubicBezTo>
                    <a:pt x="5800" y="118"/>
                    <a:pt x="5730" y="28"/>
                    <a:pt x="5630" y="28"/>
                  </a:cubicBezTo>
                  <a:cubicBezTo>
                    <a:pt x="5219" y="9"/>
                    <a:pt x="4827" y="0"/>
                    <a:pt x="4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99;p38"/>
            <p:cNvSpPr/>
            <p:nvPr/>
          </p:nvSpPr>
          <p:spPr>
            <a:xfrm>
              <a:off x="3524550" y="4139750"/>
              <a:ext cx="233975" cy="126025"/>
            </a:xfrm>
            <a:custGeom>
              <a:avLst/>
              <a:gdLst/>
              <a:ahLst/>
              <a:cxnLst/>
              <a:rect l="l" t="t" r="r" b="b"/>
              <a:pathLst>
                <a:path w="9359" h="5041" extrusionOk="0">
                  <a:moveTo>
                    <a:pt x="243" y="0"/>
                  </a:moveTo>
                  <a:cubicBezTo>
                    <a:pt x="37" y="0"/>
                    <a:pt x="0" y="323"/>
                    <a:pt x="221" y="352"/>
                  </a:cubicBezTo>
                  <a:cubicBezTo>
                    <a:pt x="1211" y="512"/>
                    <a:pt x="2220" y="732"/>
                    <a:pt x="3250" y="992"/>
                  </a:cubicBezTo>
                  <a:cubicBezTo>
                    <a:pt x="5949" y="1682"/>
                    <a:pt x="7889" y="3001"/>
                    <a:pt x="9019" y="4951"/>
                  </a:cubicBezTo>
                  <a:cubicBezTo>
                    <a:pt x="9049" y="5011"/>
                    <a:pt x="9109" y="5041"/>
                    <a:pt x="9169" y="5041"/>
                  </a:cubicBezTo>
                  <a:lnTo>
                    <a:pt x="9259" y="5021"/>
                  </a:lnTo>
                  <a:cubicBezTo>
                    <a:pt x="9329" y="4961"/>
                    <a:pt x="9359" y="4861"/>
                    <a:pt x="9319" y="4781"/>
                  </a:cubicBezTo>
                  <a:cubicBezTo>
                    <a:pt x="8139" y="2751"/>
                    <a:pt x="6119" y="1372"/>
                    <a:pt x="3330" y="652"/>
                  </a:cubicBezTo>
                  <a:cubicBezTo>
                    <a:pt x="2300" y="392"/>
                    <a:pt x="1270" y="162"/>
                    <a:pt x="271" y="2"/>
                  </a:cubicBezTo>
                  <a:cubicBezTo>
                    <a:pt x="261" y="1"/>
                    <a:pt x="252" y="0"/>
                    <a:pt x="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0;p38"/>
            <p:cNvSpPr/>
            <p:nvPr/>
          </p:nvSpPr>
          <p:spPr>
            <a:xfrm>
              <a:off x="3291625" y="2983500"/>
              <a:ext cx="95500" cy="671925"/>
            </a:xfrm>
            <a:custGeom>
              <a:avLst/>
              <a:gdLst/>
              <a:ahLst/>
              <a:cxnLst/>
              <a:rect l="l" t="t" r="r" b="b"/>
              <a:pathLst>
                <a:path w="3820" h="26877" extrusionOk="0">
                  <a:moveTo>
                    <a:pt x="826" y="0"/>
                  </a:moveTo>
                  <a:cubicBezTo>
                    <a:pt x="754" y="0"/>
                    <a:pt x="685" y="49"/>
                    <a:pt x="670" y="134"/>
                  </a:cubicBezTo>
                  <a:cubicBezTo>
                    <a:pt x="0" y="2273"/>
                    <a:pt x="120" y="4593"/>
                    <a:pt x="1010" y="6662"/>
                  </a:cubicBezTo>
                  <a:cubicBezTo>
                    <a:pt x="3339" y="12081"/>
                    <a:pt x="3469" y="20539"/>
                    <a:pt x="3169" y="26687"/>
                  </a:cubicBezTo>
                  <a:cubicBezTo>
                    <a:pt x="3159" y="26777"/>
                    <a:pt x="3229" y="26867"/>
                    <a:pt x="3329" y="26877"/>
                  </a:cubicBezTo>
                  <a:lnTo>
                    <a:pt x="3339" y="26877"/>
                  </a:lnTo>
                  <a:cubicBezTo>
                    <a:pt x="3429" y="26877"/>
                    <a:pt x="3509" y="26797"/>
                    <a:pt x="3509" y="26707"/>
                  </a:cubicBezTo>
                  <a:cubicBezTo>
                    <a:pt x="3819" y="20529"/>
                    <a:pt x="3689" y="12001"/>
                    <a:pt x="1330" y="6532"/>
                  </a:cubicBezTo>
                  <a:cubicBezTo>
                    <a:pt x="460" y="4533"/>
                    <a:pt x="350" y="2303"/>
                    <a:pt x="1010" y="234"/>
                  </a:cubicBezTo>
                  <a:cubicBezTo>
                    <a:pt x="1030" y="144"/>
                    <a:pt x="980" y="44"/>
                    <a:pt x="890" y="14"/>
                  </a:cubicBezTo>
                  <a:cubicBezTo>
                    <a:pt x="869" y="4"/>
                    <a:pt x="847" y="0"/>
                    <a:pt x="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1;p38"/>
            <p:cNvSpPr/>
            <p:nvPr/>
          </p:nvSpPr>
          <p:spPr>
            <a:xfrm>
              <a:off x="3274875" y="2822475"/>
              <a:ext cx="670100" cy="1656750"/>
            </a:xfrm>
            <a:custGeom>
              <a:avLst/>
              <a:gdLst/>
              <a:ahLst/>
              <a:cxnLst/>
              <a:rect l="l" t="t" r="r" b="b"/>
              <a:pathLst>
                <a:path w="26804" h="66270" extrusionOk="0">
                  <a:moveTo>
                    <a:pt x="10296" y="0"/>
                  </a:moveTo>
                  <a:cubicBezTo>
                    <a:pt x="7435" y="0"/>
                    <a:pt x="4701" y="1312"/>
                    <a:pt x="2910" y="3595"/>
                  </a:cubicBezTo>
                  <a:cubicBezTo>
                    <a:pt x="2782" y="3693"/>
                    <a:pt x="2947" y="3875"/>
                    <a:pt x="3076" y="3875"/>
                  </a:cubicBezTo>
                  <a:cubicBezTo>
                    <a:pt x="3119" y="3875"/>
                    <a:pt x="3157" y="3855"/>
                    <a:pt x="3179" y="3805"/>
                  </a:cubicBezTo>
                  <a:cubicBezTo>
                    <a:pt x="4099" y="2626"/>
                    <a:pt x="5319" y="1686"/>
                    <a:pt x="6699" y="1096"/>
                  </a:cubicBezTo>
                  <a:cubicBezTo>
                    <a:pt x="7868" y="590"/>
                    <a:pt x="9086" y="351"/>
                    <a:pt x="10285" y="351"/>
                  </a:cubicBezTo>
                  <a:cubicBezTo>
                    <a:pt x="13777" y="351"/>
                    <a:pt x="17104" y="2386"/>
                    <a:pt x="18586" y="5795"/>
                  </a:cubicBezTo>
                  <a:cubicBezTo>
                    <a:pt x="26444" y="23970"/>
                    <a:pt x="19875" y="53823"/>
                    <a:pt x="19096" y="57172"/>
                  </a:cubicBezTo>
                  <a:cubicBezTo>
                    <a:pt x="18186" y="61061"/>
                    <a:pt x="8588" y="65380"/>
                    <a:pt x="7428" y="65890"/>
                  </a:cubicBezTo>
                  <a:cubicBezTo>
                    <a:pt x="6629" y="64970"/>
                    <a:pt x="440" y="57622"/>
                    <a:pt x="1490" y="53083"/>
                  </a:cubicBezTo>
                  <a:cubicBezTo>
                    <a:pt x="2730" y="47714"/>
                    <a:pt x="3699" y="40796"/>
                    <a:pt x="4099" y="34618"/>
                  </a:cubicBezTo>
                  <a:cubicBezTo>
                    <a:pt x="4099" y="34518"/>
                    <a:pt x="4029" y="34448"/>
                    <a:pt x="3939" y="34438"/>
                  </a:cubicBezTo>
                  <a:cubicBezTo>
                    <a:pt x="3929" y="34436"/>
                    <a:pt x="3919" y="34435"/>
                    <a:pt x="3908" y="34435"/>
                  </a:cubicBezTo>
                  <a:cubicBezTo>
                    <a:pt x="3822" y="34435"/>
                    <a:pt x="3749" y="34508"/>
                    <a:pt x="3749" y="34598"/>
                  </a:cubicBezTo>
                  <a:cubicBezTo>
                    <a:pt x="3359" y="40766"/>
                    <a:pt x="2390" y="47644"/>
                    <a:pt x="1150" y="53013"/>
                  </a:cubicBezTo>
                  <a:cubicBezTo>
                    <a:pt x="0" y="57992"/>
                    <a:pt x="6949" y="65880"/>
                    <a:pt x="7248" y="66220"/>
                  </a:cubicBezTo>
                  <a:cubicBezTo>
                    <a:pt x="7278" y="66250"/>
                    <a:pt x="7328" y="66270"/>
                    <a:pt x="7378" y="66270"/>
                  </a:cubicBezTo>
                  <a:lnTo>
                    <a:pt x="7438" y="66260"/>
                  </a:lnTo>
                  <a:cubicBezTo>
                    <a:pt x="7888" y="66070"/>
                    <a:pt x="18436" y="61531"/>
                    <a:pt x="19435" y="57242"/>
                  </a:cubicBezTo>
                  <a:cubicBezTo>
                    <a:pt x="20205" y="53883"/>
                    <a:pt x="26804" y="23930"/>
                    <a:pt x="18896" y="5655"/>
                  </a:cubicBezTo>
                  <a:cubicBezTo>
                    <a:pt x="17586" y="2626"/>
                    <a:pt x="14767" y="506"/>
                    <a:pt x="11487" y="76"/>
                  </a:cubicBezTo>
                  <a:cubicBezTo>
                    <a:pt x="11089" y="25"/>
                    <a:pt x="10691" y="0"/>
                    <a:pt x="10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2;p38"/>
            <p:cNvSpPr/>
            <p:nvPr/>
          </p:nvSpPr>
          <p:spPr>
            <a:xfrm>
              <a:off x="3404575" y="4400500"/>
              <a:ext cx="113750" cy="176100"/>
            </a:xfrm>
            <a:custGeom>
              <a:avLst/>
              <a:gdLst/>
              <a:ahLst/>
              <a:cxnLst/>
              <a:rect l="l" t="t" r="r" b="b"/>
              <a:pathLst>
                <a:path w="4550" h="7044" extrusionOk="0">
                  <a:moveTo>
                    <a:pt x="2723" y="0"/>
                  </a:moveTo>
                  <a:cubicBezTo>
                    <a:pt x="1985" y="0"/>
                    <a:pt x="1310" y="504"/>
                    <a:pt x="1141" y="1259"/>
                  </a:cubicBezTo>
                  <a:lnTo>
                    <a:pt x="211" y="4998"/>
                  </a:lnTo>
                  <a:cubicBezTo>
                    <a:pt x="1" y="5878"/>
                    <a:pt x="541" y="6768"/>
                    <a:pt x="1421" y="6998"/>
                  </a:cubicBezTo>
                  <a:cubicBezTo>
                    <a:pt x="1550" y="7028"/>
                    <a:pt x="1680" y="7043"/>
                    <a:pt x="1808" y="7043"/>
                  </a:cubicBezTo>
                  <a:cubicBezTo>
                    <a:pt x="2556" y="7043"/>
                    <a:pt x="3232" y="6540"/>
                    <a:pt x="3420" y="5788"/>
                  </a:cubicBezTo>
                  <a:lnTo>
                    <a:pt x="4340" y="2039"/>
                  </a:lnTo>
                  <a:cubicBezTo>
                    <a:pt x="4550" y="1149"/>
                    <a:pt x="4000" y="259"/>
                    <a:pt x="3120" y="50"/>
                  </a:cubicBezTo>
                  <a:cubicBezTo>
                    <a:pt x="2987" y="16"/>
                    <a:pt x="2854" y="0"/>
                    <a:pt x="2723" y="0"/>
                  </a:cubicBezTo>
                  <a:close/>
                </a:path>
              </a:pathLst>
            </a:custGeom>
            <a:solidFill>
              <a:srgbClr val="9F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3;p38"/>
            <p:cNvSpPr/>
            <p:nvPr/>
          </p:nvSpPr>
          <p:spPr>
            <a:xfrm>
              <a:off x="3352100" y="3107050"/>
              <a:ext cx="444675" cy="169225"/>
            </a:xfrm>
            <a:custGeom>
              <a:avLst/>
              <a:gdLst/>
              <a:ahLst/>
              <a:cxnLst/>
              <a:rect l="l" t="t" r="r" b="b"/>
              <a:pathLst>
                <a:path w="17787" h="6769" extrusionOk="0">
                  <a:moveTo>
                    <a:pt x="17606" y="1"/>
                  </a:moveTo>
                  <a:cubicBezTo>
                    <a:pt x="9198" y="340"/>
                    <a:pt x="3020" y="4199"/>
                    <a:pt x="90" y="6459"/>
                  </a:cubicBezTo>
                  <a:cubicBezTo>
                    <a:pt x="10" y="6519"/>
                    <a:pt x="0" y="6629"/>
                    <a:pt x="60" y="6699"/>
                  </a:cubicBezTo>
                  <a:cubicBezTo>
                    <a:pt x="90" y="6739"/>
                    <a:pt x="140" y="6769"/>
                    <a:pt x="200" y="6769"/>
                  </a:cubicBezTo>
                  <a:cubicBezTo>
                    <a:pt x="230" y="6769"/>
                    <a:pt x="270" y="6759"/>
                    <a:pt x="300" y="6729"/>
                  </a:cubicBezTo>
                  <a:cubicBezTo>
                    <a:pt x="3200" y="4499"/>
                    <a:pt x="9308" y="690"/>
                    <a:pt x="17616" y="350"/>
                  </a:cubicBezTo>
                  <a:cubicBezTo>
                    <a:pt x="17716" y="340"/>
                    <a:pt x="17786" y="260"/>
                    <a:pt x="17786" y="160"/>
                  </a:cubicBezTo>
                  <a:cubicBezTo>
                    <a:pt x="17776" y="70"/>
                    <a:pt x="17696" y="1"/>
                    <a:pt x="17606" y="1"/>
                  </a:cubicBezTo>
                  <a:close/>
                </a:path>
              </a:pathLst>
            </a:custGeom>
            <a:solidFill>
              <a:srgbClr val="0C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;p38"/>
            <p:cNvSpPr/>
            <p:nvPr/>
          </p:nvSpPr>
          <p:spPr>
            <a:xfrm>
              <a:off x="3319600" y="2982075"/>
              <a:ext cx="477425" cy="294300"/>
            </a:xfrm>
            <a:custGeom>
              <a:avLst/>
              <a:gdLst/>
              <a:ahLst/>
              <a:cxnLst/>
              <a:rect l="l" t="t" r="r" b="b"/>
              <a:pathLst>
                <a:path w="19097" h="11772" extrusionOk="0">
                  <a:moveTo>
                    <a:pt x="17167" y="331"/>
                  </a:moveTo>
                  <a:cubicBezTo>
                    <a:pt x="17776" y="1860"/>
                    <a:pt x="18286" y="3420"/>
                    <a:pt x="18696" y="5010"/>
                  </a:cubicBezTo>
                  <a:cubicBezTo>
                    <a:pt x="10598" y="5399"/>
                    <a:pt x="4600" y="9018"/>
                    <a:pt x="1610" y="11278"/>
                  </a:cubicBezTo>
                  <a:cubicBezTo>
                    <a:pt x="1330" y="9838"/>
                    <a:pt x="921" y="8429"/>
                    <a:pt x="391" y="7059"/>
                  </a:cubicBezTo>
                  <a:cubicBezTo>
                    <a:pt x="2560" y="5049"/>
                    <a:pt x="8369" y="571"/>
                    <a:pt x="17167" y="331"/>
                  </a:cubicBezTo>
                  <a:close/>
                  <a:moveTo>
                    <a:pt x="17277" y="1"/>
                  </a:moveTo>
                  <a:cubicBezTo>
                    <a:pt x="8189" y="201"/>
                    <a:pt x="2210" y="4890"/>
                    <a:pt x="61" y="6899"/>
                  </a:cubicBezTo>
                  <a:cubicBezTo>
                    <a:pt x="11" y="6949"/>
                    <a:pt x="1" y="7019"/>
                    <a:pt x="21" y="7089"/>
                  </a:cubicBezTo>
                  <a:cubicBezTo>
                    <a:pt x="611" y="8559"/>
                    <a:pt x="1041" y="10088"/>
                    <a:pt x="1320" y="11648"/>
                  </a:cubicBezTo>
                  <a:cubicBezTo>
                    <a:pt x="1340" y="11698"/>
                    <a:pt x="1380" y="11748"/>
                    <a:pt x="1440" y="11768"/>
                  </a:cubicBezTo>
                  <a:lnTo>
                    <a:pt x="1500" y="11768"/>
                  </a:lnTo>
                  <a:cubicBezTo>
                    <a:pt x="1508" y="11770"/>
                    <a:pt x="1517" y="11772"/>
                    <a:pt x="1526" y="11772"/>
                  </a:cubicBezTo>
                  <a:cubicBezTo>
                    <a:pt x="1551" y="11772"/>
                    <a:pt x="1578" y="11762"/>
                    <a:pt x="1600" y="11748"/>
                  </a:cubicBezTo>
                  <a:cubicBezTo>
                    <a:pt x="4500" y="9508"/>
                    <a:pt x="10608" y="5699"/>
                    <a:pt x="18916" y="5359"/>
                  </a:cubicBezTo>
                  <a:cubicBezTo>
                    <a:pt x="18976" y="5349"/>
                    <a:pt x="19026" y="5329"/>
                    <a:pt x="19056" y="5279"/>
                  </a:cubicBezTo>
                  <a:cubicBezTo>
                    <a:pt x="19086" y="5239"/>
                    <a:pt x="19096" y="5189"/>
                    <a:pt x="19076" y="5129"/>
                  </a:cubicBezTo>
                  <a:cubicBezTo>
                    <a:pt x="18646" y="3420"/>
                    <a:pt x="18096" y="1740"/>
                    <a:pt x="17447" y="101"/>
                  </a:cubicBezTo>
                  <a:cubicBezTo>
                    <a:pt x="17417" y="31"/>
                    <a:pt x="17347" y="1"/>
                    <a:pt x="17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5;p38"/>
            <p:cNvSpPr/>
            <p:nvPr/>
          </p:nvSpPr>
          <p:spPr>
            <a:xfrm>
              <a:off x="3399850" y="4396025"/>
              <a:ext cx="123475" cy="184675"/>
            </a:xfrm>
            <a:custGeom>
              <a:avLst/>
              <a:gdLst/>
              <a:ahLst/>
              <a:cxnLst/>
              <a:rect l="l" t="t" r="r" b="b"/>
              <a:pathLst>
                <a:path w="4939" h="7387" extrusionOk="0">
                  <a:moveTo>
                    <a:pt x="2919" y="349"/>
                  </a:moveTo>
                  <a:cubicBezTo>
                    <a:pt x="3039" y="349"/>
                    <a:pt x="3159" y="368"/>
                    <a:pt x="3279" y="388"/>
                  </a:cubicBezTo>
                  <a:cubicBezTo>
                    <a:pt x="4069" y="588"/>
                    <a:pt x="4549" y="1378"/>
                    <a:pt x="4359" y="2178"/>
                  </a:cubicBezTo>
                  <a:lnTo>
                    <a:pt x="3439" y="5917"/>
                  </a:lnTo>
                  <a:cubicBezTo>
                    <a:pt x="3277" y="6583"/>
                    <a:pt x="2670" y="7038"/>
                    <a:pt x="2004" y="7038"/>
                  </a:cubicBezTo>
                  <a:cubicBezTo>
                    <a:pt x="1890" y="7038"/>
                    <a:pt x="1775" y="7025"/>
                    <a:pt x="1660" y="6997"/>
                  </a:cubicBezTo>
                  <a:cubicBezTo>
                    <a:pt x="860" y="6817"/>
                    <a:pt x="370" y="6007"/>
                    <a:pt x="570" y="5217"/>
                  </a:cubicBezTo>
                  <a:lnTo>
                    <a:pt x="1490" y="1478"/>
                  </a:lnTo>
                  <a:cubicBezTo>
                    <a:pt x="1570" y="1088"/>
                    <a:pt x="1810" y="758"/>
                    <a:pt x="2150" y="568"/>
                  </a:cubicBezTo>
                  <a:cubicBezTo>
                    <a:pt x="2379" y="428"/>
                    <a:pt x="2649" y="349"/>
                    <a:pt x="2919" y="349"/>
                  </a:cubicBezTo>
                  <a:close/>
                  <a:moveTo>
                    <a:pt x="2932" y="0"/>
                  </a:moveTo>
                  <a:cubicBezTo>
                    <a:pt x="2597" y="0"/>
                    <a:pt x="2266" y="92"/>
                    <a:pt x="1970" y="269"/>
                  </a:cubicBezTo>
                  <a:cubicBezTo>
                    <a:pt x="1560" y="518"/>
                    <a:pt x="1270" y="918"/>
                    <a:pt x="1150" y="1388"/>
                  </a:cubicBezTo>
                  <a:lnTo>
                    <a:pt x="240" y="5137"/>
                  </a:lnTo>
                  <a:cubicBezTo>
                    <a:pt x="0" y="6117"/>
                    <a:pt x="600" y="7097"/>
                    <a:pt x="1570" y="7337"/>
                  </a:cubicBezTo>
                  <a:cubicBezTo>
                    <a:pt x="1720" y="7377"/>
                    <a:pt x="1870" y="7387"/>
                    <a:pt x="2010" y="7387"/>
                  </a:cubicBezTo>
                  <a:cubicBezTo>
                    <a:pt x="2339" y="7387"/>
                    <a:pt x="2669" y="7297"/>
                    <a:pt x="2949" y="7127"/>
                  </a:cubicBezTo>
                  <a:cubicBezTo>
                    <a:pt x="3369" y="6877"/>
                    <a:pt x="3669" y="6477"/>
                    <a:pt x="3769" y="5997"/>
                  </a:cubicBezTo>
                  <a:lnTo>
                    <a:pt x="4689" y="2248"/>
                  </a:lnTo>
                  <a:cubicBezTo>
                    <a:pt x="4939" y="1268"/>
                    <a:pt x="4329" y="279"/>
                    <a:pt x="3349" y="49"/>
                  </a:cubicBezTo>
                  <a:cubicBezTo>
                    <a:pt x="3211" y="16"/>
                    <a:pt x="3071" y="0"/>
                    <a:pt x="2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6;p38"/>
            <p:cNvSpPr/>
            <p:nvPr/>
          </p:nvSpPr>
          <p:spPr>
            <a:xfrm>
              <a:off x="3615525" y="3264450"/>
              <a:ext cx="35275" cy="33850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15" y="1"/>
                  </a:moveTo>
                  <a:cubicBezTo>
                    <a:pt x="368" y="1"/>
                    <a:pt x="69" y="262"/>
                    <a:pt x="31" y="613"/>
                  </a:cubicBezTo>
                  <a:cubicBezTo>
                    <a:pt x="1" y="993"/>
                    <a:pt x="281" y="1313"/>
                    <a:pt x="661" y="1353"/>
                  </a:cubicBezTo>
                  <a:cubicBezTo>
                    <a:pt x="673" y="1353"/>
                    <a:pt x="686" y="1354"/>
                    <a:pt x="698" y="1354"/>
                  </a:cubicBezTo>
                  <a:cubicBezTo>
                    <a:pt x="1052" y="1354"/>
                    <a:pt x="1352" y="1080"/>
                    <a:pt x="1381" y="723"/>
                  </a:cubicBezTo>
                  <a:cubicBezTo>
                    <a:pt x="1411" y="353"/>
                    <a:pt x="1141" y="33"/>
                    <a:pt x="771" y="3"/>
                  </a:cubicBezTo>
                  <a:cubicBezTo>
                    <a:pt x="752" y="1"/>
                    <a:pt x="733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7;p38"/>
            <p:cNvSpPr/>
            <p:nvPr/>
          </p:nvSpPr>
          <p:spPr>
            <a:xfrm>
              <a:off x="3733150" y="3245425"/>
              <a:ext cx="41125" cy="33875"/>
            </a:xfrm>
            <a:custGeom>
              <a:avLst/>
              <a:gdLst/>
              <a:ahLst/>
              <a:cxnLst/>
              <a:rect l="l" t="t" r="r" b="b"/>
              <a:pathLst>
                <a:path w="1645" h="1355" extrusionOk="0">
                  <a:moveTo>
                    <a:pt x="910" y="1"/>
                  </a:moveTo>
                  <a:cubicBezTo>
                    <a:pt x="89" y="1"/>
                    <a:pt x="1" y="1276"/>
                    <a:pt x="875" y="1354"/>
                  </a:cubicBezTo>
                  <a:cubicBezTo>
                    <a:pt x="887" y="1354"/>
                    <a:pt x="900" y="1355"/>
                    <a:pt x="913" y="1355"/>
                  </a:cubicBezTo>
                  <a:cubicBezTo>
                    <a:pt x="1267" y="1355"/>
                    <a:pt x="1576" y="1091"/>
                    <a:pt x="1614" y="734"/>
                  </a:cubicBezTo>
                  <a:cubicBezTo>
                    <a:pt x="1644" y="364"/>
                    <a:pt x="1364" y="34"/>
                    <a:pt x="985" y="4"/>
                  </a:cubicBezTo>
                  <a:cubicBezTo>
                    <a:pt x="959" y="2"/>
                    <a:pt x="934" y="1"/>
                    <a:pt x="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8;p38"/>
            <p:cNvSpPr/>
            <p:nvPr/>
          </p:nvSpPr>
          <p:spPr>
            <a:xfrm>
              <a:off x="3587800" y="3214850"/>
              <a:ext cx="61750" cy="27700"/>
            </a:xfrm>
            <a:custGeom>
              <a:avLst/>
              <a:gdLst/>
              <a:ahLst/>
              <a:cxnLst/>
              <a:rect l="l" t="t" r="r" b="b"/>
              <a:pathLst>
                <a:path w="2470" h="1108" extrusionOk="0">
                  <a:moveTo>
                    <a:pt x="1808" y="0"/>
                  </a:moveTo>
                  <a:cubicBezTo>
                    <a:pt x="1138" y="0"/>
                    <a:pt x="489" y="293"/>
                    <a:pt x="50" y="827"/>
                  </a:cubicBezTo>
                  <a:cubicBezTo>
                    <a:pt x="0" y="897"/>
                    <a:pt x="10" y="1007"/>
                    <a:pt x="80" y="1077"/>
                  </a:cubicBezTo>
                  <a:cubicBezTo>
                    <a:pt x="110" y="1097"/>
                    <a:pt x="150" y="1107"/>
                    <a:pt x="190" y="1107"/>
                  </a:cubicBezTo>
                  <a:cubicBezTo>
                    <a:pt x="240" y="1107"/>
                    <a:pt x="290" y="1087"/>
                    <a:pt x="330" y="1047"/>
                  </a:cubicBezTo>
                  <a:cubicBezTo>
                    <a:pt x="698" y="591"/>
                    <a:pt x="1246" y="340"/>
                    <a:pt x="1814" y="340"/>
                  </a:cubicBezTo>
                  <a:cubicBezTo>
                    <a:pt x="1955" y="340"/>
                    <a:pt x="2098" y="355"/>
                    <a:pt x="2240" y="387"/>
                  </a:cubicBezTo>
                  <a:cubicBezTo>
                    <a:pt x="2257" y="393"/>
                    <a:pt x="2275" y="395"/>
                    <a:pt x="2292" y="395"/>
                  </a:cubicBezTo>
                  <a:cubicBezTo>
                    <a:pt x="2372" y="395"/>
                    <a:pt x="2441" y="340"/>
                    <a:pt x="2450" y="257"/>
                  </a:cubicBezTo>
                  <a:cubicBezTo>
                    <a:pt x="2470" y="167"/>
                    <a:pt x="2410" y="77"/>
                    <a:pt x="2320" y="57"/>
                  </a:cubicBezTo>
                  <a:cubicBezTo>
                    <a:pt x="2150" y="19"/>
                    <a:pt x="1978" y="0"/>
                    <a:pt x="1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9;p38"/>
            <p:cNvSpPr/>
            <p:nvPr/>
          </p:nvSpPr>
          <p:spPr>
            <a:xfrm>
              <a:off x="3718000" y="3196850"/>
              <a:ext cx="64775" cy="16700"/>
            </a:xfrm>
            <a:custGeom>
              <a:avLst/>
              <a:gdLst/>
              <a:ahLst/>
              <a:cxnLst/>
              <a:rect l="l" t="t" r="r" b="b"/>
              <a:pathLst>
                <a:path w="2591" h="668" extrusionOk="0">
                  <a:moveTo>
                    <a:pt x="1311" y="0"/>
                  </a:moveTo>
                  <a:cubicBezTo>
                    <a:pt x="890" y="0"/>
                    <a:pt x="470" y="115"/>
                    <a:pt x="101" y="348"/>
                  </a:cubicBezTo>
                  <a:cubicBezTo>
                    <a:pt x="21" y="398"/>
                    <a:pt x="1" y="497"/>
                    <a:pt x="51" y="577"/>
                  </a:cubicBezTo>
                  <a:cubicBezTo>
                    <a:pt x="81" y="627"/>
                    <a:pt x="131" y="667"/>
                    <a:pt x="201" y="667"/>
                  </a:cubicBezTo>
                  <a:lnTo>
                    <a:pt x="281" y="637"/>
                  </a:lnTo>
                  <a:cubicBezTo>
                    <a:pt x="593" y="441"/>
                    <a:pt x="948" y="344"/>
                    <a:pt x="1302" y="344"/>
                  </a:cubicBezTo>
                  <a:cubicBezTo>
                    <a:pt x="1653" y="344"/>
                    <a:pt x="2002" y="439"/>
                    <a:pt x="2310" y="627"/>
                  </a:cubicBezTo>
                  <a:cubicBezTo>
                    <a:pt x="2339" y="649"/>
                    <a:pt x="2371" y="659"/>
                    <a:pt x="2403" y="659"/>
                  </a:cubicBezTo>
                  <a:cubicBezTo>
                    <a:pt x="2461" y="659"/>
                    <a:pt x="2518" y="626"/>
                    <a:pt x="2550" y="567"/>
                  </a:cubicBezTo>
                  <a:cubicBezTo>
                    <a:pt x="2590" y="487"/>
                    <a:pt x="2570" y="388"/>
                    <a:pt x="2500" y="328"/>
                  </a:cubicBezTo>
                  <a:cubicBezTo>
                    <a:pt x="2134" y="110"/>
                    <a:pt x="1722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10;p38"/>
            <p:cNvSpPr/>
            <p:nvPr/>
          </p:nvSpPr>
          <p:spPr>
            <a:xfrm>
              <a:off x="3359850" y="3118600"/>
              <a:ext cx="42750" cy="128450"/>
            </a:xfrm>
            <a:custGeom>
              <a:avLst/>
              <a:gdLst/>
              <a:ahLst/>
              <a:cxnLst/>
              <a:rect l="l" t="t" r="r" b="b"/>
              <a:pathLst>
                <a:path w="1710" h="5138" extrusionOk="0">
                  <a:moveTo>
                    <a:pt x="188" y="1"/>
                  </a:moveTo>
                  <a:cubicBezTo>
                    <a:pt x="172" y="1"/>
                    <a:pt x="156" y="3"/>
                    <a:pt x="140" y="8"/>
                  </a:cubicBezTo>
                  <a:cubicBezTo>
                    <a:pt x="50" y="38"/>
                    <a:pt x="0" y="138"/>
                    <a:pt x="30" y="228"/>
                  </a:cubicBezTo>
                  <a:lnTo>
                    <a:pt x="1350" y="5007"/>
                  </a:lnTo>
                  <a:cubicBezTo>
                    <a:pt x="1370" y="5077"/>
                    <a:pt x="1440" y="5137"/>
                    <a:pt x="1510" y="5137"/>
                  </a:cubicBezTo>
                  <a:lnTo>
                    <a:pt x="1560" y="5127"/>
                  </a:lnTo>
                  <a:cubicBezTo>
                    <a:pt x="1660" y="5097"/>
                    <a:pt x="1710" y="5007"/>
                    <a:pt x="1690" y="4907"/>
                  </a:cubicBezTo>
                  <a:lnTo>
                    <a:pt x="350" y="138"/>
                  </a:lnTo>
                  <a:cubicBezTo>
                    <a:pt x="334" y="56"/>
                    <a:pt x="263" y="1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11;p38"/>
            <p:cNvSpPr/>
            <p:nvPr/>
          </p:nvSpPr>
          <p:spPr>
            <a:xfrm>
              <a:off x="3422075" y="3132500"/>
              <a:ext cx="31275" cy="83300"/>
            </a:xfrm>
            <a:custGeom>
              <a:avLst/>
              <a:gdLst/>
              <a:ahLst/>
              <a:cxnLst/>
              <a:rect l="l" t="t" r="r" b="b"/>
              <a:pathLst>
                <a:path w="1251" h="3332" extrusionOk="0">
                  <a:moveTo>
                    <a:pt x="174" y="1"/>
                  </a:moveTo>
                  <a:cubicBezTo>
                    <a:pt x="166" y="1"/>
                    <a:pt x="158" y="1"/>
                    <a:pt x="151" y="2"/>
                  </a:cubicBezTo>
                  <a:cubicBezTo>
                    <a:pt x="51" y="32"/>
                    <a:pt x="1" y="132"/>
                    <a:pt x="21" y="232"/>
                  </a:cubicBezTo>
                  <a:lnTo>
                    <a:pt x="881" y="3201"/>
                  </a:lnTo>
                  <a:cubicBezTo>
                    <a:pt x="911" y="3281"/>
                    <a:pt x="981" y="3331"/>
                    <a:pt x="1061" y="3331"/>
                  </a:cubicBezTo>
                  <a:lnTo>
                    <a:pt x="1111" y="3321"/>
                  </a:lnTo>
                  <a:cubicBezTo>
                    <a:pt x="1201" y="3291"/>
                    <a:pt x="1251" y="3191"/>
                    <a:pt x="1221" y="3101"/>
                  </a:cubicBezTo>
                  <a:lnTo>
                    <a:pt x="361" y="132"/>
                  </a:lnTo>
                  <a:cubicBezTo>
                    <a:pt x="333" y="50"/>
                    <a:pt x="25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12;p38"/>
            <p:cNvSpPr/>
            <p:nvPr/>
          </p:nvSpPr>
          <p:spPr>
            <a:xfrm>
              <a:off x="3633275" y="3348250"/>
              <a:ext cx="124500" cy="54275"/>
            </a:xfrm>
            <a:custGeom>
              <a:avLst/>
              <a:gdLst/>
              <a:ahLst/>
              <a:cxnLst/>
              <a:rect l="l" t="t" r="r" b="b"/>
              <a:pathLst>
                <a:path w="4980" h="217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1160"/>
                    <a:pt x="1100" y="2130"/>
                    <a:pt x="2460" y="2170"/>
                  </a:cubicBezTo>
                  <a:cubicBezTo>
                    <a:pt x="2489" y="2170"/>
                    <a:pt x="2517" y="2171"/>
                    <a:pt x="2545" y="2171"/>
                  </a:cubicBezTo>
                  <a:cubicBezTo>
                    <a:pt x="3867" y="2171"/>
                    <a:pt x="4960" y="1265"/>
                    <a:pt x="4980" y="12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13;p38"/>
            <p:cNvSpPr/>
            <p:nvPr/>
          </p:nvSpPr>
          <p:spPr>
            <a:xfrm>
              <a:off x="3642275" y="3368125"/>
              <a:ext cx="57275" cy="34375"/>
            </a:xfrm>
            <a:custGeom>
              <a:avLst/>
              <a:gdLst/>
              <a:ahLst/>
              <a:cxnLst/>
              <a:rect l="l" t="t" r="r" b="b"/>
              <a:pathLst>
                <a:path w="2291" h="1375" extrusionOk="0">
                  <a:moveTo>
                    <a:pt x="869" y="1"/>
                  </a:moveTo>
                  <a:cubicBezTo>
                    <a:pt x="833" y="1"/>
                    <a:pt x="797" y="2"/>
                    <a:pt x="760" y="5"/>
                  </a:cubicBezTo>
                  <a:cubicBezTo>
                    <a:pt x="491" y="25"/>
                    <a:pt x="221" y="125"/>
                    <a:pt x="1" y="285"/>
                  </a:cubicBezTo>
                  <a:cubicBezTo>
                    <a:pt x="411" y="915"/>
                    <a:pt x="1190" y="1355"/>
                    <a:pt x="2100" y="1375"/>
                  </a:cubicBezTo>
                  <a:lnTo>
                    <a:pt x="2290" y="1375"/>
                  </a:lnTo>
                  <a:lnTo>
                    <a:pt x="2290" y="1345"/>
                  </a:lnTo>
                  <a:cubicBezTo>
                    <a:pt x="2242" y="582"/>
                    <a:pt x="1613" y="1"/>
                    <a:pt x="869" y="1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14;p38"/>
            <p:cNvSpPr/>
            <p:nvPr/>
          </p:nvSpPr>
          <p:spPr>
            <a:xfrm>
              <a:off x="3628775" y="3343750"/>
              <a:ext cx="133500" cy="63250"/>
            </a:xfrm>
            <a:custGeom>
              <a:avLst/>
              <a:gdLst/>
              <a:ahLst/>
              <a:cxnLst/>
              <a:rect l="l" t="t" r="r" b="b"/>
              <a:pathLst>
                <a:path w="5340" h="2530" extrusionOk="0">
                  <a:moveTo>
                    <a:pt x="391" y="350"/>
                  </a:moveTo>
                  <a:lnTo>
                    <a:pt x="4980" y="470"/>
                  </a:lnTo>
                  <a:cubicBezTo>
                    <a:pt x="4851" y="1437"/>
                    <a:pt x="3866" y="2180"/>
                    <a:pt x="2687" y="2180"/>
                  </a:cubicBezTo>
                  <a:cubicBezTo>
                    <a:pt x="2671" y="2180"/>
                    <a:pt x="2656" y="2180"/>
                    <a:pt x="2640" y="2180"/>
                  </a:cubicBezTo>
                  <a:cubicBezTo>
                    <a:pt x="1440" y="2150"/>
                    <a:pt x="471" y="1340"/>
                    <a:pt x="391" y="350"/>
                  </a:cubicBezTo>
                  <a:close/>
                  <a:moveTo>
                    <a:pt x="221" y="0"/>
                  </a:moveTo>
                  <a:cubicBezTo>
                    <a:pt x="171" y="0"/>
                    <a:pt x="121" y="20"/>
                    <a:pt x="91" y="50"/>
                  </a:cubicBezTo>
                  <a:cubicBezTo>
                    <a:pt x="61" y="80"/>
                    <a:pt x="41" y="120"/>
                    <a:pt x="41" y="170"/>
                  </a:cubicBezTo>
                  <a:cubicBezTo>
                    <a:pt x="1" y="1430"/>
                    <a:pt x="1160" y="2490"/>
                    <a:pt x="2630" y="2530"/>
                  </a:cubicBezTo>
                  <a:lnTo>
                    <a:pt x="2720" y="2530"/>
                  </a:lnTo>
                  <a:cubicBezTo>
                    <a:pt x="4130" y="2530"/>
                    <a:pt x="5299" y="1540"/>
                    <a:pt x="5339" y="300"/>
                  </a:cubicBezTo>
                  <a:cubicBezTo>
                    <a:pt x="5339" y="210"/>
                    <a:pt x="5259" y="130"/>
                    <a:pt x="5160" y="13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15;p38"/>
            <p:cNvSpPr/>
            <p:nvPr/>
          </p:nvSpPr>
          <p:spPr>
            <a:xfrm>
              <a:off x="3408075" y="3294075"/>
              <a:ext cx="104250" cy="844525"/>
            </a:xfrm>
            <a:custGeom>
              <a:avLst/>
              <a:gdLst/>
              <a:ahLst/>
              <a:cxnLst/>
              <a:rect l="l" t="t" r="r" b="b"/>
              <a:pathLst>
                <a:path w="4170" h="33781" extrusionOk="0">
                  <a:moveTo>
                    <a:pt x="2584" y="1"/>
                  </a:moveTo>
                  <a:cubicBezTo>
                    <a:pt x="2492" y="1"/>
                    <a:pt x="2400" y="67"/>
                    <a:pt x="2410" y="188"/>
                  </a:cubicBezTo>
                  <a:cubicBezTo>
                    <a:pt x="2420" y="388"/>
                    <a:pt x="3820" y="20223"/>
                    <a:pt x="31" y="33569"/>
                  </a:cubicBezTo>
                  <a:cubicBezTo>
                    <a:pt x="1" y="33659"/>
                    <a:pt x="51" y="33759"/>
                    <a:pt x="151" y="33779"/>
                  </a:cubicBezTo>
                  <a:lnTo>
                    <a:pt x="201" y="33779"/>
                  </a:lnTo>
                  <a:cubicBezTo>
                    <a:pt x="207" y="33780"/>
                    <a:pt x="213" y="33780"/>
                    <a:pt x="219" y="33780"/>
                  </a:cubicBezTo>
                  <a:cubicBezTo>
                    <a:pt x="281" y="33780"/>
                    <a:pt x="333" y="33733"/>
                    <a:pt x="361" y="33669"/>
                  </a:cubicBezTo>
                  <a:cubicBezTo>
                    <a:pt x="4170" y="20263"/>
                    <a:pt x="2770" y="368"/>
                    <a:pt x="2760" y="168"/>
                  </a:cubicBezTo>
                  <a:cubicBezTo>
                    <a:pt x="2751" y="54"/>
                    <a:pt x="2667" y="1"/>
                    <a:pt x="2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16;p38"/>
            <p:cNvSpPr/>
            <p:nvPr/>
          </p:nvSpPr>
          <p:spPr>
            <a:xfrm>
              <a:off x="3602050" y="3792100"/>
              <a:ext cx="88500" cy="372450"/>
            </a:xfrm>
            <a:custGeom>
              <a:avLst/>
              <a:gdLst/>
              <a:ahLst/>
              <a:cxnLst/>
              <a:rect l="l" t="t" r="r" b="b"/>
              <a:pathLst>
                <a:path w="3540" h="14898" extrusionOk="0">
                  <a:moveTo>
                    <a:pt x="3350" y="1"/>
                  </a:moveTo>
                  <a:cubicBezTo>
                    <a:pt x="3267" y="1"/>
                    <a:pt x="3188" y="59"/>
                    <a:pt x="3169" y="152"/>
                  </a:cubicBezTo>
                  <a:cubicBezTo>
                    <a:pt x="2549" y="6130"/>
                    <a:pt x="1480" y="11009"/>
                    <a:pt x="40" y="14678"/>
                  </a:cubicBezTo>
                  <a:cubicBezTo>
                    <a:pt x="0" y="14758"/>
                    <a:pt x="50" y="14868"/>
                    <a:pt x="140" y="14898"/>
                  </a:cubicBezTo>
                  <a:lnTo>
                    <a:pt x="200" y="14898"/>
                  </a:lnTo>
                  <a:cubicBezTo>
                    <a:pt x="270" y="14898"/>
                    <a:pt x="330" y="14858"/>
                    <a:pt x="360" y="14798"/>
                  </a:cubicBezTo>
                  <a:cubicBezTo>
                    <a:pt x="1820" y="11109"/>
                    <a:pt x="2889" y="6190"/>
                    <a:pt x="3519" y="192"/>
                  </a:cubicBezTo>
                  <a:cubicBezTo>
                    <a:pt x="3539" y="92"/>
                    <a:pt x="3469" y="12"/>
                    <a:pt x="3369" y="2"/>
                  </a:cubicBezTo>
                  <a:cubicBezTo>
                    <a:pt x="3363" y="1"/>
                    <a:pt x="3356" y="1"/>
                    <a:pt x="3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17;p38"/>
            <p:cNvSpPr/>
            <p:nvPr/>
          </p:nvSpPr>
          <p:spPr>
            <a:xfrm>
              <a:off x="3687275" y="3555375"/>
              <a:ext cx="17025" cy="179325"/>
            </a:xfrm>
            <a:custGeom>
              <a:avLst/>
              <a:gdLst/>
              <a:ahLst/>
              <a:cxnLst/>
              <a:rect l="l" t="t" r="r" b="b"/>
              <a:pathLst>
                <a:path w="681" h="7173" extrusionOk="0">
                  <a:moveTo>
                    <a:pt x="505" y="1"/>
                  </a:moveTo>
                  <a:cubicBezTo>
                    <a:pt x="418" y="1"/>
                    <a:pt x="330" y="58"/>
                    <a:pt x="330" y="173"/>
                  </a:cubicBezTo>
                  <a:cubicBezTo>
                    <a:pt x="330" y="203"/>
                    <a:pt x="330" y="3062"/>
                    <a:pt x="10" y="6981"/>
                  </a:cubicBezTo>
                  <a:cubicBezTo>
                    <a:pt x="0" y="7081"/>
                    <a:pt x="70" y="7171"/>
                    <a:pt x="180" y="7171"/>
                  </a:cubicBezTo>
                  <a:lnTo>
                    <a:pt x="190" y="7171"/>
                  </a:lnTo>
                  <a:cubicBezTo>
                    <a:pt x="196" y="7172"/>
                    <a:pt x="202" y="7172"/>
                    <a:pt x="207" y="7172"/>
                  </a:cubicBezTo>
                  <a:cubicBezTo>
                    <a:pt x="289" y="7172"/>
                    <a:pt x="350" y="7105"/>
                    <a:pt x="350" y="7021"/>
                  </a:cubicBezTo>
                  <a:cubicBezTo>
                    <a:pt x="680" y="3072"/>
                    <a:pt x="680" y="203"/>
                    <a:pt x="680" y="173"/>
                  </a:cubicBezTo>
                  <a:cubicBezTo>
                    <a:pt x="680" y="58"/>
                    <a:pt x="593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18;p38"/>
            <p:cNvSpPr/>
            <p:nvPr/>
          </p:nvSpPr>
          <p:spPr>
            <a:xfrm>
              <a:off x="3124150" y="3644925"/>
              <a:ext cx="108750" cy="108750"/>
            </a:xfrm>
            <a:custGeom>
              <a:avLst/>
              <a:gdLst/>
              <a:ahLst/>
              <a:cxnLst/>
              <a:rect l="l" t="t" r="r" b="b"/>
              <a:pathLst>
                <a:path w="4350" h="4350" extrusionOk="0">
                  <a:moveTo>
                    <a:pt x="1" y="0"/>
                  </a:moveTo>
                  <a:lnTo>
                    <a:pt x="1" y="4349"/>
                  </a:lnTo>
                  <a:lnTo>
                    <a:pt x="4350" y="4349"/>
                  </a:lnTo>
                  <a:lnTo>
                    <a:pt x="4350" y="0"/>
                  </a:ln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19;p38"/>
            <p:cNvSpPr/>
            <p:nvPr/>
          </p:nvSpPr>
          <p:spPr>
            <a:xfrm>
              <a:off x="3119900" y="3640900"/>
              <a:ext cx="117500" cy="117250"/>
            </a:xfrm>
            <a:custGeom>
              <a:avLst/>
              <a:gdLst/>
              <a:ahLst/>
              <a:cxnLst/>
              <a:rect l="l" t="t" r="r" b="b"/>
              <a:pathLst>
                <a:path w="4700" h="4690" extrusionOk="0">
                  <a:moveTo>
                    <a:pt x="4350" y="341"/>
                  </a:moveTo>
                  <a:lnTo>
                    <a:pt x="4350" y="4340"/>
                  </a:lnTo>
                  <a:lnTo>
                    <a:pt x="351" y="4340"/>
                  </a:lnTo>
                  <a:lnTo>
                    <a:pt x="351" y="341"/>
                  </a:lnTo>
                  <a:close/>
                  <a:moveTo>
                    <a:pt x="4537" y="0"/>
                  </a:moveTo>
                  <a:cubicBezTo>
                    <a:pt x="4531" y="0"/>
                    <a:pt x="4525" y="1"/>
                    <a:pt x="4520" y="1"/>
                  </a:cubicBezTo>
                  <a:lnTo>
                    <a:pt x="181" y="1"/>
                  </a:lnTo>
                  <a:cubicBezTo>
                    <a:pt x="81" y="1"/>
                    <a:pt x="11" y="71"/>
                    <a:pt x="1" y="161"/>
                  </a:cubicBezTo>
                  <a:lnTo>
                    <a:pt x="1" y="4510"/>
                  </a:lnTo>
                  <a:cubicBezTo>
                    <a:pt x="1" y="4610"/>
                    <a:pt x="81" y="4690"/>
                    <a:pt x="181" y="4690"/>
                  </a:cubicBezTo>
                  <a:lnTo>
                    <a:pt x="4530" y="4690"/>
                  </a:lnTo>
                  <a:cubicBezTo>
                    <a:pt x="4620" y="4690"/>
                    <a:pt x="4700" y="4610"/>
                    <a:pt x="4700" y="4510"/>
                  </a:cubicBezTo>
                  <a:lnTo>
                    <a:pt x="4700" y="161"/>
                  </a:lnTo>
                  <a:cubicBezTo>
                    <a:pt x="4700" y="76"/>
                    <a:pt x="4628" y="0"/>
                    <a:pt x="4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20;p38"/>
            <p:cNvSpPr/>
            <p:nvPr/>
          </p:nvSpPr>
          <p:spPr>
            <a:xfrm>
              <a:off x="3119900" y="3640900"/>
              <a:ext cx="92750" cy="57025"/>
            </a:xfrm>
            <a:custGeom>
              <a:avLst/>
              <a:gdLst/>
              <a:ahLst/>
              <a:cxnLst/>
              <a:rect l="l" t="t" r="r" b="b"/>
              <a:pathLst>
                <a:path w="3710" h="2281" extrusionOk="0">
                  <a:moveTo>
                    <a:pt x="3360" y="341"/>
                  </a:moveTo>
                  <a:lnTo>
                    <a:pt x="3360" y="1191"/>
                  </a:lnTo>
                  <a:cubicBezTo>
                    <a:pt x="3360" y="1601"/>
                    <a:pt x="3030" y="1941"/>
                    <a:pt x="2610" y="1941"/>
                  </a:cubicBezTo>
                  <a:lnTo>
                    <a:pt x="1100" y="1941"/>
                  </a:lnTo>
                  <a:cubicBezTo>
                    <a:pt x="691" y="1941"/>
                    <a:pt x="351" y="1601"/>
                    <a:pt x="351" y="1191"/>
                  </a:cubicBezTo>
                  <a:lnTo>
                    <a:pt x="351" y="341"/>
                  </a:lnTo>
                  <a:close/>
                  <a:moveTo>
                    <a:pt x="3555" y="0"/>
                  </a:moveTo>
                  <a:cubicBezTo>
                    <a:pt x="3550" y="0"/>
                    <a:pt x="3545" y="1"/>
                    <a:pt x="3540" y="1"/>
                  </a:cubicBezTo>
                  <a:lnTo>
                    <a:pt x="181" y="1"/>
                  </a:lnTo>
                  <a:cubicBezTo>
                    <a:pt x="81" y="1"/>
                    <a:pt x="11" y="71"/>
                    <a:pt x="1" y="161"/>
                  </a:cubicBezTo>
                  <a:lnTo>
                    <a:pt x="1" y="1191"/>
                  </a:lnTo>
                  <a:cubicBezTo>
                    <a:pt x="11" y="1791"/>
                    <a:pt x="501" y="2281"/>
                    <a:pt x="1100" y="2281"/>
                  </a:cubicBezTo>
                  <a:lnTo>
                    <a:pt x="2610" y="2281"/>
                  </a:lnTo>
                  <a:cubicBezTo>
                    <a:pt x="3220" y="2281"/>
                    <a:pt x="3710" y="1791"/>
                    <a:pt x="3710" y="1191"/>
                  </a:cubicBezTo>
                  <a:lnTo>
                    <a:pt x="3710" y="161"/>
                  </a:lnTo>
                  <a:cubicBezTo>
                    <a:pt x="3710" y="76"/>
                    <a:pt x="3639" y="0"/>
                    <a:pt x="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21;p38"/>
            <p:cNvSpPr/>
            <p:nvPr/>
          </p:nvSpPr>
          <p:spPr>
            <a:xfrm>
              <a:off x="3371225" y="4207600"/>
              <a:ext cx="60125" cy="131675"/>
            </a:xfrm>
            <a:custGeom>
              <a:avLst/>
              <a:gdLst/>
              <a:ahLst/>
              <a:cxnLst/>
              <a:rect l="l" t="t" r="r" b="b"/>
              <a:pathLst>
                <a:path w="2405" h="5267" extrusionOk="0">
                  <a:moveTo>
                    <a:pt x="187" y="1"/>
                  </a:moveTo>
                  <a:cubicBezTo>
                    <a:pt x="95" y="1"/>
                    <a:pt x="0" y="66"/>
                    <a:pt x="5" y="187"/>
                  </a:cubicBezTo>
                  <a:cubicBezTo>
                    <a:pt x="25" y="287"/>
                    <a:pt x="225" y="2727"/>
                    <a:pt x="2075" y="5186"/>
                  </a:cubicBezTo>
                  <a:cubicBezTo>
                    <a:pt x="2105" y="5236"/>
                    <a:pt x="2165" y="5266"/>
                    <a:pt x="2225" y="5266"/>
                  </a:cubicBezTo>
                  <a:lnTo>
                    <a:pt x="2325" y="5226"/>
                  </a:lnTo>
                  <a:cubicBezTo>
                    <a:pt x="2395" y="5166"/>
                    <a:pt x="2405" y="5066"/>
                    <a:pt x="2355" y="4986"/>
                  </a:cubicBezTo>
                  <a:cubicBezTo>
                    <a:pt x="575" y="2607"/>
                    <a:pt x="355" y="187"/>
                    <a:pt x="355" y="167"/>
                  </a:cubicBezTo>
                  <a:cubicBezTo>
                    <a:pt x="350" y="54"/>
                    <a:pt x="270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2;p38"/>
            <p:cNvSpPr/>
            <p:nvPr/>
          </p:nvSpPr>
          <p:spPr>
            <a:xfrm>
              <a:off x="3553800" y="2868575"/>
              <a:ext cx="110000" cy="79800"/>
            </a:xfrm>
            <a:custGeom>
              <a:avLst/>
              <a:gdLst/>
              <a:ahLst/>
              <a:cxnLst/>
              <a:rect l="l" t="t" r="r" b="b"/>
              <a:pathLst>
                <a:path w="4400" h="3192" extrusionOk="0">
                  <a:moveTo>
                    <a:pt x="181" y="1"/>
                  </a:moveTo>
                  <a:cubicBezTo>
                    <a:pt x="98" y="1"/>
                    <a:pt x="21" y="59"/>
                    <a:pt x="21" y="152"/>
                  </a:cubicBezTo>
                  <a:cubicBezTo>
                    <a:pt x="1" y="242"/>
                    <a:pt x="61" y="322"/>
                    <a:pt x="150" y="342"/>
                  </a:cubicBezTo>
                  <a:cubicBezTo>
                    <a:pt x="180" y="352"/>
                    <a:pt x="2800" y="752"/>
                    <a:pt x="4040" y="3091"/>
                  </a:cubicBezTo>
                  <a:cubicBezTo>
                    <a:pt x="4070" y="3151"/>
                    <a:pt x="4130" y="3181"/>
                    <a:pt x="4199" y="3191"/>
                  </a:cubicBezTo>
                  <a:lnTo>
                    <a:pt x="4279" y="3161"/>
                  </a:lnTo>
                  <a:cubicBezTo>
                    <a:pt x="4359" y="3121"/>
                    <a:pt x="4399" y="3011"/>
                    <a:pt x="4349" y="2931"/>
                  </a:cubicBezTo>
                  <a:cubicBezTo>
                    <a:pt x="3020" y="432"/>
                    <a:pt x="320" y="12"/>
                    <a:pt x="200" y="2"/>
                  </a:cubicBezTo>
                  <a:cubicBezTo>
                    <a:pt x="194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23;p38"/>
            <p:cNvSpPr/>
            <p:nvPr/>
          </p:nvSpPr>
          <p:spPr>
            <a:xfrm>
              <a:off x="3666525" y="3422200"/>
              <a:ext cx="37775" cy="8550"/>
            </a:xfrm>
            <a:custGeom>
              <a:avLst/>
              <a:gdLst/>
              <a:ahLst/>
              <a:cxnLst/>
              <a:rect l="l" t="t" r="r" b="b"/>
              <a:pathLst>
                <a:path w="1511" h="342" extrusionOk="0">
                  <a:moveTo>
                    <a:pt x="165" y="1"/>
                  </a:moveTo>
                  <a:cubicBezTo>
                    <a:pt x="80" y="1"/>
                    <a:pt x="0" y="76"/>
                    <a:pt x="0" y="161"/>
                  </a:cubicBezTo>
                  <a:cubicBezTo>
                    <a:pt x="0" y="261"/>
                    <a:pt x="80" y="341"/>
                    <a:pt x="180" y="341"/>
                  </a:cubicBezTo>
                  <a:lnTo>
                    <a:pt x="1330" y="341"/>
                  </a:lnTo>
                  <a:cubicBezTo>
                    <a:pt x="1430" y="341"/>
                    <a:pt x="1510" y="261"/>
                    <a:pt x="1510" y="161"/>
                  </a:cubicBezTo>
                  <a:cubicBezTo>
                    <a:pt x="1510" y="76"/>
                    <a:pt x="1430" y="1"/>
                    <a:pt x="1345" y="1"/>
                  </a:cubicBezTo>
                  <a:cubicBezTo>
                    <a:pt x="1340" y="1"/>
                    <a:pt x="1335" y="1"/>
                    <a:pt x="1330" y="1"/>
                  </a:cubicBezTo>
                  <a:lnTo>
                    <a:pt x="180" y="1"/>
                  </a:lnTo>
                  <a:cubicBezTo>
                    <a:pt x="175" y="1"/>
                    <a:pt x="170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77847" y="1086619"/>
                <a:ext cx="7836010" cy="13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</a:pPr>
                <a:r>
                  <a:rPr lang="en-US" sz="1700" kern="100" dirty="0" err="1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Giả</a:t>
                </a:r>
                <a:r>
                  <a:rPr lang="en-US" sz="17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sử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đường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thẳng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tiệm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cận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ngang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đồ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thị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hàm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Lấy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;</m:t>
                    </m:r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thuộc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đồ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thị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hàm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Gọi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khoảng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cách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từ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đến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đường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thẳng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7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nl-NL" sz="17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đó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dài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tiến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tới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khi</a:t>
                </a:r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7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1700" kern="1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en-US" sz="1700" kern="100" dirty="0" smtClean="0"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7" y="1086619"/>
                <a:ext cx="7836010" cy="1330429"/>
              </a:xfrm>
              <a:prstGeom prst="rect">
                <a:avLst/>
              </a:prstGeom>
              <a:blipFill>
                <a:blip r:embed="rId3"/>
                <a:stretch>
                  <a:fillRect l="-467" r="-467" b="-5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1700" y="447651"/>
            <a:ext cx="1582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600" b="1" kern="1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Nhận</a:t>
            </a:r>
            <a:r>
              <a:rPr lang="en-US" sz="2600" b="1" kern="1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xét</a:t>
            </a:r>
            <a:r>
              <a:rPr lang="en-US" sz="2600" b="1" kern="1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  <a:endParaRPr lang="en-US" sz="2600" kern="100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71" y="2617495"/>
            <a:ext cx="5748456" cy="2321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643" y="132108"/>
            <a:ext cx="1009357" cy="11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273797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81276" y="279524"/>
                <a:ext cx="7003211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1: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𝑠𝑎𝑢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</m:oMath>
                  </m:oMathPara>
                </a14:m>
                <a:endParaRPr lang="en-US" sz="1800" b="0" i="1" dirty="0" smtClean="0">
                  <a:solidFill>
                    <a:schemeClr val="tx2">
                      <a:lumMod val="10000"/>
                    </a:schemeClr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AutoNum type="alphaLcParenR"/>
                  <a:tabLst>
                    <a:tab pos="361950" algn="l"/>
                  </a:tabLs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1800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tabLst>
                    <a:tab pos="361950" algn="l"/>
                  </a:tabLst>
                </a:pPr>
                <a:r>
                  <a:rPr lang="en-US" sz="1800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 i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76" y="279524"/>
                <a:ext cx="7003211" cy="1425968"/>
              </a:xfrm>
              <a:prstGeom prst="rect">
                <a:avLst/>
              </a:prstGeom>
              <a:blipFill>
                <a:blip r:embed="rId3"/>
                <a:stretch>
                  <a:fillRect l="-783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66715" y="1515457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800" b="1" i="1" u="sng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78688">
            <a:off x="8122407" y="1860423"/>
            <a:ext cx="830329" cy="889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11536" y="1879265"/>
                <a:ext cx="7172951" cy="268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tabLst>
                    <a:tab pos="361950" algn="l"/>
                  </a:tabLst>
                </a:pP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800" b="0" i="0" dirty="0" smtClean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800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361950" algn="l"/>
                  </a:tabLst>
                </a:pP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cận</a:t>
                </a:r>
                <a:r>
                  <a:rPr lang="en-US" sz="18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 smtClean="0">
                    <a:solidFill>
                      <a:srgbClr val="DADADA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36" y="1879265"/>
                <a:ext cx="7172951" cy="2683042"/>
              </a:xfrm>
              <a:prstGeom prst="rect">
                <a:avLst/>
              </a:prstGeom>
              <a:blipFill>
                <a:blip r:embed="rId5"/>
                <a:stretch>
                  <a:fillRect l="-765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theme/theme1.xml><?xml version="1.0" encoding="utf-8"?>
<a:theme xmlns:a="http://schemas.openxmlformats.org/drawingml/2006/main" name="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1577</Words>
  <Application>Microsoft Office PowerPoint</Application>
  <PresentationFormat>On-screen Show (16:9)</PresentationFormat>
  <Paragraphs>252</Paragraphs>
  <Slides>54</Slides>
  <Notes>54</Notes>
  <HiddenSlides>0</HiddenSlides>
  <MMClips>5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Montserrat Medium</vt:lpstr>
      <vt:lpstr>Calibri</vt:lpstr>
      <vt:lpstr>PMingLiU</vt:lpstr>
      <vt:lpstr>Nunito Light</vt:lpstr>
      <vt:lpstr>Aptos</vt:lpstr>
      <vt:lpstr>Paytone One</vt:lpstr>
      <vt:lpstr>Wingdings</vt:lpstr>
      <vt:lpstr>Georgia</vt:lpstr>
      <vt:lpstr>Anaheim</vt:lpstr>
      <vt:lpstr>Merriweather Sans</vt:lpstr>
      <vt:lpstr>Cambria Math</vt:lpstr>
      <vt:lpstr>Times New Roman</vt:lpstr>
      <vt:lpstr>Malgun Gothic</vt:lpstr>
      <vt:lpstr>Darker Grotesque Black</vt:lpstr>
      <vt:lpstr>Arial</vt:lpstr>
      <vt:lpstr>Characteristics of Linear Functions by Slidesgo</vt:lpstr>
      <vt:lpstr>1_Characteristics of Linear Functions by Slidesgo</vt:lpstr>
      <vt:lpstr>MathType 7.0 Equation</vt:lpstr>
      <vt:lpstr>CHÀO MỪNG CÁC EM ĐẾN VỚI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THAM GIA BÀI HỌC!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BÀI HỌC MỚI!</dc:title>
  <dc:creator>Hà Ngân</dc:creator>
  <cp:lastModifiedBy>Administrator</cp:lastModifiedBy>
  <cp:revision>163</cp:revision>
  <dcterms:modified xsi:type="dcterms:W3CDTF">2025-11-11T10:14:10Z</dcterms:modified>
</cp:coreProperties>
</file>