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2.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3.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7" r:id="rId1"/>
    <p:sldMasterId id="2147483699" r:id="rId2"/>
    <p:sldMasterId id="2147483713" r:id="rId3"/>
    <p:sldMasterId id="2147483725" r:id="rId4"/>
    <p:sldMasterId id="2147483740" r:id="rId5"/>
    <p:sldMasterId id="2147483776" r:id="rId6"/>
    <p:sldMasterId id="2147483788" r:id="rId7"/>
    <p:sldMasterId id="2147483800" r:id="rId8"/>
    <p:sldMasterId id="2147483812" r:id="rId9"/>
    <p:sldMasterId id="2147483826" r:id="rId10"/>
    <p:sldMasterId id="2147483868" r:id="rId11"/>
    <p:sldMasterId id="2147483883" r:id="rId12"/>
    <p:sldMasterId id="2147483911" r:id="rId13"/>
    <p:sldMasterId id="2147483925" r:id="rId14"/>
  </p:sldMasterIdLst>
  <p:notesMasterIdLst>
    <p:notesMasterId r:id="rId44"/>
  </p:notesMasterIdLst>
  <p:sldIdLst>
    <p:sldId id="413" r:id="rId15"/>
    <p:sldId id="414" r:id="rId16"/>
    <p:sldId id="415" r:id="rId17"/>
    <p:sldId id="417" r:id="rId18"/>
    <p:sldId id="403" r:id="rId19"/>
    <p:sldId id="405" r:id="rId20"/>
    <p:sldId id="412" r:id="rId21"/>
    <p:sldId id="418" r:id="rId22"/>
    <p:sldId id="298" r:id="rId23"/>
    <p:sldId id="433" r:id="rId24"/>
    <p:sldId id="446" r:id="rId25"/>
    <p:sldId id="422" r:id="rId26"/>
    <p:sldId id="434" r:id="rId27"/>
    <p:sldId id="438" r:id="rId28"/>
    <p:sldId id="437" r:id="rId29"/>
    <p:sldId id="439" r:id="rId30"/>
    <p:sldId id="441" r:id="rId31"/>
    <p:sldId id="428" r:id="rId32"/>
    <p:sldId id="429" r:id="rId33"/>
    <p:sldId id="442" r:id="rId34"/>
    <p:sldId id="430" r:id="rId35"/>
    <p:sldId id="432" r:id="rId36"/>
    <p:sldId id="399" r:id="rId37"/>
    <p:sldId id="444" r:id="rId38"/>
    <p:sldId id="401" r:id="rId39"/>
    <p:sldId id="400" r:id="rId40"/>
    <p:sldId id="445" r:id="rId41"/>
    <p:sldId id="410" r:id="rId42"/>
    <p:sldId id="411" r:id="rId43"/>
  </p:sldIdLst>
  <p:sldSz cx="12192000" cy="6858000"/>
  <p:notesSz cx="6858000" cy="9144000"/>
  <p:embeddedFontLst>
    <p:embeddedFont>
      <p:font typeface="Tw Cen MT Condensed" charset="0"/>
      <p:regular r:id="rId45"/>
      <p:bold r:id="rId46"/>
    </p:embeddedFont>
    <p:embeddedFont>
      <p:font typeface="Simplified Arabic Fixed" pitchFamily="49" charset="-78"/>
      <p:regular r:id="rId47"/>
    </p:embeddedFont>
    <p:embeddedFont>
      <p:font typeface="Georgia" pitchFamily="18" charset="0"/>
      <p:regular r:id="rId48"/>
      <p:bold r:id="rId49"/>
      <p:italic r:id="rId50"/>
      <p:boldItalic r:id="rId51"/>
    </p:embeddedFont>
    <p:embeddedFont>
      <p:font typeface="#9Slide07 IcielCrocante" charset="-93"/>
      <p:regular r:id="rId52"/>
    </p:embeddedFont>
    <p:embeddedFont>
      <p:font typeface="Nunito Sans" charset="-93"/>
      <p:regular r:id="rId53"/>
      <p:bold r:id="rId54"/>
      <p:italic r:id="rId55"/>
      <p:boldItalic r:id="rId56"/>
    </p:embeddedFont>
    <p:embeddedFont>
      <p:font typeface="#9Slide05 SVNTradeMark" charset="0"/>
      <p:regular r:id="rId57"/>
    </p:embeddedFont>
    <p:embeddedFont>
      <p:font typeface="#9Slide03 SFU Futura_12" charset="-93"/>
      <p:regular r:id="rId58"/>
    </p:embeddedFont>
    <p:embeddedFont>
      <p:font typeface="黑体" pitchFamily="49" charset="-122"/>
      <p:regular r:id="rId59"/>
    </p:embeddedFont>
    <p:embeddedFont>
      <p:font typeface="SimSun" pitchFamily="2" charset="-122"/>
      <p:regular r:id="rId60"/>
    </p:embeddedFont>
    <p:embeddedFont>
      <p:font typeface="Calibri" pitchFamily="34" charset="0"/>
      <p:regular r:id="rId61"/>
      <p:bold r:id="rId62"/>
      <p:italic r:id="rId63"/>
      <p:boldItalic r:id="rId64"/>
    </p:embeddedFont>
    <p:embeddedFont>
      <p:font typeface="Wingdings 3" pitchFamily="18" charset="2"/>
      <p:regular r:id="rId65"/>
    </p:embeddedFont>
    <p:embeddedFont>
      <p:font typeface="#9Slide03 SFU Futura_07" charset="-93"/>
      <p:bold r:id="rId66"/>
    </p:embeddedFont>
    <p:embeddedFont>
      <p:font typeface="#9Slide03 Oswald Bold" charset="-93"/>
      <p:bold r:id="rId67"/>
    </p:embeddedFont>
    <p:embeddedFont>
      <p:font typeface="#9Slide05 FS Blonde Script" charset="0"/>
      <p:italic r:id="rId68"/>
    </p:embeddedFont>
    <p:embeddedFont>
      <p:font typeface="Tw Cen MT" charset="0"/>
      <p:regular r:id="rId69"/>
      <p:bold r:id="rId70"/>
      <p:italic r:id="rId71"/>
      <p:boldItalic r:id="rId72"/>
    </p:embeddedFont>
    <p:embeddedFont>
      <p:font typeface="Trebuchet MS" pitchFamily="34" charset="0"/>
      <p:regular r:id="rId73"/>
      <p:bold r:id="rId74"/>
      <p:italic r:id="rId75"/>
      <p:boldItalic r:id="rId76"/>
    </p:embeddedFont>
    <p:embeddedFont>
      <p:font typeface="#9Slide07 IcielBC Cubano Normal" charset="0"/>
      <p:regular r:id="rId77"/>
    </p:embeddedFont>
  </p:embeddedFontLst>
  <p:custDataLst>
    <p:tags r:id="rId7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33CC"/>
    <a:srgbClr val="FF6600"/>
    <a:srgbClr val="5BBD33"/>
    <a:srgbClr val="F1C42E"/>
    <a:srgbClr val="FF9900"/>
    <a:srgbClr val="E16C41"/>
    <a:srgbClr val="33339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34578" autoAdjust="0"/>
    <p:restoredTop sz="94660" autoAdjust="0"/>
  </p:normalViewPr>
  <p:slideViewPr>
    <p:cSldViewPr snapToGrid="0">
      <p:cViewPr>
        <p:scale>
          <a:sx n="49" d="100"/>
          <a:sy n="49" d="100"/>
        </p:scale>
        <p:origin x="-72" y="-70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font" Target="fonts/font24.fntdata"/><Relationship Id="rId16" Type="http://schemas.openxmlformats.org/officeDocument/2006/relationships/slide" Target="slides/slide2.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font" Target="fonts/font9.fntdata"/><Relationship Id="rId58" Type="http://schemas.openxmlformats.org/officeDocument/2006/relationships/font" Target="fonts/font14.fntdata"/><Relationship Id="rId74" Type="http://schemas.openxmlformats.org/officeDocument/2006/relationships/font" Target="fonts/font30.fntdata"/><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font" Target="fonts/font17.fntdata"/><Relationship Id="rId82" Type="http://schemas.openxmlformats.org/officeDocument/2006/relationships/tableStyles" Target="tableStyles.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font" Target="fonts/font25.fntdata"/><Relationship Id="rId77" Type="http://schemas.openxmlformats.org/officeDocument/2006/relationships/font" Target="fonts/font33.fntdata"/><Relationship Id="rId8" Type="http://schemas.openxmlformats.org/officeDocument/2006/relationships/slideMaster" Target="slideMasters/slideMaster8.xml"/><Relationship Id="rId51" Type="http://schemas.openxmlformats.org/officeDocument/2006/relationships/font" Target="fonts/font7.fntdata"/><Relationship Id="rId72" Type="http://schemas.openxmlformats.org/officeDocument/2006/relationships/font" Target="fonts/font28.fntdata"/><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font" Target="fonts/font26.fntdata"/><Relationship Id="rId75" Type="http://schemas.openxmlformats.org/officeDocument/2006/relationships/font" Target="fonts/font31.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73" Type="http://schemas.openxmlformats.org/officeDocument/2006/relationships/font" Target="fonts/font29.fntdata"/><Relationship Id="rId78" Type="http://schemas.openxmlformats.org/officeDocument/2006/relationships/tags" Target="tags/tag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font" Target="fonts/font6.fntdata"/><Relationship Id="rId55" Type="http://schemas.openxmlformats.org/officeDocument/2006/relationships/font" Target="fonts/font11.fntdata"/><Relationship Id="rId76" Type="http://schemas.openxmlformats.org/officeDocument/2006/relationships/font" Target="fonts/font32.fntdata"/><Relationship Id="rId7" Type="http://schemas.openxmlformats.org/officeDocument/2006/relationships/slideMaster" Target="slideMasters/slideMaster7.xml"/><Relationship Id="rId71" Type="http://schemas.openxmlformats.org/officeDocument/2006/relationships/font" Target="fonts/font27.fntdata"/><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font" Target="fonts/font1.fntdata"/><Relationship Id="rId66" Type="http://schemas.openxmlformats.org/officeDocument/2006/relationships/font" Target="fonts/font22.fntdata"/></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547AD5-4E22-47B4-98AA-939AE8E081AD}" type="doc">
      <dgm:prSet loTypeId="urn:microsoft.com/office/officeart/2008/layout/VerticalCurvedList" loCatId="list" qsTypeId="urn:microsoft.com/office/officeart/2005/8/quickstyle/3d1" qsCatId="3D" csTypeId="urn:microsoft.com/office/officeart/2005/8/colors/colorful2" csCatId="colorful" phldr="1"/>
      <dgm:spPr/>
      <dgm:t>
        <a:bodyPr/>
        <a:lstStyle/>
        <a:p>
          <a:endParaRPr lang="en-US"/>
        </a:p>
      </dgm:t>
    </dgm:pt>
    <dgm:pt modelId="{AC90BB1C-4D9B-4EBF-B523-8F011BF947A0}">
      <dgm:prSet phldrT="[Text]" custT="1">
        <dgm:style>
          <a:lnRef idx="1">
            <a:schemeClr val="accent2"/>
          </a:lnRef>
          <a:fillRef idx="2">
            <a:schemeClr val="accent2"/>
          </a:fillRef>
          <a:effectRef idx="1">
            <a:schemeClr val="accent2"/>
          </a:effectRef>
          <a:fontRef idx="minor">
            <a:schemeClr val="dk1"/>
          </a:fontRef>
        </dgm:style>
      </dgm:prSet>
      <dgm:spPr/>
      <dgm:t>
        <a:bodyPr/>
        <a:lstStyle/>
        <a:p>
          <a:pPr algn="ctr"/>
          <a:r>
            <a:rPr lang="vi-VN" sz="3200" smtClean="0">
              <a:latin typeface="#9Slide03 SFU Futura_12" panose="00000400000000000000" pitchFamily="2" charset="0"/>
            </a:rPr>
            <a:t>Nghiên cứu trước phần di truyền liên kết</a:t>
          </a:r>
          <a:r>
            <a:rPr lang="it-IT" sz="2800" smtClean="0">
              <a:latin typeface="#9Slide03 SFU Futura_12" panose="00000400000000000000" pitchFamily="2" charset="0"/>
            </a:rPr>
            <a:t>.</a:t>
          </a:r>
          <a:endParaRPr lang="en-US" sz="2800">
            <a:latin typeface="#9Slide03 SFU Futura_12" panose="00000400000000000000" pitchFamily="2" charset="0"/>
          </a:endParaRPr>
        </a:p>
      </dgm:t>
    </dgm:pt>
    <dgm:pt modelId="{6A9042FB-22EE-45B9-9645-92900AECEF56}" type="parTrans" cxnId="{620E2C9C-2B1E-467F-A62C-4DA2659D6F2B}">
      <dgm:prSet/>
      <dgm:spPr/>
      <dgm:t>
        <a:bodyPr/>
        <a:lstStyle/>
        <a:p>
          <a:endParaRPr lang="en-US"/>
        </a:p>
      </dgm:t>
    </dgm:pt>
    <dgm:pt modelId="{BE6A5650-7023-47BC-B862-B48AC433CADE}" type="sibTrans" cxnId="{620E2C9C-2B1E-467F-A62C-4DA2659D6F2B}">
      <dgm:prSet/>
      <dgm:spPr/>
      <dgm:t>
        <a:bodyPr/>
        <a:lstStyle/>
        <a:p>
          <a:endParaRPr lang="en-US"/>
        </a:p>
      </dgm:t>
    </dgm:pt>
    <dgm:pt modelId="{0E86D8D6-E75B-4E7B-BFC3-5BFCC8B70026}">
      <dgm:prSet custT="1">
        <dgm:style>
          <a:lnRef idx="1">
            <a:schemeClr val="accent4"/>
          </a:lnRef>
          <a:fillRef idx="2">
            <a:schemeClr val="accent4"/>
          </a:fillRef>
          <a:effectRef idx="1">
            <a:schemeClr val="accent4"/>
          </a:effectRef>
          <a:fontRef idx="minor">
            <a:schemeClr val="dk1"/>
          </a:fontRef>
        </dgm:style>
      </dgm:prSet>
      <dgm:spPr/>
      <dgm:t>
        <a:bodyPr/>
        <a:lstStyle/>
        <a:p>
          <a:pPr algn="ctr"/>
          <a:r>
            <a:rPr lang="en-US" sz="3200" smtClean="0">
              <a:latin typeface="#9Slide03 SFU Futura_12" panose="00000400000000000000" pitchFamily="2" charset="0"/>
            </a:rPr>
            <a:t>Tìm hiểu một số ví dụ về </a:t>
          </a:r>
        </a:p>
        <a:p>
          <a:pPr algn="ctr"/>
          <a:r>
            <a:rPr lang="en-US" sz="3200" smtClean="0">
              <a:latin typeface="#9Slide03 SFU Futura_12" panose="00000400000000000000" pitchFamily="2" charset="0"/>
            </a:rPr>
            <a:t>ứng dụng của di truyền liên kết trong chăn nuôi</a:t>
          </a:r>
          <a:endParaRPr lang="en-US" sz="3200">
            <a:latin typeface="#9Slide03 SFU Futura_12" panose="00000400000000000000" pitchFamily="2" charset="0"/>
          </a:endParaRPr>
        </a:p>
      </dgm:t>
    </dgm:pt>
    <dgm:pt modelId="{E4D0F579-AD44-4012-A1F4-BCEE483A0C39}" type="parTrans" cxnId="{311F4747-E80B-4493-B242-CD52627AAC60}">
      <dgm:prSet/>
      <dgm:spPr/>
      <dgm:t>
        <a:bodyPr/>
        <a:lstStyle/>
        <a:p>
          <a:endParaRPr lang="en-US"/>
        </a:p>
      </dgm:t>
    </dgm:pt>
    <dgm:pt modelId="{A1102292-F4B2-40D6-867E-7CA99E7CEC77}" type="sibTrans" cxnId="{311F4747-E80B-4493-B242-CD52627AAC60}">
      <dgm:prSet/>
      <dgm:spPr/>
      <dgm:t>
        <a:bodyPr/>
        <a:lstStyle/>
        <a:p>
          <a:endParaRPr lang="en-US"/>
        </a:p>
      </dgm:t>
    </dgm:pt>
    <dgm:pt modelId="{AC4EFB20-5380-4D01-B085-23E14AAD137C}" type="pres">
      <dgm:prSet presAssocID="{B1547AD5-4E22-47B4-98AA-939AE8E081AD}" presName="Name0" presStyleCnt="0">
        <dgm:presLayoutVars>
          <dgm:chMax val="7"/>
          <dgm:chPref val="7"/>
          <dgm:dir/>
        </dgm:presLayoutVars>
      </dgm:prSet>
      <dgm:spPr/>
      <dgm:t>
        <a:bodyPr/>
        <a:lstStyle/>
        <a:p>
          <a:endParaRPr lang="vi-VN"/>
        </a:p>
      </dgm:t>
    </dgm:pt>
    <dgm:pt modelId="{4BEDF89D-0660-4B5C-83F1-09B179CD9B8F}" type="pres">
      <dgm:prSet presAssocID="{B1547AD5-4E22-47B4-98AA-939AE8E081AD}" presName="Name1" presStyleCnt="0"/>
      <dgm:spPr/>
    </dgm:pt>
    <dgm:pt modelId="{172A7EA3-A2E9-4366-9E77-9B0338BF2A36}" type="pres">
      <dgm:prSet presAssocID="{B1547AD5-4E22-47B4-98AA-939AE8E081AD}" presName="cycle" presStyleCnt="0"/>
      <dgm:spPr/>
    </dgm:pt>
    <dgm:pt modelId="{CE53F016-7252-4383-96CC-40E79EE4DD7B}" type="pres">
      <dgm:prSet presAssocID="{B1547AD5-4E22-47B4-98AA-939AE8E081AD}" presName="srcNode" presStyleLbl="node1" presStyleIdx="0" presStyleCnt="2"/>
      <dgm:spPr/>
    </dgm:pt>
    <dgm:pt modelId="{55750EA1-F09A-4A25-A6EF-43D0932AF701}" type="pres">
      <dgm:prSet presAssocID="{B1547AD5-4E22-47B4-98AA-939AE8E081AD}" presName="conn" presStyleLbl="parChTrans1D2" presStyleIdx="0" presStyleCnt="1"/>
      <dgm:spPr/>
      <dgm:t>
        <a:bodyPr/>
        <a:lstStyle/>
        <a:p>
          <a:endParaRPr lang="vi-VN"/>
        </a:p>
      </dgm:t>
    </dgm:pt>
    <dgm:pt modelId="{1BCFB1F6-564B-41E7-9B3E-6436EAFF84EC}" type="pres">
      <dgm:prSet presAssocID="{B1547AD5-4E22-47B4-98AA-939AE8E081AD}" presName="extraNode" presStyleLbl="node1" presStyleIdx="0" presStyleCnt="2"/>
      <dgm:spPr/>
    </dgm:pt>
    <dgm:pt modelId="{1F0B2506-1CC9-44A4-982B-E458352F5334}" type="pres">
      <dgm:prSet presAssocID="{B1547AD5-4E22-47B4-98AA-939AE8E081AD}" presName="dstNode" presStyleLbl="node1" presStyleIdx="0" presStyleCnt="2"/>
      <dgm:spPr/>
    </dgm:pt>
    <dgm:pt modelId="{235B6D62-D8D1-453A-B6F7-F54426E77C32}" type="pres">
      <dgm:prSet presAssocID="{0E86D8D6-E75B-4E7B-BFC3-5BFCC8B70026}" presName="text_1" presStyleLbl="node1" presStyleIdx="0" presStyleCnt="2" custScaleX="114425" custScaleY="156274">
        <dgm:presLayoutVars>
          <dgm:bulletEnabled val="1"/>
        </dgm:presLayoutVars>
      </dgm:prSet>
      <dgm:spPr/>
      <dgm:t>
        <a:bodyPr/>
        <a:lstStyle/>
        <a:p>
          <a:endParaRPr lang="vi-VN"/>
        </a:p>
      </dgm:t>
    </dgm:pt>
    <dgm:pt modelId="{04A6D248-CD99-48AE-92D5-BA1426FE5A5C}" type="pres">
      <dgm:prSet presAssocID="{0E86D8D6-E75B-4E7B-BFC3-5BFCC8B70026}" presName="accent_1" presStyleCnt="0"/>
      <dgm:spPr/>
    </dgm:pt>
    <dgm:pt modelId="{172B3711-4E62-449D-BE0C-8037D01E1C3F}" type="pres">
      <dgm:prSet presAssocID="{0E86D8D6-E75B-4E7B-BFC3-5BFCC8B70026}" presName="accentRepeatNode" presStyleLbl="solidFgAcc1" presStyleIdx="0" presStyleCnt="2"/>
      <dgm:spPr/>
    </dgm:pt>
    <dgm:pt modelId="{EE34AEE8-3B4D-4FC0-9538-52FFB28B5703}" type="pres">
      <dgm:prSet presAssocID="{AC90BB1C-4D9B-4EBF-B523-8F011BF947A0}" presName="text_2" presStyleLbl="node1" presStyleIdx="1" presStyleCnt="2" custScaleX="111190">
        <dgm:presLayoutVars>
          <dgm:bulletEnabled val="1"/>
        </dgm:presLayoutVars>
      </dgm:prSet>
      <dgm:spPr/>
      <dgm:t>
        <a:bodyPr/>
        <a:lstStyle/>
        <a:p>
          <a:endParaRPr lang="vi-VN"/>
        </a:p>
      </dgm:t>
    </dgm:pt>
    <dgm:pt modelId="{DB66DCBC-F643-45EF-9C55-B82C8A07E5F3}" type="pres">
      <dgm:prSet presAssocID="{AC90BB1C-4D9B-4EBF-B523-8F011BF947A0}" presName="accent_2" presStyleCnt="0"/>
      <dgm:spPr/>
    </dgm:pt>
    <dgm:pt modelId="{A0F8ADD7-7F5F-4FD1-8B61-12F068374539}" type="pres">
      <dgm:prSet presAssocID="{AC90BB1C-4D9B-4EBF-B523-8F011BF947A0}" presName="accentRepeatNode" presStyleLbl="solidFgAcc1" presStyleIdx="1" presStyleCnt="2"/>
      <dgm:spPr/>
    </dgm:pt>
  </dgm:ptLst>
  <dgm:cxnLst>
    <dgm:cxn modelId="{CE8431A2-0FD8-4EA9-8A77-B1073C9BA381}" type="presOf" srcId="{AC90BB1C-4D9B-4EBF-B523-8F011BF947A0}" destId="{EE34AEE8-3B4D-4FC0-9538-52FFB28B5703}" srcOrd="0" destOrd="0" presId="urn:microsoft.com/office/officeart/2008/layout/VerticalCurvedList"/>
    <dgm:cxn modelId="{620E2C9C-2B1E-467F-A62C-4DA2659D6F2B}" srcId="{B1547AD5-4E22-47B4-98AA-939AE8E081AD}" destId="{AC90BB1C-4D9B-4EBF-B523-8F011BF947A0}" srcOrd="1" destOrd="0" parTransId="{6A9042FB-22EE-45B9-9645-92900AECEF56}" sibTransId="{BE6A5650-7023-47BC-B862-B48AC433CADE}"/>
    <dgm:cxn modelId="{5C0C77ED-1EA2-4CCD-9BE5-B6A1C14CC7AF}" type="presOf" srcId="{B1547AD5-4E22-47B4-98AA-939AE8E081AD}" destId="{AC4EFB20-5380-4D01-B085-23E14AAD137C}" srcOrd="0" destOrd="0" presId="urn:microsoft.com/office/officeart/2008/layout/VerticalCurvedList"/>
    <dgm:cxn modelId="{5EE74428-562E-4CD0-9D31-E8C14E1E99FB}" type="presOf" srcId="{A1102292-F4B2-40D6-867E-7CA99E7CEC77}" destId="{55750EA1-F09A-4A25-A6EF-43D0932AF701}" srcOrd="0" destOrd="0" presId="urn:microsoft.com/office/officeart/2008/layout/VerticalCurvedList"/>
    <dgm:cxn modelId="{C610F753-1B99-40DF-B87C-F2B618310E27}" type="presOf" srcId="{0E86D8D6-E75B-4E7B-BFC3-5BFCC8B70026}" destId="{235B6D62-D8D1-453A-B6F7-F54426E77C32}" srcOrd="0" destOrd="0" presId="urn:microsoft.com/office/officeart/2008/layout/VerticalCurvedList"/>
    <dgm:cxn modelId="{311F4747-E80B-4493-B242-CD52627AAC60}" srcId="{B1547AD5-4E22-47B4-98AA-939AE8E081AD}" destId="{0E86D8D6-E75B-4E7B-BFC3-5BFCC8B70026}" srcOrd="0" destOrd="0" parTransId="{E4D0F579-AD44-4012-A1F4-BCEE483A0C39}" sibTransId="{A1102292-F4B2-40D6-867E-7CA99E7CEC77}"/>
    <dgm:cxn modelId="{A42D725A-697F-4206-B9FB-0C7501E21BCF}" type="presParOf" srcId="{AC4EFB20-5380-4D01-B085-23E14AAD137C}" destId="{4BEDF89D-0660-4B5C-83F1-09B179CD9B8F}" srcOrd="0" destOrd="0" presId="urn:microsoft.com/office/officeart/2008/layout/VerticalCurvedList"/>
    <dgm:cxn modelId="{E94FDC6D-EBE9-4AA4-A3F5-87F3D3C564D6}" type="presParOf" srcId="{4BEDF89D-0660-4B5C-83F1-09B179CD9B8F}" destId="{172A7EA3-A2E9-4366-9E77-9B0338BF2A36}" srcOrd="0" destOrd="0" presId="urn:microsoft.com/office/officeart/2008/layout/VerticalCurvedList"/>
    <dgm:cxn modelId="{8DAE7158-060C-42EC-BB33-1EBED868FD26}" type="presParOf" srcId="{172A7EA3-A2E9-4366-9E77-9B0338BF2A36}" destId="{CE53F016-7252-4383-96CC-40E79EE4DD7B}" srcOrd="0" destOrd="0" presId="urn:microsoft.com/office/officeart/2008/layout/VerticalCurvedList"/>
    <dgm:cxn modelId="{53DEA9D2-3999-4F41-87D1-91F44904C6E7}" type="presParOf" srcId="{172A7EA3-A2E9-4366-9E77-9B0338BF2A36}" destId="{55750EA1-F09A-4A25-A6EF-43D0932AF701}" srcOrd="1" destOrd="0" presId="urn:microsoft.com/office/officeart/2008/layout/VerticalCurvedList"/>
    <dgm:cxn modelId="{253EE8D5-B23C-4571-9254-9536B6309941}" type="presParOf" srcId="{172A7EA3-A2E9-4366-9E77-9B0338BF2A36}" destId="{1BCFB1F6-564B-41E7-9B3E-6436EAFF84EC}" srcOrd="2" destOrd="0" presId="urn:microsoft.com/office/officeart/2008/layout/VerticalCurvedList"/>
    <dgm:cxn modelId="{CB20575C-C6DB-4708-A22B-FFE61B22DA96}" type="presParOf" srcId="{172A7EA3-A2E9-4366-9E77-9B0338BF2A36}" destId="{1F0B2506-1CC9-44A4-982B-E458352F5334}" srcOrd="3" destOrd="0" presId="urn:microsoft.com/office/officeart/2008/layout/VerticalCurvedList"/>
    <dgm:cxn modelId="{422E487C-3704-4EB1-842F-A53A245E4FBD}" type="presParOf" srcId="{4BEDF89D-0660-4B5C-83F1-09B179CD9B8F}" destId="{235B6D62-D8D1-453A-B6F7-F54426E77C32}" srcOrd="1" destOrd="0" presId="urn:microsoft.com/office/officeart/2008/layout/VerticalCurvedList"/>
    <dgm:cxn modelId="{0C0C4E66-3B87-4212-AC7F-77B6E8F8F9C1}" type="presParOf" srcId="{4BEDF89D-0660-4B5C-83F1-09B179CD9B8F}" destId="{04A6D248-CD99-48AE-92D5-BA1426FE5A5C}" srcOrd="2" destOrd="0" presId="urn:microsoft.com/office/officeart/2008/layout/VerticalCurvedList"/>
    <dgm:cxn modelId="{6F4E278B-E9AB-40B6-9BEC-4F8F1132075D}" type="presParOf" srcId="{04A6D248-CD99-48AE-92D5-BA1426FE5A5C}" destId="{172B3711-4E62-449D-BE0C-8037D01E1C3F}" srcOrd="0" destOrd="0" presId="urn:microsoft.com/office/officeart/2008/layout/VerticalCurvedList"/>
    <dgm:cxn modelId="{15922608-4C4C-4CD4-98AC-6372788BA322}" type="presParOf" srcId="{4BEDF89D-0660-4B5C-83F1-09B179CD9B8F}" destId="{EE34AEE8-3B4D-4FC0-9538-52FFB28B5703}" srcOrd="3" destOrd="0" presId="urn:microsoft.com/office/officeart/2008/layout/VerticalCurvedList"/>
    <dgm:cxn modelId="{484447E0-F9A5-488E-A5A6-9CA049904C0D}" type="presParOf" srcId="{4BEDF89D-0660-4B5C-83F1-09B179CD9B8F}" destId="{DB66DCBC-F643-45EF-9C55-B82C8A07E5F3}" srcOrd="4" destOrd="0" presId="urn:microsoft.com/office/officeart/2008/layout/VerticalCurvedList"/>
    <dgm:cxn modelId="{92DB4720-5781-45DE-B24D-2D1F9C58DA8F}" type="presParOf" srcId="{DB66DCBC-F643-45EF-9C55-B82C8A07E5F3}" destId="{A0F8ADD7-7F5F-4FD1-8B61-12F06837453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60555-C8E3-47F3-9B17-4CCCA1DD72D9}" type="datetimeFigureOut">
              <a:rPr lang="en-US" smtClean="0"/>
              <a:t>11/12/2024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809D96-DADA-4678-81FA-E4AD2CABA774}" type="slidenum">
              <a:rPr lang="en-US" smtClean="0"/>
              <a:t>‹#›</a:t>
            </a:fld>
            <a:endParaRPr lang="en-US"/>
          </a:p>
        </p:txBody>
      </p:sp>
    </p:spTree>
    <p:extLst>
      <p:ext uri="{BB962C8B-B14F-4D97-AF65-F5344CB8AC3E}">
        <p14:creationId xmlns:p14="http://schemas.microsoft.com/office/powerpoint/2010/main" val="296854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smtClean="0">
              <a:latin typeface="Calibri" pitchFamily="34" charset="0"/>
            </a:endParaRPr>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SimSun" pitchFamily="2" charset="-122"/>
              </a:defRPr>
            </a:lvl1pPr>
            <a:lvl2pPr marL="742950" indent="-285750">
              <a:defRPr>
                <a:solidFill>
                  <a:schemeClr val="tx1"/>
                </a:solidFill>
                <a:latin typeface="Arial" charset="0"/>
                <a:ea typeface="SimSun" pitchFamily="2" charset="-122"/>
              </a:defRPr>
            </a:lvl2pPr>
            <a:lvl3pPr marL="1143000" indent="-228600">
              <a:defRPr>
                <a:solidFill>
                  <a:schemeClr val="tx1"/>
                </a:solidFill>
                <a:latin typeface="Arial" charset="0"/>
                <a:ea typeface="SimSun" pitchFamily="2" charset="-122"/>
              </a:defRPr>
            </a:lvl3pPr>
            <a:lvl4pPr marL="1600200" indent="-228600">
              <a:defRPr>
                <a:solidFill>
                  <a:schemeClr val="tx1"/>
                </a:solidFill>
                <a:latin typeface="Arial" charset="0"/>
                <a:ea typeface="SimSun" pitchFamily="2" charset="-122"/>
              </a:defRPr>
            </a:lvl4pPr>
            <a:lvl5pPr marL="2057400" indent="-228600">
              <a:defRPr>
                <a:solidFill>
                  <a:schemeClr val="tx1"/>
                </a:solidFill>
                <a:latin typeface="Arial" charset="0"/>
                <a:ea typeface="SimSun" pitchFamily="2" charset="-122"/>
              </a:defRPr>
            </a:lvl5pPr>
            <a:lvl6pPr marL="2514600" indent="-228600" eaLnBrk="0" fontAlgn="base" hangingPunct="0">
              <a:spcBef>
                <a:spcPct val="0"/>
              </a:spcBef>
              <a:spcAft>
                <a:spcPct val="0"/>
              </a:spcAft>
              <a:defRPr>
                <a:solidFill>
                  <a:schemeClr val="tx1"/>
                </a:solidFill>
                <a:latin typeface="Arial" charset="0"/>
                <a:ea typeface="SimSun" pitchFamily="2" charset="-122"/>
              </a:defRPr>
            </a:lvl6pPr>
            <a:lvl7pPr marL="2971800" indent="-228600" eaLnBrk="0" fontAlgn="base" hangingPunct="0">
              <a:spcBef>
                <a:spcPct val="0"/>
              </a:spcBef>
              <a:spcAft>
                <a:spcPct val="0"/>
              </a:spcAft>
              <a:defRPr>
                <a:solidFill>
                  <a:schemeClr val="tx1"/>
                </a:solidFill>
                <a:latin typeface="Arial" charset="0"/>
                <a:ea typeface="SimSun" pitchFamily="2" charset="-122"/>
              </a:defRPr>
            </a:lvl7pPr>
            <a:lvl8pPr marL="3429000" indent="-228600" eaLnBrk="0" fontAlgn="base" hangingPunct="0">
              <a:spcBef>
                <a:spcPct val="0"/>
              </a:spcBef>
              <a:spcAft>
                <a:spcPct val="0"/>
              </a:spcAft>
              <a:defRPr>
                <a:solidFill>
                  <a:schemeClr val="tx1"/>
                </a:solidFill>
                <a:latin typeface="Arial" charset="0"/>
                <a:ea typeface="SimSun" pitchFamily="2" charset="-122"/>
              </a:defRPr>
            </a:lvl8pPr>
            <a:lvl9pPr marL="3886200" indent="-228600" eaLnBrk="0" fontAlgn="base" hangingPunct="0">
              <a:spcBef>
                <a:spcPct val="0"/>
              </a:spcBef>
              <a:spcAft>
                <a:spcPct val="0"/>
              </a:spcAft>
              <a:defRPr>
                <a:solidFill>
                  <a:schemeClr val="tx1"/>
                </a:solidFill>
                <a:latin typeface="Arial" charset="0"/>
                <a:ea typeface="SimSun" pitchFamily="2" charset="-122"/>
              </a:defRPr>
            </a:lvl9pPr>
          </a:lstStyle>
          <a:p>
            <a:fld id="{07F6E3B1-2633-4AA9-B2F3-662CCC16E0CD}" type="slidenum">
              <a:rPr lang="en-US">
                <a:solidFill>
                  <a:prstClr val="black"/>
                </a:solidFill>
              </a:rPr>
              <a:pPr/>
              <a:t>14</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337E00-CD39-FDF8-A6A6-BDE1F07868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97E2F45-ECD4-E385-100D-4F8B1F9902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E1139C7-3D50-EC2B-F625-8044DD6D3046}"/>
              </a:ext>
            </a:extLst>
          </p:cNvPr>
          <p:cNvSpPr>
            <a:spLocks noGrp="1"/>
          </p:cNvSpPr>
          <p:nvPr>
            <p:ph type="dt" sz="half" idx="10"/>
          </p:nvPr>
        </p:nvSpPr>
        <p:spPr/>
        <p:txBody>
          <a:bodyPr/>
          <a:lstStyle/>
          <a:p>
            <a:fld id="{4F82C49D-3A19-4001-9C70-4E4637B6C3C5}" type="datetimeFigureOut">
              <a:rPr lang="en-US" smtClean="0"/>
              <a:t>11/12/2024</a:t>
            </a:fld>
            <a:endParaRPr lang="en-US"/>
          </a:p>
        </p:txBody>
      </p:sp>
      <p:sp>
        <p:nvSpPr>
          <p:cNvPr id="5" name="Footer Placeholder 4">
            <a:extLst>
              <a:ext uri="{FF2B5EF4-FFF2-40B4-BE49-F238E27FC236}">
                <a16:creationId xmlns:a16="http://schemas.microsoft.com/office/drawing/2014/main" xmlns="" id="{B16A24F4-C124-CA45-1F49-4579BB8661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A097C0B-667E-4936-1492-10AD2F499169}"/>
              </a:ext>
            </a:extLst>
          </p:cNvPr>
          <p:cNvSpPr>
            <a:spLocks noGrp="1"/>
          </p:cNvSpPr>
          <p:nvPr>
            <p:ph type="sldNum" sz="quarter" idx="12"/>
          </p:nvPr>
        </p:nvSpPr>
        <p:spPr/>
        <p:txBody>
          <a:bodyPr/>
          <a:lstStyle/>
          <a:p>
            <a:fld id="{EBF22B44-E2D8-45F1-919F-9D546B7262C2}" type="slidenum">
              <a:rPr lang="en-US" smtClean="0"/>
              <a:t>‹#›</a:t>
            </a:fld>
            <a:endParaRPr lang="en-US"/>
          </a:p>
        </p:txBody>
      </p:sp>
    </p:spTree>
    <p:extLst>
      <p:ext uri="{BB962C8B-B14F-4D97-AF65-F5344CB8AC3E}">
        <p14:creationId xmlns:p14="http://schemas.microsoft.com/office/powerpoint/2010/main" val="2905012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948DDB-A1BA-9B7E-0626-7B40AA230E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5F55559-059B-391F-C961-5A6D89F536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1D0EC8A-E2F8-7451-9B27-FD84A6B7A4B1}"/>
              </a:ext>
            </a:extLst>
          </p:cNvPr>
          <p:cNvSpPr>
            <a:spLocks noGrp="1"/>
          </p:cNvSpPr>
          <p:nvPr>
            <p:ph type="dt" sz="half" idx="10"/>
          </p:nvPr>
        </p:nvSpPr>
        <p:spPr/>
        <p:txBody>
          <a:bodyPr/>
          <a:lstStyle/>
          <a:p>
            <a:fld id="{4F82C49D-3A19-4001-9C70-4E4637B6C3C5}" type="datetimeFigureOut">
              <a:rPr lang="en-US" smtClean="0"/>
              <a:t>11/12/2024</a:t>
            </a:fld>
            <a:endParaRPr lang="en-US"/>
          </a:p>
        </p:txBody>
      </p:sp>
      <p:sp>
        <p:nvSpPr>
          <p:cNvPr id="5" name="Footer Placeholder 4">
            <a:extLst>
              <a:ext uri="{FF2B5EF4-FFF2-40B4-BE49-F238E27FC236}">
                <a16:creationId xmlns:a16="http://schemas.microsoft.com/office/drawing/2014/main" xmlns="" id="{2780D57B-62EC-811F-4D4E-D4F15E711F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29F8705-5056-6241-4A77-0A4DA2EBA5B8}"/>
              </a:ext>
            </a:extLst>
          </p:cNvPr>
          <p:cNvSpPr>
            <a:spLocks noGrp="1"/>
          </p:cNvSpPr>
          <p:nvPr>
            <p:ph type="sldNum" sz="quarter" idx="12"/>
          </p:nvPr>
        </p:nvSpPr>
        <p:spPr/>
        <p:txBody>
          <a:bodyPr/>
          <a:lstStyle/>
          <a:p>
            <a:fld id="{EBF22B44-E2D8-45F1-919F-9D546B7262C2}" type="slidenum">
              <a:rPr lang="en-US" smtClean="0"/>
              <a:t>‹#›</a:t>
            </a:fld>
            <a:endParaRPr lang="en-US"/>
          </a:p>
        </p:txBody>
      </p:sp>
    </p:spTree>
    <p:extLst>
      <p:ext uri="{BB962C8B-B14F-4D97-AF65-F5344CB8AC3E}">
        <p14:creationId xmlns:p14="http://schemas.microsoft.com/office/powerpoint/2010/main" val="40788282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7FD1EE1-641E-498A-916F-95205E09969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56106052"/>
      </p:ext>
    </p:extLst>
  </p:cSld>
  <p:clrMapOvr>
    <a:masterClrMapping/>
  </p:clrMapOvr>
  <p:transition spd="slow">
    <p:strips dir="rd"/>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0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E98331-7216-4A9E-9E29-189DF3FE113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8172530"/>
      </p:ext>
    </p:extLst>
  </p:cSld>
  <p:clrMapOvr>
    <a:masterClrMapping/>
  </p:clrMapOvr>
  <p:transition spd="slow">
    <p:strips dir="rd"/>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F9D00D-FC94-4300-8D31-2DC7972AC53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94498018"/>
      </p:ext>
    </p:extLst>
  </p:cSld>
  <p:clrMapOvr>
    <a:masterClrMapping/>
  </p:clrMapOvr>
  <p:transition spd="slow">
    <p:strips dir="rd"/>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9BED26-AE0C-4D7D-8164-8C4DD12876F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6849742"/>
      </p:ext>
    </p:extLst>
  </p:cSld>
  <p:clrMapOvr>
    <a:masterClrMapping/>
  </p:clrMapOvr>
  <p:transition spd="slow">
    <p:strips dir="rd"/>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97"/>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97"/>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6F78B5-C6C3-478B-9C98-90570FE409B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35357864"/>
      </p:ext>
    </p:extLst>
  </p:cSld>
  <p:clrMapOvr>
    <a:masterClrMapping/>
  </p:clrMapOvr>
  <p:transition spd="slow">
    <p:strips dir="rd"/>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97"/>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DF3AC9C-619E-44C3-BCB8-B2A097730B7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24061084"/>
      </p:ext>
    </p:extLst>
  </p:cSld>
  <p:clrMapOvr>
    <a:masterClrMapping/>
  </p:clrMapOvr>
  <p:transition spd="slow">
    <p:strips dir="rd"/>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647"/>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BBFCA6B-1781-4B73-8372-126028F0E2C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40040135"/>
      </p:ext>
    </p:extLst>
  </p:cSld>
  <p:clrMapOvr>
    <a:masterClrMapping/>
  </p:clrMapOvr>
  <p:transition spd="slow">
    <p:strips dir="rd"/>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8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2DFB92-501F-4301-A4E8-525FD2599AB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39250302"/>
      </p:ext>
    </p:extLst>
  </p:cSld>
  <p:clrMapOvr>
    <a:masterClrMapping/>
  </p:clrMapOvr>
  <p:transition spd="slow">
    <p:strips dir="rd"/>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A0B3FC-D8BA-48AC-BFC7-97F2E54A648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3060195"/>
      </p:ext>
    </p:extLst>
  </p:cSld>
  <p:clrMapOvr>
    <a:masterClrMapping/>
  </p:clrMapOvr>
  <p:transition spd="slow">
    <p:strips dir="rd"/>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5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22E693-279A-4585-88A4-6BE8A1DEF88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43406962"/>
      </p:ext>
    </p:extLst>
  </p:cSld>
  <p:clrMapOvr>
    <a:masterClrMapping/>
  </p:clrMapOvr>
  <p:transition spd="slow">
    <p:strips dir="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859557F-9E40-FB50-30C9-410D94690AD4}"/>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6AEAE50-98CA-2790-08FF-6D9632F6DE70}"/>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F52A97D-4556-9889-0D09-DD4AC6346D4D}"/>
              </a:ext>
            </a:extLst>
          </p:cNvPr>
          <p:cNvSpPr>
            <a:spLocks noGrp="1"/>
          </p:cNvSpPr>
          <p:nvPr>
            <p:ph type="dt" sz="half" idx="10"/>
          </p:nvPr>
        </p:nvSpPr>
        <p:spPr/>
        <p:txBody>
          <a:bodyPr/>
          <a:lstStyle/>
          <a:p>
            <a:fld id="{4F82C49D-3A19-4001-9C70-4E4637B6C3C5}" type="datetimeFigureOut">
              <a:rPr lang="en-US" smtClean="0"/>
              <a:t>11/12/2024</a:t>
            </a:fld>
            <a:endParaRPr lang="en-US"/>
          </a:p>
        </p:txBody>
      </p:sp>
      <p:sp>
        <p:nvSpPr>
          <p:cNvPr id="5" name="Footer Placeholder 4">
            <a:extLst>
              <a:ext uri="{FF2B5EF4-FFF2-40B4-BE49-F238E27FC236}">
                <a16:creationId xmlns:a16="http://schemas.microsoft.com/office/drawing/2014/main" xmlns="" id="{B0FBD5A7-C960-0E21-8E38-A9113F74EE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FDCDE01-F3A1-B968-0501-6189BFE1D5F6}"/>
              </a:ext>
            </a:extLst>
          </p:cNvPr>
          <p:cNvSpPr>
            <a:spLocks noGrp="1"/>
          </p:cNvSpPr>
          <p:nvPr>
            <p:ph type="sldNum" sz="quarter" idx="12"/>
          </p:nvPr>
        </p:nvSpPr>
        <p:spPr/>
        <p:txBody>
          <a:bodyPr/>
          <a:lstStyle/>
          <a:p>
            <a:fld id="{EBF22B44-E2D8-45F1-919F-9D546B7262C2}" type="slidenum">
              <a:rPr lang="en-US" smtClean="0"/>
              <a:t>‹#›</a:t>
            </a:fld>
            <a:endParaRPr lang="en-US"/>
          </a:p>
        </p:txBody>
      </p:sp>
    </p:spTree>
    <p:extLst>
      <p:ext uri="{BB962C8B-B14F-4D97-AF65-F5344CB8AC3E}">
        <p14:creationId xmlns:p14="http://schemas.microsoft.com/office/powerpoint/2010/main" val="309528382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0790F6-ED9B-4B9B-A718-A9C078714DF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6506503"/>
      </p:ext>
    </p:extLst>
  </p:cSld>
  <p:clrMapOvr>
    <a:masterClrMapping/>
  </p:clrMapOvr>
  <p:transition spd="slow">
    <p:strips dir="rd"/>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5"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05"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ABBB85B-4EDA-4B4E-8D1C-49603DA42ED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06365516"/>
      </p:ext>
    </p:extLst>
  </p:cSld>
  <p:clrMapOvr>
    <a:masterClrMapping/>
  </p:clrMapOvr>
  <p:transition spd="slow">
    <p:strips dir="rd"/>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E55CD32-D542-4047-8216-D824B215FC9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1114416"/>
      </p:ext>
    </p:extLst>
  </p:cSld>
  <p:clrMapOvr>
    <a:masterClrMapping/>
  </p:clrMapOvr>
  <p:transition spd="slow">
    <p:strips dir="rd"/>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C5BFD24-BAAC-49B1-B383-7F6A8CCF613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82165166"/>
      </p:ext>
    </p:extLst>
  </p:cSld>
  <p:clrMapOvr>
    <a:masterClrMapping/>
  </p:clrMapOvr>
  <p:transition spd="slow">
    <p:strips dir="rd"/>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0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0624E2-0E83-4BF2-99AD-F86C9D59561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98066042"/>
      </p:ext>
    </p:extLst>
  </p:cSld>
  <p:clrMapOvr>
    <a:masterClrMapping/>
  </p:clrMapOvr>
  <p:transition spd="slow">
    <p:strips dir="rd"/>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AF3B48-3E62-46AA-BDBD-FD44BC7D109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17988247"/>
      </p:ext>
    </p:extLst>
  </p:cSld>
  <p:clrMapOvr>
    <a:masterClrMapping/>
  </p:clrMapOvr>
  <p:transition spd="slow">
    <p:strips dir="rd"/>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F1CE42-D729-4DFB-9F4B-72C624BEB77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37613284"/>
      </p:ext>
    </p:extLst>
  </p:cSld>
  <p:clrMapOvr>
    <a:masterClrMapping/>
  </p:clrMapOvr>
  <p:transition spd="slow">
    <p:strips dir="rd"/>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9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9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BD45B3-F467-4944-A0B8-0E26D43B2D1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01090317"/>
      </p:ext>
    </p:extLst>
  </p:cSld>
  <p:clrMapOvr>
    <a:masterClrMapping/>
  </p:clrMapOvr>
  <p:transition spd="slow">
    <p:strips dir="rd"/>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95"/>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747D3B8-98CA-4C02-B824-5CDA4464048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91839687"/>
      </p:ext>
    </p:extLst>
  </p:cSld>
  <p:clrMapOvr>
    <a:masterClrMapping/>
  </p:clrMapOvr>
  <p:transition spd="slow">
    <p:strips dir="rd"/>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645"/>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60814FE-EB77-4D99-A5FE-265E3852296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57772375"/>
      </p:ext>
    </p:extLst>
  </p:cSld>
  <p:clrMapOvr>
    <a:masterClrMapping/>
  </p:clrMapOvr>
  <p:transition spd="slow">
    <p:strips dir="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85"/>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85"/>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189" indent="0" algn="ctr">
              <a:buNone/>
              <a:defRPr sz="1800"/>
            </a:lvl2pPr>
            <a:lvl3pPr marL="914377" indent="0" algn="ctr">
              <a:buNone/>
              <a:defRPr sz="1800"/>
            </a:lvl3pPr>
            <a:lvl4pPr marL="1371566" indent="0" algn="ctr">
              <a:buNone/>
              <a:defRPr sz="1800"/>
            </a:lvl4pPr>
            <a:lvl5pPr marL="1828754" indent="0" algn="ctr">
              <a:buNone/>
              <a:defRPr sz="1800"/>
            </a:lvl5pPr>
            <a:lvl6pPr marL="2285943" indent="0" algn="ctr">
              <a:buNone/>
              <a:defRPr sz="1800"/>
            </a:lvl6pPr>
            <a:lvl7pPr marL="2743131" indent="0" algn="ctr">
              <a:buNone/>
              <a:defRPr sz="1800"/>
            </a:lvl7pPr>
            <a:lvl8pPr marL="3200320" indent="0" algn="ctr">
              <a:buNone/>
              <a:defRPr sz="1800"/>
            </a:lvl8pPr>
            <a:lvl9pPr marL="3657509"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solidFill>
                  <a:prstClr val="black">
                    <a:lumMod val="95000"/>
                    <a:lumOff val="5000"/>
                  </a:prstClr>
                </a:solidFill>
              </a:rPr>
              <a:pPr/>
              <a:t>11/12/2024</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pPr algn="r"/>
            <a:fld id="{00000000-1234-1234-1234-123412341234}" type="slidenum">
              <a:rPr lang="en" smtClean="0">
                <a:solidFill>
                  <a:prstClr val="black">
                    <a:lumMod val="95000"/>
                    <a:lumOff val="5000"/>
                  </a:prstClr>
                </a:solidFill>
              </a:rPr>
              <a:pPr algn="r"/>
              <a:t>‹#›</a:t>
            </a:fld>
            <a:endParaRPr lang="en">
              <a:solidFill>
                <a:prstClr val="black">
                  <a:lumMod val="95000"/>
                  <a:lumOff val="5000"/>
                </a:prstClr>
              </a:solidFill>
            </a:endParaRPr>
          </a:p>
        </p:txBody>
      </p:sp>
      <p:cxnSp>
        <p:nvCxnSpPr>
          <p:cNvPr id="8" name="Straight Connector 7"/>
          <p:cNvCxnSpPr/>
          <p:nvPr/>
        </p:nvCxnSpPr>
        <p:spPr>
          <a:xfrm flipV="1">
            <a:off x="8386843" y="5264107"/>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694154"/>
      </p:ext>
    </p:extLst>
  </p:cSld>
  <p:clrMapOvr>
    <a:masterClrMapping/>
  </p:clrMapOvr>
  <p:hf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zh-C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zh-C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D0D195C-27E5-4B82-AC4A-15B093A0FFD8}" type="slidenum">
              <a:rPr lang="en-US" altLang="zh-CN"/>
              <a:pPr>
                <a:defRPr/>
              </a:pPr>
              <a:t>‹#›</a:t>
            </a:fld>
            <a:endParaRPr lang="en-US" altLang="zh-CN"/>
          </a:p>
        </p:txBody>
      </p:sp>
    </p:spTree>
    <p:extLst>
      <p:ext uri="{BB962C8B-B14F-4D97-AF65-F5344CB8AC3E}">
        <p14:creationId xmlns:p14="http://schemas.microsoft.com/office/powerpoint/2010/main" val="1299079297"/>
      </p:ext>
    </p:extLst>
  </p:cSld>
  <p:clrMapOvr>
    <a:masterClrMapping/>
  </p:clrMapOvr>
  <p:transition>
    <p:wipe dir="d"/>
  </p:transition>
  <p:hf sldNum="0"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zh-C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zh-C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E0C1A1-73F4-4CAA-B1F5-78082111EA50}" type="slidenum">
              <a:rPr lang="en-US" altLang="zh-CN"/>
              <a:pPr>
                <a:defRPr/>
              </a:pPr>
              <a:t>‹#›</a:t>
            </a:fld>
            <a:endParaRPr lang="en-US" altLang="zh-CN"/>
          </a:p>
        </p:txBody>
      </p:sp>
    </p:spTree>
    <p:extLst>
      <p:ext uri="{BB962C8B-B14F-4D97-AF65-F5344CB8AC3E}">
        <p14:creationId xmlns:p14="http://schemas.microsoft.com/office/powerpoint/2010/main" val="89566922"/>
      </p:ext>
    </p:extLst>
  </p:cSld>
  <p:clrMapOvr>
    <a:masterClrMapping/>
  </p:clrMapOvr>
  <p:transition>
    <p:wipe dir="d"/>
  </p:transition>
  <p:hf sldNum="0"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8"/>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50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zh-C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zh-C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8C247E9-1C4B-4711-BBF9-1C04A8D54481}" type="slidenum">
              <a:rPr lang="en-US" altLang="zh-CN"/>
              <a:pPr>
                <a:defRPr/>
              </a:pPr>
              <a:t>‹#›</a:t>
            </a:fld>
            <a:endParaRPr lang="en-US" altLang="zh-CN"/>
          </a:p>
        </p:txBody>
      </p:sp>
    </p:spTree>
    <p:extLst>
      <p:ext uri="{BB962C8B-B14F-4D97-AF65-F5344CB8AC3E}">
        <p14:creationId xmlns:p14="http://schemas.microsoft.com/office/powerpoint/2010/main" val="2556704885"/>
      </p:ext>
    </p:extLst>
  </p:cSld>
  <p:clrMapOvr>
    <a:masterClrMapping/>
  </p:clrMapOvr>
  <p:transition>
    <p:wipe dir="d"/>
  </p:transition>
  <p:hf sldNum="0"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ltLang="zh-C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zh-C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3BF5275-85AA-4CF3-98CA-C1C972B500F7}" type="slidenum">
              <a:rPr lang="en-US" altLang="zh-CN"/>
              <a:pPr>
                <a:defRPr/>
              </a:pPr>
              <a:t>‹#›</a:t>
            </a:fld>
            <a:endParaRPr lang="en-US" altLang="zh-CN"/>
          </a:p>
        </p:txBody>
      </p:sp>
    </p:spTree>
    <p:extLst>
      <p:ext uri="{BB962C8B-B14F-4D97-AF65-F5344CB8AC3E}">
        <p14:creationId xmlns:p14="http://schemas.microsoft.com/office/powerpoint/2010/main" val="392682968"/>
      </p:ext>
    </p:extLst>
  </p:cSld>
  <p:clrMapOvr>
    <a:masterClrMapping/>
  </p:clrMapOvr>
  <p:transition>
    <p:wipe dir="d"/>
  </p:transition>
  <p:hf sldNum="0" hdr="0" ftr="0" dt="0"/>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ltLang="zh-CN">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ltLang="zh-CN">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55C46FF8-F7BE-4C67-949A-D0FDE5315DC7}" type="slidenum">
              <a:rPr lang="en-US" altLang="zh-CN"/>
              <a:pPr>
                <a:defRPr/>
              </a:pPr>
              <a:t>‹#›</a:t>
            </a:fld>
            <a:endParaRPr lang="en-US" altLang="zh-CN"/>
          </a:p>
        </p:txBody>
      </p:sp>
    </p:spTree>
    <p:extLst>
      <p:ext uri="{BB962C8B-B14F-4D97-AF65-F5344CB8AC3E}">
        <p14:creationId xmlns:p14="http://schemas.microsoft.com/office/powerpoint/2010/main" val="3900770183"/>
      </p:ext>
    </p:extLst>
  </p:cSld>
  <p:clrMapOvr>
    <a:masterClrMapping/>
  </p:clrMapOvr>
  <p:transition>
    <p:wipe dir="d"/>
  </p:transition>
  <p:hf sldNum="0"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ltLang="zh-CN">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ltLang="zh-CN">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74783B4A-E516-4F5F-BDC3-6EFDD8111F16}" type="slidenum">
              <a:rPr lang="en-US" altLang="zh-CN"/>
              <a:pPr>
                <a:defRPr/>
              </a:pPr>
              <a:t>‹#›</a:t>
            </a:fld>
            <a:endParaRPr lang="en-US" altLang="zh-CN"/>
          </a:p>
        </p:txBody>
      </p:sp>
    </p:spTree>
    <p:extLst>
      <p:ext uri="{BB962C8B-B14F-4D97-AF65-F5344CB8AC3E}">
        <p14:creationId xmlns:p14="http://schemas.microsoft.com/office/powerpoint/2010/main" val="3923960667"/>
      </p:ext>
    </p:extLst>
  </p:cSld>
  <p:clrMapOvr>
    <a:masterClrMapping/>
  </p:clrMapOvr>
  <p:transition>
    <p:wipe dir="d"/>
  </p:transition>
  <p:hf sldNum="0"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zh-CN">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ltLang="zh-CN">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A524966-56B0-4EF9-98BA-163891888907}" type="slidenum">
              <a:rPr lang="en-US" altLang="zh-CN"/>
              <a:pPr>
                <a:defRPr/>
              </a:pPr>
              <a:t>‹#›</a:t>
            </a:fld>
            <a:endParaRPr lang="en-US" altLang="zh-CN"/>
          </a:p>
        </p:txBody>
      </p:sp>
    </p:spTree>
    <p:extLst>
      <p:ext uri="{BB962C8B-B14F-4D97-AF65-F5344CB8AC3E}">
        <p14:creationId xmlns:p14="http://schemas.microsoft.com/office/powerpoint/2010/main" val="1457453105"/>
      </p:ext>
    </p:extLst>
  </p:cSld>
  <p:clrMapOvr>
    <a:masterClrMapping/>
  </p:clrMapOvr>
  <p:transition>
    <p:wipe dir="d"/>
  </p:transition>
  <p:hf sldNum="0"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6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zh-C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zh-C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0C679C-3EBE-4626-AAE9-E8EE9BBA0F2B}" type="slidenum">
              <a:rPr lang="en-US" altLang="zh-CN"/>
              <a:pPr>
                <a:defRPr/>
              </a:pPr>
              <a:t>‹#›</a:t>
            </a:fld>
            <a:endParaRPr lang="en-US" altLang="zh-CN"/>
          </a:p>
        </p:txBody>
      </p:sp>
    </p:spTree>
    <p:extLst>
      <p:ext uri="{BB962C8B-B14F-4D97-AF65-F5344CB8AC3E}">
        <p14:creationId xmlns:p14="http://schemas.microsoft.com/office/powerpoint/2010/main" val="3089162878"/>
      </p:ext>
    </p:extLst>
  </p:cSld>
  <p:clrMapOvr>
    <a:masterClrMapping/>
  </p:clrMapOvr>
  <p:transition>
    <p:wipe dir="d"/>
  </p:transition>
  <p:hf sldNum="0" hdr="0" ftr="0" dt="0"/>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65"/>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zh-C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zh-C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A6D1DB1-68A9-4780-A51D-47F324B620FB}" type="slidenum">
              <a:rPr lang="en-US" altLang="zh-CN"/>
              <a:pPr>
                <a:defRPr/>
              </a:pPr>
              <a:t>‹#›</a:t>
            </a:fld>
            <a:endParaRPr lang="en-US" altLang="zh-CN"/>
          </a:p>
        </p:txBody>
      </p:sp>
    </p:spTree>
    <p:extLst>
      <p:ext uri="{BB962C8B-B14F-4D97-AF65-F5344CB8AC3E}">
        <p14:creationId xmlns:p14="http://schemas.microsoft.com/office/powerpoint/2010/main" val="1236586241"/>
      </p:ext>
    </p:extLst>
  </p:cSld>
  <p:clrMapOvr>
    <a:masterClrMapping/>
  </p:clrMapOvr>
  <p:transition>
    <p:wipe dir="d"/>
  </p:transition>
  <p:hf sldNum="0" hdr="0" ftr="0" dt="0"/>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zh-C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zh-C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66BE6EC-3680-4298-8C67-14F086B04D9F}" type="slidenum">
              <a:rPr lang="en-US" altLang="zh-CN"/>
              <a:pPr>
                <a:defRPr/>
              </a:pPr>
              <a:t>‹#›</a:t>
            </a:fld>
            <a:endParaRPr lang="en-US" altLang="zh-CN"/>
          </a:p>
        </p:txBody>
      </p:sp>
    </p:spTree>
    <p:extLst>
      <p:ext uri="{BB962C8B-B14F-4D97-AF65-F5344CB8AC3E}">
        <p14:creationId xmlns:p14="http://schemas.microsoft.com/office/powerpoint/2010/main" val="3333611475"/>
      </p:ext>
    </p:extLst>
  </p:cSld>
  <p:clrMapOvr>
    <a:masterClrMapping/>
  </p:clrMapOvr>
  <p:transition>
    <p:wipe dir="d"/>
  </p:transition>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solidFill>
                  <a:prstClr val="black">
                    <a:lumMod val="95000"/>
                    <a:lumOff val="5000"/>
                  </a:prstClr>
                </a:solidFill>
              </a:rPr>
              <a:pPr/>
              <a:t>11/12/2024</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pPr algn="r"/>
            <a:fld id="{00000000-1234-1234-1234-123412341234}" type="slidenum">
              <a:rPr lang="en" smtClean="0">
                <a:solidFill>
                  <a:prstClr val="black">
                    <a:lumMod val="95000"/>
                    <a:lumOff val="5000"/>
                  </a:prstClr>
                </a:solidFill>
              </a:rPr>
              <a:pPr algn="r"/>
              <a:t>‹#›</a:t>
            </a:fld>
            <a:endParaRPr lang="en">
              <a:solidFill>
                <a:prstClr val="black">
                  <a:lumMod val="95000"/>
                  <a:lumOff val="5000"/>
                </a:prstClr>
              </a:solidFill>
            </a:endParaRPr>
          </a:p>
        </p:txBody>
      </p:sp>
    </p:spTree>
    <p:extLst>
      <p:ext uri="{BB962C8B-B14F-4D97-AF65-F5344CB8AC3E}">
        <p14:creationId xmlns:p14="http://schemas.microsoft.com/office/powerpoint/2010/main" val="2090511200"/>
      </p:ext>
    </p:extLst>
  </p:cSld>
  <p:clrMapOvr>
    <a:masterClrMapping/>
  </p:clrMapOvr>
  <p:hf hdr="0" ftr="0" dt="0"/>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zh-C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zh-C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775DA62-893A-49BB-9AC4-6378E30BCBBB}" type="slidenum">
              <a:rPr lang="en-US" altLang="zh-CN"/>
              <a:pPr>
                <a:defRPr/>
              </a:pPr>
              <a:t>‹#›</a:t>
            </a:fld>
            <a:endParaRPr lang="en-US" altLang="zh-CN"/>
          </a:p>
        </p:txBody>
      </p:sp>
    </p:spTree>
    <p:extLst>
      <p:ext uri="{BB962C8B-B14F-4D97-AF65-F5344CB8AC3E}">
        <p14:creationId xmlns:p14="http://schemas.microsoft.com/office/powerpoint/2010/main" val="805157721"/>
      </p:ext>
    </p:extLst>
  </p:cSld>
  <p:clrMapOvr>
    <a:masterClrMapping/>
  </p:clrMapOvr>
  <p:transition>
    <p:wipe dir="d"/>
  </p:transition>
  <p:hf sldNum="0" hdr="0" ftr="0" dt="0"/>
</p:sldLayout>
</file>

<file path=ppt/slideLayouts/slideLayout13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38164"/>
            <a:ext cx="8636000" cy="86836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438280"/>
            <a:ext cx="10972800" cy="4733925"/>
          </a:xfrm>
        </p:spPr>
        <p:txBody>
          <a:bodyPr rtlCol="0">
            <a:normAutofit/>
          </a:bodyPr>
          <a:lstStyle/>
          <a:p>
            <a:pPr lvl="0"/>
            <a:r>
              <a:rPr lang="en-US" noProof="0" smtClean="0"/>
              <a:t>Click icon to add table</a:t>
            </a:r>
            <a:endParaRPr lang="en-US" noProof="0"/>
          </a:p>
        </p:txBody>
      </p:sp>
      <p:sp>
        <p:nvSpPr>
          <p:cNvPr id="4" name="Date Placeholder 3"/>
          <p:cNvSpPr>
            <a:spLocks noGrp="1"/>
          </p:cNvSpPr>
          <p:nvPr>
            <p:ph type="dt" sz="half" idx="10"/>
          </p:nvPr>
        </p:nvSpPr>
        <p:spPr/>
        <p:txBody>
          <a:bodyPr/>
          <a:lstStyle>
            <a:lvl1pPr>
              <a:defRPr/>
            </a:lvl1pPr>
          </a:lstStyle>
          <a:p>
            <a:pPr>
              <a:defRPr/>
            </a:pPr>
            <a:endParaRPr lang="en-US" altLang="zh-C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zh-C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95DD97C-A7AF-48A3-880D-1463A8B3BC42}" type="slidenum">
              <a:rPr lang="en-US" altLang="zh-CN"/>
              <a:pPr>
                <a:defRPr/>
              </a:pPr>
              <a:t>‹#›</a:t>
            </a:fld>
            <a:endParaRPr lang="en-US" altLang="zh-CN"/>
          </a:p>
        </p:txBody>
      </p:sp>
    </p:spTree>
    <p:extLst>
      <p:ext uri="{BB962C8B-B14F-4D97-AF65-F5344CB8AC3E}">
        <p14:creationId xmlns:p14="http://schemas.microsoft.com/office/powerpoint/2010/main" val="2322495274"/>
      </p:ext>
    </p:extLst>
  </p:cSld>
  <p:clrMapOvr>
    <a:masterClrMapping/>
  </p:clrMapOvr>
  <p:transition>
    <p:wipe dir="d"/>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10972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0" y="3938627"/>
            <a:ext cx="10972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5225"/>
            <a:ext cx="2844800" cy="476250"/>
          </a:xfrm>
        </p:spPr>
        <p:txBody>
          <a:bodyPr/>
          <a:lstStyle>
            <a:lvl1pPr>
              <a:defRPr/>
            </a:lvl1p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pPr>
              <a:defRPr/>
            </a:pPr>
            <a:fld id="{89EE22D9-C648-461E-A20C-94D688F44F24}" type="slidenum">
              <a:rPr lang="en-US"/>
              <a:pPr>
                <a:defRPr/>
              </a:pPr>
              <a:t>‹#›</a:t>
            </a:fld>
            <a:endParaRPr lang="en-US"/>
          </a:p>
        </p:txBody>
      </p:sp>
    </p:spTree>
    <p:extLst>
      <p:ext uri="{BB962C8B-B14F-4D97-AF65-F5344CB8AC3E}">
        <p14:creationId xmlns:p14="http://schemas.microsoft.com/office/powerpoint/2010/main" val="2125593679"/>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38627"/>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38627"/>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09600" y="6245225"/>
            <a:ext cx="2844800" cy="476250"/>
          </a:xfrm>
        </p:spPr>
        <p:txBody>
          <a:bodyPr/>
          <a:lstStyle>
            <a:lvl1pPr>
              <a:defRPr/>
            </a:lvl1p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245225"/>
            <a:ext cx="2844800" cy="476250"/>
          </a:xfrm>
        </p:spPr>
        <p:txBody>
          <a:bodyPr/>
          <a:lstStyle>
            <a:lvl1pPr>
              <a:defRPr/>
            </a:lvl1pPr>
          </a:lstStyle>
          <a:p>
            <a:pPr>
              <a:defRPr/>
            </a:pPr>
            <a:fld id="{0A832D1E-27E3-49FE-8002-EB3C6AF9BE10}" type="slidenum">
              <a:rPr lang="en-US"/>
              <a:pPr>
                <a:defRPr/>
              </a:pPr>
              <a:t>‹#›</a:t>
            </a:fld>
            <a:endParaRPr lang="en-US"/>
          </a:p>
        </p:txBody>
      </p:sp>
    </p:spTree>
    <p:extLst>
      <p:ext uri="{BB962C8B-B14F-4D97-AF65-F5344CB8AC3E}">
        <p14:creationId xmlns:p14="http://schemas.microsoft.com/office/powerpoint/2010/main" val="2504782259"/>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9FC844-35AF-4D94-A2EE-439CDFA0B93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0981568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3528F3-DDF7-44C5-88B4-808517F37CE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1622393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88E411-D1C0-4072-8029-56699C3EF7D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6474222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4ABE7A-B3E6-4853-BAE3-E2EE2BE1E0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3145627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8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8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B1CC5FB-CED9-4578-BA67-0505817D19B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1719550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34B46CB-80A5-4C68-BF69-8C69D56760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10047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85"/>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85"/>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solidFill>
                  <a:prstClr val="black">
                    <a:lumMod val="95000"/>
                    <a:lumOff val="5000"/>
                  </a:prstClr>
                </a:solidFill>
              </a:rPr>
              <a:pPr/>
              <a:t>11/12/2024</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pPr algn="r"/>
            <a:fld id="{00000000-1234-1234-1234-123412341234}" type="slidenum">
              <a:rPr lang="en" smtClean="0">
                <a:solidFill>
                  <a:prstClr val="black">
                    <a:lumMod val="95000"/>
                    <a:lumOff val="5000"/>
                  </a:prstClr>
                </a:solidFill>
              </a:rPr>
              <a:pPr algn="r"/>
              <a:t>‹#›</a:t>
            </a:fld>
            <a:endParaRPr lang="en">
              <a:solidFill>
                <a:prstClr val="black">
                  <a:lumMod val="95000"/>
                  <a:lumOff val="5000"/>
                </a:prstClr>
              </a:solidFill>
            </a:endParaRPr>
          </a:p>
        </p:txBody>
      </p:sp>
      <p:cxnSp>
        <p:nvCxnSpPr>
          <p:cNvPr id="8" name="Straight Connector 7"/>
          <p:cNvCxnSpPr/>
          <p:nvPr/>
        </p:nvCxnSpPr>
        <p:spPr>
          <a:xfrm flipV="1">
            <a:off x="8386843" y="5264107"/>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5588984"/>
      </p:ext>
    </p:extLst>
  </p:cSld>
  <p:clrMapOvr>
    <a:masterClrMapping/>
  </p:clrMapOvr>
  <p:hf hdr="0" ftr="0" dt="0"/>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B5B1AC4-31C9-4B34-B811-FF2ED9F5E40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5077117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7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A0CCB6-A94A-45B5-A7F4-F141E5250FE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92377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3D5554-E7F1-40D5-B85D-8FF97265FCD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0020544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504E7A-2699-4296-AC1A-14D5BF529F9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3034371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6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F1E6C3-FEB4-431D-BD98-FB38FB7B901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4456135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10972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0" y="3938613"/>
            <a:ext cx="10972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EBBB618C-A539-4F66-8888-13D6D6FD874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07934520"/>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38613"/>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38613"/>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a:defRPr/>
            </a:pPr>
            <a:fld id="{43F20B36-ACAC-40FF-8860-DD3B0A268BA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536573"/>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2DFB92-501F-4301-A4E8-525FD2599AB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11304751"/>
      </p:ext>
    </p:extLst>
  </p:cSld>
  <p:clrMapOvr>
    <a:masterClrMapping/>
  </p:clrMapOvr>
  <p:transition spd="slow">
    <p:strips dir="rd"/>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A0B3FC-D8BA-48AC-BFC7-97F2E54A648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00549888"/>
      </p:ext>
    </p:extLst>
  </p:cSld>
  <p:clrMapOvr>
    <a:masterClrMapping/>
  </p:clrMapOvr>
  <p:transition spd="slow">
    <p:strips dir="rd"/>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22E693-279A-4585-88A4-6BE8A1DEF88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61664261"/>
      </p:ext>
    </p:extLst>
  </p:cSld>
  <p:clrMapOvr>
    <a:masterClrMapping/>
  </p:clrMapOvr>
  <p:transition spd="slow">
    <p:strips dir="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solidFill>
                  <a:prstClr val="black">
                    <a:lumMod val="95000"/>
                    <a:lumOff val="5000"/>
                  </a:prstClr>
                </a:solidFill>
              </a:rPr>
              <a:pPr/>
              <a:t>11/12/2024</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pPr algn="r"/>
            <a:fld id="{00000000-1234-1234-1234-123412341234}" type="slidenum">
              <a:rPr lang="en" smtClean="0">
                <a:solidFill>
                  <a:prstClr val="black">
                    <a:lumMod val="95000"/>
                    <a:lumOff val="5000"/>
                  </a:prstClr>
                </a:solidFill>
              </a:rPr>
              <a:pPr algn="r"/>
              <a:t>‹#›</a:t>
            </a:fld>
            <a:endParaRPr lang="en">
              <a:solidFill>
                <a:prstClr val="black">
                  <a:lumMod val="95000"/>
                  <a:lumOff val="5000"/>
                </a:prstClr>
              </a:solidFill>
            </a:endParaRPr>
          </a:p>
        </p:txBody>
      </p:sp>
    </p:spTree>
    <p:extLst>
      <p:ext uri="{BB962C8B-B14F-4D97-AF65-F5344CB8AC3E}">
        <p14:creationId xmlns:p14="http://schemas.microsoft.com/office/powerpoint/2010/main" val="2076351503"/>
      </p:ext>
    </p:extLst>
  </p:cSld>
  <p:clrMapOvr>
    <a:masterClrMapping/>
  </p:clrMapOvr>
  <p:hf hdr="0" ftr="0" dt="0"/>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0790F6-ED9B-4B9B-A718-A9C078714DF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9544527"/>
      </p:ext>
    </p:extLst>
  </p:cSld>
  <p:clrMapOvr>
    <a:masterClrMapping/>
  </p:clrMapOvr>
  <p:transition spd="slow">
    <p:strips dir="rd"/>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ABBB85B-4EDA-4B4E-8D1C-49603DA42ED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83350038"/>
      </p:ext>
    </p:extLst>
  </p:cSld>
  <p:clrMapOvr>
    <a:masterClrMapping/>
  </p:clrMapOvr>
  <p:transition spd="slow">
    <p:strips dir="rd"/>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E55CD32-D542-4047-8216-D824B215FC9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80411940"/>
      </p:ext>
    </p:extLst>
  </p:cSld>
  <p:clrMapOvr>
    <a:masterClrMapping/>
  </p:clrMapOvr>
  <p:transition spd="slow">
    <p:strips dir="rd"/>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C5BFD24-BAAC-49B1-B383-7F6A8CCF613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02048570"/>
      </p:ext>
    </p:extLst>
  </p:cSld>
  <p:clrMapOvr>
    <a:masterClrMapping/>
  </p:clrMapOvr>
  <p:transition spd="slow">
    <p:strips dir="rd"/>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0624E2-0E83-4BF2-99AD-F86C9D59561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7708609"/>
      </p:ext>
    </p:extLst>
  </p:cSld>
  <p:clrMapOvr>
    <a:masterClrMapping/>
  </p:clrMapOvr>
  <p:transition spd="slow">
    <p:strips dir="rd"/>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AF3B48-3E62-46AA-BDBD-FD44BC7D109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37540908"/>
      </p:ext>
    </p:extLst>
  </p:cSld>
  <p:clrMapOvr>
    <a:masterClrMapping/>
  </p:clrMapOvr>
  <p:transition spd="slow">
    <p:strips dir="rd"/>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F1CE42-D729-4DFB-9F4B-72C624BEB77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11703613"/>
      </p:ext>
    </p:extLst>
  </p:cSld>
  <p:clrMapOvr>
    <a:masterClrMapping/>
  </p:clrMapOvr>
  <p:transition spd="slow">
    <p:strips dir="rd"/>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BD45B3-F467-4944-A0B8-0E26D43B2D1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69087223"/>
      </p:ext>
    </p:extLst>
  </p:cSld>
  <p:clrMapOvr>
    <a:masterClrMapping/>
  </p:clrMapOvr>
  <p:transition spd="slow">
    <p:strips dir="rd"/>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747D3B8-98CA-4C02-B824-5CDA4464048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66841460"/>
      </p:ext>
    </p:extLst>
  </p:cSld>
  <p:clrMapOvr>
    <a:masterClrMapping/>
  </p:clrMapOvr>
  <p:transition spd="slow">
    <p:strips dir="rd"/>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60814FE-EB77-4D99-A5FE-265E3852296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47019752"/>
      </p:ext>
    </p:extLst>
  </p:cSld>
  <p:clrMapOvr>
    <a:masterClrMapping/>
  </p:clrMapOvr>
  <p:transition spd="slow">
    <p:strips dir="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9"/>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9"/>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solidFill>
                  <a:prstClr val="black">
                    <a:lumMod val="95000"/>
                    <a:lumOff val="5000"/>
                  </a:prstClr>
                </a:solidFill>
              </a:rPr>
              <a:pPr/>
              <a:t>11/12/2024</a:t>
            </a:fld>
            <a:endParaRPr lang="en-US" dirty="0">
              <a:solidFill>
                <a:prstClr val="black">
                  <a:lumMod val="95000"/>
                  <a:lumOff val="5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95000"/>
                  <a:lumOff val="5000"/>
                </a:prstClr>
              </a:solidFill>
            </a:endParaRPr>
          </a:p>
        </p:txBody>
      </p:sp>
      <p:sp>
        <p:nvSpPr>
          <p:cNvPr id="9" name="Slide Number Placeholder 8"/>
          <p:cNvSpPr>
            <a:spLocks noGrp="1"/>
          </p:cNvSpPr>
          <p:nvPr>
            <p:ph type="sldNum" sz="quarter" idx="12"/>
          </p:nvPr>
        </p:nvSpPr>
        <p:spPr/>
        <p:txBody>
          <a:bodyPr/>
          <a:lstStyle/>
          <a:p>
            <a:pPr algn="r"/>
            <a:fld id="{00000000-1234-1234-1234-123412341234}" type="slidenum">
              <a:rPr lang="en" smtClean="0">
                <a:solidFill>
                  <a:prstClr val="black">
                    <a:lumMod val="95000"/>
                    <a:lumOff val="5000"/>
                  </a:prstClr>
                </a:solidFill>
              </a:rPr>
              <a:pPr algn="r"/>
              <a:t>‹#›</a:t>
            </a:fld>
            <a:endParaRPr lang="en">
              <a:solidFill>
                <a:prstClr val="black">
                  <a:lumMod val="95000"/>
                  <a:lumOff val="5000"/>
                </a:prstClr>
              </a:solidFill>
            </a:endParaRPr>
          </a:p>
        </p:txBody>
      </p:sp>
    </p:spTree>
    <p:extLst>
      <p:ext uri="{BB962C8B-B14F-4D97-AF65-F5344CB8AC3E}">
        <p14:creationId xmlns:p14="http://schemas.microsoft.com/office/powerpoint/2010/main" val="565408136"/>
      </p:ext>
    </p:extLst>
  </p:cSld>
  <p:clrMapOvr>
    <a:masterClrMapping/>
  </p:clrMapOvr>
  <p:hf hdr="0" ftr="0" dt="0"/>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470CD6-E8ED-4E54-A8D8-9F35B4CEFCD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57414153"/>
      </p:ext>
    </p:extLst>
  </p:cSld>
  <p:clrMapOvr>
    <a:masterClrMapping/>
  </p:clrMapOvr>
  <p:transition spd="slow">
    <p:strips dir="rd"/>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59B481-EB1C-4B0D-A875-07CEAA57BE8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47033302"/>
      </p:ext>
    </p:extLst>
  </p:cSld>
  <p:clrMapOvr>
    <a:masterClrMapping/>
  </p:clrMapOvr>
  <p:transition spd="slow">
    <p:strips dir="rd"/>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036210-B855-4367-97AC-7798F0A7BD6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37797374"/>
      </p:ext>
    </p:extLst>
  </p:cSld>
  <p:clrMapOvr>
    <a:masterClrMapping/>
  </p:clrMapOvr>
  <p:transition spd="slow">
    <p:strips dir="rd"/>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CA5D5C-21FC-4CB3-B359-BDD808737A9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73994859"/>
      </p:ext>
    </p:extLst>
  </p:cSld>
  <p:clrMapOvr>
    <a:masterClrMapping/>
  </p:clrMapOvr>
  <p:transition spd="slow">
    <p:strips dir="rd"/>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8EAFAB5-0D84-4771-8399-C90B35999D7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37490807"/>
      </p:ext>
    </p:extLst>
  </p:cSld>
  <p:clrMapOvr>
    <a:masterClrMapping/>
  </p:clrMapOvr>
  <p:transition spd="slow">
    <p:strips dir="rd"/>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7B1B073-48BF-4E09-A5FB-3E18F0FCB8A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48353030"/>
      </p:ext>
    </p:extLst>
  </p:cSld>
  <p:clrMapOvr>
    <a:masterClrMapping/>
  </p:clrMapOvr>
  <p:transition spd="slow">
    <p:strips dir="rd"/>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1F8762C-9227-47FE-BD25-E975D516083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52333610"/>
      </p:ext>
    </p:extLst>
  </p:cSld>
  <p:clrMapOvr>
    <a:masterClrMapping/>
  </p:clrMapOvr>
  <p:transition spd="slow">
    <p:strips dir="rd"/>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FEDDB4-59C7-4C7E-B975-9108ACC038C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45377752"/>
      </p:ext>
    </p:extLst>
  </p:cSld>
  <p:clrMapOvr>
    <a:masterClrMapping/>
  </p:clrMapOvr>
  <p:transition spd="slow">
    <p:strips dir="rd"/>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A9D300-4640-41E5-BA47-53FD0385CE5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57005840"/>
      </p:ext>
    </p:extLst>
  </p:cSld>
  <p:clrMapOvr>
    <a:masterClrMapping/>
  </p:clrMapOvr>
  <p:transition spd="slow">
    <p:strips dir="rd"/>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1B9186-A42F-4FEA-BA06-56DF69C707D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13558893"/>
      </p:ext>
    </p:extLst>
  </p:cSld>
  <p:clrMapOvr>
    <a:masterClrMapping/>
  </p:clrMapOvr>
  <p:transition spd="slow">
    <p:strips dir="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solidFill>
                  <a:prstClr val="black">
                    <a:lumMod val="95000"/>
                    <a:lumOff val="5000"/>
                  </a:prstClr>
                </a:solidFill>
              </a:rPr>
              <a:pPr/>
              <a:t>11/12/2024</a:t>
            </a:fld>
            <a:endParaRPr lang="en-US" dirty="0">
              <a:solidFill>
                <a:prstClr val="black">
                  <a:lumMod val="95000"/>
                  <a:lumOff val="5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95000"/>
                  <a:lumOff val="5000"/>
                </a:prstClr>
              </a:solidFill>
            </a:endParaRPr>
          </a:p>
        </p:txBody>
      </p:sp>
      <p:sp>
        <p:nvSpPr>
          <p:cNvPr id="5" name="Slide Number Placeholder 4"/>
          <p:cNvSpPr>
            <a:spLocks noGrp="1"/>
          </p:cNvSpPr>
          <p:nvPr>
            <p:ph type="sldNum" sz="quarter" idx="12"/>
          </p:nvPr>
        </p:nvSpPr>
        <p:spPr/>
        <p:txBody>
          <a:bodyPr/>
          <a:lstStyle/>
          <a:p>
            <a:pPr algn="r"/>
            <a:fld id="{00000000-1234-1234-1234-123412341234}" type="slidenum">
              <a:rPr lang="en" smtClean="0">
                <a:solidFill>
                  <a:prstClr val="black">
                    <a:lumMod val="95000"/>
                    <a:lumOff val="5000"/>
                  </a:prstClr>
                </a:solidFill>
              </a:rPr>
              <a:pPr algn="r"/>
              <a:t>‹#›</a:t>
            </a:fld>
            <a:endParaRPr lang="en">
              <a:solidFill>
                <a:prstClr val="black">
                  <a:lumMod val="95000"/>
                  <a:lumOff val="5000"/>
                </a:prstClr>
              </a:solidFill>
            </a:endParaRPr>
          </a:p>
        </p:txBody>
      </p:sp>
    </p:spTree>
    <p:extLst>
      <p:ext uri="{BB962C8B-B14F-4D97-AF65-F5344CB8AC3E}">
        <p14:creationId xmlns:p14="http://schemas.microsoft.com/office/powerpoint/2010/main" val="3985520235"/>
      </p:ext>
    </p:extLst>
  </p:cSld>
  <p:clrMapOvr>
    <a:masterClrMapping/>
  </p:clrMapOvr>
  <p:hf hdr="0" ftr="0" dt="0"/>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C1B914-B057-4AE7-AE5E-29309E15219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85073107"/>
      </p:ext>
    </p:extLst>
  </p:cSld>
  <p:clrMapOvr>
    <a:masterClrMapping/>
  </p:clrMapOvr>
  <p:transition spd="slow">
    <p:strips dir="rd"/>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D8D264C-2D42-4396-946F-2B4EC883F25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14445598"/>
      </p:ext>
    </p:extLst>
  </p:cSld>
  <p:clrMapOvr>
    <a:masterClrMapping/>
  </p:clrMapOvr>
  <p:transition spd="slow">
    <p:strips dir="rd"/>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CF922124-6CD8-43C6-8581-1F2B7826DF5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48968241"/>
      </p:ext>
    </p:extLst>
  </p:cSld>
  <p:clrMapOvr>
    <a:masterClrMapping/>
  </p:clrMapOvr>
  <p:transition spd="slow">
    <p:strips dir="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solidFill>
                  <a:prstClr val="black">
                    <a:lumMod val="95000"/>
                    <a:lumOff val="5000"/>
                  </a:prstClr>
                </a:solidFill>
              </a:rPr>
              <a:pPr/>
              <a:t>11/12/2024</a:t>
            </a:fld>
            <a:endParaRPr lang="en-US" dirty="0">
              <a:solidFill>
                <a:prstClr val="black">
                  <a:lumMod val="95000"/>
                  <a:lumOff val="5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95000"/>
                  <a:lumOff val="5000"/>
                </a:prstClr>
              </a:solidFill>
            </a:endParaRPr>
          </a:p>
        </p:txBody>
      </p:sp>
      <p:sp>
        <p:nvSpPr>
          <p:cNvPr id="4" name="Slide Number Placeholder 3"/>
          <p:cNvSpPr>
            <a:spLocks noGrp="1"/>
          </p:cNvSpPr>
          <p:nvPr>
            <p:ph type="sldNum" sz="quarter" idx="12"/>
          </p:nvPr>
        </p:nvSpPr>
        <p:spPr/>
        <p:txBody>
          <a:bodyPr/>
          <a:lstStyle/>
          <a:p>
            <a:pPr algn="r"/>
            <a:fld id="{00000000-1234-1234-1234-123412341234}" type="slidenum">
              <a:rPr lang="en" smtClean="0">
                <a:solidFill>
                  <a:prstClr val="black">
                    <a:lumMod val="95000"/>
                    <a:lumOff val="5000"/>
                  </a:prstClr>
                </a:solidFill>
              </a:rPr>
              <a:pPr algn="r"/>
              <a:t>‹#›</a:t>
            </a:fld>
            <a:endParaRPr lang="en">
              <a:solidFill>
                <a:prstClr val="black">
                  <a:lumMod val="95000"/>
                  <a:lumOff val="5000"/>
                </a:prstClr>
              </a:solidFill>
            </a:endParaRPr>
          </a:p>
        </p:txBody>
      </p:sp>
    </p:spTree>
    <p:extLst>
      <p:ext uri="{BB962C8B-B14F-4D97-AF65-F5344CB8AC3E}">
        <p14:creationId xmlns:p14="http://schemas.microsoft.com/office/powerpoint/2010/main" val="1444926212"/>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14"/>
            <a:ext cx="4389120" cy="3762295"/>
          </a:xfrm>
        </p:spPr>
        <p:txBody>
          <a:bodyPr lIns="91440" rIns="91440">
            <a:normAutofit/>
          </a:bodyPr>
          <a:lstStyle>
            <a:lvl1pPr marL="0" indent="0">
              <a:lnSpc>
                <a:spcPct val="108000"/>
              </a:lnSpc>
              <a:spcBef>
                <a:spcPts val="600"/>
              </a:spcBef>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solidFill>
                  <a:prstClr val="black">
                    <a:lumMod val="95000"/>
                    <a:lumOff val="5000"/>
                  </a:prstClr>
                </a:solidFill>
              </a:rPr>
              <a:pPr/>
              <a:t>11/12/2024</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pPr algn="r"/>
            <a:fld id="{00000000-1234-1234-1234-123412341234}" type="slidenum">
              <a:rPr lang="en" smtClean="0">
                <a:solidFill>
                  <a:prstClr val="black">
                    <a:lumMod val="95000"/>
                    <a:lumOff val="5000"/>
                  </a:prstClr>
                </a:solidFill>
              </a:rPr>
              <a:pPr algn="r"/>
              <a:t>‹#›</a:t>
            </a:fld>
            <a:endParaRPr lang="en">
              <a:solidFill>
                <a:prstClr val="black">
                  <a:lumMod val="95000"/>
                  <a:lumOff val="5000"/>
                </a:prstClr>
              </a:solidFill>
            </a:endParaRPr>
          </a:p>
        </p:txBody>
      </p:sp>
    </p:spTree>
    <p:extLst>
      <p:ext uri="{BB962C8B-B14F-4D97-AF65-F5344CB8AC3E}">
        <p14:creationId xmlns:p14="http://schemas.microsoft.com/office/powerpoint/2010/main" val="3514526322"/>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59C3F4-D4DD-22B8-7862-0EAD2AFF96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4D9EC09-3BA6-E61D-3905-809D445936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0DE97EB-6AB0-A50E-0CC1-C78EDC359122}"/>
              </a:ext>
            </a:extLst>
          </p:cNvPr>
          <p:cNvSpPr>
            <a:spLocks noGrp="1"/>
          </p:cNvSpPr>
          <p:nvPr>
            <p:ph type="dt" sz="half" idx="10"/>
          </p:nvPr>
        </p:nvSpPr>
        <p:spPr/>
        <p:txBody>
          <a:bodyPr/>
          <a:lstStyle/>
          <a:p>
            <a:fld id="{4F82C49D-3A19-4001-9C70-4E4637B6C3C5}" type="datetimeFigureOut">
              <a:rPr lang="en-US" smtClean="0"/>
              <a:t>11/12/2024</a:t>
            </a:fld>
            <a:endParaRPr lang="en-US"/>
          </a:p>
        </p:txBody>
      </p:sp>
      <p:sp>
        <p:nvSpPr>
          <p:cNvPr id="5" name="Footer Placeholder 4">
            <a:extLst>
              <a:ext uri="{FF2B5EF4-FFF2-40B4-BE49-F238E27FC236}">
                <a16:creationId xmlns:a16="http://schemas.microsoft.com/office/drawing/2014/main" xmlns="" id="{04745E27-43A5-55E3-A653-D87623B2CD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BD38E41-4037-916A-B7F7-4D9B5403D3F9}"/>
              </a:ext>
            </a:extLst>
          </p:cNvPr>
          <p:cNvSpPr>
            <a:spLocks noGrp="1"/>
          </p:cNvSpPr>
          <p:nvPr>
            <p:ph type="sldNum" sz="quarter" idx="12"/>
          </p:nvPr>
        </p:nvSpPr>
        <p:spPr/>
        <p:txBody>
          <a:bodyPr/>
          <a:lstStyle/>
          <a:p>
            <a:fld id="{EBF22B44-E2D8-45F1-919F-9D546B7262C2}" type="slidenum">
              <a:rPr lang="en-US" smtClean="0"/>
              <a:t>‹#›</a:t>
            </a:fld>
            <a:endParaRPr lang="en-US"/>
          </a:p>
        </p:txBody>
      </p:sp>
    </p:spTree>
    <p:extLst>
      <p:ext uri="{BB962C8B-B14F-4D97-AF65-F5344CB8AC3E}">
        <p14:creationId xmlns:p14="http://schemas.microsoft.com/office/powerpoint/2010/main" val="36697060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9"/>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9"/>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solidFill>
                  <a:prstClr val="black">
                    <a:lumMod val="95000"/>
                    <a:lumOff val="5000"/>
                  </a:prstClr>
                </a:solidFill>
              </a:rPr>
              <a:pPr/>
              <a:t>11/12/2024</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pPr algn="r"/>
            <a:fld id="{00000000-1234-1234-1234-123412341234}" type="slidenum">
              <a:rPr lang="en" smtClean="0">
                <a:solidFill>
                  <a:prstClr val="black">
                    <a:lumMod val="95000"/>
                    <a:lumOff val="5000"/>
                  </a:prstClr>
                </a:solidFill>
              </a:rPr>
              <a:pPr algn="r"/>
              <a:t>‹#›</a:t>
            </a:fld>
            <a:endParaRPr lang="en">
              <a:solidFill>
                <a:prstClr val="black">
                  <a:lumMod val="95000"/>
                  <a:lumOff val="5000"/>
                </a:prstClr>
              </a:solidFill>
            </a:endParaRPr>
          </a:p>
        </p:txBody>
      </p:sp>
      <p:cxnSp>
        <p:nvCxnSpPr>
          <p:cNvPr id="8" name="Straight Connector 7"/>
          <p:cNvCxnSpPr/>
          <p:nvPr/>
        </p:nvCxnSpPr>
        <p:spPr>
          <a:xfrm flipV="1">
            <a:off x="8386843" y="5264107"/>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520715"/>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solidFill>
                  <a:prstClr val="black">
                    <a:lumMod val="95000"/>
                    <a:lumOff val="5000"/>
                  </a:prstClr>
                </a:solidFill>
              </a:rPr>
              <a:pPr/>
              <a:t>11/12/2024</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pPr algn="r"/>
            <a:fld id="{00000000-1234-1234-1234-123412341234}" type="slidenum">
              <a:rPr lang="en" smtClean="0">
                <a:solidFill>
                  <a:prstClr val="black">
                    <a:lumMod val="95000"/>
                    <a:lumOff val="5000"/>
                  </a:prstClr>
                </a:solidFill>
              </a:rPr>
              <a:pPr algn="r"/>
              <a:t>‹#›</a:t>
            </a:fld>
            <a:endParaRPr lang="en">
              <a:solidFill>
                <a:prstClr val="black">
                  <a:lumMod val="95000"/>
                  <a:lumOff val="5000"/>
                </a:prstClr>
              </a:solidFill>
            </a:endParaRPr>
          </a:p>
        </p:txBody>
      </p:sp>
    </p:spTree>
    <p:extLst>
      <p:ext uri="{BB962C8B-B14F-4D97-AF65-F5344CB8AC3E}">
        <p14:creationId xmlns:p14="http://schemas.microsoft.com/office/powerpoint/2010/main" val="77935927"/>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3"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solidFill>
                  <a:prstClr val="black">
                    <a:lumMod val="95000"/>
                    <a:lumOff val="5000"/>
                  </a:prstClr>
                </a:solidFill>
              </a:rPr>
              <a:pPr/>
              <a:t>11/12/2024</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pPr algn="r"/>
            <a:fld id="{00000000-1234-1234-1234-123412341234}" type="slidenum">
              <a:rPr lang="en" smtClean="0">
                <a:solidFill>
                  <a:prstClr val="black">
                    <a:lumMod val="95000"/>
                    <a:lumOff val="5000"/>
                  </a:prstClr>
                </a:solidFill>
              </a:rPr>
              <a:pPr algn="r"/>
              <a:t>‹#›</a:t>
            </a:fld>
            <a:endParaRPr lang="en">
              <a:solidFill>
                <a:prstClr val="black">
                  <a:lumMod val="95000"/>
                  <a:lumOff val="5000"/>
                </a:prstClr>
              </a:solidFill>
            </a:endParaRPr>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6719827"/>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2 columns with intro text">
  <p:cSld name="Title + 2 columns with intro text">
    <p:spTree>
      <p:nvGrpSpPr>
        <p:cNvPr id="1" name="Shape 45"/>
        <p:cNvGrpSpPr/>
        <p:nvPr/>
      </p:nvGrpSpPr>
      <p:grpSpPr>
        <a:xfrm>
          <a:off x="0" y="0"/>
          <a:ext cx="0" cy="0"/>
          <a:chOff x="0" y="0"/>
          <a:chExt cx="0" cy="0"/>
        </a:xfrm>
      </p:grpSpPr>
      <p:sp>
        <p:nvSpPr>
          <p:cNvPr id="48" name="Google Shape;48;p8"/>
          <p:cNvSpPr txBox="1">
            <a:spLocks noGrp="1"/>
          </p:cNvSpPr>
          <p:nvPr>
            <p:ph type="title"/>
          </p:nvPr>
        </p:nvSpPr>
        <p:spPr>
          <a:xfrm>
            <a:off x="312600" y="767333"/>
            <a:ext cx="2728400" cy="530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49" name="Google Shape;49;p8"/>
          <p:cNvSpPr txBox="1">
            <a:spLocks noGrp="1"/>
          </p:cNvSpPr>
          <p:nvPr>
            <p:ph type="body" idx="1"/>
          </p:nvPr>
        </p:nvSpPr>
        <p:spPr>
          <a:xfrm>
            <a:off x="4120833" y="767333"/>
            <a:ext cx="7461600" cy="1610400"/>
          </a:xfrm>
          <a:prstGeom prst="rect">
            <a:avLst/>
          </a:prstGeom>
        </p:spPr>
        <p:txBody>
          <a:bodyPr spcFirstLastPara="1" wrap="square" lIns="91425" tIns="91425" rIns="91425" bIns="91425" anchor="t" anchorCtr="0">
            <a:noAutofit/>
          </a:bodyPr>
          <a:lstStyle>
            <a:lvl1pPr marL="609585" lvl="0" indent="-440256" rtl="0">
              <a:spcBef>
                <a:spcPts val="800"/>
              </a:spcBef>
              <a:spcAft>
                <a:spcPts val="0"/>
              </a:spcAft>
              <a:buClr>
                <a:srgbClr val="F67031"/>
              </a:buClr>
              <a:buSzPts val="1600"/>
              <a:buFont typeface="Georgia"/>
              <a:buChar char="▪"/>
              <a:defRPr sz="2133" i="1">
                <a:solidFill>
                  <a:srgbClr val="F67031"/>
                </a:solidFill>
                <a:latin typeface="Georgia"/>
                <a:ea typeface="Georgia"/>
                <a:cs typeface="Georgia"/>
                <a:sym typeface="Georgia"/>
              </a:defRPr>
            </a:lvl1pPr>
            <a:lvl2pPr marL="1219170" lvl="1" indent="-440256" rtl="0">
              <a:spcBef>
                <a:spcPts val="0"/>
              </a:spcBef>
              <a:spcAft>
                <a:spcPts val="0"/>
              </a:spcAft>
              <a:buClr>
                <a:srgbClr val="F67031"/>
              </a:buClr>
              <a:buSzPts val="1600"/>
              <a:buFont typeface="Georgia"/>
              <a:buChar char="-"/>
              <a:defRPr sz="2133" i="1">
                <a:solidFill>
                  <a:srgbClr val="F67031"/>
                </a:solidFill>
                <a:latin typeface="Georgia"/>
                <a:ea typeface="Georgia"/>
                <a:cs typeface="Georgia"/>
                <a:sym typeface="Georgia"/>
              </a:defRPr>
            </a:lvl2pPr>
            <a:lvl3pPr marL="1828754" lvl="2" indent="-440256" rtl="0">
              <a:spcBef>
                <a:spcPts val="0"/>
              </a:spcBef>
              <a:spcAft>
                <a:spcPts val="0"/>
              </a:spcAft>
              <a:buClr>
                <a:srgbClr val="F67031"/>
              </a:buClr>
              <a:buSzPts val="1600"/>
              <a:buFont typeface="Georgia"/>
              <a:buChar char="-"/>
              <a:defRPr sz="2133" i="1">
                <a:solidFill>
                  <a:srgbClr val="F67031"/>
                </a:solidFill>
                <a:latin typeface="Georgia"/>
                <a:ea typeface="Georgia"/>
                <a:cs typeface="Georgia"/>
                <a:sym typeface="Georgia"/>
              </a:defRPr>
            </a:lvl3pPr>
            <a:lvl4pPr marL="2438339" lvl="3" indent="-440256" rtl="0">
              <a:spcBef>
                <a:spcPts val="0"/>
              </a:spcBef>
              <a:spcAft>
                <a:spcPts val="0"/>
              </a:spcAft>
              <a:buClr>
                <a:srgbClr val="F67031"/>
              </a:buClr>
              <a:buSzPts val="1600"/>
              <a:buFont typeface="Georgia"/>
              <a:buChar char="-"/>
              <a:defRPr sz="2133" i="1">
                <a:solidFill>
                  <a:srgbClr val="F67031"/>
                </a:solidFill>
                <a:latin typeface="Georgia"/>
                <a:ea typeface="Georgia"/>
                <a:cs typeface="Georgia"/>
                <a:sym typeface="Georgia"/>
              </a:defRPr>
            </a:lvl4pPr>
            <a:lvl5pPr marL="3047924" lvl="4" indent="-440256" rtl="0">
              <a:spcBef>
                <a:spcPts val="0"/>
              </a:spcBef>
              <a:spcAft>
                <a:spcPts val="0"/>
              </a:spcAft>
              <a:buClr>
                <a:srgbClr val="F67031"/>
              </a:buClr>
              <a:buSzPts val="1600"/>
              <a:buFont typeface="Georgia"/>
              <a:buChar char="-"/>
              <a:defRPr sz="2133" i="1">
                <a:solidFill>
                  <a:srgbClr val="F67031"/>
                </a:solidFill>
                <a:latin typeface="Georgia"/>
                <a:ea typeface="Georgia"/>
                <a:cs typeface="Georgia"/>
                <a:sym typeface="Georgia"/>
              </a:defRPr>
            </a:lvl5pPr>
            <a:lvl6pPr marL="3657509" lvl="5" indent="-440256" rtl="0">
              <a:spcBef>
                <a:spcPts val="0"/>
              </a:spcBef>
              <a:spcAft>
                <a:spcPts val="0"/>
              </a:spcAft>
              <a:buClr>
                <a:srgbClr val="F67031"/>
              </a:buClr>
              <a:buSzPts val="1600"/>
              <a:buFont typeface="Georgia"/>
              <a:buChar char="-"/>
              <a:defRPr sz="2133" i="1">
                <a:solidFill>
                  <a:srgbClr val="F67031"/>
                </a:solidFill>
                <a:latin typeface="Georgia"/>
                <a:ea typeface="Georgia"/>
                <a:cs typeface="Georgia"/>
                <a:sym typeface="Georgia"/>
              </a:defRPr>
            </a:lvl6pPr>
            <a:lvl7pPr marL="4267093" lvl="6" indent="-440256" rtl="0">
              <a:spcBef>
                <a:spcPts val="0"/>
              </a:spcBef>
              <a:spcAft>
                <a:spcPts val="0"/>
              </a:spcAft>
              <a:buClr>
                <a:srgbClr val="F67031"/>
              </a:buClr>
              <a:buSzPts val="1600"/>
              <a:buFont typeface="Georgia"/>
              <a:buChar char="-"/>
              <a:defRPr sz="2133" i="1">
                <a:solidFill>
                  <a:srgbClr val="F67031"/>
                </a:solidFill>
                <a:latin typeface="Georgia"/>
                <a:ea typeface="Georgia"/>
                <a:cs typeface="Georgia"/>
                <a:sym typeface="Georgia"/>
              </a:defRPr>
            </a:lvl7pPr>
            <a:lvl8pPr marL="4876678" lvl="7" indent="-440256" rtl="0">
              <a:spcBef>
                <a:spcPts val="0"/>
              </a:spcBef>
              <a:spcAft>
                <a:spcPts val="0"/>
              </a:spcAft>
              <a:buClr>
                <a:srgbClr val="F67031"/>
              </a:buClr>
              <a:buSzPts val="1600"/>
              <a:buFont typeface="Georgia"/>
              <a:buChar char="-"/>
              <a:defRPr sz="2133" i="1">
                <a:solidFill>
                  <a:srgbClr val="F67031"/>
                </a:solidFill>
                <a:latin typeface="Georgia"/>
                <a:ea typeface="Georgia"/>
                <a:cs typeface="Georgia"/>
                <a:sym typeface="Georgia"/>
              </a:defRPr>
            </a:lvl8pPr>
            <a:lvl9pPr marL="5486263" lvl="8" indent="-440256" rtl="0">
              <a:spcBef>
                <a:spcPts val="0"/>
              </a:spcBef>
              <a:spcAft>
                <a:spcPts val="0"/>
              </a:spcAft>
              <a:buClr>
                <a:srgbClr val="F67031"/>
              </a:buClr>
              <a:buSzPts val="1600"/>
              <a:buFont typeface="Georgia"/>
              <a:buChar char="-"/>
              <a:defRPr sz="2133" i="1">
                <a:solidFill>
                  <a:srgbClr val="F67031"/>
                </a:solidFill>
                <a:latin typeface="Georgia"/>
                <a:ea typeface="Georgia"/>
                <a:cs typeface="Georgia"/>
                <a:sym typeface="Georgia"/>
              </a:defRPr>
            </a:lvl9pPr>
          </a:lstStyle>
          <a:p>
            <a:endParaRPr/>
          </a:p>
        </p:txBody>
      </p:sp>
      <p:sp>
        <p:nvSpPr>
          <p:cNvPr id="50" name="Google Shape;50;p8"/>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solidFill>
                  <a:prstClr val="black">
                    <a:lumMod val="95000"/>
                    <a:lumOff val="5000"/>
                  </a:prstClr>
                </a:solidFill>
              </a:rPr>
              <a:pPr algn="r"/>
              <a:t>‹#›</a:t>
            </a:fld>
            <a:endParaRPr lang="en">
              <a:solidFill>
                <a:prstClr val="black">
                  <a:lumMod val="95000"/>
                  <a:lumOff val="5000"/>
                </a:prstClr>
              </a:solidFill>
            </a:endParaRPr>
          </a:p>
        </p:txBody>
      </p:sp>
      <p:sp>
        <p:nvSpPr>
          <p:cNvPr id="51" name="Google Shape;51;p8"/>
          <p:cNvSpPr txBox="1">
            <a:spLocks noGrp="1"/>
          </p:cNvSpPr>
          <p:nvPr>
            <p:ph type="body" idx="2"/>
          </p:nvPr>
        </p:nvSpPr>
        <p:spPr>
          <a:xfrm>
            <a:off x="4120833" y="2672433"/>
            <a:ext cx="3636000" cy="3402800"/>
          </a:xfrm>
          <a:prstGeom prst="rect">
            <a:avLst/>
          </a:prstGeom>
        </p:spPr>
        <p:txBody>
          <a:bodyPr spcFirstLastPara="1" wrap="square" lIns="91425" tIns="91425" rIns="91425" bIns="91425" anchor="t" anchorCtr="0">
            <a:noAutofit/>
          </a:bodyPr>
          <a:lstStyle>
            <a:lvl1pPr marL="609585" lvl="0" indent="-397923" rtl="0">
              <a:spcBef>
                <a:spcPts val="800"/>
              </a:spcBef>
              <a:spcAft>
                <a:spcPts val="0"/>
              </a:spcAft>
              <a:buSzPts val="1100"/>
              <a:buChar char="▪"/>
              <a:defRPr sz="1467"/>
            </a:lvl1pPr>
            <a:lvl2pPr marL="1219170" lvl="1" indent="-397923" rtl="0">
              <a:spcBef>
                <a:spcPts val="0"/>
              </a:spcBef>
              <a:spcAft>
                <a:spcPts val="0"/>
              </a:spcAft>
              <a:buSzPts val="1100"/>
              <a:buChar char="-"/>
              <a:defRPr sz="1467"/>
            </a:lvl2pPr>
            <a:lvl3pPr marL="1828754" lvl="2" indent="-397923" rtl="0">
              <a:spcBef>
                <a:spcPts val="0"/>
              </a:spcBef>
              <a:spcAft>
                <a:spcPts val="0"/>
              </a:spcAft>
              <a:buSzPts val="1100"/>
              <a:buChar char="-"/>
              <a:defRPr sz="1467"/>
            </a:lvl3pPr>
            <a:lvl4pPr marL="2438339" lvl="3" indent="-397923" rtl="0">
              <a:spcBef>
                <a:spcPts val="0"/>
              </a:spcBef>
              <a:spcAft>
                <a:spcPts val="0"/>
              </a:spcAft>
              <a:buSzPts val="1100"/>
              <a:buChar char="-"/>
              <a:defRPr sz="1467"/>
            </a:lvl4pPr>
            <a:lvl5pPr marL="3047924" lvl="4" indent="-397923" rtl="0">
              <a:spcBef>
                <a:spcPts val="0"/>
              </a:spcBef>
              <a:spcAft>
                <a:spcPts val="0"/>
              </a:spcAft>
              <a:buSzPts val="1100"/>
              <a:buChar char="-"/>
              <a:defRPr sz="1467"/>
            </a:lvl5pPr>
            <a:lvl6pPr marL="3657509" lvl="5" indent="-397923" rtl="0">
              <a:spcBef>
                <a:spcPts val="0"/>
              </a:spcBef>
              <a:spcAft>
                <a:spcPts val="0"/>
              </a:spcAft>
              <a:buSzPts val="1100"/>
              <a:buChar char="-"/>
              <a:defRPr sz="1467"/>
            </a:lvl6pPr>
            <a:lvl7pPr marL="4267093" lvl="6" indent="-397923" rtl="0">
              <a:spcBef>
                <a:spcPts val="0"/>
              </a:spcBef>
              <a:spcAft>
                <a:spcPts val="0"/>
              </a:spcAft>
              <a:buSzPts val="1100"/>
              <a:buChar char="-"/>
              <a:defRPr sz="1467"/>
            </a:lvl7pPr>
            <a:lvl8pPr marL="4876678" lvl="7" indent="-397923" rtl="0">
              <a:spcBef>
                <a:spcPts val="0"/>
              </a:spcBef>
              <a:spcAft>
                <a:spcPts val="0"/>
              </a:spcAft>
              <a:buSzPts val="1100"/>
              <a:buChar char="-"/>
              <a:defRPr sz="1467"/>
            </a:lvl8pPr>
            <a:lvl9pPr marL="5486263" lvl="8" indent="-397923" rtl="0">
              <a:spcBef>
                <a:spcPts val="0"/>
              </a:spcBef>
              <a:spcAft>
                <a:spcPts val="0"/>
              </a:spcAft>
              <a:buSzPts val="1100"/>
              <a:buChar char="-"/>
              <a:defRPr sz="1467"/>
            </a:lvl9pPr>
          </a:lstStyle>
          <a:p>
            <a:endParaRPr/>
          </a:p>
        </p:txBody>
      </p:sp>
      <p:sp>
        <p:nvSpPr>
          <p:cNvPr id="52" name="Google Shape;52;p8"/>
          <p:cNvSpPr txBox="1">
            <a:spLocks noGrp="1"/>
          </p:cNvSpPr>
          <p:nvPr>
            <p:ph type="body" idx="3"/>
          </p:nvPr>
        </p:nvSpPr>
        <p:spPr>
          <a:xfrm>
            <a:off x="7946325" y="2672433"/>
            <a:ext cx="3636000" cy="3402800"/>
          </a:xfrm>
          <a:prstGeom prst="rect">
            <a:avLst/>
          </a:prstGeom>
        </p:spPr>
        <p:txBody>
          <a:bodyPr spcFirstLastPara="1" wrap="square" lIns="91425" tIns="91425" rIns="91425" bIns="91425" anchor="t" anchorCtr="0">
            <a:noAutofit/>
          </a:bodyPr>
          <a:lstStyle>
            <a:lvl1pPr marL="609585" lvl="0" indent="-397923" rtl="0">
              <a:spcBef>
                <a:spcPts val="800"/>
              </a:spcBef>
              <a:spcAft>
                <a:spcPts val="0"/>
              </a:spcAft>
              <a:buSzPts val="1100"/>
              <a:buChar char="▪"/>
              <a:defRPr sz="1467"/>
            </a:lvl1pPr>
            <a:lvl2pPr marL="1219170" lvl="1" indent="-397923" rtl="0">
              <a:spcBef>
                <a:spcPts val="0"/>
              </a:spcBef>
              <a:spcAft>
                <a:spcPts val="0"/>
              </a:spcAft>
              <a:buSzPts val="1100"/>
              <a:buChar char="-"/>
              <a:defRPr sz="1467"/>
            </a:lvl2pPr>
            <a:lvl3pPr marL="1828754" lvl="2" indent="-397923" rtl="0">
              <a:spcBef>
                <a:spcPts val="0"/>
              </a:spcBef>
              <a:spcAft>
                <a:spcPts val="0"/>
              </a:spcAft>
              <a:buSzPts val="1100"/>
              <a:buChar char="-"/>
              <a:defRPr sz="1467"/>
            </a:lvl3pPr>
            <a:lvl4pPr marL="2438339" lvl="3" indent="-397923" rtl="0">
              <a:spcBef>
                <a:spcPts val="0"/>
              </a:spcBef>
              <a:spcAft>
                <a:spcPts val="0"/>
              </a:spcAft>
              <a:buSzPts val="1100"/>
              <a:buChar char="-"/>
              <a:defRPr sz="1467"/>
            </a:lvl4pPr>
            <a:lvl5pPr marL="3047924" lvl="4" indent="-397923" rtl="0">
              <a:spcBef>
                <a:spcPts val="0"/>
              </a:spcBef>
              <a:spcAft>
                <a:spcPts val="0"/>
              </a:spcAft>
              <a:buSzPts val="1100"/>
              <a:buChar char="-"/>
              <a:defRPr sz="1467"/>
            </a:lvl5pPr>
            <a:lvl6pPr marL="3657509" lvl="5" indent="-397923" rtl="0">
              <a:spcBef>
                <a:spcPts val="0"/>
              </a:spcBef>
              <a:spcAft>
                <a:spcPts val="0"/>
              </a:spcAft>
              <a:buSzPts val="1100"/>
              <a:buChar char="-"/>
              <a:defRPr sz="1467"/>
            </a:lvl6pPr>
            <a:lvl7pPr marL="4267093" lvl="6" indent="-397923" rtl="0">
              <a:spcBef>
                <a:spcPts val="0"/>
              </a:spcBef>
              <a:spcAft>
                <a:spcPts val="0"/>
              </a:spcAft>
              <a:buSzPts val="1100"/>
              <a:buChar char="-"/>
              <a:defRPr sz="1467"/>
            </a:lvl7pPr>
            <a:lvl8pPr marL="4876678" lvl="7" indent="-397923" rtl="0">
              <a:spcBef>
                <a:spcPts val="0"/>
              </a:spcBef>
              <a:spcAft>
                <a:spcPts val="0"/>
              </a:spcAft>
              <a:buSzPts val="1100"/>
              <a:buChar char="-"/>
              <a:defRPr sz="1467"/>
            </a:lvl8pPr>
            <a:lvl9pPr marL="5486263" lvl="8" indent="-397923" rtl="0">
              <a:spcBef>
                <a:spcPts val="0"/>
              </a:spcBef>
              <a:spcAft>
                <a:spcPts val="0"/>
              </a:spcAft>
              <a:buSzPts val="1100"/>
              <a:buChar char="-"/>
              <a:defRPr sz="1467"/>
            </a:lvl9pPr>
          </a:lstStyle>
          <a:p>
            <a:endParaRPr/>
          </a:p>
        </p:txBody>
      </p:sp>
    </p:spTree>
    <p:extLst>
      <p:ext uri="{BB962C8B-B14F-4D97-AF65-F5344CB8AC3E}">
        <p14:creationId xmlns:p14="http://schemas.microsoft.com/office/powerpoint/2010/main" val="13633674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6"/>
        <p:cNvGrpSpPr/>
        <p:nvPr/>
      </p:nvGrpSpPr>
      <p:grpSpPr>
        <a:xfrm>
          <a:off x="0" y="0"/>
          <a:ext cx="0" cy="0"/>
          <a:chOff x="0" y="0"/>
          <a:chExt cx="0" cy="0"/>
        </a:xfrm>
      </p:grpSpPr>
      <p:sp>
        <p:nvSpPr>
          <p:cNvPr id="29" name="Google Shape;29;p5"/>
          <p:cNvSpPr txBox="1">
            <a:spLocks noGrp="1"/>
          </p:cNvSpPr>
          <p:nvPr>
            <p:ph type="body" idx="1"/>
          </p:nvPr>
        </p:nvSpPr>
        <p:spPr>
          <a:xfrm>
            <a:off x="2463033" y="2272800"/>
            <a:ext cx="7266000" cy="3619600"/>
          </a:xfrm>
          <a:prstGeom prst="rect">
            <a:avLst/>
          </a:prstGeom>
        </p:spPr>
        <p:txBody>
          <a:bodyPr spcFirstLastPara="1" wrap="square" lIns="91425" tIns="91425" rIns="91425" bIns="91425" anchor="t" anchorCtr="0">
            <a:noAutofit/>
          </a:bodyPr>
          <a:lstStyle>
            <a:lvl1pPr marL="609585" lvl="0" indent="-507987" algn="ctr" rtl="0">
              <a:spcBef>
                <a:spcPts val="800"/>
              </a:spcBef>
              <a:spcAft>
                <a:spcPts val="0"/>
              </a:spcAft>
              <a:buSzPts val="2400"/>
              <a:buFont typeface="Georgia"/>
              <a:buChar char="▪"/>
              <a:defRPr sz="3200" i="1">
                <a:latin typeface="Georgia"/>
                <a:ea typeface="Georgia"/>
                <a:cs typeface="Georgia"/>
                <a:sym typeface="Georgia"/>
              </a:defRPr>
            </a:lvl1pPr>
            <a:lvl2pPr marL="1219170" lvl="1" indent="-507987" algn="ctr" rtl="0">
              <a:spcBef>
                <a:spcPts val="0"/>
              </a:spcBef>
              <a:spcAft>
                <a:spcPts val="0"/>
              </a:spcAft>
              <a:buSzPts val="2400"/>
              <a:buFont typeface="Georgia"/>
              <a:buChar char="-"/>
              <a:defRPr sz="3200" i="1">
                <a:latin typeface="Georgia"/>
                <a:ea typeface="Georgia"/>
                <a:cs typeface="Georgia"/>
                <a:sym typeface="Georgia"/>
              </a:defRPr>
            </a:lvl2pPr>
            <a:lvl3pPr marL="1828754" lvl="2" indent="-507987" algn="ctr" rtl="0">
              <a:spcBef>
                <a:spcPts val="0"/>
              </a:spcBef>
              <a:spcAft>
                <a:spcPts val="0"/>
              </a:spcAft>
              <a:buSzPts val="2400"/>
              <a:buFont typeface="Georgia"/>
              <a:buChar char="-"/>
              <a:defRPr sz="3200" i="1">
                <a:latin typeface="Georgia"/>
                <a:ea typeface="Georgia"/>
                <a:cs typeface="Georgia"/>
                <a:sym typeface="Georgia"/>
              </a:defRPr>
            </a:lvl3pPr>
            <a:lvl4pPr marL="2438339" lvl="3" indent="-507987" algn="ctr" rtl="0">
              <a:spcBef>
                <a:spcPts val="0"/>
              </a:spcBef>
              <a:spcAft>
                <a:spcPts val="0"/>
              </a:spcAft>
              <a:buSzPts val="2400"/>
              <a:buFont typeface="Georgia"/>
              <a:buChar char="-"/>
              <a:defRPr sz="3200" i="1">
                <a:latin typeface="Georgia"/>
                <a:ea typeface="Georgia"/>
                <a:cs typeface="Georgia"/>
                <a:sym typeface="Georgia"/>
              </a:defRPr>
            </a:lvl4pPr>
            <a:lvl5pPr marL="3047924" lvl="4" indent="-507987" algn="ctr" rtl="0">
              <a:spcBef>
                <a:spcPts val="0"/>
              </a:spcBef>
              <a:spcAft>
                <a:spcPts val="0"/>
              </a:spcAft>
              <a:buSzPts val="2400"/>
              <a:buFont typeface="Georgia"/>
              <a:buChar char="-"/>
              <a:defRPr sz="3200" i="1">
                <a:latin typeface="Georgia"/>
                <a:ea typeface="Georgia"/>
                <a:cs typeface="Georgia"/>
                <a:sym typeface="Georgia"/>
              </a:defRPr>
            </a:lvl5pPr>
            <a:lvl6pPr marL="3657509" lvl="5" indent="-507987" algn="ctr" rtl="0">
              <a:spcBef>
                <a:spcPts val="0"/>
              </a:spcBef>
              <a:spcAft>
                <a:spcPts val="0"/>
              </a:spcAft>
              <a:buSzPts val="2400"/>
              <a:buFont typeface="Georgia"/>
              <a:buChar char="-"/>
              <a:defRPr sz="3200" i="1">
                <a:latin typeface="Georgia"/>
                <a:ea typeface="Georgia"/>
                <a:cs typeface="Georgia"/>
                <a:sym typeface="Georgia"/>
              </a:defRPr>
            </a:lvl6pPr>
            <a:lvl7pPr marL="4267093" lvl="6" indent="-507987" algn="ctr" rtl="0">
              <a:spcBef>
                <a:spcPts val="0"/>
              </a:spcBef>
              <a:spcAft>
                <a:spcPts val="0"/>
              </a:spcAft>
              <a:buSzPts val="2400"/>
              <a:buFont typeface="Georgia"/>
              <a:buChar char="-"/>
              <a:defRPr sz="3200" i="1">
                <a:latin typeface="Georgia"/>
                <a:ea typeface="Georgia"/>
                <a:cs typeface="Georgia"/>
                <a:sym typeface="Georgia"/>
              </a:defRPr>
            </a:lvl7pPr>
            <a:lvl8pPr marL="4876678" lvl="7" indent="-507987" algn="ctr" rtl="0">
              <a:spcBef>
                <a:spcPts val="0"/>
              </a:spcBef>
              <a:spcAft>
                <a:spcPts val="0"/>
              </a:spcAft>
              <a:buSzPts val="2400"/>
              <a:buFont typeface="Georgia"/>
              <a:buChar char="-"/>
              <a:defRPr sz="3200" i="1">
                <a:latin typeface="Georgia"/>
                <a:ea typeface="Georgia"/>
                <a:cs typeface="Georgia"/>
                <a:sym typeface="Georgia"/>
              </a:defRPr>
            </a:lvl8pPr>
            <a:lvl9pPr marL="5486263" lvl="8" indent="-507987" algn="ctr">
              <a:spcBef>
                <a:spcPts val="0"/>
              </a:spcBef>
              <a:spcAft>
                <a:spcPts val="0"/>
              </a:spcAft>
              <a:buSzPts val="2400"/>
              <a:buFont typeface="Georgia"/>
              <a:buChar char="-"/>
              <a:defRPr sz="3200" i="1">
                <a:latin typeface="Georgia"/>
                <a:ea typeface="Georgia"/>
                <a:cs typeface="Georgia"/>
                <a:sym typeface="Georgia"/>
              </a:defRPr>
            </a:lvl9pPr>
          </a:lstStyle>
          <a:p>
            <a:endParaRPr/>
          </a:p>
        </p:txBody>
      </p:sp>
      <p:sp>
        <p:nvSpPr>
          <p:cNvPr id="31" name="Google Shape;31;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219170">
              <a:buClr>
                <a:srgbClr val="000000"/>
              </a:buClr>
              <a:defRPr/>
            </a:pPr>
            <a:fld id="{00000000-1234-1234-1234-123412341234}" type="slidenum">
              <a:rPr lang="en" sz="1333" kern="0" smtClean="0">
                <a:solidFill>
                  <a:srgbClr val="CCCCCC"/>
                </a:solidFill>
                <a:latin typeface="Nunito Sans"/>
                <a:sym typeface="Nunito Sans"/>
              </a:rPr>
              <a:pPr algn="r" defTabSz="1219170">
                <a:buClr>
                  <a:srgbClr val="000000"/>
                </a:buClr>
                <a:defRPr/>
              </a:pPr>
              <a:t>‹#›</a:t>
            </a:fld>
            <a:endParaRPr lang="en" sz="1333" kern="0">
              <a:solidFill>
                <a:srgbClr val="CCCCCC"/>
              </a:solidFill>
              <a:latin typeface="Nunito Sans"/>
              <a:sym typeface="Nunito Sans"/>
            </a:endParaRPr>
          </a:p>
        </p:txBody>
      </p:sp>
    </p:spTree>
    <p:extLst>
      <p:ext uri="{BB962C8B-B14F-4D97-AF65-F5344CB8AC3E}">
        <p14:creationId xmlns:p14="http://schemas.microsoft.com/office/powerpoint/2010/main" val="7589597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2024/11/12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79300781"/>
      </p:ext>
    </p:extLst>
  </p:cSld>
  <p:clrMapOvr>
    <a:masterClrMapping/>
  </p:clrMapOvr>
  <p:transition>
    <p:checke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2024/11/12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67329148"/>
      </p:ext>
    </p:extLst>
  </p:cSld>
  <p:clrMapOvr>
    <a:masterClrMapping/>
  </p:clrMapOvr>
  <p:transition>
    <p:checke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822"/>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54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2024/11/12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33504038"/>
      </p:ext>
    </p:extLst>
  </p:cSld>
  <p:clrMapOvr>
    <a:masterClrMapping/>
  </p:clrMapOvr>
  <p:transition>
    <p:checke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2024/11/12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69981920"/>
      </p:ext>
    </p:extLst>
  </p:cSld>
  <p:clrMapOvr>
    <a:masterClrMapping/>
  </p:clrMapOvr>
  <p:transition>
    <p:checke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92" y="1778438"/>
            <a:ext cx="4873575"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92" y="2665379"/>
            <a:ext cx="4873575"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2024/11/12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76505718"/>
      </p:ext>
    </p:extLst>
  </p:cSld>
  <p:clrMapOvr>
    <a:masterClrMapping/>
  </p:clrMapOvr>
  <p:transition>
    <p:check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249C6F-0D8A-B02A-E78D-FD338250FCA7}"/>
              </a:ext>
            </a:extLst>
          </p:cNvPr>
          <p:cNvSpPr>
            <a:spLocks noGrp="1"/>
          </p:cNvSpPr>
          <p:nvPr>
            <p:ph type="title"/>
          </p:nvPr>
        </p:nvSpPr>
        <p:spPr>
          <a:xfrm>
            <a:off x="831851" y="170982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3C32290-C96F-97E2-82BA-034C6A47DF6B}"/>
              </a:ext>
            </a:extLst>
          </p:cNvPr>
          <p:cNvSpPr>
            <a:spLocks noGrp="1"/>
          </p:cNvSpPr>
          <p:nvPr>
            <p:ph type="body" idx="1"/>
          </p:nvPr>
        </p:nvSpPr>
        <p:spPr>
          <a:xfrm>
            <a:off x="831851" y="458954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21973F3-6DE3-A000-7E61-E1984C49ED73}"/>
              </a:ext>
            </a:extLst>
          </p:cNvPr>
          <p:cNvSpPr>
            <a:spLocks noGrp="1"/>
          </p:cNvSpPr>
          <p:nvPr>
            <p:ph type="dt" sz="half" idx="10"/>
          </p:nvPr>
        </p:nvSpPr>
        <p:spPr/>
        <p:txBody>
          <a:bodyPr/>
          <a:lstStyle/>
          <a:p>
            <a:fld id="{4F82C49D-3A19-4001-9C70-4E4637B6C3C5}" type="datetimeFigureOut">
              <a:rPr lang="en-US" smtClean="0"/>
              <a:t>11/12/2024</a:t>
            </a:fld>
            <a:endParaRPr lang="en-US"/>
          </a:p>
        </p:txBody>
      </p:sp>
      <p:sp>
        <p:nvSpPr>
          <p:cNvPr id="5" name="Footer Placeholder 4">
            <a:extLst>
              <a:ext uri="{FF2B5EF4-FFF2-40B4-BE49-F238E27FC236}">
                <a16:creationId xmlns:a16="http://schemas.microsoft.com/office/drawing/2014/main" xmlns="" id="{0514C8D2-76E3-D62E-208D-AC71B6D030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EBC10B8-9AE9-9312-F166-36D07258D348}"/>
              </a:ext>
            </a:extLst>
          </p:cNvPr>
          <p:cNvSpPr>
            <a:spLocks noGrp="1"/>
          </p:cNvSpPr>
          <p:nvPr>
            <p:ph type="sldNum" sz="quarter" idx="12"/>
          </p:nvPr>
        </p:nvSpPr>
        <p:spPr/>
        <p:txBody>
          <a:bodyPr/>
          <a:lstStyle/>
          <a:p>
            <a:fld id="{EBF22B44-E2D8-45F1-919F-9D546B7262C2}" type="slidenum">
              <a:rPr lang="en-US" smtClean="0"/>
              <a:t>‹#›</a:t>
            </a:fld>
            <a:endParaRPr lang="en-US"/>
          </a:p>
        </p:txBody>
      </p:sp>
    </p:spTree>
    <p:extLst>
      <p:ext uri="{BB962C8B-B14F-4D97-AF65-F5344CB8AC3E}">
        <p14:creationId xmlns:p14="http://schemas.microsoft.com/office/powerpoint/2010/main" val="4278770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2024/11/12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78151095"/>
      </p:ext>
    </p:extLst>
  </p:cSld>
  <p:clrMapOvr>
    <a:masterClrMapping/>
  </p:clrMapOvr>
  <p:transition>
    <p:checke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2024/11/12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05622451"/>
      </p:ext>
    </p:extLst>
  </p:cSld>
  <p:clrMapOvr>
    <a:masterClrMapping/>
  </p:clrMapOvr>
  <p:transition>
    <p:checke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2024/11/12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56734451"/>
      </p:ext>
    </p:extLst>
  </p:cSld>
  <p:clrMapOvr>
    <a:masterClrMapping/>
  </p:clrMapOvr>
  <p:transition>
    <p:checke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3"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2024/11/12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54266557"/>
      </p:ext>
    </p:extLst>
  </p:cSld>
  <p:clrMapOvr>
    <a:masterClrMapping/>
  </p:clrMapOvr>
  <p:transition>
    <p:checke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2024/11/12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14496787"/>
      </p:ext>
    </p:extLst>
  </p:cSld>
  <p:clrMapOvr>
    <a:masterClrMapping/>
  </p:clrMapOvr>
  <p:transition>
    <p:checke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6"/>
            <a:ext cx="10972800" cy="4525963"/>
          </a:xfrm>
        </p:spPr>
        <p:txBody>
          <a:bodyPr/>
          <a:lstStyle/>
          <a:p>
            <a:pPr lvl="0"/>
            <a:endParaRPr lang="en-US" noProof="0"/>
          </a:p>
        </p:txBody>
      </p:sp>
      <p:sp>
        <p:nvSpPr>
          <p:cNvPr id="4" name="Date Placeholder 3">
            <a:extLst>
              <a:ext uri="{FF2B5EF4-FFF2-40B4-BE49-F238E27FC236}">
                <a16:creationId xmlns="" xmlns:a16="http://schemas.microsoft.com/office/drawing/2014/main" id="{D8AB700A-E5E8-F7C0-2BA7-2660EB427F50}"/>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8D907ED-C807-861A-4017-B70A8FBFAF48}"/>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36F6F25-8FA6-0819-EA5A-081C2FEB24B5}"/>
              </a:ext>
            </a:extLst>
          </p:cNvPr>
          <p:cNvSpPr>
            <a:spLocks noGrp="1"/>
          </p:cNvSpPr>
          <p:nvPr>
            <p:ph type="sldNum" sz="quarter" idx="12"/>
          </p:nvPr>
        </p:nvSpPr>
        <p:spPr/>
        <p:txBody>
          <a:bodyPr/>
          <a:lstStyle>
            <a:lvl1pPr>
              <a:defRPr/>
            </a:lvl1pPr>
          </a:lstStyle>
          <a:p>
            <a:fld id="{D60CB46E-B9AC-46B6-8AD2-FD59A53AE430}"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5225977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zh-C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zh-C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68BE445-D7BA-4A94-AE15-F34313DAC150}" type="slidenum">
              <a:rPr lang="en-US" altLang="zh-CN"/>
              <a:pPr>
                <a:defRPr/>
              </a:pPr>
              <a:t>‹#›</a:t>
            </a:fld>
            <a:endParaRPr lang="en-US" altLang="zh-CN"/>
          </a:p>
        </p:txBody>
      </p:sp>
    </p:spTree>
    <p:extLst>
      <p:ext uri="{BB962C8B-B14F-4D97-AF65-F5344CB8AC3E}">
        <p14:creationId xmlns:p14="http://schemas.microsoft.com/office/powerpoint/2010/main" val="2784225084"/>
      </p:ext>
    </p:extLst>
  </p:cSld>
  <p:clrMapOvr>
    <a:masterClrMapping/>
  </p:clrMapOvr>
  <p:transition>
    <p:wipe dir="d"/>
  </p:transition>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zh-C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zh-C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BBE0F4B-1417-450A-B0B9-2A1D661A2F43}" type="slidenum">
              <a:rPr lang="en-US" altLang="zh-CN"/>
              <a:pPr>
                <a:defRPr/>
              </a:pPr>
              <a:t>‹#›</a:t>
            </a:fld>
            <a:endParaRPr lang="en-US" altLang="zh-CN"/>
          </a:p>
        </p:txBody>
      </p:sp>
    </p:spTree>
    <p:extLst>
      <p:ext uri="{BB962C8B-B14F-4D97-AF65-F5344CB8AC3E}">
        <p14:creationId xmlns:p14="http://schemas.microsoft.com/office/powerpoint/2010/main" val="369444706"/>
      </p:ext>
    </p:extLst>
  </p:cSld>
  <p:clrMapOvr>
    <a:masterClrMapping/>
  </p:clrMapOvr>
  <p:transition>
    <p:wipe dir="d"/>
  </p:transition>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24"/>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549"/>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zh-C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zh-C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9F153E9-7EBD-4902-AE54-57C5AD02AACE}" type="slidenum">
              <a:rPr lang="en-US" altLang="zh-CN"/>
              <a:pPr>
                <a:defRPr/>
              </a:pPr>
              <a:t>‹#›</a:t>
            </a:fld>
            <a:endParaRPr lang="en-US" altLang="zh-CN"/>
          </a:p>
        </p:txBody>
      </p:sp>
    </p:spTree>
    <p:extLst>
      <p:ext uri="{BB962C8B-B14F-4D97-AF65-F5344CB8AC3E}">
        <p14:creationId xmlns:p14="http://schemas.microsoft.com/office/powerpoint/2010/main" val="785571064"/>
      </p:ext>
    </p:extLst>
  </p:cSld>
  <p:clrMapOvr>
    <a:masterClrMapping/>
  </p:clrMapOvr>
  <p:transition>
    <p:wipe dir="d"/>
  </p:transition>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ltLang="zh-C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zh-C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980012A-32D4-435C-BAC6-4717B5C1B815}" type="slidenum">
              <a:rPr lang="en-US" altLang="zh-CN"/>
              <a:pPr>
                <a:defRPr/>
              </a:pPr>
              <a:t>‹#›</a:t>
            </a:fld>
            <a:endParaRPr lang="en-US" altLang="zh-CN"/>
          </a:p>
        </p:txBody>
      </p:sp>
    </p:spTree>
    <p:extLst>
      <p:ext uri="{BB962C8B-B14F-4D97-AF65-F5344CB8AC3E}">
        <p14:creationId xmlns:p14="http://schemas.microsoft.com/office/powerpoint/2010/main" val="892871969"/>
      </p:ext>
    </p:extLst>
  </p:cSld>
  <p:clrMapOvr>
    <a:masterClrMapping/>
  </p:clrMapOvr>
  <p:transition>
    <p:wipe dir="d"/>
  </p:transition>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4DDE5D-CDA5-09DD-4FF9-EF927ECCD4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1CBEF2C-3DD1-2FFE-48F5-3992291D2A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F3CB7DA-A073-B8C9-FF61-7D0AF1FF31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B86FDCB-48DF-00A3-5FA2-6E34C0A578E9}"/>
              </a:ext>
            </a:extLst>
          </p:cNvPr>
          <p:cNvSpPr>
            <a:spLocks noGrp="1"/>
          </p:cNvSpPr>
          <p:nvPr>
            <p:ph type="dt" sz="half" idx="10"/>
          </p:nvPr>
        </p:nvSpPr>
        <p:spPr/>
        <p:txBody>
          <a:bodyPr/>
          <a:lstStyle/>
          <a:p>
            <a:fld id="{4F82C49D-3A19-4001-9C70-4E4637B6C3C5}" type="datetimeFigureOut">
              <a:rPr lang="en-US" smtClean="0"/>
              <a:t>11/12/2024</a:t>
            </a:fld>
            <a:endParaRPr lang="en-US"/>
          </a:p>
        </p:txBody>
      </p:sp>
      <p:sp>
        <p:nvSpPr>
          <p:cNvPr id="6" name="Footer Placeholder 5">
            <a:extLst>
              <a:ext uri="{FF2B5EF4-FFF2-40B4-BE49-F238E27FC236}">
                <a16:creationId xmlns:a16="http://schemas.microsoft.com/office/drawing/2014/main" xmlns="" id="{384C7960-33A3-863F-B853-0812140950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64EB949-6CC3-2BF8-8C66-746CE5DF46BE}"/>
              </a:ext>
            </a:extLst>
          </p:cNvPr>
          <p:cNvSpPr>
            <a:spLocks noGrp="1"/>
          </p:cNvSpPr>
          <p:nvPr>
            <p:ph type="sldNum" sz="quarter" idx="12"/>
          </p:nvPr>
        </p:nvSpPr>
        <p:spPr/>
        <p:txBody>
          <a:bodyPr/>
          <a:lstStyle/>
          <a:p>
            <a:fld id="{EBF22B44-E2D8-45F1-919F-9D546B7262C2}" type="slidenum">
              <a:rPr lang="en-US" smtClean="0"/>
              <a:t>‹#›</a:t>
            </a:fld>
            <a:endParaRPr lang="en-US"/>
          </a:p>
        </p:txBody>
      </p:sp>
    </p:spTree>
    <p:extLst>
      <p:ext uri="{BB962C8B-B14F-4D97-AF65-F5344CB8AC3E}">
        <p14:creationId xmlns:p14="http://schemas.microsoft.com/office/powerpoint/2010/main" val="33051349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ltLang="zh-CN">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ltLang="zh-CN">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756BBDD2-23CA-4566-B188-2510EF97A866}" type="slidenum">
              <a:rPr lang="en-US" altLang="zh-CN"/>
              <a:pPr>
                <a:defRPr/>
              </a:pPr>
              <a:t>‹#›</a:t>
            </a:fld>
            <a:endParaRPr lang="en-US" altLang="zh-CN"/>
          </a:p>
        </p:txBody>
      </p:sp>
    </p:spTree>
    <p:extLst>
      <p:ext uri="{BB962C8B-B14F-4D97-AF65-F5344CB8AC3E}">
        <p14:creationId xmlns:p14="http://schemas.microsoft.com/office/powerpoint/2010/main" val="809885773"/>
      </p:ext>
    </p:extLst>
  </p:cSld>
  <p:clrMapOvr>
    <a:masterClrMapping/>
  </p:clrMapOvr>
  <p:transition>
    <p:wipe dir="d"/>
  </p:transition>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ltLang="zh-CN">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ltLang="zh-CN">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324CDC4-8340-400B-89F2-B303D8644D71}" type="slidenum">
              <a:rPr lang="en-US" altLang="zh-CN"/>
              <a:pPr>
                <a:defRPr/>
              </a:pPr>
              <a:t>‹#›</a:t>
            </a:fld>
            <a:endParaRPr lang="en-US" altLang="zh-CN"/>
          </a:p>
        </p:txBody>
      </p:sp>
    </p:spTree>
    <p:extLst>
      <p:ext uri="{BB962C8B-B14F-4D97-AF65-F5344CB8AC3E}">
        <p14:creationId xmlns:p14="http://schemas.microsoft.com/office/powerpoint/2010/main" val="222336236"/>
      </p:ext>
    </p:extLst>
  </p:cSld>
  <p:clrMapOvr>
    <a:masterClrMapping/>
  </p:clrMapOvr>
  <p:transition>
    <p:wipe dir="d"/>
  </p:transition>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zh-CN">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ltLang="zh-CN">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920324A-BBA2-4BA1-95F2-590E30CAE394}" type="slidenum">
              <a:rPr lang="en-US" altLang="zh-CN"/>
              <a:pPr>
                <a:defRPr/>
              </a:pPr>
              <a:t>‹#›</a:t>
            </a:fld>
            <a:endParaRPr lang="en-US" altLang="zh-CN"/>
          </a:p>
        </p:txBody>
      </p:sp>
    </p:spTree>
    <p:extLst>
      <p:ext uri="{BB962C8B-B14F-4D97-AF65-F5344CB8AC3E}">
        <p14:creationId xmlns:p14="http://schemas.microsoft.com/office/powerpoint/2010/main" val="3921977302"/>
      </p:ext>
    </p:extLst>
  </p:cSld>
  <p:clrMapOvr>
    <a:masterClrMapping/>
  </p:clrMapOvr>
  <p:transition>
    <p:wipe dir="d"/>
  </p:transition>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511"/>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zh-C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zh-C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B3CA52-BB21-48F5-9AB4-BEBD782B1DDF}" type="slidenum">
              <a:rPr lang="en-US" altLang="zh-CN"/>
              <a:pPr>
                <a:defRPr/>
              </a:pPr>
              <a:t>‹#›</a:t>
            </a:fld>
            <a:endParaRPr lang="en-US" altLang="zh-CN"/>
          </a:p>
        </p:txBody>
      </p:sp>
    </p:spTree>
    <p:extLst>
      <p:ext uri="{BB962C8B-B14F-4D97-AF65-F5344CB8AC3E}">
        <p14:creationId xmlns:p14="http://schemas.microsoft.com/office/powerpoint/2010/main" val="1874725287"/>
      </p:ext>
    </p:extLst>
  </p:cSld>
  <p:clrMapOvr>
    <a:masterClrMapping/>
  </p:clrMapOvr>
  <p:transition>
    <p:wipe dir="d"/>
  </p:transition>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511"/>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zh-C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zh-C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0825FB5-1156-4EE4-A3AF-131999DA0C71}" type="slidenum">
              <a:rPr lang="en-US" altLang="zh-CN"/>
              <a:pPr>
                <a:defRPr/>
              </a:pPr>
              <a:t>‹#›</a:t>
            </a:fld>
            <a:endParaRPr lang="en-US" altLang="zh-CN"/>
          </a:p>
        </p:txBody>
      </p:sp>
    </p:spTree>
    <p:extLst>
      <p:ext uri="{BB962C8B-B14F-4D97-AF65-F5344CB8AC3E}">
        <p14:creationId xmlns:p14="http://schemas.microsoft.com/office/powerpoint/2010/main" val="3159881203"/>
      </p:ext>
    </p:extLst>
  </p:cSld>
  <p:clrMapOvr>
    <a:masterClrMapping/>
  </p:clrMapOvr>
  <p:transition>
    <p:wipe dir="d"/>
  </p:transition>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zh-C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zh-C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7A7CAE-4835-4B91-B66B-87F281B2C340}" type="slidenum">
              <a:rPr lang="en-US" altLang="zh-CN"/>
              <a:pPr>
                <a:defRPr/>
              </a:pPr>
              <a:t>‹#›</a:t>
            </a:fld>
            <a:endParaRPr lang="en-US" altLang="zh-CN"/>
          </a:p>
        </p:txBody>
      </p:sp>
    </p:spTree>
    <p:extLst>
      <p:ext uri="{BB962C8B-B14F-4D97-AF65-F5344CB8AC3E}">
        <p14:creationId xmlns:p14="http://schemas.microsoft.com/office/powerpoint/2010/main" val="1346769808"/>
      </p:ext>
    </p:extLst>
  </p:cSld>
  <p:clrMapOvr>
    <a:masterClrMapping/>
  </p:clrMapOvr>
  <p:transition>
    <p:wipe dir="d"/>
  </p:transition>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zh-C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zh-C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2235996-02D3-42FD-AF1F-958B35CCCEE7}" type="slidenum">
              <a:rPr lang="en-US" altLang="zh-CN"/>
              <a:pPr>
                <a:defRPr/>
              </a:pPr>
              <a:t>‹#›</a:t>
            </a:fld>
            <a:endParaRPr lang="en-US" altLang="zh-CN"/>
          </a:p>
        </p:txBody>
      </p:sp>
    </p:spTree>
    <p:extLst>
      <p:ext uri="{BB962C8B-B14F-4D97-AF65-F5344CB8AC3E}">
        <p14:creationId xmlns:p14="http://schemas.microsoft.com/office/powerpoint/2010/main" val="1065712741"/>
      </p:ext>
    </p:extLst>
  </p:cSld>
  <p:clrMapOvr>
    <a:masterClrMapping/>
  </p:clrMapOvr>
  <p:transition>
    <p:wipe dir="d"/>
  </p:transition>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38210"/>
            <a:ext cx="8636000" cy="86836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438280"/>
            <a:ext cx="10972800" cy="4733925"/>
          </a:xfrm>
        </p:spPr>
        <p:txBody>
          <a:bodyPr rtlCol="0">
            <a:normAutofit/>
          </a:bodyPr>
          <a:lstStyle/>
          <a:p>
            <a:pPr lvl="0"/>
            <a:r>
              <a:rPr lang="en-US" noProof="0" smtClean="0"/>
              <a:t>Click icon to add table</a:t>
            </a:r>
            <a:endParaRPr lang="en-US" noProof="0"/>
          </a:p>
        </p:txBody>
      </p:sp>
      <p:sp>
        <p:nvSpPr>
          <p:cNvPr id="4" name="Date Placeholder 3"/>
          <p:cNvSpPr>
            <a:spLocks noGrp="1"/>
          </p:cNvSpPr>
          <p:nvPr>
            <p:ph type="dt" sz="half" idx="10"/>
          </p:nvPr>
        </p:nvSpPr>
        <p:spPr/>
        <p:txBody>
          <a:bodyPr/>
          <a:lstStyle>
            <a:lvl1pPr>
              <a:defRPr/>
            </a:lvl1pPr>
          </a:lstStyle>
          <a:p>
            <a:pPr>
              <a:defRPr/>
            </a:pPr>
            <a:endParaRPr lang="en-US" altLang="zh-C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zh-C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85D24B4-92B7-41EF-9C7F-E27C48EB14B3}" type="slidenum">
              <a:rPr lang="en-US" altLang="zh-CN"/>
              <a:pPr>
                <a:defRPr/>
              </a:pPr>
              <a:t>‹#›</a:t>
            </a:fld>
            <a:endParaRPr lang="en-US" altLang="zh-CN"/>
          </a:p>
        </p:txBody>
      </p:sp>
    </p:spTree>
    <p:extLst>
      <p:ext uri="{BB962C8B-B14F-4D97-AF65-F5344CB8AC3E}">
        <p14:creationId xmlns:p14="http://schemas.microsoft.com/office/powerpoint/2010/main" val="2240185989"/>
      </p:ext>
    </p:extLst>
  </p:cSld>
  <p:clrMapOvr>
    <a:masterClrMapping/>
  </p:clrMapOvr>
  <p:transition>
    <p:wipe dir="d"/>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10972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0" y="3938673"/>
            <a:ext cx="10972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5225"/>
            <a:ext cx="2844800" cy="476250"/>
          </a:xfrm>
        </p:spPr>
        <p:txBody>
          <a:bodyPr/>
          <a:lstStyle>
            <a:lvl1pPr>
              <a:defRPr/>
            </a:lvl1p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245225"/>
            <a:ext cx="2844800" cy="476250"/>
          </a:xfrm>
        </p:spPr>
        <p:txBody>
          <a:bodyPr/>
          <a:lstStyle>
            <a:lvl1pPr>
              <a:defRPr smtClean="0"/>
            </a:lvl1pPr>
          </a:lstStyle>
          <a:p>
            <a:pPr>
              <a:defRPr/>
            </a:pPr>
            <a:fld id="{8F66018F-D9FB-4BCE-A471-FAB808C0F081}" type="slidenum">
              <a:rPr lang="en-US" altLang="en-US"/>
              <a:pPr>
                <a:defRPr/>
              </a:pPr>
              <a:t>‹#›</a:t>
            </a:fld>
            <a:endParaRPr lang="en-US" altLang="en-US"/>
          </a:p>
        </p:txBody>
      </p:sp>
    </p:spTree>
    <p:extLst>
      <p:ext uri="{BB962C8B-B14F-4D97-AF65-F5344CB8AC3E}">
        <p14:creationId xmlns:p14="http://schemas.microsoft.com/office/powerpoint/2010/main" val="317330495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38673"/>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38673"/>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09600" y="6245225"/>
            <a:ext cx="2844800" cy="476250"/>
          </a:xfrm>
        </p:spPr>
        <p:txBody>
          <a:bodyPr/>
          <a:lstStyle>
            <a:lvl1pPr>
              <a:defRPr/>
            </a:lvl1p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245225"/>
            <a:ext cx="2844800" cy="476250"/>
          </a:xfrm>
        </p:spPr>
        <p:txBody>
          <a:bodyPr/>
          <a:lstStyle>
            <a:lvl1pPr>
              <a:defRPr smtClean="0"/>
            </a:lvl1pPr>
          </a:lstStyle>
          <a:p>
            <a:pPr>
              <a:defRPr/>
            </a:pPr>
            <a:fld id="{0AA6085E-A75B-4B07-9BB5-80A1623037D6}" type="slidenum">
              <a:rPr lang="en-US" altLang="en-US"/>
              <a:pPr>
                <a:defRPr/>
              </a:pPr>
              <a:t>‹#›</a:t>
            </a:fld>
            <a:endParaRPr lang="en-US" altLang="en-US"/>
          </a:p>
        </p:txBody>
      </p:sp>
    </p:spTree>
    <p:extLst>
      <p:ext uri="{BB962C8B-B14F-4D97-AF65-F5344CB8AC3E}">
        <p14:creationId xmlns:p14="http://schemas.microsoft.com/office/powerpoint/2010/main" val="276881579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E8244E-E082-43DE-B2FF-7C21718BC83F}"/>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46C87E1-F683-6DDC-CF55-D1951018E4C4}"/>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E1BDF7A-725A-F7BB-532A-535D9EA419DD}"/>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BC265F9-E843-CAC5-923E-755339FE8771}"/>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A72B50D-6F99-3B16-AE06-96FC273A1B2C}"/>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F136163-9C94-03CB-216D-FB5BD9E38552}"/>
              </a:ext>
            </a:extLst>
          </p:cNvPr>
          <p:cNvSpPr>
            <a:spLocks noGrp="1"/>
          </p:cNvSpPr>
          <p:nvPr>
            <p:ph type="dt" sz="half" idx="10"/>
          </p:nvPr>
        </p:nvSpPr>
        <p:spPr/>
        <p:txBody>
          <a:bodyPr/>
          <a:lstStyle/>
          <a:p>
            <a:fld id="{4F82C49D-3A19-4001-9C70-4E4637B6C3C5}" type="datetimeFigureOut">
              <a:rPr lang="en-US" smtClean="0"/>
              <a:t>11/12/2024</a:t>
            </a:fld>
            <a:endParaRPr lang="en-US"/>
          </a:p>
        </p:txBody>
      </p:sp>
      <p:sp>
        <p:nvSpPr>
          <p:cNvPr id="8" name="Footer Placeholder 7">
            <a:extLst>
              <a:ext uri="{FF2B5EF4-FFF2-40B4-BE49-F238E27FC236}">
                <a16:creationId xmlns:a16="http://schemas.microsoft.com/office/drawing/2014/main" xmlns="" id="{152A6B2E-A0F3-7070-837E-C4A21EBF87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A737BDB-676B-46C0-D0A6-4CB728D2C4F9}"/>
              </a:ext>
            </a:extLst>
          </p:cNvPr>
          <p:cNvSpPr>
            <a:spLocks noGrp="1"/>
          </p:cNvSpPr>
          <p:nvPr>
            <p:ph type="sldNum" sz="quarter" idx="12"/>
          </p:nvPr>
        </p:nvSpPr>
        <p:spPr/>
        <p:txBody>
          <a:bodyPr/>
          <a:lstStyle/>
          <a:p>
            <a:fld id="{EBF22B44-E2D8-45F1-919F-9D546B7262C2}" type="slidenum">
              <a:rPr lang="en-US" smtClean="0"/>
              <a:t>‹#›</a:t>
            </a:fld>
            <a:endParaRPr lang="en-US"/>
          </a:p>
        </p:txBody>
      </p:sp>
    </p:spTree>
    <p:extLst>
      <p:ext uri="{BB962C8B-B14F-4D97-AF65-F5344CB8AC3E}">
        <p14:creationId xmlns:p14="http://schemas.microsoft.com/office/powerpoint/2010/main" val="11231599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337E00-CD39-FDF8-A6A6-BDE1F07868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97E2F45-ECD4-E385-100D-4F8B1F9902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E1139C7-3D50-EC2B-F625-8044DD6D3046}"/>
              </a:ext>
            </a:extLst>
          </p:cNvPr>
          <p:cNvSpPr>
            <a:spLocks noGrp="1"/>
          </p:cNvSpPr>
          <p:nvPr>
            <p:ph type="dt" sz="half" idx="10"/>
          </p:nvPr>
        </p:nvSpPr>
        <p:spPr/>
        <p:txBody>
          <a:bodyPr/>
          <a:lstStyle/>
          <a:p>
            <a:fld id="{4F82C49D-3A19-4001-9C70-4E4637B6C3C5}" type="datetimeFigureOut">
              <a:rPr lang="en-US" smtClean="0">
                <a:solidFill>
                  <a:prstClr val="black">
                    <a:tint val="75000"/>
                  </a:prstClr>
                </a:solidFill>
              </a:rPr>
              <a:pPr/>
              <a:t>11/12/2024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16A24F4-C124-CA45-1F49-4579BB8661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A097C0B-667E-4936-1492-10AD2F499169}"/>
              </a:ext>
            </a:extLst>
          </p:cNvPr>
          <p:cNvSpPr>
            <a:spLocks noGrp="1"/>
          </p:cNvSpPr>
          <p:nvPr>
            <p:ph type="sldNum" sz="quarter" idx="12"/>
          </p:nvPr>
        </p:nvSpPr>
        <p:spPr/>
        <p:txBody>
          <a:bodyPr/>
          <a:lstStyle/>
          <a:p>
            <a:fld id="{EBF22B44-E2D8-45F1-919F-9D546B7262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74046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59C3F4-D4DD-22B8-7862-0EAD2AFF96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4D9EC09-3BA6-E61D-3905-809D445936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0DE97EB-6AB0-A50E-0CC1-C78EDC359122}"/>
              </a:ext>
            </a:extLst>
          </p:cNvPr>
          <p:cNvSpPr>
            <a:spLocks noGrp="1"/>
          </p:cNvSpPr>
          <p:nvPr>
            <p:ph type="dt" sz="half" idx="10"/>
          </p:nvPr>
        </p:nvSpPr>
        <p:spPr/>
        <p:txBody>
          <a:bodyPr/>
          <a:lstStyle/>
          <a:p>
            <a:fld id="{4F82C49D-3A19-4001-9C70-4E4637B6C3C5}" type="datetimeFigureOut">
              <a:rPr lang="en-US" smtClean="0">
                <a:solidFill>
                  <a:prstClr val="black">
                    <a:tint val="75000"/>
                  </a:prstClr>
                </a:solidFill>
              </a:rPr>
              <a:pPr/>
              <a:t>11/12/2024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4745E27-43A5-55E3-A653-D87623B2CD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BD38E41-4037-916A-B7F7-4D9B5403D3F9}"/>
              </a:ext>
            </a:extLst>
          </p:cNvPr>
          <p:cNvSpPr>
            <a:spLocks noGrp="1"/>
          </p:cNvSpPr>
          <p:nvPr>
            <p:ph type="sldNum" sz="quarter" idx="12"/>
          </p:nvPr>
        </p:nvSpPr>
        <p:spPr/>
        <p:txBody>
          <a:bodyPr/>
          <a:lstStyle/>
          <a:p>
            <a:fld id="{EBF22B44-E2D8-45F1-919F-9D546B7262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0973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249C6F-0D8A-B02A-E78D-FD338250FCA7}"/>
              </a:ext>
            </a:extLst>
          </p:cNvPr>
          <p:cNvSpPr>
            <a:spLocks noGrp="1"/>
          </p:cNvSpPr>
          <p:nvPr>
            <p:ph type="title"/>
          </p:nvPr>
        </p:nvSpPr>
        <p:spPr>
          <a:xfrm>
            <a:off x="831851" y="170982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3C32290-C96F-97E2-82BA-034C6A47DF6B}"/>
              </a:ext>
            </a:extLst>
          </p:cNvPr>
          <p:cNvSpPr>
            <a:spLocks noGrp="1"/>
          </p:cNvSpPr>
          <p:nvPr>
            <p:ph type="body" idx="1"/>
          </p:nvPr>
        </p:nvSpPr>
        <p:spPr>
          <a:xfrm>
            <a:off x="831851" y="458954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21973F3-6DE3-A000-7E61-E1984C49ED73}"/>
              </a:ext>
            </a:extLst>
          </p:cNvPr>
          <p:cNvSpPr>
            <a:spLocks noGrp="1"/>
          </p:cNvSpPr>
          <p:nvPr>
            <p:ph type="dt" sz="half" idx="10"/>
          </p:nvPr>
        </p:nvSpPr>
        <p:spPr/>
        <p:txBody>
          <a:bodyPr/>
          <a:lstStyle/>
          <a:p>
            <a:fld id="{4F82C49D-3A19-4001-9C70-4E4637B6C3C5}" type="datetimeFigureOut">
              <a:rPr lang="en-US" smtClean="0">
                <a:solidFill>
                  <a:prstClr val="black">
                    <a:tint val="75000"/>
                  </a:prstClr>
                </a:solidFill>
              </a:rPr>
              <a:pPr/>
              <a:t>11/12/2024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514C8D2-76E3-D62E-208D-AC71B6D030E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EBC10B8-9AE9-9312-F166-36D07258D348}"/>
              </a:ext>
            </a:extLst>
          </p:cNvPr>
          <p:cNvSpPr>
            <a:spLocks noGrp="1"/>
          </p:cNvSpPr>
          <p:nvPr>
            <p:ph type="sldNum" sz="quarter" idx="12"/>
          </p:nvPr>
        </p:nvSpPr>
        <p:spPr/>
        <p:txBody>
          <a:bodyPr/>
          <a:lstStyle/>
          <a:p>
            <a:fld id="{EBF22B44-E2D8-45F1-919F-9D546B7262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01990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4DDE5D-CDA5-09DD-4FF9-EF927ECCD4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1CBEF2C-3DD1-2FFE-48F5-3992291D2A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F3CB7DA-A073-B8C9-FF61-7D0AF1FF31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B86FDCB-48DF-00A3-5FA2-6E34C0A578E9}"/>
              </a:ext>
            </a:extLst>
          </p:cNvPr>
          <p:cNvSpPr>
            <a:spLocks noGrp="1"/>
          </p:cNvSpPr>
          <p:nvPr>
            <p:ph type="dt" sz="half" idx="10"/>
          </p:nvPr>
        </p:nvSpPr>
        <p:spPr/>
        <p:txBody>
          <a:bodyPr/>
          <a:lstStyle/>
          <a:p>
            <a:fld id="{4F82C49D-3A19-4001-9C70-4E4637B6C3C5}" type="datetimeFigureOut">
              <a:rPr lang="en-US" smtClean="0">
                <a:solidFill>
                  <a:prstClr val="black">
                    <a:tint val="75000"/>
                  </a:prstClr>
                </a:solidFill>
              </a:rPr>
              <a:pPr/>
              <a:t>11/12/2024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384C7960-33A3-863F-B853-08121409506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64EB949-6CC3-2BF8-8C66-746CE5DF46BE}"/>
              </a:ext>
            </a:extLst>
          </p:cNvPr>
          <p:cNvSpPr>
            <a:spLocks noGrp="1"/>
          </p:cNvSpPr>
          <p:nvPr>
            <p:ph type="sldNum" sz="quarter" idx="12"/>
          </p:nvPr>
        </p:nvSpPr>
        <p:spPr/>
        <p:txBody>
          <a:bodyPr/>
          <a:lstStyle/>
          <a:p>
            <a:fld id="{EBF22B44-E2D8-45F1-919F-9D546B7262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05597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E8244E-E082-43DE-B2FF-7C21718BC83F}"/>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46C87E1-F683-6DDC-CF55-D1951018E4C4}"/>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E1BDF7A-725A-F7BB-532A-535D9EA419DD}"/>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BC265F9-E843-CAC5-923E-755339FE8771}"/>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A72B50D-6F99-3B16-AE06-96FC273A1B2C}"/>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F136163-9C94-03CB-216D-FB5BD9E38552}"/>
              </a:ext>
            </a:extLst>
          </p:cNvPr>
          <p:cNvSpPr>
            <a:spLocks noGrp="1"/>
          </p:cNvSpPr>
          <p:nvPr>
            <p:ph type="dt" sz="half" idx="10"/>
          </p:nvPr>
        </p:nvSpPr>
        <p:spPr/>
        <p:txBody>
          <a:bodyPr/>
          <a:lstStyle/>
          <a:p>
            <a:fld id="{4F82C49D-3A19-4001-9C70-4E4637B6C3C5}" type="datetimeFigureOut">
              <a:rPr lang="en-US" smtClean="0">
                <a:solidFill>
                  <a:prstClr val="black">
                    <a:tint val="75000"/>
                  </a:prstClr>
                </a:solidFill>
              </a:rPr>
              <a:pPr/>
              <a:t>11/12/2024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152A6B2E-A0F3-7070-837E-C4A21EBF871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CA737BDB-676B-46C0-D0A6-4CB728D2C4F9}"/>
              </a:ext>
            </a:extLst>
          </p:cNvPr>
          <p:cNvSpPr>
            <a:spLocks noGrp="1"/>
          </p:cNvSpPr>
          <p:nvPr>
            <p:ph type="sldNum" sz="quarter" idx="12"/>
          </p:nvPr>
        </p:nvSpPr>
        <p:spPr/>
        <p:txBody>
          <a:bodyPr/>
          <a:lstStyle/>
          <a:p>
            <a:fld id="{EBF22B44-E2D8-45F1-919F-9D546B7262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33613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F39A08-EB7D-51AB-815F-3C5C306B88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1EA185C-6254-ECA3-F30C-955156698B5C}"/>
              </a:ext>
            </a:extLst>
          </p:cNvPr>
          <p:cNvSpPr>
            <a:spLocks noGrp="1"/>
          </p:cNvSpPr>
          <p:nvPr>
            <p:ph type="dt" sz="half" idx="10"/>
          </p:nvPr>
        </p:nvSpPr>
        <p:spPr/>
        <p:txBody>
          <a:bodyPr/>
          <a:lstStyle/>
          <a:p>
            <a:fld id="{4F82C49D-3A19-4001-9C70-4E4637B6C3C5}" type="datetimeFigureOut">
              <a:rPr lang="en-US" smtClean="0">
                <a:solidFill>
                  <a:prstClr val="black">
                    <a:tint val="75000"/>
                  </a:prstClr>
                </a:solidFill>
              </a:rPr>
              <a:pPr/>
              <a:t>11/12/2024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575F1F69-4473-0EF7-8B00-7592501C6A0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28EF8887-5BCC-1C69-B365-37F3A81FD827}"/>
              </a:ext>
            </a:extLst>
          </p:cNvPr>
          <p:cNvSpPr>
            <a:spLocks noGrp="1"/>
          </p:cNvSpPr>
          <p:nvPr>
            <p:ph type="sldNum" sz="quarter" idx="12"/>
          </p:nvPr>
        </p:nvSpPr>
        <p:spPr/>
        <p:txBody>
          <a:bodyPr/>
          <a:lstStyle/>
          <a:p>
            <a:fld id="{EBF22B44-E2D8-45F1-919F-9D546B7262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83387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8B8BE9D-FB53-41D5-0C36-4F217746EAC7}"/>
              </a:ext>
            </a:extLst>
          </p:cNvPr>
          <p:cNvSpPr>
            <a:spLocks noGrp="1"/>
          </p:cNvSpPr>
          <p:nvPr>
            <p:ph type="dt" sz="half" idx="10"/>
          </p:nvPr>
        </p:nvSpPr>
        <p:spPr/>
        <p:txBody>
          <a:bodyPr/>
          <a:lstStyle/>
          <a:p>
            <a:fld id="{4F82C49D-3A19-4001-9C70-4E4637B6C3C5}" type="datetimeFigureOut">
              <a:rPr lang="en-US" smtClean="0">
                <a:solidFill>
                  <a:prstClr val="black">
                    <a:tint val="75000"/>
                  </a:prstClr>
                </a:solidFill>
              </a:rPr>
              <a:pPr/>
              <a:t>11/12/2024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863C27E7-EBFB-81BD-E39D-5D9AC4C4E87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192CFCC9-09BD-E34D-E41C-50AF3AF633F5}"/>
              </a:ext>
            </a:extLst>
          </p:cNvPr>
          <p:cNvSpPr>
            <a:spLocks noGrp="1"/>
          </p:cNvSpPr>
          <p:nvPr>
            <p:ph type="sldNum" sz="quarter" idx="12"/>
          </p:nvPr>
        </p:nvSpPr>
        <p:spPr/>
        <p:txBody>
          <a:bodyPr/>
          <a:lstStyle/>
          <a:p>
            <a:fld id="{EBF22B44-E2D8-45F1-919F-9D546B7262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76101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2D80B2-7627-1FAB-9F10-5E1BB0A48A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9786647-A8C6-939C-16BA-18EA8D2A788B}"/>
              </a:ext>
            </a:extLst>
          </p:cNvPr>
          <p:cNvSpPr>
            <a:spLocks noGrp="1"/>
          </p:cNvSpPr>
          <p:nvPr>
            <p:ph idx="1"/>
          </p:nvPr>
        </p:nvSpPr>
        <p:spPr>
          <a:xfrm>
            <a:off x="5183188" y="98750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DBA9326-343B-FF1D-005F-070C12F59B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4B163B9-0B00-C1D3-AF46-E0B7FC69C7D4}"/>
              </a:ext>
            </a:extLst>
          </p:cNvPr>
          <p:cNvSpPr>
            <a:spLocks noGrp="1"/>
          </p:cNvSpPr>
          <p:nvPr>
            <p:ph type="dt" sz="half" idx="10"/>
          </p:nvPr>
        </p:nvSpPr>
        <p:spPr/>
        <p:txBody>
          <a:bodyPr/>
          <a:lstStyle/>
          <a:p>
            <a:fld id="{4F82C49D-3A19-4001-9C70-4E4637B6C3C5}" type="datetimeFigureOut">
              <a:rPr lang="en-US" smtClean="0">
                <a:solidFill>
                  <a:prstClr val="black">
                    <a:tint val="75000"/>
                  </a:prstClr>
                </a:solidFill>
              </a:rPr>
              <a:pPr/>
              <a:t>11/12/2024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94CE4D8F-1C3F-1103-BA10-6509C144C19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3714B694-29C2-BE19-C5C6-6930A44BE398}"/>
              </a:ext>
            </a:extLst>
          </p:cNvPr>
          <p:cNvSpPr>
            <a:spLocks noGrp="1"/>
          </p:cNvSpPr>
          <p:nvPr>
            <p:ph type="sldNum" sz="quarter" idx="12"/>
          </p:nvPr>
        </p:nvSpPr>
        <p:spPr/>
        <p:txBody>
          <a:bodyPr/>
          <a:lstStyle/>
          <a:p>
            <a:fld id="{EBF22B44-E2D8-45F1-919F-9D546B7262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06365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12D7A5-04F8-32A6-C0CF-9B6616E98D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3974E3F-187C-317C-1400-F96B206BF690}"/>
              </a:ext>
            </a:extLst>
          </p:cNvPr>
          <p:cNvSpPr>
            <a:spLocks noGrp="1"/>
          </p:cNvSpPr>
          <p:nvPr>
            <p:ph type="pic" idx="1"/>
          </p:nvPr>
        </p:nvSpPr>
        <p:spPr>
          <a:xfrm>
            <a:off x="5183188" y="98750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C3FDC2C-87A3-CF7C-50DA-A86B5F6268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DE03EEB-A54B-8A27-0660-65F6641CBA29}"/>
              </a:ext>
            </a:extLst>
          </p:cNvPr>
          <p:cNvSpPr>
            <a:spLocks noGrp="1"/>
          </p:cNvSpPr>
          <p:nvPr>
            <p:ph type="dt" sz="half" idx="10"/>
          </p:nvPr>
        </p:nvSpPr>
        <p:spPr/>
        <p:txBody>
          <a:bodyPr/>
          <a:lstStyle/>
          <a:p>
            <a:fld id="{4F82C49D-3A19-4001-9C70-4E4637B6C3C5}" type="datetimeFigureOut">
              <a:rPr lang="en-US" smtClean="0">
                <a:solidFill>
                  <a:prstClr val="black">
                    <a:tint val="75000"/>
                  </a:prstClr>
                </a:solidFill>
              </a:rPr>
              <a:pPr/>
              <a:t>11/12/2024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5E5FA79-CCBB-B26E-C4B0-7B1F313CE75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F849A70-8333-4B0D-B178-22FE5046B560}"/>
              </a:ext>
            </a:extLst>
          </p:cNvPr>
          <p:cNvSpPr>
            <a:spLocks noGrp="1"/>
          </p:cNvSpPr>
          <p:nvPr>
            <p:ph type="sldNum" sz="quarter" idx="12"/>
          </p:nvPr>
        </p:nvSpPr>
        <p:spPr/>
        <p:txBody>
          <a:bodyPr/>
          <a:lstStyle/>
          <a:p>
            <a:fld id="{EBF22B44-E2D8-45F1-919F-9D546B7262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75257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948DDB-A1BA-9B7E-0626-7B40AA230E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5F55559-059B-391F-C961-5A6D89F536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1D0EC8A-E2F8-7451-9B27-FD84A6B7A4B1}"/>
              </a:ext>
            </a:extLst>
          </p:cNvPr>
          <p:cNvSpPr>
            <a:spLocks noGrp="1"/>
          </p:cNvSpPr>
          <p:nvPr>
            <p:ph type="dt" sz="half" idx="10"/>
          </p:nvPr>
        </p:nvSpPr>
        <p:spPr/>
        <p:txBody>
          <a:bodyPr/>
          <a:lstStyle/>
          <a:p>
            <a:fld id="{4F82C49D-3A19-4001-9C70-4E4637B6C3C5}" type="datetimeFigureOut">
              <a:rPr lang="en-US" smtClean="0">
                <a:solidFill>
                  <a:prstClr val="black">
                    <a:tint val="75000"/>
                  </a:prstClr>
                </a:solidFill>
              </a:rPr>
              <a:pPr/>
              <a:t>11/12/2024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780D57B-62EC-811F-4D4E-D4F15E711FE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29F8705-5056-6241-4A77-0A4DA2EBA5B8}"/>
              </a:ext>
            </a:extLst>
          </p:cNvPr>
          <p:cNvSpPr>
            <a:spLocks noGrp="1"/>
          </p:cNvSpPr>
          <p:nvPr>
            <p:ph type="sldNum" sz="quarter" idx="12"/>
          </p:nvPr>
        </p:nvSpPr>
        <p:spPr/>
        <p:txBody>
          <a:bodyPr/>
          <a:lstStyle/>
          <a:p>
            <a:fld id="{EBF22B44-E2D8-45F1-919F-9D546B7262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966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F39A08-EB7D-51AB-815F-3C5C306B88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1EA185C-6254-ECA3-F30C-955156698B5C}"/>
              </a:ext>
            </a:extLst>
          </p:cNvPr>
          <p:cNvSpPr>
            <a:spLocks noGrp="1"/>
          </p:cNvSpPr>
          <p:nvPr>
            <p:ph type="dt" sz="half" idx="10"/>
          </p:nvPr>
        </p:nvSpPr>
        <p:spPr/>
        <p:txBody>
          <a:bodyPr/>
          <a:lstStyle/>
          <a:p>
            <a:fld id="{4F82C49D-3A19-4001-9C70-4E4637B6C3C5}" type="datetimeFigureOut">
              <a:rPr lang="en-US" smtClean="0"/>
              <a:t>11/12/2024</a:t>
            </a:fld>
            <a:endParaRPr lang="en-US"/>
          </a:p>
        </p:txBody>
      </p:sp>
      <p:sp>
        <p:nvSpPr>
          <p:cNvPr id="4" name="Footer Placeholder 3">
            <a:extLst>
              <a:ext uri="{FF2B5EF4-FFF2-40B4-BE49-F238E27FC236}">
                <a16:creationId xmlns:a16="http://schemas.microsoft.com/office/drawing/2014/main" xmlns="" id="{575F1F69-4473-0EF7-8B00-7592501C6A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8EF8887-5BCC-1C69-B365-37F3A81FD827}"/>
              </a:ext>
            </a:extLst>
          </p:cNvPr>
          <p:cNvSpPr>
            <a:spLocks noGrp="1"/>
          </p:cNvSpPr>
          <p:nvPr>
            <p:ph type="sldNum" sz="quarter" idx="12"/>
          </p:nvPr>
        </p:nvSpPr>
        <p:spPr/>
        <p:txBody>
          <a:bodyPr/>
          <a:lstStyle/>
          <a:p>
            <a:fld id="{EBF22B44-E2D8-45F1-919F-9D546B7262C2}" type="slidenum">
              <a:rPr lang="en-US" smtClean="0"/>
              <a:t>‹#›</a:t>
            </a:fld>
            <a:endParaRPr lang="en-US"/>
          </a:p>
        </p:txBody>
      </p:sp>
    </p:spTree>
    <p:extLst>
      <p:ext uri="{BB962C8B-B14F-4D97-AF65-F5344CB8AC3E}">
        <p14:creationId xmlns:p14="http://schemas.microsoft.com/office/powerpoint/2010/main" val="28001078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859557F-9E40-FB50-30C9-410D94690AD4}"/>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6AEAE50-98CA-2790-08FF-6D9632F6DE70}"/>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F52A97D-4556-9889-0D09-DD4AC6346D4D}"/>
              </a:ext>
            </a:extLst>
          </p:cNvPr>
          <p:cNvSpPr>
            <a:spLocks noGrp="1"/>
          </p:cNvSpPr>
          <p:nvPr>
            <p:ph type="dt" sz="half" idx="10"/>
          </p:nvPr>
        </p:nvSpPr>
        <p:spPr/>
        <p:txBody>
          <a:bodyPr/>
          <a:lstStyle/>
          <a:p>
            <a:fld id="{4F82C49D-3A19-4001-9C70-4E4637B6C3C5}" type="datetimeFigureOut">
              <a:rPr lang="en-US" smtClean="0">
                <a:solidFill>
                  <a:prstClr val="black">
                    <a:tint val="75000"/>
                  </a:prstClr>
                </a:solidFill>
              </a:rPr>
              <a:pPr/>
              <a:t>11/12/2024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0FBD5A7-C960-0E21-8E38-A9113F74EED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FDCDE01-F3A1-B968-0501-6189BFE1D5F6}"/>
              </a:ext>
            </a:extLst>
          </p:cNvPr>
          <p:cNvSpPr>
            <a:spLocks noGrp="1"/>
          </p:cNvSpPr>
          <p:nvPr>
            <p:ph type="sldNum" sz="quarter" idx="12"/>
          </p:nvPr>
        </p:nvSpPr>
        <p:spPr/>
        <p:txBody>
          <a:bodyPr/>
          <a:lstStyle/>
          <a:p>
            <a:fld id="{EBF22B44-E2D8-45F1-919F-9D546B7262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82741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fontAlgn="base" hangingPunct="1">
              <a:spcBef>
                <a:spcPct val="0"/>
              </a:spcBef>
              <a:spcAft>
                <a:spcPct val="0"/>
              </a:spcAft>
              <a:defRPr/>
            </a:pPr>
            <a:endParaRPr lang="vi-VN" smtClean="0">
              <a:solidFill>
                <a:srgbClr val="FFFFFF"/>
              </a:solidFill>
              <a:latin typeface="Trebuchet MS" pitchFamily="34" charset="0"/>
            </a:endParaRPr>
          </a:p>
        </p:txBody>
      </p:sp>
      <p:sp>
        <p:nvSpPr>
          <p:cNvPr id="5" name="Rectangle 4"/>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fontAlgn="base" hangingPunct="1">
              <a:spcBef>
                <a:spcPct val="0"/>
              </a:spcBef>
              <a:spcAft>
                <a:spcPct val="0"/>
              </a:spcAft>
              <a:defRPr/>
            </a:pPr>
            <a:endParaRPr lang="vi-VN" smtClean="0">
              <a:solidFill>
                <a:srgbClr val="FFFFFF"/>
              </a:solidFill>
              <a:latin typeface="Trebuchet MS" pitchFamily="34" charset="0"/>
            </a:endParaRPr>
          </a:p>
        </p:txBody>
      </p:sp>
      <p:sp>
        <p:nvSpPr>
          <p:cNvPr id="6" name="Rectangle 5"/>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vi-VN">
              <a:solidFill>
                <a:srgbClr val="FFFFFF"/>
              </a:solidFill>
              <a:latin typeface="Trebuchet MS" pitchFamily="34" charset="0"/>
              <a:cs typeface="Arial" charset="0"/>
            </a:endParaRPr>
          </a:p>
        </p:txBody>
      </p:sp>
      <p:sp>
        <p:nvSpPr>
          <p:cNvPr id="7" name="Oval 6"/>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fontAlgn="base" hangingPunct="1">
              <a:spcBef>
                <a:spcPct val="0"/>
              </a:spcBef>
              <a:spcAft>
                <a:spcPct val="0"/>
              </a:spcAft>
              <a:defRPr/>
            </a:pPr>
            <a:endParaRPr lang="vi-VN" smtClean="0">
              <a:solidFill>
                <a:srgbClr val="FFFFFF"/>
              </a:solidFill>
              <a:latin typeface="Trebuchet MS" pitchFamily="34" charset="0"/>
            </a:endParaRPr>
          </a:p>
        </p:txBody>
      </p:sp>
      <p:sp>
        <p:nvSpPr>
          <p:cNvPr id="3" name="Subtitle 2"/>
          <p:cNvSpPr>
            <a:spLocks noGrp="1"/>
          </p:cNvSpPr>
          <p:nvPr>
            <p:ph type="subTitle" idx="1"/>
          </p:nvPr>
        </p:nvSpPr>
        <p:spPr>
          <a:xfrm>
            <a:off x="1965060" y="5052624"/>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1090161" y="3132290"/>
            <a:ext cx="9567135" cy="1793167"/>
          </a:xfrm>
          <a:effectLst/>
        </p:spPr>
        <p:txBody>
          <a:bodyPr/>
          <a:lstStyle>
            <a:lvl1pPr marL="640080" indent="-457200" algn="l">
              <a:defRPr sz="5400"/>
            </a:lvl1pPr>
          </a:lstStyle>
          <a:p>
            <a:r>
              <a:rPr lang="en-US" smtClean="0"/>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pPr>
              <a:defRPr/>
            </a:pPr>
            <a:endParaRPr lang="vi-VN"/>
          </a:p>
        </p:txBody>
      </p:sp>
      <p:sp>
        <p:nvSpPr>
          <p:cNvPr id="9" name="Footer Placeholder 4"/>
          <p:cNvSpPr>
            <a:spLocks noGrp="1"/>
          </p:cNvSpPr>
          <p:nvPr>
            <p:ph type="ftr" sz="quarter" idx="11"/>
          </p:nvPr>
        </p:nvSpPr>
        <p:spPr/>
        <p:txBody>
          <a:bodyPr/>
          <a:lstStyle>
            <a:lvl1pPr>
              <a:defRPr/>
            </a:lvl1pPr>
          </a:lstStyle>
          <a:p>
            <a:pPr>
              <a:defRPr/>
            </a:pPr>
            <a:endParaRPr lang="vi-VN"/>
          </a:p>
        </p:txBody>
      </p:sp>
      <p:sp>
        <p:nvSpPr>
          <p:cNvPr id="10" name="Slide Number Placeholder 5"/>
          <p:cNvSpPr>
            <a:spLocks noGrp="1"/>
          </p:cNvSpPr>
          <p:nvPr>
            <p:ph type="sldNum" sz="quarter" idx="12"/>
          </p:nvPr>
        </p:nvSpPr>
        <p:spPr/>
        <p:txBody>
          <a:bodyPr/>
          <a:lstStyle>
            <a:lvl1pPr>
              <a:defRPr/>
            </a:lvl1pPr>
          </a:lstStyle>
          <a:p>
            <a:pPr>
              <a:defRPr/>
            </a:pPr>
            <a:fld id="{AFD58ED3-FCF5-4482-97FB-79F162951564}" type="slidenum">
              <a:rPr lang="en-US"/>
              <a:pPr>
                <a:defRPr/>
              </a:pPr>
              <a:t>‹#›</a:t>
            </a:fld>
            <a:endParaRPr lang="en-US"/>
          </a:p>
        </p:txBody>
      </p:sp>
    </p:spTree>
    <p:extLst>
      <p:ext uri="{BB962C8B-B14F-4D97-AF65-F5344CB8AC3E}">
        <p14:creationId xmlns:p14="http://schemas.microsoft.com/office/powerpoint/2010/main" val="246017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4"/>
          </p:nvPr>
        </p:nvSpPr>
        <p:spPr/>
        <p:txBody>
          <a:bodyPr/>
          <a:lstStyle>
            <a:lvl1pPr>
              <a:defRPr/>
            </a:lvl1pPr>
          </a:lstStyle>
          <a:p>
            <a:pPr>
              <a:defRPr/>
            </a:pPr>
            <a:endParaRPr lang="vi-VN"/>
          </a:p>
        </p:txBody>
      </p:sp>
      <p:sp>
        <p:nvSpPr>
          <p:cNvPr id="5" name="Footer Placeholder 4"/>
          <p:cNvSpPr>
            <a:spLocks noGrp="1"/>
          </p:cNvSpPr>
          <p:nvPr>
            <p:ph type="ftr" sz="quarter" idx="15"/>
          </p:nvPr>
        </p:nvSpPr>
        <p:spPr/>
        <p:txBody>
          <a:bodyPr/>
          <a:lstStyle>
            <a:lvl1pPr>
              <a:defRPr/>
            </a:lvl1pPr>
          </a:lstStyle>
          <a:p>
            <a:pPr>
              <a:defRPr/>
            </a:pPr>
            <a:endParaRPr lang="vi-VN"/>
          </a:p>
        </p:txBody>
      </p:sp>
      <p:sp>
        <p:nvSpPr>
          <p:cNvPr id="6" name="Slide Number Placeholder 5"/>
          <p:cNvSpPr>
            <a:spLocks noGrp="1"/>
          </p:cNvSpPr>
          <p:nvPr>
            <p:ph type="sldNum" sz="quarter" idx="16"/>
          </p:nvPr>
        </p:nvSpPr>
        <p:spPr/>
        <p:txBody>
          <a:bodyPr/>
          <a:lstStyle>
            <a:lvl1pPr>
              <a:defRPr/>
            </a:lvl1pPr>
          </a:lstStyle>
          <a:p>
            <a:pPr>
              <a:defRPr/>
            </a:pPr>
            <a:fld id="{E0872813-4ECC-47DF-93D8-DCC97FA1C60E}" type="slidenum">
              <a:rPr lang="en-US"/>
              <a:pPr>
                <a:defRPr/>
              </a:pPr>
              <a:t>‹#›</a:t>
            </a:fld>
            <a:endParaRPr lang="en-US"/>
          </a:p>
        </p:txBody>
      </p:sp>
    </p:spTree>
    <p:extLst>
      <p:ext uri="{BB962C8B-B14F-4D97-AF65-F5344CB8AC3E}">
        <p14:creationId xmlns:p14="http://schemas.microsoft.com/office/powerpoint/2010/main" val="40316187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fontAlgn="base" hangingPunct="1">
              <a:spcBef>
                <a:spcPct val="0"/>
              </a:spcBef>
              <a:spcAft>
                <a:spcPct val="0"/>
              </a:spcAft>
              <a:defRPr/>
            </a:pPr>
            <a:endParaRPr lang="vi-VN" smtClean="0">
              <a:solidFill>
                <a:srgbClr val="FFFFFF"/>
              </a:solidFill>
              <a:latin typeface="Trebuchet MS" pitchFamily="34" charset="0"/>
            </a:endParaRPr>
          </a:p>
        </p:txBody>
      </p:sp>
      <p:sp>
        <p:nvSpPr>
          <p:cNvPr id="5" name="Rectangle 4"/>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fontAlgn="base" hangingPunct="1">
              <a:spcBef>
                <a:spcPct val="0"/>
              </a:spcBef>
              <a:spcAft>
                <a:spcPct val="0"/>
              </a:spcAft>
              <a:defRPr/>
            </a:pPr>
            <a:endParaRPr lang="vi-VN" smtClean="0">
              <a:solidFill>
                <a:srgbClr val="FFFFFF"/>
              </a:solidFill>
              <a:latin typeface="Trebuchet MS" pitchFamily="34" charset="0"/>
            </a:endParaRPr>
          </a:p>
        </p:txBody>
      </p:sp>
      <p:sp>
        <p:nvSpPr>
          <p:cNvPr id="6" name="Rectangle 5"/>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vi-VN">
              <a:solidFill>
                <a:srgbClr val="FFFFFF"/>
              </a:solidFill>
              <a:latin typeface="Trebuchet MS" pitchFamily="34" charset="0"/>
              <a:cs typeface="Arial" charset="0"/>
            </a:endParaRPr>
          </a:p>
        </p:txBody>
      </p:sp>
      <p:sp>
        <p:nvSpPr>
          <p:cNvPr id="7" name="Oval 6"/>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fontAlgn="base" hangingPunct="1">
              <a:spcBef>
                <a:spcPct val="0"/>
              </a:spcBef>
              <a:spcAft>
                <a:spcPct val="0"/>
              </a:spcAft>
              <a:defRPr/>
            </a:pPr>
            <a:endParaRPr lang="vi-VN" smtClean="0">
              <a:solidFill>
                <a:srgbClr val="FFFFFF"/>
              </a:solidFill>
              <a:latin typeface="Trebuchet MS" pitchFamily="34" charset="0"/>
            </a:endParaRPr>
          </a:p>
        </p:txBody>
      </p:sp>
      <p:sp>
        <p:nvSpPr>
          <p:cNvPr id="2" name="Title 1"/>
          <p:cNvSpPr>
            <a:spLocks noGrp="1"/>
          </p:cNvSpPr>
          <p:nvPr>
            <p:ph type="title"/>
          </p:nvPr>
        </p:nvSpPr>
        <p:spPr>
          <a:xfrm>
            <a:off x="2710929" y="2172648"/>
            <a:ext cx="7955555"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696585" y="4607511"/>
            <a:ext cx="7960659"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0"/>
          </p:nvPr>
        </p:nvSpPr>
        <p:spPr/>
        <p:txBody>
          <a:bodyPr/>
          <a:lstStyle>
            <a:lvl1pPr>
              <a:defRPr/>
            </a:lvl1pPr>
          </a:lstStyle>
          <a:p>
            <a:pPr>
              <a:defRPr/>
            </a:pPr>
            <a:endParaRPr lang="vi-VN"/>
          </a:p>
        </p:txBody>
      </p:sp>
      <p:sp>
        <p:nvSpPr>
          <p:cNvPr id="9" name="Footer Placeholder 4"/>
          <p:cNvSpPr>
            <a:spLocks noGrp="1"/>
          </p:cNvSpPr>
          <p:nvPr>
            <p:ph type="ftr" sz="quarter" idx="11"/>
          </p:nvPr>
        </p:nvSpPr>
        <p:spPr/>
        <p:txBody>
          <a:bodyPr/>
          <a:lstStyle>
            <a:lvl1pPr>
              <a:defRPr/>
            </a:lvl1pPr>
          </a:lstStyle>
          <a:p>
            <a:pPr>
              <a:defRPr/>
            </a:pPr>
            <a:endParaRPr lang="vi-VN"/>
          </a:p>
        </p:txBody>
      </p:sp>
      <p:sp>
        <p:nvSpPr>
          <p:cNvPr id="10" name="Slide Number Placeholder 5"/>
          <p:cNvSpPr>
            <a:spLocks noGrp="1"/>
          </p:cNvSpPr>
          <p:nvPr>
            <p:ph type="sldNum" sz="quarter" idx="12"/>
          </p:nvPr>
        </p:nvSpPr>
        <p:spPr/>
        <p:txBody>
          <a:bodyPr/>
          <a:lstStyle>
            <a:lvl1pPr>
              <a:defRPr/>
            </a:lvl1pPr>
          </a:lstStyle>
          <a:p>
            <a:pPr>
              <a:defRPr/>
            </a:pPr>
            <a:fld id="{BCFF7BE7-DD23-4803-AED9-AEED535F84F2}" type="slidenum">
              <a:rPr lang="en-US"/>
              <a:pPr>
                <a:defRPr/>
              </a:pPr>
              <a:t>‹#›</a:t>
            </a:fld>
            <a:endParaRPr lang="en-US"/>
          </a:p>
        </p:txBody>
      </p:sp>
    </p:spTree>
    <p:extLst>
      <p:ext uri="{BB962C8B-B14F-4D97-AF65-F5344CB8AC3E}">
        <p14:creationId xmlns:p14="http://schemas.microsoft.com/office/powerpoint/2010/main" val="41805245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523999" y="731519"/>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6193536" y="731520"/>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5"/>
          </p:nvPr>
        </p:nvSpPr>
        <p:spPr/>
        <p:txBody>
          <a:bodyPr/>
          <a:lstStyle>
            <a:lvl1pPr>
              <a:defRPr/>
            </a:lvl1pPr>
          </a:lstStyle>
          <a:p>
            <a:pPr>
              <a:defRPr/>
            </a:pPr>
            <a:endParaRPr lang="vi-VN"/>
          </a:p>
        </p:txBody>
      </p:sp>
      <p:sp>
        <p:nvSpPr>
          <p:cNvPr id="6" name="Footer Placeholder 4"/>
          <p:cNvSpPr>
            <a:spLocks noGrp="1"/>
          </p:cNvSpPr>
          <p:nvPr>
            <p:ph type="ftr" sz="quarter" idx="16"/>
          </p:nvPr>
        </p:nvSpPr>
        <p:spPr/>
        <p:txBody>
          <a:bodyPr/>
          <a:lstStyle>
            <a:lvl1pPr>
              <a:defRPr/>
            </a:lvl1pPr>
          </a:lstStyle>
          <a:p>
            <a:pPr>
              <a:defRPr/>
            </a:pPr>
            <a:endParaRPr lang="vi-VN"/>
          </a:p>
        </p:txBody>
      </p:sp>
      <p:sp>
        <p:nvSpPr>
          <p:cNvPr id="7" name="Slide Number Placeholder 5"/>
          <p:cNvSpPr>
            <a:spLocks noGrp="1"/>
          </p:cNvSpPr>
          <p:nvPr>
            <p:ph type="sldNum" sz="quarter" idx="17"/>
          </p:nvPr>
        </p:nvSpPr>
        <p:spPr/>
        <p:txBody>
          <a:bodyPr/>
          <a:lstStyle>
            <a:lvl1pPr>
              <a:defRPr/>
            </a:lvl1pPr>
          </a:lstStyle>
          <a:p>
            <a:pPr>
              <a:defRPr/>
            </a:pPr>
            <a:fld id="{734AECA0-8525-46E5-8E4B-B9E7CA8D03E4}" type="slidenum">
              <a:rPr lang="en-US"/>
              <a:pPr>
                <a:defRPr/>
              </a:pPr>
              <a:t>‹#›</a:t>
            </a:fld>
            <a:endParaRPr lang="en-US"/>
          </a:p>
        </p:txBody>
      </p:sp>
    </p:spTree>
    <p:extLst>
      <p:ext uri="{BB962C8B-B14F-4D97-AF65-F5344CB8AC3E}">
        <p14:creationId xmlns:p14="http://schemas.microsoft.com/office/powerpoint/2010/main" val="8235289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pPr>
              <a:defRPr/>
            </a:pPr>
            <a:endParaRPr lang="vi-VN"/>
          </a:p>
        </p:txBody>
      </p:sp>
      <p:sp>
        <p:nvSpPr>
          <p:cNvPr id="8" name="Footer Placeholder 4"/>
          <p:cNvSpPr>
            <a:spLocks noGrp="1"/>
          </p:cNvSpPr>
          <p:nvPr>
            <p:ph type="ftr" sz="quarter" idx="11"/>
          </p:nvPr>
        </p:nvSpPr>
        <p:spPr/>
        <p:txBody>
          <a:bodyPr/>
          <a:lstStyle>
            <a:lvl1pPr>
              <a:defRPr/>
            </a:lvl1pPr>
          </a:lstStyle>
          <a:p>
            <a:pPr>
              <a:defRPr/>
            </a:pPr>
            <a:endParaRPr lang="vi-VN"/>
          </a:p>
        </p:txBody>
      </p:sp>
      <p:sp>
        <p:nvSpPr>
          <p:cNvPr id="9" name="Slide Number Placeholder 5"/>
          <p:cNvSpPr>
            <a:spLocks noGrp="1"/>
          </p:cNvSpPr>
          <p:nvPr>
            <p:ph type="sldNum" sz="quarter" idx="12"/>
          </p:nvPr>
        </p:nvSpPr>
        <p:spPr/>
        <p:txBody>
          <a:bodyPr/>
          <a:lstStyle>
            <a:lvl1pPr>
              <a:defRPr/>
            </a:lvl1pPr>
          </a:lstStyle>
          <a:p>
            <a:pPr>
              <a:defRPr/>
            </a:pPr>
            <a:fld id="{8770E723-72CA-4278-AA3B-0FAF63033640}" type="slidenum">
              <a:rPr lang="en-US"/>
              <a:pPr>
                <a:defRPr/>
              </a:pPr>
              <a:t>‹#›</a:t>
            </a:fld>
            <a:endParaRPr lang="en-US"/>
          </a:p>
        </p:txBody>
      </p:sp>
    </p:spTree>
    <p:extLst>
      <p:ext uri="{BB962C8B-B14F-4D97-AF65-F5344CB8AC3E}">
        <p14:creationId xmlns:p14="http://schemas.microsoft.com/office/powerpoint/2010/main" val="9246850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vi-VN"/>
          </a:p>
        </p:txBody>
      </p:sp>
      <p:sp>
        <p:nvSpPr>
          <p:cNvPr id="4" name="Footer Placeholder 4"/>
          <p:cNvSpPr>
            <a:spLocks noGrp="1"/>
          </p:cNvSpPr>
          <p:nvPr>
            <p:ph type="ftr" sz="quarter" idx="11"/>
          </p:nvPr>
        </p:nvSpPr>
        <p:spPr/>
        <p:txBody>
          <a:bodyPr/>
          <a:lstStyle>
            <a:lvl1pPr>
              <a:defRPr/>
            </a:lvl1pPr>
          </a:lstStyle>
          <a:p>
            <a:pPr>
              <a:defRPr/>
            </a:pPr>
            <a:endParaRPr lang="vi-VN"/>
          </a:p>
        </p:txBody>
      </p:sp>
      <p:sp>
        <p:nvSpPr>
          <p:cNvPr id="5" name="Slide Number Placeholder 5"/>
          <p:cNvSpPr>
            <a:spLocks noGrp="1"/>
          </p:cNvSpPr>
          <p:nvPr>
            <p:ph type="sldNum" sz="quarter" idx="12"/>
          </p:nvPr>
        </p:nvSpPr>
        <p:spPr/>
        <p:txBody>
          <a:bodyPr/>
          <a:lstStyle>
            <a:lvl1pPr>
              <a:defRPr/>
            </a:lvl1pPr>
          </a:lstStyle>
          <a:p>
            <a:pPr>
              <a:defRPr/>
            </a:pPr>
            <a:fld id="{23D0ADA9-028D-45A5-BA2C-65AAE3415EDE}" type="slidenum">
              <a:rPr lang="en-US"/>
              <a:pPr>
                <a:defRPr/>
              </a:pPr>
              <a:t>‹#›</a:t>
            </a:fld>
            <a:endParaRPr lang="en-US"/>
          </a:p>
        </p:txBody>
      </p:sp>
    </p:spTree>
    <p:extLst>
      <p:ext uri="{BB962C8B-B14F-4D97-AF65-F5344CB8AC3E}">
        <p14:creationId xmlns:p14="http://schemas.microsoft.com/office/powerpoint/2010/main" val="6067937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vi-VN"/>
          </a:p>
        </p:txBody>
      </p:sp>
      <p:sp>
        <p:nvSpPr>
          <p:cNvPr id="3" name="Footer Placeholder 4"/>
          <p:cNvSpPr>
            <a:spLocks noGrp="1"/>
          </p:cNvSpPr>
          <p:nvPr>
            <p:ph type="ftr" sz="quarter" idx="11"/>
          </p:nvPr>
        </p:nvSpPr>
        <p:spPr/>
        <p:txBody>
          <a:bodyPr/>
          <a:lstStyle>
            <a:lvl1pPr>
              <a:defRPr/>
            </a:lvl1pPr>
          </a:lstStyle>
          <a:p>
            <a:pPr>
              <a:defRPr/>
            </a:pPr>
            <a:endParaRPr lang="vi-VN"/>
          </a:p>
        </p:txBody>
      </p:sp>
      <p:sp>
        <p:nvSpPr>
          <p:cNvPr id="4" name="Slide Number Placeholder 5"/>
          <p:cNvSpPr>
            <a:spLocks noGrp="1"/>
          </p:cNvSpPr>
          <p:nvPr>
            <p:ph type="sldNum" sz="quarter" idx="12"/>
          </p:nvPr>
        </p:nvSpPr>
        <p:spPr/>
        <p:txBody>
          <a:bodyPr/>
          <a:lstStyle>
            <a:lvl1pPr>
              <a:defRPr/>
            </a:lvl1pPr>
          </a:lstStyle>
          <a:p>
            <a:pPr>
              <a:defRPr/>
            </a:pPr>
            <a:fld id="{3825E6DD-C408-4F01-886C-60AD5542A136}" type="slidenum">
              <a:rPr lang="en-US"/>
              <a:pPr>
                <a:defRPr/>
              </a:pPr>
              <a:t>‹#›</a:t>
            </a:fld>
            <a:endParaRPr lang="en-US"/>
          </a:p>
        </p:txBody>
      </p:sp>
    </p:spTree>
    <p:extLst>
      <p:ext uri="{BB962C8B-B14F-4D97-AF65-F5344CB8AC3E}">
        <p14:creationId xmlns:p14="http://schemas.microsoft.com/office/powerpoint/2010/main" val="26532388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831" y="2209879"/>
            <a:ext cx="4848113" cy="1258493"/>
          </a:xfrm>
          <a:effectLst/>
        </p:spPr>
        <p:txBody>
          <a:bodyPr anchor="b"/>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6124740"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34356"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vi-VN"/>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C986BD30-5EE4-4661-BF0C-E216EFEE09A0}" type="slidenum">
              <a:rPr lang="en-US"/>
              <a:pPr>
                <a:defRPr/>
              </a:pPr>
              <a:t>‹#›</a:t>
            </a:fld>
            <a:endParaRPr lang="en-US"/>
          </a:p>
        </p:txBody>
      </p:sp>
    </p:spTree>
    <p:extLst>
      <p:ext uri="{BB962C8B-B14F-4D97-AF65-F5344CB8AC3E}">
        <p14:creationId xmlns:p14="http://schemas.microsoft.com/office/powerpoint/2010/main" val="509552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fontAlgn="base" hangingPunct="1">
              <a:spcBef>
                <a:spcPct val="0"/>
              </a:spcBef>
              <a:spcAft>
                <a:spcPct val="0"/>
              </a:spcAft>
              <a:defRPr/>
            </a:pPr>
            <a:endParaRPr lang="vi-VN" smtClean="0">
              <a:solidFill>
                <a:srgbClr val="FFFFFF"/>
              </a:solidFill>
              <a:latin typeface="Trebuchet MS" pitchFamily="34" charset="0"/>
            </a:endParaRPr>
          </a:p>
        </p:txBody>
      </p:sp>
      <p:sp>
        <p:nvSpPr>
          <p:cNvPr id="6" name="Rectangle 5"/>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fontAlgn="base" hangingPunct="1">
              <a:spcBef>
                <a:spcPct val="0"/>
              </a:spcBef>
              <a:spcAft>
                <a:spcPct val="0"/>
              </a:spcAft>
              <a:defRPr/>
            </a:pPr>
            <a:endParaRPr lang="vi-VN" smtClean="0">
              <a:solidFill>
                <a:srgbClr val="FFFFFF"/>
              </a:solidFill>
              <a:latin typeface="Trebuchet MS" pitchFamily="34" charset="0"/>
            </a:endParaRPr>
          </a:p>
        </p:txBody>
      </p:sp>
      <p:sp>
        <p:nvSpPr>
          <p:cNvPr id="7" name="Rectangle 6"/>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vi-VN">
              <a:solidFill>
                <a:srgbClr val="FFFFFF"/>
              </a:solidFill>
              <a:latin typeface="Trebuchet MS" pitchFamily="34" charset="0"/>
              <a:cs typeface="Arial" charset="0"/>
            </a:endParaRPr>
          </a:p>
        </p:txBody>
      </p:sp>
      <p:sp>
        <p:nvSpPr>
          <p:cNvPr id="8" name="Oval 7"/>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fontAlgn="base" hangingPunct="1">
              <a:spcBef>
                <a:spcPct val="0"/>
              </a:spcBef>
              <a:spcAft>
                <a:spcPct val="0"/>
              </a:spcAft>
              <a:defRPr/>
            </a:pPr>
            <a:endParaRPr lang="vi-VN" smtClean="0">
              <a:solidFill>
                <a:srgbClr val="FFFFFF"/>
              </a:solidFill>
              <a:latin typeface="Trebuchet MS" pitchFamily="34" charset="0"/>
            </a:endParaRPr>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69691" y="4464421"/>
            <a:ext cx="8511384" cy="1143000"/>
          </a:xfrm>
        </p:spPr>
        <p:txBody>
          <a:bodyPr anchor="b"/>
          <a:lstStyle>
            <a:lvl1pPr algn="l">
              <a:defRPr sz="4600" b="1"/>
            </a:lvl1pPr>
          </a:lstStyle>
          <a:p>
            <a:r>
              <a:rPr lang="en-US" smtClean="0"/>
              <a:t>Click to edit Master title style</a:t>
            </a:r>
            <a:endParaRPr lang="en-US" dirty="0"/>
          </a:p>
        </p:txBody>
      </p:sp>
      <p:sp>
        <p:nvSpPr>
          <p:cNvPr id="9" name="Date Placeholder 4"/>
          <p:cNvSpPr>
            <a:spLocks noGrp="1"/>
          </p:cNvSpPr>
          <p:nvPr>
            <p:ph type="dt" sz="half" idx="10"/>
          </p:nvPr>
        </p:nvSpPr>
        <p:spPr/>
        <p:txBody>
          <a:bodyPr/>
          <a:lstStyle>
            <a:lvl1pPr>
              <a:defRPr/>
            </a:lvl1pPr>
          </a:lstStyle>
          <a:p>
            <a:pPr>
              <a:defRPr/>
            </a:pPr>
            <a:endParaRPr lang="vi-VN"/>
          </a:p>
        </p:txBody>
      </p:sp>
      <p:sp>
        <p:nvSpPr>
          <p:cNvPr id="10" name="Footer Placeholder 5"/>
          <p:cNvSpPr>
            <a:spLocks noGrp="1"/>
          </p:cNvSpPr>
          <p:nvPr>
            <p:ph type="ftr" sz="quarter" idx="11"/>
          </p:nvPr>
        </p:nvSpPr>
        <p:spPr/>
        <p:txBody>
          <a:bodyPr/>
          <a:lstStyle>
            <a:lvl1pPr>
              <a:defRPr/>
            </a:lvl1pPr>
          </a:lstStyle>
          <a:p>
            <a:pPr>
              <a:defRPr/>
            </a:pPr>
            <a:endParaRPr lang="vi-VN"/>
          </a:p>
        </p:txBody>
      </p:sp>
      <p:sp>
        <p:nvSpPr>
          <p:cNvPr id="11" name="Slide Number Placeholder 6"/>
          <p:cNvSpPr>
            <a:spLocks noGrp="1"/>
          </p:cNvSpPr>
          <p:nvPr>
            <p:ph type="sldNum" sz="quarter" idx="12"/>
          </p:nvPr>
        </p:nvSpPr>
        <p:spPr/>
        <p:txBody>
          <a:bodyPr/>
          <a:lstStyle>
            <a:lvl1pPr>
              <a:defRPr/>
            </a:lvl1pPr>
          </a:lstStyle>
          <a:p>
            <a:pPr>
              <a:defRPr/>
            </a:pPr>
            <a:fld id="{5A76974D-F80D-4E89-9DF2-06A374474EFF}" type="slidenum">
              <a:rPr lang="en-US"/>
              <a:pPr>
                <a:defRPr/>
              </a:pPr>
              <a:t>‹#›</a:t>
            </a:fld>
            <a:endParaRPr lang="en-US"/>
          </a:p>
        </p:txBody>
      </p:sp>
    </p:spTree>
    <p:extLst>
      <p:ext uri="{BB962C8B-B14F-4D97-AF65-F5344CB8AC3E}">
        <p14:creationId xmlns:p14="http://schemas.microsoft.com/office/powerpoint/2010/main" val="1070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8B8BE9D-FB53-41D5-0C36-4F217746EAC7}"/>
              </a:ext>
            </a:extLst>
          </p:cNvPr>
          <p:cNvSpPr>
            <a:spLocks noGrp="1"/>
          </p:cNvSpPr>
          <p:nvPr>
            <p:ph type="dt" sz="half" idx="10"/>
          </p:nvPr>
        </p:nvSpPr>
        <p:spPr/>
        <p:txBody>
          <a:bodyPr/>
          <a:lstStyle/>
          <a:p>
            <a:fld id="{4F82C49D-3A19-4001-9C70-4E4637B6C3C5}" type="datetimeFigureOut">
              <a:rPr lang="en-US" smtClean="0"/>
              <a:t>11/12/2024</a:t>
            </a:fld>
            <a:endParaRPr lang="en-US"/>
          </a:p>
        </p:txBody>
      </p:sp>
      <p:sp>
        <p:nvSpPr>
          <p:cNvPr id="3" name="Footer Placeholder 2">
            <a:extLst>
              <a:ext uri="{FF2B5EF4-FFF2-40B4-BE49-F238E27FC236}">
                <a16:creationId xmlns:a16="http://schemas.microsoft.com/office/drawing/2014/main" xmlns="" id="{863C27E7-EBFB-81BD-E39D-5D9AC4C4E8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92CFCC9-09BD-E34D-E41C-50AF3AF633F5}"/>
              </a:ext>
            </a:extLst>
          </p:cNvPr>
          <p:cNvSpPr>
            <a:spLocks noGrp="1"/>
          </p:cNvSpPr>
          <p:nvPr>
            <p:ph type="sldNum" sz="quarter" idx="12"/>
          </p:nvPr>
        </p:nvSpPr>
        <p:spPr/>
        <p:txBody>
          <a:bodyPr/>
          <a:lstStyle/>
          <a:p>
            <a:fld id="{EBF22B44-E2D8-45F1-919F-9D546B7262C2}" type="slidenum">
              <a:rPr lang="en-US" smtClean="0"/>
              <a:t>‹#›</a:t>
            </a:fld>
            <a:endParaRPr lang="en-US"/>
          </a:p>
        </p:txBody>
      </p:sp>
    </p:spTree>
    <p:extLst>
      <p:ext uri="{BB962C8B-B14F-4D97-AF65-F5344CB8AC3E}">
        <p14:creationId xmlns:p14="http://schemas.microsoft.com/office/powerpoint/2010/main" val="21592851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23E590B9-93A7-405C-8BCE-81F5A2A5F4B8}" type="slidenum">
              <a:rPr lang="en-US"/>
              <a:pPr>
                <a:defRPr/>
              </a:pPr>
              <a:t>‹#›</a:t>
            </a:fld>
            <a:endParaRPr lang="en-US"/>
          </a:p>
        </p:txBody>
      </p:sp>
    </p:spTree>
    <p:extLst>
      <p:ext uri="{BB962C8B-B14F-4D97-AF65-F5344CB8AC3E}">
        <p14:creationId xmlns:p14="http://schemas.microsoft.com/office/powerpoint/2010/main" val="263678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96"/>
            <a:ext cx="27432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432204" y="731598"/>
            <a:ext cx="6439049"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AFCC4777-C1C4-4A0E-B412-95ECD2E41201}" type="slidenum">
              <a:rPr lang="en-US"/>
              <a:pPr>
                <a:defRPr/>
              </a:pPr>
              <a:t>‹#›</a:t>
            </a:fld>
            <a:endParaRPr lang="en-US"/>
          </a:p>
        </p:txBody>
      </p:sp>
    </p:spTree>
    <p:extLst>
      <p:ext uri="{BB962C8B-B14F-4D97-AF65-F5344CB8AC3E}">
        <p14:creationId xmlns:p14="http://schemas.microsoft.com/office/powerpoint/2010/main" val="13484863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fontAlgn="base" hangingPunct="1">
              <a:spcBef>
                <a:spcPct val="0"/>
              </a:spcBef>
              <a:spcAft>
                <a:spcPct val="0"/>
              </a:spcAft>
              <a:defRPr/>
            </a:pPr>
            <a:endParaRPr lang="vi-VN" smtClean="0">
              <a:solidFill>
                <a:srgbClr val="FFFFFF"/>
              </a:solidFill>
              <a:latin typeface="Trebuchet MS" pitchFamily="34" charset="0"/>
            </a:endParaRPr>
          </a:p>
        </p:txBody>
      </p:sp>
      <p:sp>
        <p:nvSpPr>
          <p:cNvPr id="5" name="Rectangle 4"/>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fontAlgn="base" hangingPunct="1">
              <a:spcBef>
                <a:spcPct val="0"/>
              </a:spcBef>
              <a:spcAft>
                <a:spcPct val="0"/>
              </a:spcAft>
              <a:defRPr/>
            </a:pPr>
            <a:endParaRPr lang="vi-VN" smtClean="0">
              <a:solidFill>
                <a:srgbClr val="FFFFFF"/>
              </a:solidFill>
              <a:latin typeface="Trebuchet MS" pitchFamily="34" charset="0"/>
            </a:endParaRPr>
          </a:p>
        </p:txBody>
      </p:sp>
      <p:sp>
        <p:nvSpPr>
          <p:cNvPr id="6" name="Rectangle 5"/>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vi-VN">
              <a:solidFill>
                <a:srgbClr val="FFFFFF"/>
              </a:solidFill>
              <a:latin typeface="Trebuchet MS" pitchFamily="34" charset="0"/>
              <a:cs typeface="Arial" charset="0"/>
            </a:endParaRPr>
          </a:p>
        </p:txBody>
      </p:sp>
      <p:sp>
        <p:nvSpPr>
          <p:cNvPr id="7" name="Oval 6"/>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fontAlgn="base" hangingPunct="1">
              <a:spcBef>
                <a:spcPct val="0"/>
              </a:spcBef>
              <a:spcAft>
                <a:spcPct val="0"/>
              </a:spcAft>
              <a:defRPr/>
            </a:pPr>
            <a:endParaRPr lang="vi-VN" smtClean="0">
              <a:solidFill>
                <a:srgbClr val="FFFFFF"/>
              </a:solidFill>
              <a:latin typeface="Trebuchet MS" pitchFamily="34" charset="0"/>
            </a:endParaRPr>
          </a:p>
        </p:txBody>
      </p:sp>
      <p:sp>
        <p:nvSpPr>
          <p:cNvPr id="3" name="Subtitle 2"/>
          <p:cNvSpPr>
            <a:spLocks noGrp="1"/>
          </p:cNvSpPr>
          <p:nvPr>
            <p:ph type="subTitle" idx="1"/>
          </p:nvPr>
        </p:nvSpPr>
        <p:spPr>
          <a:xfrm>
            <a:off x="1965060" y="5052616"/>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1090155" y="3132290"/>
            <a:ext cx="9567135" cy="1793167"/>
          </a:xfrm>
          <a:effectLst/>
        </p:spPr>
        <p:txBody>
          <a:bodyPr/>
          <a:lstStyle>
            <a:lvl1pPr marL="640080" indent="-457200" algn="l">
              <a:defRPr sz="5400"/>
            </a:lvl1pPr>
          </a:lstStyle>
          <a:p>
            <a:r>
              <a:rPr lang="en-US" smtClean="0"/>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pPr>
              <a:defRPr/>
            </a:pPr>
            <a:endParaRPr lang="vi-VN"/>
          </a:p>
        </p:txBody>
      </p:sp>
      <p:sp>
        <p:nvSpPr>
          <p:cNvPr id="9" name="Footer Placeholder 4"/>
          <p:cNvSpPr>
            <a:spLocks noGrp="1"/>
          </p:cNvSpPr>
          <p:nvPr>
            <p:ph type="ftr" sz="quarter" idx="11"/>
          </p:nvPr>
        </p:nvSpPr>
        <p:spPr/>
        <p:txBody>
          <a:bodyPr/>
          <a:lstStyle>
            <a:lvl1pPr>
              <a:defRPr/>
            </a:lvl1pPr>
          </a:lstStyle>
          <a:p>
            <a:pPr>
              <a:defRPr/>
            </a:pPr>
            <a:endParaRPr lang="vi-VN"/>
          </a:p>
        </p:txBody>
      </p:sp>
      <p:sp>
        <p:nvSpPr>
          <p:cNvPr id="10" name="Slide Number Placeholder 5"/>
          <p:cNvSpPr>
            <a:spLocks noGrp="1"/>
          </p:cNvSpPr>
          <p:nvPr>
            <p:ph type="sldNum" sz="quarter" idx="12"/>
          </p:nvPr>
        </p:nvSpPr>
        <p:spPr/>
        <p:txBody>
          <a:bodyPr/>
          <a:lstStyle>
            <a:lvl1pPr>
              <a:defRPr/>
            </a:lvl1pPr>
          </a:lstStyle>
          <a:p>
            <a:pPr>
              <a:defRPr/>
            </a:pPr>
            <a:fld id="{AFD58ED3-FCF5-4482-97FB-79F162951564}" type="slidenum">
              <a:rPr lang="en-US"/>
              <a:pPr>
                <a:defRPr/>
              </a:pPr>
              <a:t>‹#›</a:t>
            </a:fld>
            <a:endParaRPr lang="en-US"/>
          </a:p>
        </p:txBody>
      </p:sp>
    </p:spTree>
    <p:extLst>
      <p:ext uri="{BB962C8B-B14F-4D97-AF65-F5344CB8AC3E}">
        <p14:creationId xmlns:p14="http://schemas.microsoft.com/office/powerpoint/2010/main" val="23743293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4"/>
          </p:nvPr>
        </p:nvSpPr>
        <p:spPr/>
        <p:txBody>
          <a:bodyPr/>
          <a:lstStyle>
            <a:lvl1pPr>
              <a:defRPr/>
            </a:lvl1pPr>
          </a:lstStyle>
          <a:p>
            <a:pPr>
              <a:defRPr/>
            </a:pPr>
            <a:endParaRPr lang="vi-VN"/>
          </a:p>
        </p:txBody>
      </p:sp>
      <p:sp>
        <p:nvSpPr>
          <p:cNvPr id="5" name="Footer Placeholder 4"/>
          <p:cNvSpPr>
            <a:spLocks noGrp="1"/>
          </p:cNvSpPr>
          <p:nvPr>
            <p:ph type="ftr" sz="quarter" idx="15"/>
          </p:nvPr>
        </p:nvSpPr>
        <p:spPr/>
        <p:txBody>
          <a:bodyPr/>
          <a:lstStyle>
            <a:lvl1pPr>
              <a:defRPr/>
            </a:lvl1pPr>
          </a:lstStyle>
          <a:p>
            <a:pPr>
              <a:defRPr/>
            </a:pPr>
            <a:endParaRPr lang="vi-VN"/>
          </a:p>
        </p:txBody>
      </p:sp>
      <p:sp>
        <p:nvSpPr>
          <p:cNvPr id="6" name="Slide Number Placeholder 5"/>
          <p:cNvSpPr>
            <a:spLocks noGrp="1"/>
          </p:cNvSpPr>
          <p:nvPr>
            <p:ph type="sldNum" sz="quarter" idx="16"/>
          </p:nvPr>
        </p:nvSpPr>
        <p:spPr/>
        <p:txBody>
          <a:bodyPr/>
          <a:lstStyle>
            <a:lvl1pPr>
              <a:defRPr/>
            </a:lvl1pPr>
          </a:lstStyle>
          <a:p>
            <a:pPr>
              <a:defRPr/>
            </a:pPr>
            <a:fld id="{E0872813-4ECC-47DF-93D8-DCC97FA1C60E}" type="slidenum">
              <a:rPr lang="en-US"/>
              <a:pPr>
                <a:defRPr/>
              </a:pPr>
              <a:t>‹#›</a:t>
            </a:fld>
            <a:endParaRPr lang="en-US"/>
          </a:p>
        </p:txBody>
      </p:sp>
    </p:spTree>
    <p:extLst>
      <p:ext uri="{BB962C8B-B14F-4D97-AF65-F5344CB8AC3E}">
        <p14:creationId xmlns:p14="http://schemas.microsoft.com/office/powerpoint/2010/main" val="21591378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fontAlgn="base" hangingPunct="1">
              <a:spcBef>
                <a:spcPct val="0"/>
              </a:spcBef>
              <a:spcAft>
                <a:spcPct val="0"/>
              </a:spcAft>
              <a:defRPr/>
            </a:pPr>
            <a:endParaRPr lang="vi-VN" smtClean="0">
              <a:solidFill>
                <a:srgbClr val="FFFFFF"/>
              </a:solidFill>
              <a:latin typeface="Trebuchet MS" pitchFamily="34" charset="0"/>
            </a:endParaRPr>
          </a:p>
        </p:txBody>
      </p:sp>
      <p:sp>
        <p:nvSpPr>
          <p:cNvPr id="5" name="Rectangle 4"/>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fontAlgn="base" hangingPunct="1">
              <a:spcBef>
                <a:spcPct val="0"/>
              </a:spcBef>
              <a:spcAft>
                <a:spcPct val="0"/>
              </a:spcAft>
              <a:defRPr/>
            </a:pPr>
            <a:endParaRPr lang="vi-VN" smtClean="0">
              <a:solidFill>
                <a:srgbClr val="FFFFFF"/>
              </a:solidFill>
              <a:latin typeface="Trebuchet MS" pitchFamily="34" charset="0"/>
            </a:endParaRPr>
          </a:p>
        </p:txBody>
      </p:sp>
      <p:sp>
        <p:nvSpPr>
          <p:cNvPr id="6" name="Rectangle 5"/>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vi-VN">
              <a:solidFill>
                <a:srgbClr val="FFFFFF"/>
              </a:solidFill>
              <a:latin typeface="Trebuchet MS" pitchFamily="34" charset="0"/>
              <a:cs typeface="Arial" charset="0"/>
            </a:endParaRPr>
          </a:p>
        </p:txBody>
      </p:sp>
      <p:sp>
        <p:nvSpPr>
          <p:cNvPr id="7" name="Oval 6"/>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fontAlgn="base" hangingPunct="1">
              <a:spcBef>
                <a:spcPct val="0"/>
              </a:spcBef>
              <a:spcAft>
                <a:spcPct val="0"/>
              </a:spcAft>
              <a:defRPr/>
            </a:pPr>
            <a:endParaRPr lang="vi-VN" smtClean="0">
              <a:solidFill>
                <a:srgbClr val="FFFFFF"/>
              </a:solidFill>
              <a:latin typeface="Trebuchet MS" pitchFamily="34" charset="0"/>
            </a:endParaRPr>
          </a:p>
        </p:txBody>
      </p:sp>
      <p:sp>
        <p:nvSpPr>
          <p:cNvPr id="2" name="Title 1"/>
          <p:cNvSpPr>
            <a:spLocks noGrp="1"/>
          </p:cNvSpPr>
          <p:nvPr>
            <p:ph type="title"/>
          </p:nvPr>
        </p:nvSpPr>
        <p:spPr>
          <a:xfrm>
            <a:off x="2710929" y="2172648"/>
            <a:ext cx="7955555"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696585" y="4607511"/>
            <a:ext cx="7960659"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0"/>
          </p:nvPr>
        </p:nvSpPr>
        <p:spPr/>
        <p:txBody>
          <a:bodyPr/>
          <a:lstStyle>
            <a:lvl1pPr>
              <a:defRPr/>
            </a:lvl1pPr>
          </a:lstStyle>
          <a:p>
            <a:pPr>
              <a:defRPr/>
            </a:pPr>
            <a:endParaRPr lang="vi-VN"/>
          </a:p>
        </p:txBody>
      </p:sp>
      <p:sp>
        <p:nvSpPr>
          <p:cNvPr id="9" name="Footer Placeholder 4"/>
          <p:cNvSpPr>
            <a:spLocks noGrp="1"/>
          </p:cNvSpPr>
          <p:nvPr>
            <p:ph type="ftr" sz="quarter" idx="11"/>
          </p:nvPr>
        </p:nvSpPr>
        <p:spPr/>
        <p:txBody>
          <a:bodyPr/>
          <a:lstStyle>
            <a:lvl1pPr>
              <a:defRPr/>
            </a:lvl1pPr>
          </a:lstStyle>
          <a:p>
            <a:pPr>
              <a:defRPr/>
            </a:pPr>
            <a:endParaRPr lang="vi-VN"/>
          </a:p>
        </p:txBody>
      </p:sp>
      <p:sp>
        <p:nvSpPr>
          <p:cNvPr id="10" name="Slide Number Placeholder 5"/>
          <p:cNvSpPr>
            <a:spLocks noGrp="1"/>
          </p:cNvSpPr>
          <p:nvPr>
            <p:ph type="sldNum" sz="quarter" idx="12"/>
          </p:nvPr>
        </p:nvSpPr>
        <p:spPr/>
        <p:txBody>
          <a:bodyPr/>
          <a:lstStyle>
            <a:lvl1pPr>
              <a:defRPr/>
            </a:lvl1pPr>
          </a:lstStyle>
          <a:p>
            <a:pPr>
              <a:defRPr/>
            </a:pPr>
            <a:fld id="{BCFF7BE7-DD23-4803-AED9-AEED535F84F2}" type="slidenum">
              <a:rPr lang="en-US"/>
              <a:pPr>
                <a:defRPr/>
              </a:pPr>
              <a:t>‹#›</a:t>
            </a:fld>
            <a:endParaRPr lang="en-US"/>
          </a:p>
        </p:txBody>
      </p:sp>
    </p:spTree>
    <p:extLst>
      <p:ext uri="{BB962C8B-B14F-4D97-AF65-F5344CB8AC3E}">
        <p14:creationId xmlns:p14="http://schemas.microsoft.com/office/powerpoint/2010/main" val="29041170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523999" y="731519"/>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6193536" y="731520"/>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5"/>
          </p:nvPr>
        </p:nvSpPr>
        <p:spPr/>
        <p:txBody>
          <a:bodyPr/>
          <a:lstStyle>
            <a:lvl1pPr>
              <a:defRPr/>
            </a:lvl1pPr>
          </a:lstStyle>
          <a:p>
            <a:pPr>
              <a:defRPr/>
            </a:pPr>
            <a:endParaRPr lang="vi-VN"/>
          </a:p>
        </p:txBody>
      </p:sp>
      <p:sp>
        <p:nvSpPr>
          <p:cNvPr id="6" name="Footer Placeholder 4"/>
          <p:cNvSpPr>
            <a:spLocks noGrp="1"/>
          </p:cNvSpPr>
          <p:nvPr>
            <p:ph type="ftr" sz="quarter" idx="16"/>
          </p:nvPr>
        </p:nvSpPr>
        <p:spPr/>
        <p:txBody>
          <a:bodyPr/>
          <a:lstStyle>
            <a:lvl1pPr>
              <a:defRPr/>
            </a:lvl1pPr>
          </a:lstStyle>
          <a:p>
            <a:pPr>
              <a:defRPr/>
            </a:pPr>
            <a:endParaRPr lang="vi-VN"/>
          </a:p>
        </p:txBody>
      </p:sp>
      <p:sp>
        <p:nvSpPr>
          <p:cNvPr id="7" name="Slide Number Placeholder 5"/>
          <p:cNvSpPr>
            <a:spLocks noGrp="1"/>
          </p:cNvSpPr>
          <p:nvPr>
            <p:ph type="sldNum" sz="quarter" idx="17"/>
          </p:nvPr>
        </p:nvSpPr>
        <p:spPr/>
        <p:txBody>
          <a:bodyPr/>
          <a:lstStyle>
            <a:lvl1pPr>
              <a:defRPr/>
            </a:lvl1pPr>
          </a:lstStyle>
          <a:p>
            <a:pPr>
              <a:defRPr/>
            </a:pPr>
            <a:fld id="{734AECA0-8525-46E5-8E4B-B9E7CA8D03E4}" type="slidenum">
              <a:rPr lang="en-US"/>
              <a:pPr>
                <a:defRPr/>
              </a:pPr>
              <a:t>‹#›</a:t>
            </a:fld>
            <a:endParaRPr lang="en-US"/>
          </a:p>
        </p:txBody>
      </p:sp>
    </p:spTree>
    <p:extLst>
      <p:ext uri="{BB962C8B-B14F-4D97-AF65-F5344CB8AC3E}">
        <p14:creationId xmlns:p14="http://schemas.microsoft.com/office/powerpoint/2010/main" val="42227385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pPr>
              <a:defRPr/>
            </a:pPr>
            <a:endParaRPr lang="vi-VN"/>
          </a:p>
        </p:txBody>
      </p:sp>
      <p:sp>
        <p:nvSpPr>
          <p:cNvPr id="8" name="Footer Placeholder 4"/>
          <p:cNvSpPr>
            <a:spLocks noGrp="1"/>
          </p:cNvSpPr>
          <p:nvPr>
            <p:ph type="ftr" sz="quarter" idx="11"/>
          </p:nvPr>
        </p:nvSpPr>
        <p:spPr/>
        <p:txBody>
          <a:bodyPr/>
          <a:lstStyle>
            <a:lvl1pPr>
              <a:defRPr/>
            </a:lvl1pPr>
          </a:lstStyle>
          <a:p>
            <a:pPr>
              <a:defRPr/>
            </a:pPr>
            <a:endParaRPr lang="vi-VN"/>
          </a:p>
        </p:txBody>
      </p:sp>
      <p:sp>
        <p:nvSpPr>
          <p:cNvPr id="9" name="Slide Number Placeholder 5"/>
          <p:cNvSpPr>
            <a:spLocks noGrp="1"/>
          </p:cNvSpPr>
          <p:nvPr>
            <p:ph type="sldNum" sz="quarter" idx="12"/>
          </p:nvPr>
        </p:nvSpPr>
        <p:spPr/>
        <p:txBody>
          <a:bodyPr/>
          <a:lstStyle>
            <a:lvl1pPr>
              <a:defRPr/>
            </a:lvl1pPr>
          </a:lstStyle>
          <a:p>
            <a:pPr>
              <a:defRPr/>
            </a:pPr>
            <a:fld id="{8770E723-72CA-4278-AA3B-0FAF63033640}" type="slidenum">
              <a:rPr lang="en-US"/>
              <a:pPr>
                <a:defRPr/>
              </a:pPr>
              <a:t>‹#›</a:t>
            </a:fld>
            <a:endParaRPr lang="en-US"/>
          </a:p>
        </p:txBody>
      </p:sp>
    </p:spTree>
    <p:extLst>
      <p:ext uri="{BB962C8B-B14F-4D97-AF65-F5344CB8AC3E}">
        <p14:creationId xmlns:p14="http://schemas.microsoft.com/office/powerpoint/2010/main" val="27327663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vi-VN"/>
          </a:p>
        </p:txBody>
      </p:sp>
      <p:sp>
        <p:nvSpPr>
          <p:cNvPr id="4" name="Footer Placeholder 4"/>
          <p:cNvSpPr>
            <a:spLocks noGrp="1"/>
          </p:cNvSpPr>
          <p:nvPr>
            <p:ph type="ftr" sz="quarter" idx="11"/>
          </p:nvPr>
        </p:nvSpPr>
        <p:spPr/>
        <p:txBody>
          <a:bodyPr/>
          <a:lstStyle>
            <a:lvl1pPr>
              <a:defRPr/>
            </a:lvl1pPr>
          </a:lstStyle>
          <a:p>
            <a:pPr>
              <a:defRPr/>
            </a:pPr>
            <a:endParaRPr lang="vi-VN"/>
          </a:p>
        </p:txBody>
      </p:sp>
      <p:sp>
        <p:nvSpPr>
          <p:cNvPr id="5" name="Slide Number Placeholder 5"/>
          <p:cNvSpPr>
            <a:spLocks noGrp="1"/>
          </p:cNvSpPr>
          <p:nvPr>
            <p:ph type="sldNum" sz="quarter" idx="12"/>
          </p:nvPr>
        </p:nvSpPr>
        <p:spPr/>
        <p:txBody>
          <a:bodyPr/>
          <a:lstStyle>
            <a:lvl1pPr>
              <a:defRPr/>
            </a:lvl1pPr>
          </a:lstStyle>
          <a:p>
            <a:pPr>
              <a:defRPr/>
            </a:pPr>
            <a:fld id="{23D0ADA9-028D-45A5-BA2C-65AAE3415EDE}" type="slidenum">
              <a:rPr lang="en-US"/>
              <a:pPr>
                <a:defRPr/>
              </a:pPr>
              <a:t>‹#›</a:t>
            </a:fld>
            <a:endParaRPr lang="en-US"/>
          </a:p>
        </p:txBody>
      </p:sp>
    </p:spTree>
    <p:extLst>
      <p:ext uri="{BB962C8B-B14F-4D97-AF65-F5344CB8AC3E}">
        <p14:creationId xmlns:p14="http://schemas.microsoft.com/office/powerpoint/2010/main" val="18868361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vi-VN"/>
          </a:p>
        </p:txBody>
      </p:sp>
      <p:sp>
        <p:nvSpPr>
          <p:cNvPr id="3" name="Footer Placeholder 4"/>
          <p:cNvSpPr>
            <a:spLocks noGrp="1"/>
          </p:cNvSpPr>
          <p:nvPr>
            <p:ph type="ftr" sz="quarter" idx="11"/>
          </p:nvPr>
        </p:nvSpPr>
        <p:spPr/>
        <p:txBody>
          <a:bodyPr/>
          <a:lstStyle>
            <a:lvl1pPr>
              <a:defRPr/>
            </a:lvl1pPr>
          </a:lstStyle>
          <a:p>
            <a:pPr>
              <a:defRPr/>
            </a:pPr>
            <a:endParaRPr lang="vi-VN"/>
          </a:p>
        </p:txBody>
      </p:sp>
      <p:sp>
        <p:nvSpPr>
          <p:cNvPr id="4" name="Slide Number Placeholder 5"/>
          <p:cNvSpPr>
            <a:spLocks noGrp="1"/>
          </p:cNvSpPr>
          <p:nvPr>
            <p:ph type="sldNum" sz="quarter" idx="12"/>
          </p:nvPr>
        </p:nvSpPr>
        <p:spPr/>
        <p:txBody>
          <a:bodyPr/>
          <a:lstStyle>
            <a:lvl1pPr>
              <a:defRPr/>
            </a:lvl1pPr>
          </a:lstStyle>
          <a:p>
            <a:pPr>
              <a:defRPr/>
            </a:pPr>
            <a:fld id="{3825E6DD-C408-4F01-886C-60AD5542A136}" type="slidenum">
              <a:rPr lang="en-US"/>
              <a:pPr>
                <a:defRPr/>
              </a:pPr>
              <a:t>‹#›</a:t>
            </a:fld>
            <a:endParaRPr lang="en-US"/>
          </a:p>
        </p:txBody>
      </p:sp>
    </p:spTree>
    <p:extLst>
      <p:ext uri="{BB962C8B-B14F-4D97-AF65-F5344CB8AC3E}">
        <p14:creationId xmlns:p14="http://schemas.microsoft.com/office/powerpoint/2010/main" val="9849936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831" y="2209871"/>
            <a:ext cx="4848113" cy="1258493"/>
          </a:xfrm>
          <a:effectLst/>
        </p:spPr>
        <p:txBody>
          <a:bodyPr anchor="b"/>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6124734"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34356"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vi-VN"/>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C986BD30-5EE4-4661-BF0C-E216EFEE09A0}" type="slidenum">
              <a:rPr lang="en-US"/>
              <a:pPr>
                <a:defRPr/>
              </a:pPr>
              <a:t>‹#›</a:t>
            </a:fld>
            <a:endParaRPr lang="en-US"/>
          </a:p>
        </p:txBody>
      </p:sp>
    </p:spTree>
    <p:extLst>
      <p:ext uri="{BB962C8B-B14F-4D97-AF65-F5344CB8AC3E}">
        <p14:creationId xmlns:p14="http://schemas.microsoft.com/office/powerpoint/2010/main" val="3340267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2D80B2-7627-1FAB-9F10-5E1BB0A48A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9786647-A8C6-939C-16BA-18EA8D2A788B}"/>
              </a:ext>
            </a:extLst>
          </p:cNvPr>
          <p:cNvSpPr>
            <a:spLocks noGrp="1"/>
          </p:cNvSpPr>
          <p:nvPr>
            <p:ph idx="1"/>
          </p:nvPr>
        </p:nvSpPr>
        <p:spPr>
          <a:xfrm>
            <a:off x="5183188" y="98750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DBA9326-343B-FF1D-005F-070C12F59B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4B163B9-0B00-C1D3-AF46-E0B7FC69C7D4}"/>
              </a:ext>
            </a:extLst>
          </p:cNvPr>
          <p:cNvSpPr>
            <a:spLocks noGrp="1"/>
          </p:cNvSpPr>
          <p:nvPr>
            <p:ph type="dt" sz="half" idx="10"/>
          </p:nvPr>
        </p:nvSpPr>
        <p:spPr/>
        <p:txBody>
          <a:bodyPr/>
          <a:lstStyle/>
          <a:p>
            <a:fld id="{4F82C49D-3A19-4001-9C70-4E4637B6C3C5}" type="datetimeFigureOut">
              <a:rPr lang="en-US" smtClean="0"/>
              <a:t>11/12/2024</a:t>
            </a:fld>
            <a:endParaRPr lang="en-US"/>
          </a:p>
        </p:txBody>
      </p:sp>
      <p:sp>
        <p:nvSpPr>
          <p:cNvPr id="6" name="Footer Placeholder 5">
            <a:extLst>
              <a:ext uri="{FF2B5EF4-FFF2-40B4-BE49-F238E27FC236}">
                <a16:creationId xmlns:a16="http://schemas.microsoft.com/office/drawing/2014/main" xmlns="" id="{94CE4D8F-1C3F-1103-BA10-6509C144C1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714B694-29C2-BE19-C5C6-6930A44BE398}"/>
              </a:ext>
            </a:extLst>
          </p:cNvPr>
          <p:cNvSpPr>
            <a:spLocks noGrp="1"/>
          </p:cNvSpPr>
          <p:nvPr>
            <p:ph type="sldNum" sz="quarter" idx="12"/>
          </p:nvPr>
        </p:nvSpPr>
        <p:spPr/>
        <p:txBody>
          <a:bodyPr/>
          <a:lstStyle/>
          <a:p>
            <a:fld id="{EBF22B44-E2D8-45F1-919F-9D546B7262C2}" type="slidenum">
              <a:rPr lang="en-US" smtClean="0"/>
              <a:t>‹#›</a:t>
            </a:fld>
            <a:endParaRPr lang="en-US"/>
          </a:p>
        </p:txBody>
      </p:sp>
    </p:spTree>
    <p:extLst>
      <p:ext uri="{BB962C8B-B14F-4D97-AF65-F5344CB8AC3E}">
        <p14:creationId xmlns:p14="http://schemas.microsoft.com/office/powerpoint/2010/main" val="1618162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fontAlgn="base" hangingPunct="1">
              <a:spcBef>
                <a:spcPct val="0"/>
              </a:spcBef>
              <a:spcAft>
                <a:spcPct val="0"/>
              </a:spcAft>
              <a:defRPr/>
            </a:pPr>
            <a:endParaRPr lang="vi-VN" smtClean="0">
              <a:solidFill>
                <a:srgbClr val="FFFFFF"/>
              </a:solidFill>
              <a:latin typeface="Trebuchet MS" pitchFamily="34" charset="0"/>
            </a:endParaRPr>
          </a:p>
        </p:txBody>
      </p:sp>
      <p:sp>
        <p:nvSpPr>
          <p:cNvPr id="6" name="Rectangle 5"/>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fontAlgn="base" hangingPunct="1">
              <a:spcBef>
                <a:spcPct val="0"/>
              </a:spcBef>
              <a:spcAft>
                <a:spcPct val="0"/>
              </a:spcAft>
              <a:defRPr/>
            </a:pPr>
            <a:endParaRPr lang="vi-VN" smtClean="0">
              <a:solidFill>
                <a:srgbClr val="FFFFFF"/>
              </a:solidFill>
              <a:latin typeface="Trebuchet MS" pitchFamily="34" charset="0"/>
            </a:endParaRPr>
          </a:p>
        </p:txBody>
      </p:sp>
      <p:sp>
        <p:nvSpPr>
          <p:cNvPr id="7" name="Rectangle 6"/>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vi-VN">
              <a:solidFill>
                <a:srgbClr val="FFFFFF"/>
              </a:solidFill>
              <a:latin typeface="Trebuchet MS" pitchFamily="34" charset="0"/>
              <a:cs typeface="Arial" charset="0"/>
            </a:endParaRPr>
          </a:p>
        </p:txBody>
      </p:sp>
      <p:sp>
        <p:nvSpPr>
          <p:cNvPr id="8" name="Oval 7"/>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fontAlgn="base" hangingPunct="1">
              <a:spcBef>
                <a:spcPct val="0"/>
              </a:spcBef>
              <a:spcAft>
                <a:spcPct val="0"/>
              </a:spcAft>
              <a:defRPr/>
            </a:pPr>
            <a:endParaRPr lang="vi-VN" smtClean="0">
              <a:solidFill>
                <a:srgbClr val="FFFFFF"/>
              </a:solidFill>
              <a:latin typeface="Trebuchet MS" pitchFamily="34" charset="0"/>
            </a:endParaRPr>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69691" y="4464421"/>
            <a:ext cx="8511384" cy="1143000"/>
          </a:xfrm>
        </p:spPr>
        <p:txBody>
          <a:bodyPr anchor="b"/>
          <a:lstStyle>
            <a:lvl1pPr algn="l">
              <a:defRPr sz="4600" b="1"/>
            </a:lvl1pPr>
          </a:lstStyle>
          <a:p>
            <a:r>
              <a:rPr lang="en-US" smtClean="0"/>
              <a:t>Click to edit Master title style</a:t>
            </a:r>
            <a:endParaRPr lang="en-US" dirty="0"/>
          </a:p>
        </p:txBody>
      </p:sp>
      <p:sp>
        <p:nvSpPr>
          <p:cNvPr id="9" name="Date Placeholder 4"/>
          <p:cNvSpPr>
            <a:spLocks noGrp="1"/>
          </p:cNvSpPr>
          <p:nvPr>
            <p:ph type="dt" sz="half" idx="10"/>
          </p:nvPr>
        </p:nvSpPr>
        <p:spPr/>
        <p:txBody>
          <a:bodyPr/>
          <a:lstStyle>
            <a:lvl1pPr>
              <a:defRPr/>
            </a:lvl1pPr>
          </a:lstStyle>
          <a:p>
            <a:pPr>
              <a:defRPr/>
            </a:pPr>
            <a:endParaRPr lang="vi-VN"/>
          </a:p>
        </p:txBody>
      </p:sp>
      <p:sp>
        <p:nvSpPr>
          <p:cNvPr id="10" name="Footer Placeholder 5"/>
          <p:cNvSpPr>
            <a:spLocks noGrp="1"/>
          </p:cNvSpPr>
          <p:nvPr>
            <p:ph type="ftr" sz="quarter" idx="11"/>
          </p:nvPr>
        </p:nvSpPr>
        <p:spPr/>
        <p:txBody>
          <a:bodyPr/>
          <a:lstStyle>
            <a:lvl1pPr>
              <a:defRPr/>
            </a:lvl1pPr>
          </a:lstStyle>
          <a:p>
            <a:pPr>
              <a:defRPr/>
            </a:pPr>
            <a:endParaRPr lang="vi-VN"/>
          </a:p>
        </p:txBody>
      </p:sp>
      <p:sp>
        <p:nvSpPr>
          <p:cNvPr id="11" name="Slide Number Placeholder 6"/>
          <p:cNvSpPr>
            <a:spLocks noGrp="1"/>
          </p:cNvSpPr>
          <p:nvPr>
            <p:ph type="sldNum" sz="quarter" idx="12"/>
          </p:nvPr>
        </p:nvSpPr>
        <p:spPr/>
        <p:txBody>
          <a:bodyPr/>
          <a:lstStyle>
            <a:lvl1pPr>
              <a:defRPr/>
            </a:lvl1pPr>
          </a:lstStyle>
          <a:p>
            <a:pPr>
              <a:defRPr/>
            </a:pPr>
            <a:fld id="{5A76974D-F80D-4E89-9DF2-06A374474EFF}" type="slidenum">
              <a:rPr lang="en-US"/>
              <a:pPr>
                <a:defRPr/>
              </a:pPr>
              <a:t>‹#›</a:t>
            </a:fld>
            <a:endParaRPr lang="en-US"/>
          </a:p>
        </p:txBody>
      </p:sp>
    </p:spTree>
    <p:extLst>
      <p:ext uri="{BB962C8B-B14F-4D97-AF65-F5344CB8AC3E}">
        <p14:creationId xmlns:p14="http://schemas.microsoft.com/office/powerpoint/2010/main" val="27066033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23E590B9-93A7-405C-8BCE-81F5A2A5F4B8}" type="slidenum">
              <a:rPr lang="en-US"/>
              <a:pPr>
                <a:defRPr/>
              </a:pPr>
              <a:t>‹#›</a:t>
            </a:fld>
            <a:endParaRPr lang="en-US"/>
          </a:p>
        </p:txBody>
      </p:sp>
    </p:spTree>
    <p:extLst>
      <p:ext uri="{BB962C8B-B14F-4D97-AF65-F5344CB8AC3E}">
        <p14:creationId xmlns:p14="http://schemas.microsoft.com/office/powerpoint/2010/main" val="31496427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88"/>
            <a:ext cx="27432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432198" y="731590"/>
            <a:ext cx="6439049"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AFCC4777-C1C4-4A0E-B412-95ECD2E41201}" type="slidenum">
              <a:rPr lang="en-US"/>
              <a:pPr>
                <a:defRPr/>
              </a:pPr>
              <a:t>‹#›</a:t>
            </a:fld>
            <a:endParaRPr lang="en-US"/>
          </a:p>
        </p:txBody>
      </p:sp>
    </p:spTree>
    <p:extLst>
      <p:ext uri="{BB962C8B-B14F-4D97-AF65-F5344CB8AC3E}">
        <p14:creationId xmlns:p14="http://schemas.microsoft.com/office/powerpoint/2010/main" val="28258378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fontAlgn="base" hangingPunct="1">
              <a:spcBef>
                <a:spcPct val="0"/>
              </a:spcBef>
              <a:spcAft>
                <a:spcPct val="0"/>
              </a:spcAft>
              <a:defRPr/>
            </a:pPr>
            <a:endParaRPr lang="vi-VN" smtClean="0">
              <a:solidFill>
                <a:srgbClr val="FFFFFF"/>
              </a:solidFill>
              <a:latin typeface="Trebuchet MS" pitchFamily="34" charset="0"/>
            </a:endParaRPr>
          </a:p>
        </p:txBody>
      </p:sp>
      <p:sp>
        <p:nvSpPr>
          <p:cNvPr id="5" name="Rectangle 4"/>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fontAlgn="base" hangingPunct="1">
              <a:spcBef>
                <a:spcPct val="0"/>
              </a:spcBef>
              <a:spcAft>
                <a:spcPct val="0"/>
              </a:spcAft>
              <a:defRPr/>
            </a:pPr>
            <a:endParaRPr lang="vi-VN" smtClean="0">
              <a:solidFill>
                <a:srgbClr val="FFFFFF"/>
              </a:solidFill>
              <a:latin typeface="Trebuchet MS" pitchFamily="34" charset="0"/>
            </a:endParaRPr>
          </a:p>
        </p:txBody>
      </p:sp>
      <p:sp>
        <p:nvSpPr>
          <p:cNvPr id="6" name="Rectangle 5"/>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vi-VN">
              <a:solidFill>
                <a:srgbClr val="FFFFFF"/>
              </a:solidFill>
              <a:latin typeface="Trebuchet MS" pitchFamily="34" charset="0"/>
              <a:cs typeface="Arial" charset="0"/>
            </a:endParaRPr>
          </a:p>
        </p:txBody>
      </p:sp>
      <p:sp>
        <p:nvSpPr>
          <p:cNvPr id="7" name="Oval 6"/>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fontAlgn="base" hangingPunct="1">
              <a:spcBef>
                <a:spcPct val="0"/>
              </a:spcBef>
              <a:spcAft>
                <a:spcPct val="0"/>
              </a:spcAft>
              <a:defRPr/>
            </a:pPr>
            <a:endParaRPr lang="vi-VN" smtClean="0">
              <a:solidFill>
                <a:srgbClr val="FFFFFF"/>
              </a:solidFill>
              <a:latin typeface="Trebuchet MS" pitchFamily="34" charset="0"/>
            </a:endParaRPr>
          </a:p>
        </p:txBody>
      </p:sp>
      <p:sp>
        <p:nvSpPr>
          <p:cNvPr id="3" name="Subtitle 2"/>
          <p:cNvSpPr>
            <a:spLocks noGrp="1"/>
          </p:cNvSpPr>
          <p:nvPr>
            <p:ph type="subTitle" idx="1"/>
          </p:nvPr>
        </p:nvSpPr>
        <p:spPr>
          <a:xfrm>
            <a:off x="1965060" y="5052606"/>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1090149" y="3132290"/>
            <a:ext cx="9567135" cy="1793167"/>
          </a:xfrm>
          <a:effectLst/>
        </p:spPr>
        <p:txBody>
          <a:bodyPr/>
          <a:lstStyle>
            <a:lvl1pPr marL="640080" indent="-457200" algn="l">
              <a:defRPr sz="5400"/>
            </a:lvl1pPr>
          </a:lstStyle>
          <a:p>
            <a:r>
              <a:rPr lang="en-US" smtClean="0"/>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pPr>
              <a:defRPr/>
            </a:pPr>
            <a:endParaRPr lang="vi-VN"/>
          </a:p>
        </p:txBody>
      </p:sp>
      <p:sp>
        <p:nvSpPr>
          <p:cNvPr id="9" name="Footer Placeholder 4"/>
          <p:cNvSpPr>
            <a:spLocks noGrp="1"/>
          </p:cNvSpPr>
          <p:nvPr>
            <p:ph type="ftr" sz="quarter" idx="11"/>
          </p:nvPr>
        </p:nvSpPr>
        <p:spPr/>
        <p:txBody>
          <a:bodyPr/>
          <a:lstStyle>
            <a:lvl1pPr>
              <a:defRPr/>
            </a:lvl1pPr>
          </a:lstStyle>
          <a:p>
            <a:pPr>
              <a:defRPr/>
            </a:pPr>
            <a:endParaRPr lang="vi-VN"/>
          </a:p>
        </p:txBody>
      </p:sp>
      <p:sp>
        <p:nvSpPr>
          <p:cNvPr id="10" name="Slide Number Placeholder 5"/>
          <p:cNvSpPr>
            <a:spLocks noGrp="1"/>
          </p:cNvSpPr>
          <p:nvPr>
            <p:ph type="sldNum" sz="quarter" idx="12"/>
          </p:nvPr>
        </p:nvSpPr>
        <p:spPr/>
        <p:txBody>
          <a:bodyPr/>
          <a:lstStyle>
            <a:lvl1pPr>
              <a:defRPr/>
            </a:lvl1pPr>
          </a:lstStyle>
          <a:p>
            <a:pPr>
              <a:defRPr/>
            </a:pPr>
            <a:fld id="{AFD58ED3-FCF5-4482-97FB-79F162951564}" type="slidenum">
              <a:rPr lang="en-US"/>
              <a:pPr>
                <a:defRPr/>
              </a:pPr>
              <a:t>‹#›</a:t>
            </a:fld>
            <a:endParaRPr lang="en-US"/>
          </a:p>
        </p:txBody>
      </p:sp>
    </p:spTree>
    <p:extLst>
      <p:ext uri="{BB962C8B-B14F-4D97-AF65-F5344CB8AC3E}">
        <p14:creationId xmlns:p14="http://schemas.microsoft.com/office/powerpoint/2010/main" val="14647527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4"/>
          </p:nvPr>
        </p:nvSpPr>
        <p:spPr/>
        <p:txBody>
          <a:bodyPr/>
          <a:lstStyle>
            <a:lvl1pPr>
              <a:defRPr/>
            </a:lvl1pPr>
          </a:lstStyle>
          <a:p>
            <a:pPr>
              <a:defRPr/>
            </a:pPr>
            <a:endParaRPr lang="vi-VN"/>
          </a:p>
        </p:txBody>
      </p:sp>
      <p:sp>
        <p:nvSpPr>
          <p:cNvPr id="5" name="Footer Placeholder 4"/>
          <p:cNvSpPr>
            <a:spLocks noGrp="1"/>
          </p:cNvSpPr>
          <p:nvPr>
            <p:ph type="ftr" sz="quarter" idx="15"/>
          </p:nvPr>
        </p:nvSpPr>
        <p:spPr/>
        <p:txBody>
          <a:bodyPr/>
          <a:lstStyle>
            <a:lvl1pPr>
              <a:defRPr/>
            </a:lvl1pPr>
          </a:lstStyle>
          <a:p>
            <a:pPr>
              <a:defRPr/>
            </a:pPr>
            <a:endParaRPr lang="vi-VN"/>
          </a:p>
        </p:txBody>
      </p:sp>
      <p:sp>
        <p:nvSpPr>
          <p:cNvPr id="6" name="Slide Number Placeholder 5"/>
          <p:cNvSpPr>
            <a:spLocks noGrp="1"/>
          </p:cNvSpPr>
          <p:nvPr>
            <p:ph type="sldNum" sz="quarter" idx="16"/>
          </p:nvPr>
        </p:nvSpPr>
        <p:spPr/>
        <p:txBody>
          <a:bodyPr/>
          <a:lstStyle>
            <a:lvl1pPr>
              <a:defRPr/>
            </a:lvl1pPr>
          </a:lstStyle>
          <a:p>
            <a:pPr>
              <a:defRPr/>
            </a:pPr>
            <a:fld id="{E0872813-4ECC-47DF-93D8-DCC97FA1C60E}" type="slidenum">
              <a:rPr lang="en-US"/>
              <a:pPr>
                <a:defRPr/>
              </a:pPr>
              <a:t>‹#›</a:t>
            </a:fld>
            <a:endParaRPr lang="en-US"/>
          </a:p>
        </p:txBody>
      </p:sp>
    </p:spTree>
    <p:extLst>
      <p:ext uri="{BB962C8B-B14F-4D97-AF65-F5344CB8AC3E}">
        <p14:creationId xmlns:p14="http://schemas.microsoft.com/office/powerpoint/2010/main" val="34628594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fontAlgn="base" hangingPunct="1">
              <a:spcBef>
                <a:spcPct val="0"/>
              </a:spcBef>
              <a:spcAft>
                <a:spcPct val="0"/>
              </a:spcAft>
              <a:defRPr/>
            </a:pPr>
            <a:endParaRPr lang="vi-VN" smtClean="0">
              <a:solidFill>
                <a:srgbClr val="FFFFFF"/>
              </a:solidFill>
              <a:latin typeface="Trebuchet MS" pitchFamily="34" charset="0"/>
            </a:endParaRPr>
          </a:p>
        </p:txBody>
      </p:sp>
      <p:sp>
        <p:nvSpPr>
          <p:cNvPr id="5" name="Rectangle 4"/>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fontAlgn="base" hangingPunct="1">
              <a:spcBef>
                <a:spcPct val="0"/>
              </a:spcBef>
              <a:spcAft>
                <a:spcPct val="0"/>
              </a:spcAft>
              <a:defRPr/>
            </a:pPr>
            <a:endParaRPr lang="vi-VN" smtClean="0">
              <a:solidFill>
                <a:srgbClr val="FFFFFF"/>
              </a:solidFill>
              <a:latin typeface="Trebuchet MS" pitchFamily="34" charset="0"/>
            </a:endParaRPr>
          </a:p>
        </p:txBody>
      </p:sp>
      <p:sp>
        <p:nvSpPr>
          <p:cNvPr id="6" name="Rectangle 5"/>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vi-VN">
              <a:solidFill>
                <a:srgbClr val="FFFFFF"/>
              </a:solidFill>
              <a:latin typeface="Trebuchet MS" pitchFamily="34" charset="0"/>
              <a:cs typeface="Arial" charset="0"/>
            </a:endParaRPr>
          </a:p>
        </p:txBody>
      </p:sp>
      <p:sp>
        <p:nvSpPr>
          <p:cNvPr id="7" name="Oval 6"/>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fontAlgn="base" hangingPunct="1">
              <a:spcBef>
                <a:spcPct val="0"/>
              </a:spcBef>
              <a:spcAft>
                <a:spcPct val="0"/>
              </a:spcAft>
              <a:defRPr/>
            </a:pPr>
            <a:endParaRPr lang="vi-VN" smtClean="0">
              <a:solidFill>
                <a:srgbClr val="FFFFFF"/>
              </a:solidFill>
              <a:latin typeface="Trebuchet MS" pitchFamily="34" charset="0"/>
            </a:endParaRPr>
          </a:p>
        </p:txBody>
      </p:sp>
      <p:sp>
        <p:nvSpPr>
          <p:cNvPr id="2" name="Title 1"/>
          <p:cNvSpPr>
            <a:spLocks noGrp="1"/>
          </p:cNvSpPr>
          <p:nvPr>
            <p:ph type="title"/>
          </p:nvPr>
        </p:nvSpPr>
        <p:spPr>
          <a:xfrm>
            <a:off x="2710929" y="2172648"/>
            <a:ext cx="7955555"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696585" y="4607511"/>
            <a:ext cx="7960659"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0"/>
          </p:nvPr>
        </p:nvSpPr>
        <p:spPr/>
        <p:txBody>
          <a:bodyPr/>
          <a:lstStyle>
            <a:lvl1pPr>
              <a:defRPr/>
            </a:lvl1pPr>
          </a:lstStyle>
          <a:p>
            <a:pPr>
              <a:defRPr/>
            </a:pPr>
            <a:endParaRPr lang="vi-VN"/>
          </a:p>
        </p:txBody>
      </p:sp>
      <p:sp>
        <p:nvSpPr>
          <p:cNvPr id="9" name="Footer Placeholder 4"/>
          <p:cNvSpPr>
            <a:spLocks noGrp="1"/>
          </p:cNvSpPr>
          <p:nvPr>
            <p:ph type="ftr" sz="quarter" idx="11"/>
          </p:nvPr>
        </p:nvSpPr>
        <p:spPr/>
        <p:txBody>
          <a:bodyPr/>
          <a:lstStyle>
            <a:lvl1pPr>
              <a:defRPr/>
            </a:lvl1pPr>
          </a:lstStyle>
          <a:p>
            <a:pPr>
              <a:defRPr/>
            </a:pPr>
            <a:endParaRPr lang="vi-VN"/>
          </a:p>
        </p:txBody>
      </p:sp>
      <p:sp>
        <p:nvSpPr>
          <p:cNvPr id="10" name="Slide Number Placeholder 5"/>
          <p:cNvSpPr>
            <a:spLocks noGrp="1"/>
          </p:cNvSpPr>
          <p:nvPr>
            <p:ph type="sldNum" sz="quarter" idx="12"/>
          </p:nvPr>
        </p:nvSpPr>
        <p:spPr/>
        <p:txBody>
          <a:bodyPr/>
          <a:lstStyle>
            <a:lvl1pPr>
              <a:defRPr/>
            </a:lvl1pPr>
          </a:lstStyle>
          <a:p>
            <a:pPr>
              <a:defRPr/>
            </a:pPr>
            <a:fld id="{BCFF7BE7-DD23-4803-AED9-AEED535F84F2}" type="slidenum">
              <a:rPr lang="en-US"/>
              <a:pPr>
                <a:defRPr/>
              </a:pPr>
              <a:t>‹#›</a:t>
            </a:fld>
            <a:endParaRPr lang="en-US"/>
          </a:p>
        </p:txBody>
      </p:sp>
    </p:spTree>
    <p:extLst>
      <p:ext uri="{BB962C8B-B14F-4D97-AF65-F5344CB8AC3E}">
        <p14:creationId xmlns:p14="http://schemas.microsoft.com/office/powerpoint/2010/main" val="213108423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523999" y="731519"/>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6193536" y="731520"/>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5"/>
          </p:nvPr>
        </p:nvSpPr>
        <p:spPr/>
        <p:txBody>
          <a:bodyPr/>
          <a:lstStyle>
            <a:lvl1pPr>
              <a:defRPr/>
            </a:lvl1pPr>
          </a:lstStyle>
          <a:p>
            <a:pPr>
              <a:defRPr/>
            </a:pPr>
            <a:endParaRPr lang="vi-VN"/>
          </a:p>
        </p:txBody>
      </p:sp>
      <p:sp>
        <p:nvSpPr>
          <p:cNvPr id="6" name="Footer Placeholder 4"/>
          <p:cNvSpPr>
            <a:spLocks noGrp="1"/>
          </p:cNvSpPr>
          <p:nvPr>
            <p:ph type="ftr" sz="quarter" idx="16"/>
          </p:nvPr>
        </p:nvSpPr>
        <p:spPr/>
        <p:txBody>
          <a:bodyPr/>
          <a:lstStyle>
            <a:lvl1pPr>
              <a:defRPr/>
            </a:lvl1pPr>
          </a:lstStyle>
          <a:p>
            <a:pPr>
              <a:defRPr/>
            </a:pPr>
            <a:endParaRPr lang="vi-VN"/>
          </a:p>
        </p:txBody>
      </p:sp>
      <p:sp>
        <p:nvSpPr>
          <p:cNvPr id="7" name="Slide Number Placeholder 5"/>
          <p:cNvSpPr>
            <a:spLocks noGrp="1"/>
          </p:cNvSpPr>
          <p:nvPr>
            <p:ph type="sldNum" sz="quarter" idx="17"/>
          </p:nvPr>
        </p:nvSpPr>
        <p:spPr/>
        <p:txBody>
          <a:bodyPr/>
          <a:lstStyle>
            <a:lvl1pPr>
              <a:defRPr/>
            </a:lvl1pPr>
          </a:lstStyle>
          <a:p>
            <a:pPr>
              <a:defRPr/>
            </a:pPr>
            <a:fld id="{734AECA0-8525-46E5-8E4B-B9E7CA8D03E4}" type="slidenum">
              <a:rPr lang="en-US"/>
              <a:pPr>
                <a:defRPr/>
              </a:pPr>
              <a:t>‹#›</a:t>
            </a:fld>
            <a:endParaRPr lang="en-US"/>
          </a:p>
        </p:txBody>
      </p:sp>
    </p:spTree>
    <p:extLst>
      <p:ext uri="{BB962C8B-B14F-4D97-AF65-F5344CB8AC3E}">
        <p14:creationId xmlns:p14="http://schemas.microsoft.com/office/powerpoint/2010/main" val="35092756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pPr>
              <a:defRPr/>
            </a:pPr>
            <a:endParaRPr lang="vi-VN"/>
          </a:p>
        </p:txBody>
      </p:sp>
      <p:sp>
        <p:nvSpPr>
          <p:cNvPr id="8" name="Footer Placeholder 4"/>
          <p:cNvSpPr>
            <a:spLocks noGrp="1"/>
          </p:cNvSpPr>
          <p:nvPr>
            <p:ph type="ftr" sz="quarter" idx="11"/>
          </p:nvPr>
        </p:nvSpPr>
        <p:spPr/>
        <p:txBody>
          <a:bodyPr/>
          <a:lstStyle>
            <a:lvl1pPr>
              <a:defRPr/>
            </a:lvl1pPr>
          </a:lstStyle>
          <a:p>
            <a:pPr>
              <a:defRPr/>
            </a:pPr>
            <a:endParaRPr lang="vi-VN"/>
          </a:p>
        </p:txBody>
      </p:sp>
      <p:sp>
        <p:nvSpPr>
          <p:cNvPr id="9" name="Slide Number Placeholder 5"/>
          <p:cNvSpPr>
            <a:spLocks noGrp="1"/>
          </p:cNvSpPr>
          <p:nvPr>
            <p:ph type="sldNum" sz="quarter" idx="12"/>
          </p:nvPr>
        </p:nvSpPr>
        <p:spPr/>
        <p:txBody>
          <a:bodyPr/>
          <a:lstStyle>
            <a:lvl1pPr>
              <a:defRPr/>
            </a:lvl1pPr>
          </a:lstStyle>
          <a:p>
            <a:pPr>
              <a:defRPr/>
            </a:pPr>
            <a:fld id="{8770E723-72CA-4278-AA3B-0FAF63033640}" type="slidenum">
              <a:rPr lang="en-US"/>
              <a:pPr>
                <a:defRPr/>
              </a:pPr>
              <a:t>‹#›</a:t>
            </a:fld>
            <a:endParaRPr lang="en-US"/>
          </a:p>
        </p:txBody>
      </p:sp>
    </p:spTree>
    <p:extLst>
      <p:ext uri="{BB962C8B-B14F-4D97-AF65-F5344CB8AC3E}">
        <p14:creationId xmlns:p14="http://schemas.microsoft.com/office/powerpoint/2010/main" val="5057602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vi-VN"/>
          </a:p>
        </p:txBody>
      </p:sp>
      <p:sp>
        <p:nvSpPr>
          <p:cNvPr id="4" name="Footer Placeholder 4"/>
          <p:cNvSpPr>
            <a:spLocks noGrp="1"/>
          </p:cNvSpPr>
          <p:nvPr>
            <p:ph type="ftr" sz="quarter" idx="11"/>
          </p:nvPr>
        </p:nvSpPr>
        <p:spPr/>
        <p:txBody>
          <a:bodyPr/>
          <a:lstStyle>
            <a:lvl1pPr>
              <a:defRPr/>
            </a:lvl1pPr>
          </a:lstStyle>
          <a:p>
            <a:pPr>
              <a:defRPr/>
            </a:pPr>
            <a:endParaRPr lang="vi-VN"/>
          </a:p>
        </p:txBody>
      </p:sp>
      <p:sp>
        <p:nvSpPr>
          <p:cNvPr id="5" name="Slide Number Placeholder 5"/>
          <p:cNvSpPr>
            <a:spLocks noGrp="1"/>
          </p:cNvSpPr>
          <p:nvPr>
            <p:ph type="sldNum" sz="quarter" idx="12"/>
          </p:nvPr>
        </p:nvSpPr>
        <p:spPr/>
        <p:txBody>
          <a:bodyPr/>
          <a:lstStyle>
            <a:lvl1pPr>
              <a:defRPr/>
            </a:lvl1pPr>
          </a:lstStyle>
          <a:p>
            <a:pPr>
              <a:defRPr/>
            </a:pPr>
            <a:fld id="{23D0ADA9-028D-45A5-BA2C-65AAE3415EDE}" type="slidenum">
              <a:rPr lang="en-US"/>
              <a:pPr>
                <a:defRPr/>
              </a:pPr>
              <a:t>‹#›</a:t>
            </a:fld>
            <a:endParaRPr lang="en-US"/>
          </a:p>
        </p:txBody>
      </p:sp>
    </p:spTree>
    <p:extLst>
      <p:ext uri="{BB962C8B-B14F-4D97-AF65-F5344CB8AC3E}">
        <p14:creationId xmlns:p14="http://schemas.microsoft.com/office/powerpoint/2010/main" val="29182895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vi-VN"/>
          </a:p>
        </p:txBody>
      </p:sp>
      <p:sp>
        <p:nvSpPr>
          <p:cNvPr id="3" name="Footer Placeholder 4"/>
          <p:cNvSpPr>
            <a:spLocks noGrp="1"/>
          </p:cNvSpPr>
          <p:nvPr>
            <p:ph type="ftr" sz="quarter" idx="11"/>
          </p:nvPr>
        </p:nvSpPr>
        <p:spPr/>
        <p:txBody>
          <a:bodyPr/>
          <a:lstStyle>
            <a:lvl1pPr>
              <a:defRPr/>
            </a:lvl1pPr>
          </a:lstStyle>
          <a:p>
            <a:pPr>
              <a:defRPr/>
            </a:pPr>
            <a:endParaRPr lang="vi-VN"/>
          </a:p>
        </p:txBody>
      </p:sp>
      <p:sp>
        <p:nvSpPr>
          <p:cNvPr id="4" name="Slide Number Placeholder 5"/>
          <p:cNvSpPr>
            <a:spLocks noGrp="1"/>
          </p:cNvSpPr>
          <p:nvPr>
            <p:ph type="sldNum" sz="quarter" idx="12"/>
          </p:nvPr>
        </p:nvSpPr>
        <p:spPr/>
        <p:txBody>
          <a:bodyPr/>
          <a:lstStyle>
            <a:lvl1pPr>
              <a:defRPr/>
            </a:lvl1pPr>
          </a:lstStyle>
          <a:p>
            <a:pPr>
              <a:defRPr/>
            </a:pPr>
            <a:fld id="{3825E6DD-C408-4F01-886C-60AD5542A136}" type="slidenum">
              <a:rPr lang="en-US"/>
              <a:pPr>
                <a:defRPr/>
              </a:pPr>
              <a:t>‹#›</a:t>
            </a:fld>
            <a:endParaRPr lang="en-US"/>
          </a:p>
        </p:txBody>
      </p:sp>
    </p:spTree>
    <p:extLst>
      <p:ext uri="{BB962C8B-B14F-4D97-AF65-F5344CB8AC3E}">
        <p14:creationId xmlns:p14="http://schemas.microsoft.com/office/powerpoint/2010/main" val="3279518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12D7A5-04F8-32A6-C0CF-9B6616E98D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3974E3F-187C-317C-1400-F96B206BF690}"/>
              </a:ext>
            </a:extLst>
          </p:cNvPr>
          <p:cNvSpPr>
            <a:spLocks noGrp="1"/>
          </p:cNvSpPr>
          <p:nvPr>
            <p:ph type="pic" idx="1"/>
          </p:nvPr>
        </p:nvSpPr>
        <p:spPr>
          <a:xfrm>
            <a:off x="5183188" y="98750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C3FDC2C-87A3-CF7C-50DA-A86B5F6268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DE03EEB-A54B-8A27-0660-65F6641CBA29}"/>
              </a:ext>
            </a:extLst>
          </p:cNvPr>
          <p:cNvSpPr>
            <a:spLocks noGrp="1"/>
          </p:cNvSpPr>
          <p:nvPr>
            <p:ph type="dt" sz="half" idx="10"/>
          </p:nvPr>
        </p:nvSpPr>
        <p:spPr/>
        <p:txBody>
          <a:bodyPr/>
          <a:lstStyle/>
          <a:p>
            <a:fld id="{4F82C49D-3A19-4001-9C70-4E4637B6C3C5}" type="datetimeFigureOut">
              <a:rPr lang="en-US" smtClean="0"/>
              <a:t>11/12/2024</a:t>
            </a:fld>
            <a:endParaRPr lang="en-US"/>
          </a:p>
        </p:txBody>
      </p:sp>
      <p:sp>
        <p:nvSpPr>
          <p:cNvPr id="6" name="Footer Placeholder 5">
            <a:extLst>
              <a:ext uri="{FF2B5EF4-FFF2-40B4-BE49-F238E27FC236}">
                <a16:creationId xmlns:a16="http://schemas.microsoft.com/office/drawing/2014/main" xmlns="" id="{A5E5FA79-CCBB-B26E-C4B0-7B1F313CE7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F849A70-8333-4B0D-B178-22FE5046B560}"/>
              </a:ext>
            </a:extLst>
          </p:cNvPr>
          <p:cNvSpPr>
            <a:spLocks noGrp="1"/>
          </p:cNvSpPr>
          <p:nvPr>
            <p:ph type="sldNum" sz="quarter" idx="12"/>
          </p:nvPr>
        </p:nvSpPr>
        <p:spPr/>
        <p:txBody>
          <a:bodyPr/>
          <a:lstStyle/>
          <a:p>
            <a:fld id="{EBF22B44-E2D8-45F1-919F-9D546B7262C2}" type="slidenum">
              <a:rPr lang="en-US" smtClean="0"/>
              <a:t>‹#›</a:t>
            </a:fld>
            <a:endParaRPr lang="en-US"/>
          </a:p>
        </p:txBody>
      </p:sp>
    </p:spTree>
    <p:extLst>
      <p:ext uri="{BB962C8B-B14F-4D97-AF65-F5344CB8AC3E}">
        <p14:creationId xmlns:p14="http://schemas.microsoft.com/office/powerpoint/2010/main" val="22564773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831" y="2209861"/>
            <a:ext cx="4848113" cy="1258493"/>
          </a:xfrm>
          <a:effectLst/>
        </p:spPr>
        <p:txBody>
          <a:bodyPr anchor="b"/>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6124728"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34356"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vi-VN"/>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C986BD30-5EE4-4661-BF0C-E216EFEE09A0}" type="slidenum">
              <a:rPr lang="en-US"/>
              <a:pPr>
                <a:defRPr/>
              </a:pPr>
              <a:t>‹#›</a:t>
            </a:fld>
            <a:endParaRPr lang="en-US"/>
          </a:p>
        </p:txBody>
      </p:sp>
    </p:spTree>
    <p:extLst>
      <p:ext uri="{BB962C8B-B14F-4D97-AF65-F5344CB8AC3E}">
        <p14:creationId xmlns:p14="http://schemas.microsoft.com/office/powerpoint/2010/main" val="29314191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fontAlgn="base" hangingPunct="1">
              <a:spcBef>
                <a:spcPct val="0"/>
              </a:spcBef>
              <a:spcAft>
                <a:spcPct val="0"/>
              </a:spcAft>
              <a:defRPr/>
            </a:pPr>
            <a:endParaRPr lang="vi-VN" smtClean="0">
              <a:solidFill>
                <a:srgbClr val="FFFFFF"/>
              </a:solidFill>
              <a:latin typeface="Trebuchet MS" pitchFamily="34" charset="0"/>
            </a:endParaRPr>
          </a:p>
        </p:txBody>
      </p:sp>
      <p:sp>
        <p:nvSpPr>
          <p:cNvPr id="6" name="Rectangle 5"/>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fontAlgn="base" hangingPunct="1">
              <a:spcBef>
                <a:spcPct val="0"/>
              </a:spcBef>
              <a:spcAft>
                <a:spcPct val="0"/>
              </a:spcAft>
              <a:defRPr/>
            </a:pPr>
            <a:endParaRPr lang="vi-VN" smtClean="0">
              <a:solidFill>
                <a:srgbClr val="FFFFFF"/>
              </a:solidFill>
              <a:latin typeface="Trebuchet MS" pitchFamily="34" charset="0"/>
            </a:endParaRPr>
          </a:p>
        </p:txBody>
      </p:sp>
      <p:sp>
        <p:nvSpPr>
          <p:cNvPr id="7" name="Rectangle 6"/>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vi-VN">
              <a:solidFill>
                <a:srgbClr val="FFFFFF"/>
              </a:solidFill>
              <a:latin typeface="Trebuchet MS" pitchFamily="34" charset="0"/>
              <a:cs typeface="Arial" charset="0"/>
            </a:endParaRPr>
          </a:p>
        </p:txBody>
      </p:sp>
      <p:sp>
        <p:nvSpPr>
          <p:cNvPr id="8" name="Oval 7"/>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fontAlgn="base" hangingPunct="1">
              <a:spcBef>
                <a:spcPct val="0"/>
              </a:spcBef>
              <a:spcAft>
                <a:spcPct val="0"/>
              </a:spcAft>
              <a:defRPr/>
            </a:pPr>
            <a:endParaRPr lang="vi-VN" smtClean="0">
              <a:solidFill>
                <a:srgbClr val="FFFFFF"/>
              </a:solidFill>
              <a:latin typeface="Trebuchet MS" pitchFamily="34" charset="0"/>
            </a:endParaRPr>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69691" y="4464421"/>
            <a:ext cx="8511384" cy="1143000"/>
          </a:xfrm>
        </p:spPr>
        <p:txBody>
          <a:bodyPr anchor="b"/>
          <a:lstStyle>
            <a:lvl1pPr algn="l">
              <a:defRPr sz="4600" b="1"/>
            </a:lvl1pPr>
          </a:lstStyle>
          <a:p>
            <a:r>
              <a:rPr lang="en-US" smtClean="0"/>
              <a:t>Click to edit Master title style</a:t>
            </a:r>
            <a:endParaRPr lang="en-US" dirty="0"/>
          </a:p>
        </p:txBody>
      </p:sp>
      <p:sp>
        <p:nvSpPr>
          <p:cNvPr id="9" name="Date Placeholder 4"/>
          <p:cNvSpPr>
            <a:spLocks noGrp="1"/>
          </p:cNvSpPr>
          <p:nvPr>
            <p:ph type="dt" sz="half" idx="10"/>
          </p:nvPr>
        </p:nvSpPr>
        <p:spPr/>
        <p:txBody>
          <a:bodyPr/>
          <a:lstStyle>
            <a:lvl1pPr>
              <a:defRPr/>
            </a:lvl1pPr>
          </a:lstStyle>
          <a:p>
            <a:pPr>
              <a:defRPr/>
            </a:pPr>
            <a:endParaRPr lang="vi-VN"/>
          </a:p>
        </p:txBody>
      </p:sp>
      <p:sp>
        <p:nvSpPr>
          <p:cNvPr id="10" name="Footer Placeholder 5"/>
          <p:cNvSpPr>
            <a:spLocks noGrp="1"/>
          </p:cNvSpPr>
          <p:nvPr>
            <p:ph type="ftr" sz="quarter" idx="11"/>
          </p:nvPr>
        </p:nvSpPr>
        <p:spPr/>
        <p:txBody>
          <a:bodyPr/>
          <a:lstStyle>
            <a:lvl1pPr>
              <a:defRPr/>
            </a:lvl1pPr>
          </a:lstStyle>
          <a:p>
            <a:pPr>
              <a:defRPr/>
            </a:pPr>
            <a:endParaRPr lang="vi-VN"/>
          </a:p>
        </p:txBody>
      </p:sp>
      <p:sp>
        <p:nvSpPr>
          <p:cNvPr id="11" name="Slide Number Placeholder 6"/>
          <p:cNvSpPr>
            <a:spLocks noGrp="1"/>
          </p:cNvSpPr>
          <p:nvPr>
            <p:ph type="sldNum" sz="quarter" idx="12"/>
          </p:nvPr>
        </p:nvSpPr>
        <p:spPr/>
        <p:txBody>
          <a:bodyPr/>
          <a:lstStyle>
            <a:lvl1pPr>
              <a:defRPr/>
            </a:lvl1pPr>
          </a:lstStyle>
          <a:p>
            <a:pPr>
              <a:defRPr/>
            </a:pPr>
            <a:fld id="{5A76974D-F80D-4E89-9DF2-06A374474EFF}" type="slidenum">
              <a:rPr lang="en-US"/>
              <a:pPr>
                <a:defRPr/>
              </a:pPr>
              <a:t>‹#›</a:t>
            </a:fld>
            <a:endParaRPr lang="en-US"/>
          </a:p>
        </p:txBody>
      </p:sp>
    </p:spTree>
    <p:extLst>
      <p:ext uri="{BB962C8B-B14F-4D97-AF65-F5344CB8AC3E}">
        <p14:creationId xmlns:p14="http://schemas.microsoft.com/office/powerpoint/2010/main" val="38646508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23E590B9-93A7-405C-8BCE-81F5A2A5F4B8}" type="slidenum">
              <a:rPr lang="en-US"/>
              <a:pPr>
                <a:defRPr/>
              </a:pPr>
              <a:t>‹#›</a:t>
            </a:fld>
            <a:endParaRPr lang="en-US"/>
          </a:p>
        </p:txBody>
      </p:sp>
    </p:spTree>
    <p:extLst>
      <p:ext uri="{BB962C8B-B14F-4D97-AF65-F5344CB8AC3E}">
        <p14:creationId xmlns:p14="http://schemas.microsoft.com/office/powerpoint/2010/main" val="25325041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78"/>
            <a:ext cx="27432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432192" y="731580"/>
            <a:ext cx="6439049"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AFCC4777-C1C4-4A0E-B412-95ECD2E41201}" type="slidenum">
              <a:rPr lang="en-US"/>
              <a:pPr>
                <a:defRPr/>
              </a:pPr>
              <a:t>‹#›</a:t>
            </a:fld>
            <a:endParaRPr lang="en-US"/>
          </a:p>
        </p:txBody>
      </p:sp>
    </p:spTree>
    <p:extLst>
      <p:ext uri="{BB962C8B-B14F-4D97-AF65-F5344CB8AC3E}">
        <p14:creationId xmlns:p14="http://schemas.microsoft.com/office/powerpoint/2010/main" val="20768768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8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35638F-2DFB-4A6E-BB7E-C2E859E54D0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41267234"/>
      </p:ext>
    </p:extLst>
  </p:cSld>
  <p:clrMapOvr>
    <a:masterClrMapping/>
  </p:clrMapOvr>
  <p:transition spd="slow">
    <p:strips dir="rd"/>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62F7B4-BE4B-41FD-9C16-8A26D0391B9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81814619"/>
      </p:ext>
    </p:extLst>
  </p:cSld>
  <p:clrMapOvr>
    <a:masterClrMapping/>
  </p:clrMapOvr>
  <p:transition spd="slow">
    <p:strips dir="rd"/>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5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C7F982-AE69-4B69-8665-7890FF71AE0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46314600"/>
      </p:ext>
    </p:extLst>
  </p:cSld>
  <p:clrMapOvr>
    <a:masterClrMapping/>
  </p:clrMapOvr>
  <p:transition spd="slow">
    <p:strips dir="rd"/>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D350E23-72F2-4C40-AE91-044371D876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31414383"/>
      </p:ext>
    </p:extLst>
  </p:cSld>
  <p:clrMapOvr>
    <a:masterClrMapping/>
  </p:clrMapOvr>
  <p:transition spd="slow">
    <p:strips dir="rd"/>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0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F616406-A812-41E9-B1B4-0671F614C4C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23598700"/>
      </p:ext>
    </p:extLst>
  </p:cSld>
  <p:clrMapOvr>
    <a:masterClrMapping/>
  </p:clrMapOvr>
  <p:transition spd="slow">
    <p:strips dir="rd"/>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23992B5-99F9-48EC-9129-CBE9CC0839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4339620"/>
      </p:ext>
    </p:extLst>
  </p:cSld>
  <p:clrMapOvr>
    <a:masterClrMapping/>
  </p:clrMapOvr>
  <p:transition spd="slow">
    <p:strips dir="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image" Target="../media/image3.jpeg"/><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theme" Target="../theme/theme11.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image" Target="../media/image3.jpeg"/><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5" Type="http://schemas.openxmlformats.org/officeDocument/2006/relationships/image" Target="../media/image3.jpeg"/><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theme" Target="../theme/theme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theme" Target="../theme/theme4.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image" Target="../media/image3.jpeg"/><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68DA6D0-3587-CF74-352B-AEF7E50C83F3}"/>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892A099-B3B4-C2DB-C471-8D1C23D55E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8C5468D-3841-43A0-1F52-428BEE56F55E}"/>
              </a:ext>
            </a:extLst>
          </p:cNvPr>
          <p:cNvSpPr>
            <a:spLocks noGrp="1"/>
          </p:cNvSpPr>
          <p:nvPr>
            <p:ph type="dt" sz="half" idx="2"/>
          </p:nvPr>
        </p:nvSpPr>
        <p:spPr>
          <a:xfrm>
            <a:off x="838200" y="635643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82C49D-3A19-4001-9C70-4E4637B6C3C5}" type="datetimeFigureOut">
              <a:rPr lang="en-US" smtClean="0"/>
              <a:t>11/12/2024</a:t>
            </a:fld>
            <a:endParaRPr lang="en-US"/>
          </a:p>
        </p:txBody>
      </p:sp>
      <p:sp>
        <p:nvSpPr>
          <p:cNvPr id="5" name="Footer Placeholder 4">
            <a:extLst>
              <a:ext uri="{FF2B5EF4-FFF2-40B4-BE49-F238E27FC236}">
                <a16:creationId xmlns:a16="http://schemas.microsoft.com/office/drawing/2014/main" xmlns="" id="{472C3D6D-61AA-7128-AE6F-FBD6F88AC09C}"/>
              </a:ext>
            </a:extLst>
          </p:cNvPr>
          <p:cNvSpPr>
            <a:spLocks noGrp="1"/>
          </p:cNvSpPr>
          <p:nvPr>
            <p:ph type="ftr" sz="quarter" idx="3"/>
          </p:nvPr>
        </p:nvSpPr>
        <p:spPr>
          <a:xfrm>
            <a:off x="4038600" y="635643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FADC203-B337-8444-56AA-FAEF68969406}"/>
              </a:ext>
            </a:extLst>
          </p:cNvPr>
          <p:cNvSpPr>
            <a:spLocks noGrp="1"/>
          </p:cNvSpPr>
          <p:nvPr>
            <p:ph type="sldNum" sz="quarter" idx="4"/>
          </p:nvPr>
        </p:nvSpPr>
        <p:spPr>
          <a:xfrm>
            <a:off x="8610600" y="635643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F22B44-E2D8-45F1-919F-9D546B7262C2}" type="slidenum">
              <a:rPr lang="en-US" smtClean="0"/>
              <a:t>‹#›</a:t>
            </a:fld>
            <a:endParaRPr lang="en-US"/>
          </a:p>
        </p:txBody>
      </p:sp>
    </p:spTree>
    <p:extLst>
      <p:ext uri="{BB962C8B-B14F-4D97-AF65-F5344CB8AC3E}">
        <p14:creationId xmlns:p14="http://schemas.microsoft.com/office/powerpoint/2010/main" val="257886905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b="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smtClean="0"/>
            </a:lvl1pPr>
          </a:lstStyle>
          <a:p>
            <a:pPr fontAlgn="base">
              <a:spcBef>
                <a:spcPct val="0"/>
              </a:spcBef>
              <a:spcAft>
                <a:spcPct val="0"/>
              </a:spcAft>
              <a:defRPr/>
            </a:pPr>
            <a:fld id="{E0F1C81F-9C13-4AC0-9E59-94524395FE0C}"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564114505"/>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Lst>
  <p:transition spd="slow">
    <p:strips dir="rd"/>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838200" y="6356389"/>
            <a:ext cx="2743200" cy="365125"/>
          </a:xfrm>
          <a:prstGeom prst="rect">
            <a:avLst/>
          </a:prstGeom>
        </p:spPr>
        <p:txBody>
          <a:bodyPr vert="horz" lIns="91440" tIns="45720" rIns="91440" bIns="45720" rtlCol="0" anchor="ctr"/>
          <a:lstStyle>
            <a:lvl1pPr algn="l" eaLnBrk="1" hangingPunct="1">
              <a:buFont typeface="Arial" panose="020B0604020202020204" pitchFamily="34" charset="0"/>
              <a:buNone/>
              <a:defRPr sz="900">
                <a:solidFill>
                  <a:schemeClr val="tx1">
                    <a:tint val="75000"/>
                  </a:schemeClr>
                </a:solidFill>
                <a:latin typeface="Arial" panose="020B0604020202020204" pitchFamily="34" charset="0"/>
              </a:defRPr>
            </a:lvl1pPr>
          </a:lstStyle>
          <a:p>
            <a:pPr fontAlgn="base">
              <a:spcBef>
                <a:spcPct val="0"/>
              </a:spcBef>
              <a:spcAft>
                <a:spcPct val="0"/>
              </a:spcAft>
              <a:defRPr/>
            </a:pPr>
            <a:endParaRPr lang="en-US" altLang="zh-CN">
              <a:solidFill>
                <a:prstClr val="black">
                  <a:tint val="75000"/>
                </a:prstClr>
              </a:solidFill>
              <a:ea typeface="SimSun" pitchFamily="2" charset="-122"/>
            </a:endParaRPr>
          </a:p>
        </p:txBody>
      </p:sp>
      <p:sp>
        <p:nvSpPr>
          <p:cNvPr id="5" name="Footer Placeholder 4"/>
          <p:cNvSpPr>
            <a:spLocks noGrp="1"/>
          </p:cNvSpPr>
          <p:nvPr>
            <p:ph type="ftr" sz="quarter" idx="3"/>
          </p:nvPr>
        </p:nvSpPr>
        <p:spPr>
          <a:xfrm>
            <a:off x="4038600" y="6356389"/>
            <a:ext cx="4114800" cy="365125"/>
          </a:xfrm>
          <a:prstGeom prst="rect">
            <a:avLst/>
          </a:prstGeom>
        </p:spPr>
        <p:txBody>
          <a:bodyPr vert="horz" lIns="91440" tIns="45720" rIns="91440" bIns="45720" rtlCol="0" anchor="ctr"/>
          <a:lstStyle>
            <a:lvl1pPr algn="ctr" eaLnBrk="1" hangingPunct="1">
              <a:buFont typeface="Arial" panose="020B0604020202020204" pitchFamily="34" charset="0"/>
              <a:buNone/>
              <a:defRPr sz="900">
                <a:solidFill>
                  <a:schemeClr val="tx1">
                    <a:tint val="75000"/>
                  </a:schemeClr>
                </a:solidFill>
                <a:latin typeface="Arial" panose="020B0604020202020204" pitchFamily="34" charset="0"/>
              </a:defRPr>
            </a:lvl1pPr>
          </a:lstStyle>
          <a:p>
            <a:pPr fontAlgn="base">
              <a:spcBef>
                <a:spcPct val="0"/>
              </a:spcBef>
              <a:spcAft>
                <a:spcPct val="0"/>
              </a:spcAft>
              <a:defRPr/>
            </a:pPr>
            <a:endParaRPr lang="en-US" altLang="zh-CN">
              <a:solidFill>
                <a:prstClr val="black">
                  <a:tint val="75000"/>
                </a:prstClr>
              </a:solidFill>
              <a:ea typeface="SimSun" pitchFamily="2" charset="-122"/>
            </a:endParaRPr>
          </a:p>
        </p:txBody>
      </p:sp>
      <p:sp>
        <p:nvSpPr>
          <p:cNvPr id="6" name="Slide Number Placeholder 5"/>
          <p:cNvSpPr>
            <a:spLocks noGrp="1"/>
          </p:cNvSpPr>
          <p:nvPr>
            <p:ph type="sldNum" sz="quarter" idx="4"/>
          </p:nvPr>
        </p:nvSpPr>
        <p:spPr>
          <a:xfrm>
            <a:off x="8610600" y="6356389"/>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buFont typeface="Arial" charset="0"/>
              <a:buNone/>
              <a:defRPr sz="900">
                <a:solidFill>
                  <a:srgbClr val="898989"/>
                </a:solidFill>
              </a:defRPr>
            </a:lvl1pPr>
          </a:lstStyle>
          <a:p>
            <a:pPr fontAlgn="base">
              <a:spcBef>
                <a:spcPct val="0"/>
              </a:spcBef>
              <a:spcAft>
                <a:spcPct val="0"/>
              </a:spcAft>
              <a:defRPr/>
            </a:pPr>
            <a:fld id="{6553AE39-E86F-41B3-9391-986729E64925}" type="slidenum">
              <a:rPr lang="en-US" altLang="zh-CN">
                <a:ea typeface="SimSun" pitchFamily="2" charset="-122"/>
              </a:rPr>
              <a:pPr fontAlgn="base">
                <a:spcBef>
                  <a:spcPct val="0"/>
                </a:spcBef>
                <a:spcAft>
                  <a:spcPct val="0"/>
                </a:spcAft>
                <a:defRPr/>
              </a:pPr>
              <a:t>‹#›</a:t>
            </a:fld>
            <a:endParaRPr lang="en-US" altLang="zh-CN">
              <a:ea typeface="SimSun" pitchFamily="2" charset="-122"/>
            </a:endParaRPr>
          </a:p>
        </p:txBody>
      </p:sp>
    </p:spTree>
    <p:extLst>
      <p:ext uri="{BB962C8B-B14F-4D97-AF65-F5344CB8AC3E}">
        <p14:creationId xmlns:p14="http://schemas.microsoft.com/office/powerpoint/2010/main" val="1168610678"/>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Lst>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defRPr>
      </a:lvl2pPr>
      <a:lvl3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defRPr>
      </a:lvl3pPr>
      <a:lvl4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defRPr>
      </a:lvl4pPr>
      <a:lvl5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defRPr>
      </a:lvl5pPr>
      <a:lvl6pPr marL="457200" algn="l" defTabSz="685800" rtl="0" fontAlgn="base">
        <a:lnSpc>
          <a:spcPct val="90000"/>
        </a:lnSpc>
        <a:spcBef>
          <a:spcPct val="0"/>
        </a:spcBef>
        <a:spcAft>
          <a:spcPct val="0"/>
        </a:spcAft>
        <a:defRPr sz="3300">
          <a:solidFill>
            <a:schemeClr val="tx1"/>
          </a:solidFill>
          <a:latin typeface="Arial" panose="020B0604020202020204" pitchFamily="34" charset="0"/>
        </a:defRPr>
      </a:lvl6pPr>
      <a:lvl7pPr marL="914400" algn="l" defTabSz="685800" rtl="0" fontAlgn="base">
        <a:lnSpc>
          <a:spcPct val="90000"/>
        </a:lnSpc>
        <a:spcBef>
          <a:spcPct val="0"/>
        </a:spcBef>
        <a:spcAft>
          <a:spcPct val="0"/>
        </a:spcAft>
        <a:defRPr sz="3300">
          <a:solidFill>
            <a:schemeClr val="tx1"/>
          </a:solidFill>
          <a:latin typeface="Arial" panose="020B0604020202020204" pitchFamily="34" charset="0"/>
        </a:defRPr>
      </a:lvl7pPr>
      <a:lvl8pPr marL="1371600" algn="l" defTabSz="685800" rtl="0" fontAlgn="base">
        <a:lnSpc>
          <a:spcPct val="90000"/>
        </a:lnSpc>
        <a:spcBef>
          <a:spcPct val="0"/>
        </a:spcBef>
        <a:spcAft>
          <a:spcPct val="0"/>
        </a:spcAft>
        <a:defRPr sz="3300">
          <a:solidFill>
            <a:schemeClr val="tx1"/>
          </a:solidFill>
          <a:latin typeface="Arial" panose="020B0604020202020204" pitchFamily="34" charset="0"/>
        </a:defRPr>
      </a:lvl8pPr>
      <a:lvl9pPr marL="1828800" algn="l" defTabSz="685800" rtl="0" fontAlgn="base">
        <a:lnSpc>
          <a:spcPct val="90000"/>
        </a:lnSpc>
        <a:spcBef>
          <a:spcPct val="0"/>
        </a:spcBef>
        <a:spcAft>
          <a:spcPct val="0"/>
        </a:spcAft>
        <a:defRPr sz="3300">
          <a:solidFill>
            <a:schemeClr val="tx1"/>
          </a:solidFill>
          <a:latin typeface="Arial" panose="020B0604020202020204" pitchFamily="34" charset="0"/>
        </a:defRPr>
      </a:lvl9pPr>
    </p:titleStyle>
    <p:bodyStyle>
      <a:lvl1pPr marL="171450" indent="-171450" algn="l" defTabSz="685800" rtl="0" eaLnBrk="0" fontAlgn="base" hangingPunct="0">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charset="0"/>
        <a:buChar char="•"/>
        <a:defRPr sz="2800"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en-US">
              <a:solidFill>
                <a:srgbClr val="000000"/>
              </a:solidFill>
              <a:ea typeface="SimSun" pitchFamily="2" charset="-122"/>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a typeface="SimSun" pitchFamily="2" charset="-122"/>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A4F3EBB9-6B5B-43F8-8293-0B2CCA5E1A7E}" type="slidenum">
              <a:rPr lang="en-US" altLang="en-US">
                <a:solidFill>
                  <a:srgbClr val="000000"/>
                </a:solidFill>
                <a:ea typeface="SimSun" pitchFamily="2" charset="-122"/>
              </a:rPr>
              <a:pPr fontAlgn="base">
                <a:spcBef>
                  <a:spcPct val="0"/>
                </a:spcBef>
                <a:spcAft>
                  <a:spcPct val="0"/>
                </a:spcAft>
                <a:defRPr/>
              </a:pPr>
              <a:t>‹#›</a:t>
            </a:fld>
            <a:endParaRPr lang="en-US" altLang="en-US">
              <a:solidFill>
                <a:srgbClr val="000000"/>
              </a:solidFill>
              <a:ea typeface="SimSun" pitchFamily="2" charset="-122"/>
            </a:endParaRPr>
          </a:p>
        </p:txBody>
      </p:sp>
    </p:spTree>
    <p:extLst>
      <p:ext uri="{BB962C8B-B14F-4D97-AF65-F5344CB8AC3E}">
        <p14:creationId xmlns:p14="http://schemas.microsoft.com/office/powerpoint/2010/main" val="2084633719"/>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b="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smtClean="0"/>
            </a:lvl1pPr>
          </a:lstStyle>
          <a:p>
            <a:pPr fontAlgn="base">
              <a:spcBef>
                <a:spcPct val="0"/>
              </a:spcBef>
              <a:spcAft>
                <a:spcPct val="0"/>
              </a:spcAft>
              <a:defRPr/>
            </a:pPr>
            <a:fld id="{E0F1C81F-9C13-4AC0-9E59-94524395FE0C}"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86409623"/>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 id="2147483924" r:id="rId13"/>
  </p:sldLayoutIdLst>
  <p:transition spd="slow">
    <p:strips dir="rd"/>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b="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smtClean="0"/>
            </a:lvl1pPr>
          </a:lstStyle>
          <a:p>
            <a:pPr fontAlgn="base">
              <a:spcBef>
                <a:spcPct val="0"/>
              </a:spcBef>
              <a:spcAft>
                <a:spcPct val="0"/>
              </a:spcAft>
              <a:defRPr/>
            </a:pPr>
            <a:fld id="{EF7D78BA-53BB-424D-BF32-E26479B70CB1}"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105989888"/>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Lst>
  <p:transition spd="slow">
    <p:strips dir="rd"/>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85"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86"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solidFill>
                  <a:prstClr val="black">
                    <a:lumMod val="95000"/>
                    <a:lumOff val="5000"/>
                  </a:prstClr>
                </a:solidFill>
              </a:rPr>
              <a:pPr/>
              <a:t>11/12/2024</a:t>
            </a:fld>
            <a:endParaRPr lang="en-US" dirty="0">
              <a:solidFill>
                <a:prstClr val="black">
                  <a:lumMod val="95000"/>
                  <a:lumOff val="5000"/>
                </a:prstClr>
              </a:solidFill>
            </a:endParaRPr>
          </a:p>
        </p:txBody>
      </p:sp>
      <p:sp>
        <p:nvSpPr>
          <p:cNvPr id="5" name="Footer Placeholder 4"/>
          <p:cNvSpPr>
            <a:spLocks noGrp="1"/>
          </p:cNvSpPr>
          <p:nvPr>
            <p:ph type="ftr" sz="quarter" idx="3"/>
          </p:nvPr>
        </p:nvSpPr>
        <p:spPr>
          <a:xfrm>
            <a:off x="4842933"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solidFill>
                <a:prstClr val="black">
                  <a:lumMod val="95000"/>
                  <a:lumOff val="5000"/>
                </a:prstClr>
              </a:solidFill>
            </a:endParaRP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algn="r"/>
            <a:fld id="{00000000-1234-1234-1234-123412341234}" type="slidenum">
              <a:rPr lang="en" smtClean="0">
                <a:solidFill>
                  <a:prstClr val="black">
                    <a:lumMod val="95000"/>
                    <a:lumOff val="5000"/>
                  </a:prstClr>
                </a:solidFill>
              </a:rPr>
              <a:pPr algn="r"/>
              <a:t>‹#›</a:t>
            </a:fld>
            <a:endParaRPr lang="en">
              <a:solidFill>
                <a:prstClr val="black">
                  <a:lumMod val="95000"/>
                  <a:lumOff val="5000"/>
                </a:prstClr>
              </a:solidFill>
            </a:endParaRPr>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183722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ransition>
    <p:fade thruBlk="1"/>
  </p:transition>
  <p:hf hdr="0" ftr="0" dt="0"/>
  <p:txStyles>
    <p:titleStyle>
      <a:lvl1pPr algn="l" defTabSz="914377" rtl="0" eaLnBrk="1" latinLnBrk="0" hangingPunct="1">
        <a:lnSpc>
          <a:spcPct val="80000"/>
        </a:lnSpc>
        <a:spcBef>
          <a:spcPct val="0"/>
        </a:spcBef>
        <a:buNone/>
        <a:defRPr sz="5000" b="0" i="0" u="none" kern="1200" cap="all" spc="100" baseline="0">
          <a:solidFill>
            <a:schemeClr val="tx1">
              <a:lumMod val="95000"/>
              <a:lumOff val="5000"/>
            </a:schemeClr>
          </a:solidFill>
          <a:latin typeface="+mj-lt"/>
          <a:ea typeface="+mj-ea"/>
          <a:cs typeface="+mj-cs"/>
        </a:defRPr>
      </a:lvl1pPr>
    </p:titleStyle>
    <p:bodyStyle>
      <a:lvl1pPr marL="91438" indent="-91438" algn="l" defTabSz="914377"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69" indent="-137157" algn="l" defTabSz="914377" rtl="0" eaLnBrk="1" latinLnBrk="0" hangingPunct="1">
        <a:lnSpc>
          <a:spcPct val="90000"/>
        </a:lnSpc>
        <a:spcBef>
          <a:spcPts val="200"/>
        </a:spcBef>
        <a:spcAft>
          <a:spcPts val="400"/>
        </a:spcAft>
        <a:buClr>
          <a:schemeClr val="accent1"/>
        </a:buClr>
        <a:buFont typeface="Wingdings 3" pitchFamily="18" charset="2"/>
        <a:buChar char=""/>
        <a:defRPr sz="1800" b="0" i="0" u="none" kern="1200">
          <a:solidFill>
            <a:schemeClr val="tx1"/>
          </a:solidFill>
          <a:latin typeface="+mn-lt"/>
          <a:ea typeface="+mn-ea"/>
          <a:cs typeface="+mn-cs"/>
        </a:defRPr>
      </a:lvl2pPr>
      <a:lvl3pPr marL="448045" indent="-137157" algn="l" defTabSz="914377"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45" indent="-137157" algn="l" defTabSz="914377"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21" indent="-137157" algn="l" defTabSz="914377"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377" indent="-137157" algn="l" defTabSz="914377"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677" indent="-137157" algn="l" defTabSz="914377"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22" indent="-137157" algn="l" defTabSz="914377"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22" indent="-137157" algn="l" defTabSz="914377"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43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solidFill>
                  <a:prstClr val="black">
                    <a:tint val="75000"/>
                  </a:prstClr>
                </a:solidFill>
              </a:rPr>
              <a:pPr/>
              <a:t>2024/11/12</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43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43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6348021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ransition>
    <p:check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435"/>
            <a:ext cx="2743200" cy="365125"/>
          </a:xfrm>
          <a:prstGeom prst="rect">
            <a:avLst/>
          </a:prstGeom>
        </p:spPr>
        <p:txBody>
          <a:bodyPr vert="horz" lIns="91440" tIns="45720" rIns="91440" bIns="45720" rtlCol="0" anchor="ctr"/>
          <a:lstStyle>
            <a:lvl1pPr algn="l" eaLnBrk="1" hangingPunct="1">
              <a:buFont typeface="Arial" panose="020B0604020202020204" pitchFamily="34" charset="0"/>
              <a:buNone/>
              <a:defRPr sz="900">
                <a:solidFill>
                  <a:schemeClr val="tx1">
                    <a:tint val="75000"/>
                  </a:schemeClr>
                </a:solidFill>
                <a:latin typeface="Arial" panose="020B0604020202020204" pitchFamily="34" charset="0"/>
                <a:ea typeface="SimSun" pitchFamily="2" charset="-122"/>
              </a:defRPr>
            </a:lvl1pPr>
          </a:lstStyle>
          <a:p>
            <a:pPr fontAlgn="base">
              <a:spcBef>
                <a:spcPct val="0"/>
              </a:spcBef>
              <a:spcAft>
                <a:spcPct val="0"/>
              </a:spcAft>
              <a:defRPr/>
            </a:pPr>
            <a:endParaRPr lang="en-US" altLang="zh-CN">
              <a:solidFill>
                <a:prstClr val="black">
                  <a:tint val="75000"/>
                </a:prstClr>
              </a:solidFill>
            </a:endParaRPr>
          </a:p>
        </p:txBody>
      </p:sp>
      <p:sp>
        <p:nvSpPr>
          <p:cNvPr id="5" name="Footer Placeholder 4"/>
          <p:cNvSpPr>
            <a:spLocks noGrp="1"/>
          </p:cNvSpPr>
          <p:nvPr>
            <p:ph type="ftr" sz="quarter" idx="3"/>
          </p:nvPr>
        </p:nvSpPr>
        <p:spPr>
          <a:xfrm>
            <a:off x="4038600" y="6356435"/>
            <a:ext cx="4114800" cy="365125"/>
          </a:xfrm>
          <a:prstGeom prst="rect">
            <a:avLst/>
          </a:prstGeom>
        </p:spPr>
        <p:txBody>
          <a:bodyPr vert="horz" lIns="91440" tIns="45720" rIns="91440" bIns="45720" rtlCol="0" anchor="ctr"/>
          <a:lstStyle>
            <a:lvl1pPr algn="ctr" eaLnBrk="1" hangingPunct="1">
              <a:buFont typeface="Arial" panose="020B0604020202020204" pitchFamily="34" charset="0"/>
              <a:buNone/>
              <a:defRPr sz="900">
                <a:solidFill>
                  <a:schemeClr val="tx1">
                    <a:tint val="75000"/>
                  </a:schemeClr>
                </a:solidFill>
                <a:latin typeface="Arial" panose="020B0604020202020204" pitchFamily="34" charset="0"/>
                <a:ea typeface="SimSun" pitchFamily="2" charset="-122"/>
              </a:defRPr>
            </a:lvl1pPr>
          </a:lstStyle>
          <a:p>
            <a:pPr fontAlgn="base">
              <a:spcBef>
                <a:spcPct val="0"/>
              </a:spcBef>
              <a:spcAft>
                <a:spcPct val="0"/>
              </a:spcAft>
              <a:defRPr/>
            </a:pPr>
            <a:endParaRPr lang="en-US" altLang="zh-CN">
              <a:solidFill>
                <a:prstClr val="black">
                  <a:tint val="75000"/>
                </a:prstClr>
              </a:solidFill>
            </a:endParaRPr>
          </a:p>
        </p:txBody>
      </p:sp>
      <p:sp>
        <p:nvSpPr>
          <p:cNvPr id="6" name="Slide Number Placeholder 5"/>
          <p:cNvSpPr>
            <a:spLocks noGrp="1"/>
          </p:cNvSpPr>
          <p:nvPr>
            <p:ph type="sldNum" sz="quarter" idx="4"/>
          </p:nvPr>
        </p:nvSpPr>
        <p:spPr>
          <a:xfrm>
            <a:off x="8610600" y="6356435"/>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buFont typeface="Arial" charset="0"/>
              <a:buNone/>
              <a:defRPr sz="900" smtClean="0">
                <a:solidFill>
                  <a:srgbClr val="898989"/>
                </a:solidFill>
                <a:ea typeface="SimSun" pitchFamily="2" charset="-122"/>
              </a:defRPr>
            </a:lvl1pPr>
          </a:lstStyle>
          <a:p>
            <a:pPr fontAlgn="base">
              <a:spcBef>
                <a:spcPct val="0"/>
              </a:spcBef>
              <a:spcAft>
                <a:spcPct val="0"/>
              </a:spcAft>
              <a:defRPr/>
            </a:pPr>
            <a:fld id="{388E81A5-8442-4C59-B775-54131CD30815}" type="slidenum">
              <a:rPr lang="en-US" altLang="zh-CN"/>
              <a:pPr fontAlgn="base">
                <a:spcBef>
                  <a:spcPct val="0"/>
                </a:spcBef>
                <a:spcAft>
                  <a:spcPct val="0"/>
                </a:spcAft>
                <a:defRPr/>
              </a:pPr>
              <a:t>‹#›</a:t>
            </a:fld>
            <a:endParaRPr lang="en-US" altLang="zh-CN"/>
          </a:p>
        </p:txBody>
      </p:sp>
    </p:spTree>
    <p:extLst>
      <p:ext uri="{BB962C8B-B14F-4D97-AF65-F5344CB8AC3E}">
        <p14:creationId xmlns:p14="http://schemas.microsoft.com/office/powerpoint/2010/main" val="284491678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Lst>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defRPr>
      </a:lvl2pPr>
      <a:lvl3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defRPr>
      </a:lvl3pPr>
      <a:lvl4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defRPr>
      </a:lvl4pPr>
      <a:lvl5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defRPr>
      </a:lvl5pPr>
      <a:lvl6pPr marL="457200" algn="l" defTabSz="685800" rtl="0" fontAlgn="base">
        <a:lnSpc>
          <a:spcPct val="90000"/>
        </a:lnSpc>
        <a:spcBef>
          <a:spcPct val="0"/>
        </a:spcBef>
        <a:spcAft>
          <a:spcPct val="0"/>
        </a:spcAft>
        <a:defRPr sz="3300">
          <a:solidFill>
            <a:schemeClr val="tx1"/>
          </a:solidFill>
          <a:latin typeface="Arial" panose="020B0604020202020204" pitchFamily="34" charset="0"/>
        </a:defRPr>
      </a:lvl6pPr>
      <a:lvl7pPr marL="914400" algn="l" defTabSz="685800" rtl="0" fontAlgn="base">
        <a:lnSpc>
          <a:spcPct val="90000"/>
        </a:lnSpc>
        <a:spcBef>
          <a:spcPct val="0"/>
        </a:spcBef>
        <a:spcAft>
          <a:spcPct val="0"/>
        </a:spcAft>
        <a:defRPr sz="3300">
          <a:solidFill>
            <a:schemeClr val="tx1"/>
          </a:solidFill>
          <a:latin typeface="Arial" panose="020B0604020202020204" pitchFamily="34" charset="0"/>
        </a:defRPr>
      </a:lvl7pPr>
      <a:lvl8pPr marL="1371600" algn="l" defTabSz="685800" rtl="0" fontAlgn="base">
        <a:lnSpc>
          <a:spcPct val="90000"/>
        </a:lnSpc>
        <a:spcBef>
          <a:spcPct val="0"/>
        </a:spcBef>
        <a:spcAft>
          <a:spcPct val="0"/>
        </a:spcAft>
        <a:defRPr sz="3300">
          <a:solidFill>
            <a:schemeClr val="tx1"/>
          </a:solidFill>
          <a:latin typeface="Arial" panose="020B0604020202020204" pitchFamily="34" charset="0"/>
        </a:defRPr>
      </a:lvl8pPr>
      <a:lvl9pPr marL="1828800" algn="l" defTabSz="685800" rtl="0" fontAlgn="base">
        <a:lnSpc>
          <a:spcPct val="90000"/>
        </a:lnSpc>
        <a:spcBef>
          <a:spcPct val="0"/>
        </a:spcBef>
        <a:spcAft>
          <a:spcPct val="0"/>
        </a:spcAft>
        <a:defRPr sz="3300">
          <a:solidFill>
            <a:schemeClr val="tx1"/>
          </a:solidFill>
          <a:latin typeface="Arial" panose="020B0604020202020204" pitchFamily="34" charset="0"/>
        </a:defRPr>
      </a:lvl9pPr>
    </p:titleStyle>
    <p:bodyStyle>
      <a:lvl1pPr marL="171450" indent="-171450" algn="l" defTabSz="685800" rtl="0" eaLnBrk="0" fontAlgn="base" hangingPunct="0">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68DA6D0-3587-CF74-352B-AEF7E50C83F3}"/>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892A099-B3B4-C2DB-C471-8D1C23D55E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8C5468D-3841-43A0-1F52-428BEE56F55E}"/>
              </a:ext>
            </a:extLst>
          </p:cNvPr>
          <p:cNvSpPr>
            <a:spLocks noGrp="1"/>
          </p:cNvSpPr>
          <p:nvPr>
            <p:ph type="dt" sz="half" idx="2"/>
          </p:nvPr>
        </p:nvSpPr>
        <p:spPr>
          <a:xfrm>
            <a:off x="838200" y="635643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82C49D-3A19-4001-9C70-4E4637B6C3C5}" type="datetimeFigureOut">
              <a:rPr lang="en-US" smtClean="0">
                <a:solidFill>
                  <a:prstClr val="black">
                    <a:tint val="75000"/>
                  </a:prstClr>
                </a:solidFill>
              </a:rPr>
              <a:pPr/>
              <a:t>11/12/2024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72C3D6D-61AA-7128-AE6F-FBD6F88AC09C}"/>
              </a:ext>
            </a:extLst>
          </p:cNvPr>
          <p:cNvSpPr>
            <a:spLocks noGrp="1"/>
          </p:cNvSpPr>
          <p:nvPr>
            <p:ph type="ftr" sz="quarter" idx="3"/>
          </p:nvPr>
        </p:nvSpPr>
        <p:spPr>
          <a:xfrm>
            <a:off x="4038600" y="635643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FADC203-B337-8444-56AA-FAEF68969406}"/>
              </a:ext>
            </a:extLst>
          </p:cNvPr>
          <p:cNvSpPr>
            <a:spLocks noGrp="1"/>
          </p:cNvSpPr>
          <p:nvPr>
            <p:ph type="sldNum" sz="quarter" idx="4"/>
          </p:nvPr>
        </p:nvSpPr>
        <p:spPr>
          <a:xfrm>
            <a:off x="8610600" y="635643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F22B44-E2D8-45F1-919F-9D546B7262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621316"/>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fontAlgn="base" hangingPunct="1">
              <a:spcBef>
                <a:spcPct val="0"/>
              </a:spcBef>
              <a:spcAft>
                <a:spcPct val="0"/>
              </a:spcAft>
              <a:defRPr/>
            </a:pPr>
            <a:endParaRPr lang="vi-VN" smtClean="0">
              <a:solidFill>
                <a:srgbClr val="FFFFFF"/>
              </a:solidFill>
              <a:latin typeface="Trebuchet MS" pitchFamily="34" charset="0"/>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fontAlgn="base" hangingPunct="1">
              <a:spcBef>
                <a:spcPct val="0"/>
              </a:spcBef>
              <a:spcAft>
                <a:spcPct val="0"/>
              </a:spcAft>
              <a:defRPr/>
            </a:pPr>
            <a:endParaRPr lang="vi-VN" smtClean="0">
              <a:solidFill>
                <a:srgbClr val="FFFFFF"/>
              </a:solidFill>
              <a:latin typeface="Trebuchet MS" pitchFamily="34" charset="0"/>
            </a:endParaRPr>
          </a:p>
        </p:txBody>
      </p:sp>
      <p:sp>
        <p:nvSpPr>
          <p:cNvPr id="9" name="Rectangle 8"/>
          <p:cNvSpPr/>
          <p:nvPr/>
        </p:nvSpPr>
        <p:spPr>
          <a:xfrm>
            <a:off x="0" y="3768725"/>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vi-VN">
              <a:solidFill>
                <a:srgbClr val="FFFFFF"/>
              </a:solidFill>
              <a:latin typeface="Trebuchet MS" pitchFamily="34" charset="0"/>
              <a:cs typeface="Arial" charset="0"/>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fontAlgn="base" hangingPunct="1">
              <a:spcBef>
                <a:spcPct val="0"/>
              </a:spcBef>
              <a:spcAft>
                <a:spcPct val="0"/>
              </a:spcAft>
              <a:defRPr/>
            </a:pPr>
            <a:endParaRPr lang="vi-VN" smtClean="0">
              <a:solidFill>
                <a:srgbClr val="FFFFFF"/>
              </a:solidFill>
              <a:latin typeface="Trebuchet MS" pitchFamily="34" charset="0"/>
            </a:endParaRPr>
          </a:p>
        </p:txBody>
      </p:sp>
      <p:sp>
        <p:nvSpPr>
          <p:cNvPr id="2" name="Title Placeholder 1"/>
          <p:cNvSpPr>
            <a:spLocks noGrp="1"/>
          </p:cNvSpPr>
          <p:nvPr>
            <p:ph type="title"/>
          </p:nvPr>
        </p:nvSpPr>
        <p:spPr>
          <a:xfrm>
            <a:off x="2391886" y="4371975"/>
            <a:ext cx="8682567"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1037" name="Text Placeholder 2"/>
          <p:cNvSpPr>
            <a:spLocks noGrp="1"/>
          </p:cNvSpPr>
          <p:nvPr>
            <p:ph type="body" idx="1"/>
          </p:nvPr>
        </p:nvSpPr>
        <p:spPr bwMode="auto">
          <a:xfrm>
            <a:off x="1524000" y="731917"/>
            <a:ext cx="85344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8229600" y="6172279"/>
            <a:ext cx="3352800" cy="365125"/>
          </a:xfrm>
          <a:prstGeom prst="rect">
            <a:avLst/>
          </a:prstGeom>
        </p:spPr>
        <p:txBody>
          <a:bodyPr vert="horz" wrap="square" lIns="91440" tIns="45720" rIns="91440" bIns="45720" numCol="1" anchor="ctr" anchorCtr="0" compatLnSpc="1">
            <a:prstTxWarp prst="textNoShape">
              <a:avLst/>
            </a:prstTxWarp>
          </a:bodyPr>
          <a:lstStyle>
            <a:lvl1pPr algn="r">
              <a:defRPr sz="1100" b="1">
                <a:solidFill>
                  <a:srgbClr val="7F7F7F"/>
                </a:solidFill>
              </a:defRPr>
            </a:lvl1pPr>
          </a:lstStyle>
          <a:p>
            <a:pPr fontAlgn="base">
              <a:spcBef>
                <a:spcPct val="0"/>
              </a:spcBef>
              <a:spcAft>
                <a:spcPct val="0"/>
              </a:spcAft>
              <a:defRPr/>
            </a:pPr>
            <a:endParaRPr lang="vi-VN">
              <a:latin typeface="Times New Roman" pitchFamily="18" charset="0"/>
              <a:cs typeface="Arial" charset="0"/>
            </a:endParaRPr>
          </a:p>
        </p:txBody>
      </p:sp>
      <p:sp>
        <p:nvSpPr>
          <p:cNvPr id="5" name="Footer Placeholder 4"/>
          <p:cNvSpPr>
            <a:spLocks noGrp="1"/>
          </p:cNvSpPr>
          <p:nvPr>
            <p:ph type="ftr" sz="quarter" idx="3"/>
          </p:nvPr>
        </p:nvSpPr>
        <p:spPr>
          <a:xfrm>
            <a:off x="609600" y="6172279"/>
            <a:ext cx="4470400" cy="365125"/>
          </a:xfrm>
          <a:prstGeom prst="rect">
            <a:avLst/>
          </a:prstGeom>
        </p:spPr>
        <p:txBody>
          <a:bodyPr vert="horz" wrap="square" lIns="91440" tIns="45720" rIns="91440" bIns="45720" numCol="1" anchor="ctr" anchorCtr="0" compatLnSpc="1">
            <a:prstTxWarp prst="textNoShape">
              <a:avLst/>
            </a:prstTxWarp>
          </a:bodyPr>
          <a:lstStyle>
            <a:lvl1pPr>
              <a:defRPr sz="1100" b="1">
                <a:solidFill>
                  <a:srgbClr val="7F7F7F"/>
                </a:solidFill>
              </a:defRPr>
            </a:lvl1pPr>
          </a:lstStyle>
          <a:p>
            <a:pPr fontAlgn="base">
              <a:spcBef>
                <a:spcPct val="0"/>
              </a:spcBef>
              <a:spcAft>
                <a:spcPct val="0"/>
              </a:spcAft>
              <a:defRPr/>
            </a:pPr>
            <a:endParaRPr lang="vi-VN">
              <a:latin typeface="Times New Roman" pitchFamily="18" charset="0"/>
              <a:cs typeface="Arial" charset="0"/>
            </a:endParaRPr>
          </a:p>
        </p:txBody>
      </p:sp>
      <p:sp>
        <p:nvSpPr>
          <p:cNvPr id="6" name="Slide Number Placeholder 5"/>
          <p:cNvSpPr>
            <a:spLocks noGrp="1"/>
          </p:cNvSpPr>
          <p:nvPr>
            <p:ph type="sldNum" sz="quarter" idx="4"/>
          </p:nvPr>
        </p:nvSpPr>
        <p:spPr>
          <a:xfrm>
            <a:off x="5080000" y="6172279"/>
            <a:ext cx="2438400" cy="365125"/>
          </a:xfrm>
          <a:prstGeom prst="rect">
            <a:avLst/>
          </a:prstGeom>
        </p:spPr>
        <p:txBody>
          <a:bodyPr vert="horz" wrap="square" lIns="91440" tIns="45720" rIns="91440" bIns="45720" numCol="1" anchor="ctr" anchorCtr="0" compatLnSpc="1">
            <a:prstTxWarp prst="textNoShape">
              <a:avLst/>
            </a:prstTxWarp>
          </a:bodyPr>
          <a:lstStyle>
            <a:lvl1pPr algn="ctr">
              <a:defRPr sz="1200" b="1">
                <a:solidFill>
                  <a:srgbClr val="7F7F7F"/>
                </a:solidFill>
              </a:defRPr>
            </a:lvl1pPr>
          </a:lstStyle>
          <a:p>
            <a:pPr fontAlgn="base">
              <a:spcBef>
                <a:spcPct val="0"/>
              </a:spcBef>
              <a:spcAft>
                <a:spcPct val="0"/>
              </a:spcAft>
              <a:defRPr/>
            </a:pPr>
            <a:fld id="{0A401A36-5028-472B-AB85-BCFD55F0E29D}" type="slidenum">
              <a:rPr lang="en-US">
                <a:latin typeface="Times New Roman" pitchFamily="18" charset="0"/>
                <a:cs typeface="Arial" charset="0"/>
              </a:rPr>
              <a:pPr fontAlgn="base">
                <a:spcBef>
                  <a:spcPct val="0"/>
                </a:spcBef>
                <a:spcAft>
                  <a:spcPct val="0"/>
                </a:spcAft>
                <a:defRPr/>
              </a:pPr>
              <a:t>‹#›</a:t>
            </a:fld>
            <a:endParaRPr lang="en-US">
              <a:latin typeface="Times New Roman" pitchFamily="18" charset="0"/>
              <a:cs typeface="Arial" charset="0"/>
            </a:endParaRPr>
          </a:p>
        </p:txBody>
      </p:sp>
    </p:spTree>
    <p:extLst>
      <p:ext uri="{BB962C8B-B14F-4D97-AF65-F5344CB8AC3E}">
        <p14:creationId xmlns:p14="http://schemas.microsoft.com/office/powerpoint/2010/main" val="1446432461"/>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iming>
    <p:tnLst>
      <p:par>
        <p:cTn id="1" dur="indefinite" restart="never" nodeType="tmRoot"/>
      </p:par>
    </p:tnLst>
  </p:timing>
  <p:txStyles>
    <p:title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fontAlgn="base" hangingPunct="1">
              <a:spcBef>
                <a:spcPct val="0"/>
              </a:spcBef>
              <a:spcAft>
                <a:spcPct val="0"/>
              </a:spcAft>
              <a:defRPr/>
            </a:pPr>
            <a:endParaRPr lang="vi-VN" smtClean="0">
              <a:solidFill>
                <a:srgbClr val="FFFFFF"/>
              </a:solidFill>
              <a:latin typeface="Trebuchet MS" pitchFamily="34" charset="0"/>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fontAlgn="base" hangingPunct="1">
              <a:spcBef>
                <a:spcPct val="0"/>
              </a:spcBef>
              <a:spcAft>
                <a:spcPct val="0"/>
              </a:spcAft>
              <a:defRPr/>
            </a:pPr>
            <a:endParaRPr lang="vi-VN" smtClean="0">
              <a:solidFill>
                <a:srgbClr val="FFFFFF"/>
              </a:solidFill>
              <a:latin typeface="Trebuchet MS" pitchFamily="34" charset="0"/>
            </a:endParaRPr>
          </a:p>
        </p:txBody>
      </p:sp>
      <p:sp>
        <p:nvSpPr>
          <p:cNvPr id="9" name="Rectangle 8"/>
          <p:cNvSpPr/>
          <p:nvPr/>
        </p:nvSpPr>
        <p:spPr>
          <a:xfrm>
            <a:off x="0" y="3768725"/>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vi-VN">
              <a:solidFill>
                <a:srgbClr val="FFFFFF"/>
              </a:solidFill>
              <a:latin typeface="Trebuchet MS" pitchFamily="34" charset="0"/>
              <a:cs typeface="Arial" charset="0"/>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fontAlgn="base" hangingPunct="1">
              <a:spcBef>
                <a:spcPct val="0"/>
              </a:spcBef>
              <a:spcAft>
                <a:spcPct val="0"/>
              </a:spcAft>
              <a:defRPr/>
            </a:pPr>
            <a:endParaRPr lang="vi-VN" smtClean="0">
              <a:solidFill>
                <a:srgbClr val="FFFFFF"/>
              </a:solidFill>
              <a:latin typeface="Trebuchet MS" pitchFamily="34" charset="0"/>
            </a:endParaRPr>
          </a:p>
        </p:txBody>
      </p:sp>
      <p:sp>
        <p:nvSpPr>
          <p:cNvPr id="2" name="Title Placeholder 1"/>
          <p:cNvSpPr>
            <a:spLocks noGrp="1"/>
          </p:cNvSpPr>
          <p:nvPr>
            <p:ph type="title"/>
          </p:nvPr>
        </p:nvSpPr>
        <p:spPr>
          <a:xfrm>
            <a:off x="2391881" y="4371975"/>
            <a:ext cx="8682567"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1037" name="Text Placeholder 2"/>
          <p:cNvSpPr>
            <a:spLocks noGrp="1"/>
          </p:cNvSpPr>
          <p:nvPr>
            <p:ph type="body" idx="1"/>
          </p:nvPr>
        </p:nvSpPr>
        <p:spPr bwMode="auto">
          <a:xfrm>
            <a:off x="1524000" y="731909"/>
            <a:ext cx="85344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8229600" y="6172271"/>
            <a:ext cx="3352800" cy="365125"/>
          </a:xfrm>
          <a:prstGeom prst="rect">
            <a:avLst/>
          </a:prstGeom>
        </p:spPr>
        <p:txBody>
          <a:bodyPr vert="horz" wrap="square" lIns="91440" tIns="45720" rIns="91440" bIns="45720" numCol="1" anchor="ctr" anchorCtr="0" compatLnSpc="1">
            <a:prstTxWarp prst="textNoShape">
              <a:avLst/>
            </a:prstTxWarp>
          </a:bodyPr>
          <a:lstStyle>
            <a:lvl1pPr algn="r">
              <a:defRPr sz="1100" b="1">
                <a:solidFill>
                  <a:srgbClr val="7F7F7F"/>
                </a:solidFill>
              </a:defRPr>
            </a:lvl1pPr>
          </a:lstStyle>
          <a:p>
            <a:pPr fontAlgn="base">
              <a:spcBef>
                <a:spcPct val="0"/>
              </a:spcBef>
              <a:spcAft>
                <a:spcPct val="0"/>
              </a:spcAft>
              <a:defRPr/>
            </a:pPr>
            <a:endParaRPr lang="vi-VN">
              <a:latin typeface="Times New Roman" pitchFamily="18" charset="0"/>
              <a:cs typeface="Arial" charset="0"/>
            </a:endParaRPr>
          </a:p>
        </p:txBody>
      </p:sp>
      <p:sp>
        <p:nvSpPr>
          <p:cNvPr id="5" name="Footer Placeholder 4"/>
          <p:cNvSpPr>
            <a:spLocks noGrp="1"/>
          </p:cNvSpPr>
          <p:nvPr>
            <p:ph type="ftr" sz="quarter" idx="3"/>
          </p:nvPr>
        </p:nvSpPr>
        <p:spPr>
          <a:xfrm>
            <a:off x="609600" y="6172271"/>
            <a:ext cx="4470400" cy="365125"/>
          </a:xfrm>
          <a:prstGeom prst="rect">
            <a:avLst/>
          </a:prstGeom>
        </p:spPr>
        <p:txBody>
          <a:bodyPr vert="horz" wrap="square" lIns="91440" tIns="45720" rIns="91440" bIns="45720" numCol="1" anchor="ctr" anchorCtr="0" compatLnSpc="1">
            <a:prstTxWarp prst="textNoShape">
              <a:avLst/>
            </a:prstTxWarp>
          </a:bodyPr>
          <a:lstStyle>
            <a:lvl1pPr>
              <a:defRPr sz="1100" b="1">
                <a:solidFill>
                  <a:srgbClr val="7F7F7F"/>
                </a:solidFill>
              </a:defRPr>
            </a:lvl1pPr>
          </a:lstStyle>
          <a:p>
            <a:pPr fontAlgn="base">
              <a:spcBef>
                <a:spcPct val="0"/>
              </a:spcBef>
              <a:spcAft>
                <a:spcPct val="0"/>
              </a:spcAft>
              <a:defRPr/>
            </a:pPr>
            <a:endParaRPr lang="vi-VN">
              <a:latin typeface="Times New Roman" pitchFamily="18" charset="0"/>
              <a:cs typeface="Arial" charset="0"/>
            </a:endParaRPr>
          </a:p>
        </p:txBody>
      </p:sp>
      <p:sp>
        <p:nvSpPr>
          <p:cNvPr id="6" name="Slide Number Placeholder 5"/>
          <p:cNvSpPr>
            <a:spLocks noGrp="1"/>
          </p:cNvSpPr>
          <p:nvPr>
            <p:ph type="sldNum" sz="quarter" idx="4"/>
          </p:nvPr>
        </p:nvSpPr>
        <p:spPr>
          <a:xfrm>
            <a:off x="5080000" y="6172271"/>
            <a:ext cx="2438400" cy="365125"/>
          </a:xfrm>
          <a:prstGeom prst="rect">
            <a:avLst/>
          </a:prstGeom>
        </p:spPr>
        <p:txBody>
          <a:bodyPr vert="horz" wrap="square" lIns="91440" tIns="45720" rIns="91440" bIns="45720" numCol="1" anchor="ctr" anchorCtr="0" compatLnSpc="1">
            <a:prstTxWarp prst="textNoShape">
              <a:avLst/>
            </a:prstTxWarp>
          </a:bodyPr>
          <a:lstStyle>
            <a:lvl1pPr algn="ctr">
              <a:defRPr sz="1200" b="1">
                <a:solidFill>
                  <a:srgbClr val="7F7F7F"/>
                </a:solidFill>
              </a:defRPr>
            </a:lvl1pPr>
          </a:lstStyle>
          <a:p>
            <a:pPr fontAlgn="base">
              <a:spcBef>
                <a:spcPct val="0"/>
              </a:spcBef>
              <a:spcAft>
                <a:spcPct val="0"/>
              </a:spcAft>
              <a:defRPr/>
            </a:pPr>
            <a:fld id="{0A401A36-5028-472B-AB85-BCFD55F0E29D}" type="slidenum">
              <a:rPr lang="en-US">
                <a:latin typeface="Times New Roman" pitchFamily="18" charset="0"/>
                <a:cs typeface="Arial" charset="0"/>
              </a:rPr>
              <a:pPr fontAlgn="base">
                <a:spcBef>
                  <a:spcPct val="0"/>
                </a:spcBef>
                <a:spcAft>
                  <a:spcPct val="0"/>
                </a:spcAft>
                <a:defRPr/>
              </a:pPr>
              <a:t>‹#›</a:t>
            </a:fld>
            <a:endParaRPr lang="en-US">
              <a:latin typeface="Times New Roman" pitchFamily="18" charset="0"/>
              <a:cs typeface="Arial" charset="0"/>
            </a:endParaRPr>
          </a:p>
        </p:txBody>
      </p:sp>
    </p:spTree>
    <p:extLst>
      <p:ext uri="{BB962C8B-B14F-4D97-AF65-F5344CB8AC3E}">
        <p14:creationId xmlns:p14="http://schemas.microsoft.com/office/powerpoint/2010/main" val="2585648719"/>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iming>
    <p:tnLst>
      <p:par>
        <p:cTn id="1" dur="indefinite" restart="never" nodeType="tmRoot"/>
      </p:par>
    </p:tnLst>
  </p:timing>
  <p:txStyles>
    <p:title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fontAlgn="base" hangingPunct="1">
              <a:spcBef>
                <a:spcPct val="0"/>
              </a:spcBef>
              <a:spcAft>
                <a:spcPct val="0"/>
              </a:spcAft>
              <a:defRPr/>
            </a:pPr>
            <a:endParaRPr lang="vi-VN" smtClean="0">
              <a:solidFill>
                <a:srgbClr val="FFFFFF"/>
              </a:solidFill>
              <a:latin typeface="Trebuchet MS" pitchFamily="34" charset="0"/>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fontAlgn="base" hangingPunct="1">
              <a:spcBef>
                <a:spcPct val="0"/>
              </a:spcBef>
              <a:spcAft>
                <a:spcPct val="0"/>
              </a:spcAft>
              <a:defRPr/>
            </a:pPr>
            <a:endParaRPr lang="vi-VN" smtClean="0">
              <a:solidFill>
                <a:srgbClr val="FFFFFF"/>
              </a:solidFill>
              <a:latin typeface="Trebuchet MS" pitchFamily="34" charset="0"/>
            </a:endParaRPr>
          </a:p>
        </p:txBody>
      </p:sp>
      <p:sp>
        <p:nvSpPr>
          <p:cNvPr id="9" name="Rectangle 8"/>
          <p:cNvSpPr/>
          <p:nvPr/>
        </p:nvSpPr>
        <p:spPr>
          <a:xfrm>
            <a:off x="0" y="3768725"/>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vi-VN">
              <a:solidFill>
                <a:srgbClr val="FFFFFF"/>
              </a:solidFill>
              <a:latin typeface="Trebuchet MS" pitchFamily="34" charset="0"/>
              <a:cs typeface="Arial" charset="0"/>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fontAlgn="base" hangingPunct="1">
              <a:spcBef>
                <a:spcPct val="0"/>
              </a:spcBef>
              <a:spcAft>
                <a:spcPct val="0"/>
              </a:spcAft>
              <a:defRPr/>
            </a:pPr>
            <a:endParaRPr lang="vi-VN" smtClean="0">
              <a:solidFill>
                <a:srgbClr val="FFFFFF"/>
              </a:solidFill>
              <a:latin typeface="Trebuchet MS" pitchFamily="34" charset="0"/>
            </a:endParaRPr>
          </a:p>
        </p:txBody>
      </p:sp>
      <p:sp>
        <p:nvSpPr>
          <p:cNvPr id="2" name="Title Placeholder 1"/>
          <p:cNvSpPr>
            <a:spLocks noGrp="1"/>
          </p:cNvSpPr>
          <p:nvPr>
            <p:ph type="title"/>
          </p:nvPr>
        </p:nvSpPr>
        <p:spPr>
          <a:xfrm>
            <a:off x="2391874" y="4371975"/>
            <a:ext cx="8682567"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1037" name="Text Placeholder 2"/>
          <p:cNvSpPr>
            <a:spLocks noGrp="1"/>
          </p:cNvSpPr>
          <p:nvPr>
            <p:ph type="body" idx="1"/>
          </p:nvPr>
        </p:nvSpPr>
        <p:spPr bwMode="auto">
          <a:xfrm>
            <a:off x="1524000" y="731899"/>
            <a:ext cx="85344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8229600" y="6172261"/>
            <a:ext cx="3352800" cy="365125"/>
          </a:xfrm>
          <a:prstGeom prst="rect">
            <a:avLst/>
          </a:prstGeom>
        </p:spPr>
        <p:txBody>
          <a:bodyPr vert="horz" wrap="square" lIns="91440" tIns="45720" rIns="91440" bIns="45720" numCol="1" anchor="ctr" anchorCtr="0" compatLnSpc="1">
            <a:prstTxWarp prst="textNoShape">
              <a:avLst/>
            </a:prstTxWarp>
          </a:bodyPr>
          <a:lstStyle>
            <a:lvl1pPr algn="r">
              <a:defRPr sz="1100" b="1">
                <a:solidFill>
                  <a:srgbClr val="7F7F7F"/>
                </a:solidFill>
              </a:defRPr>
            </a:lvl1pPr>
          </a:lstStyle>
          <a:p>
            <a:pPr fontAlgn="base">
              <a:spcBef>
                <a:spcPct val="0"/>
              </a:spcBef>
              <a:spcAft>
                <a:spcPct val="0"/>
              </a:spcAft>
              <a:defRPr/>
            </a:pPr>
            <a:endParaRPr lang="vi-VN">
              <a:latin typeface="Times New Roman" pitchFamily="18" charset="0"/>
              <a:cs typeface="Arial" charset="0"/>
            </a:endParaRPr>
          </a:p>
        </p:txBody>
      </p:sp>
      <p:sp>
        <p:nvSpPr>
          <p:cNvPr id="5" name="Footer Placeholder 4"/>
          <p:cNvSpPr>
            <a:spLocks noGrp="1"/>
          </p:cNvSpPr>
          <p:nvPr>
            <p:ph type="ftr" sz="quarter" idx="3"/>
          </p:nvPr>
        </p:nvSpPr>
        <p:spPr>
          <a:xfrm>
            <a:off x="609600" y="6172261"/>
            <a:ext cx="4470400" cy="365125"/>
          </a:xfrm>
          <a:prstGeom prst="rect">
            <a:avLst/>
          </a:prstGeom>
        </p:spPr>
        <p:txBody>
          <a:bodyPr vert="horz" wrap="square" lIns="91440" tIns="45720" rIns="91440" bIns="45720" numCol="1" anchor="ctr" anchorCtr="0" compatLnSpc="1">
            <a:prstTxWarp prst="textNoShape">
              <a:avLst/>
            </a:prstTxWarp>
          </a:bodyPr>
          <a:lstStyle>
            <a:lvl1pPr>
              <a:defRPr sz="1100" b="1">
                <a:solidFill>
                  <a:srgbClr val="7F7F7F"/>
                </a:solidFill>
              </a:defRPr>
            </a:lvl1pPr>
          </a:lstStyle>
          <a:p>
            <a:pPr fontAlgn="base">
              <a:spcBef>
                <a:spcPct val="0"/>
              </a:spcBef>
              <a:spcAft>
                <a:spcPct val="0"/>
              </a:spcAft>
              <a:defRPr/>
            </a:pPr>
            <a:endParaRPr lang="vi-VN">
              <a:latin typeface="Times New Roman" pitchFamily="18" charset="0"/>
              <a:cs typeface="Arial" charset="0"/>
            </a:endParaRPr>
          </a:p>
        </p:txBody>
      </p:sp>
      <p:sp>
        <p:nvSpPr>
          <p:cNvPr id="6" name="Slide Number Placeholder 5"/>
          <p:cNvSpPr>
            <a:spLocks noGrp="1"/>
          </p:cNvSpPr>
          <p:nvPr>
            <p:ph type="sldNum" sz="quarter" idx="4"/>
          </p:nvPr>
        </p:nvSpPr>
        <p:spPr>
          <a:xfrm>
            <a:off x="5080000" y="6172261"/>
            <a:ext cx="2438400" cy="365125"/>
          </a:xfrm>
          <a:prstGeom prst="rect">
            <a:avLst/>
          </a:prstGeom>
        </p:spPr>
        <p:txBody>
          <a:bodyPr vert="horz" wrap="square" lIns="91440" tIns="45720" rIns="91440" bIns="45720" numCol="1" anchor="ctr" anchorCtr="0" compatLnSpc="1">
            <a:prstTxWarp prst="textNoShape">
              <a:avLst/>
            </a:prstTxWarp>
          </a:bodyPr>
          <a:lstStyle>
            <a:lvl1pPr algn="ctr">
              <a:defRPr sz="1200" b="1">
                <a:solidFill>
                  <a:srgbClr val="7F7F7F"/>
                </a:solidFill>
              </a:defRPr>
            </a:lvl1pPr>
          </a:lstStyle>
          <a:p>
            <a:pPr fontAlgn="base">
              <a:spcBef>
                <a:spcPct val="0"/>
              </a:spcBef>
              <a:spcAft>
                <a:spcPct val="0"/>
              </a:spcAft>
              <a:defRPr/>
            </a:pPr>
            <a:fld id="{0A401A36-5028-472B-AB85-BCFD55F0E29D}" type="slidenum">
              <a:rPr lang="en-US">
                <a:latin typeface="Times New Roman" pitchFamily="18" charset="0"/>
                <a:cs typeface="Arial" charset="0"/>
              </a:rPr>
              <a:pPr fontAlgn="base">
                <a:spcBef>
                  <a:spcPct val="0"/>
                </a:spcBef>
                <a:spcAft>
                  <a:spcPct val="0"/>
                </a:spcAft>
                <a:defRPr/>
              </a:pPr>
              <a:t>‹#›</a:t>
            </a:fld>
            <a:endParaRPr lang="en-US">
              <a:latin typeface="Times New Roman" pitchFamily="18" charset="0"/>
              <a:cs typeface="Arial" charset="0"/>
            </a:endParaRPr>
          </a:p>
        </p:txBody>
      </p:sp>
    </p:spTree>
    <p:extLst>
      <p:ext uri="{BB962C8B-B14F-4D97-AF65-F5344CB8AC3E}">
        <p14:creationId xmlns:p14="http://schemas.microsoft.com/office/powerpoint/2010/main" val="3451026655"/>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iming>
    <p:tnLst>
      <p:par>
        <p:cTn id="1" dur="indefinite" restart="never" nodeType="tmRoot"/>
      </p:par>
    </p:tnLst>
  </p:timing>
  <p:txStyles>
    <p:title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b="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smtClean="0"/>
            </a:lvl1pPr>
          </a:lstStyle>
          <a:p>
            <a:pPr fontAlgn="base">
              <a:spcBef>
                <a:spcPct val="0"/>
              </a:spcBef>
              <a:spcAft>
                <a:spcPct val="0"/>
              </a:spcAft>
              <a:defRPr/>
            </a:pPr>
            <a:fld id="{FAAA8258-8E80-44F7-8A48-4B141C3DCFB8}"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58320944"/>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Lst>
  <p:transition spd="slow">
    <p:strips dir="rd"/>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95.xm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61.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08.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26.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0.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48.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1.jpeg"/><Relationship Id="rId1" Type="http://schemas.openxmlformats.org/officeDocument/2006/relationships/slideLayout" Target="../slideLayouts/slideLayout78.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2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2.png"/><Relationship Id="rId1" Type="http://schemas.openxmlformats.org/officeDocument/2006/relationships/slideLayout" Target="../slideLayouts/slideLayout7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4.xml"/></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3" Type="http://schemas.microsoft.com/office/2007/relationships/hdphoto" Target="../media/hdphoto5.wdp"/><Relationship Id="rId7" Type="http://schemas.microsoft.com/office/2007/relationships/hdphoto" Target="../media/hdphoto1.wdp"/><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6.wdp"/><Relationship Id="rId10" Type="http://schemas.openxmlformats.org/officeDocument/2006/relationships/image" Target="../media/image24.png"/><Relationship Id="rId4" Type="http://schemas.openxmlformats.org/officeDocument/2006/relationships/image" Target="../media/image48.png"/><Relationship Id="rId9"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2.wdp"/><Relationship Id="rId7" Type="http://schemas.openxmlformats.org/officeDocument/2006/relationships/image" Target="../media/image48.png"/><Relationship Id="rId12"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2.xml"/><Relationship Id="rId6" Type="http://schemas.microsoft.com/office/2007/relationships/hdphoto" Target="../media/hdphoto5.wdp"/><Relationship Id="rId11" Type="http://schemas.microsoft.com/office/2007/relationships/hdphoto" Target="../media/hdphoto1.wdp"/><Relationship Id="rId5" Type="http://schemas.openxmlformats.org/officeDocument/2006/relationships/image" Target="../media/image47.png"/><Relationship Id="rId10" Type="http://schemas.openxmlformats.org/officeDocument/2006/relationships/image" Target="../media/image9.png"/><Relationship Id="rId4" Type="http://schemas.openxmlformats.org/officeDocument/2006/relationships/image" Target="../media/image51.png"/><Relationship Id="rId9" Type="http://schemas.openxmlformats.org/officeDocument/2006/relationships/image" Target="../media/image52.png"/></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hdphoto" Target="../media/hdphoto2.wdp"/><Relationship Id="rId7"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png"/><Relationship Id="rId5" Type="http://schemas.microsoft.com/office/2007/relationships/hdphoto" Target="../media/hdphoto5.wdp"/><Relationship Id="rId10" Type="http://schemas.microsoft.com/office/2007/relationships/hdphoto" Target="../media/hdphoto1.wdp"/><Relationship Id="rId4" Type="http://schemas.openxmlformats.org/officeDocument/2006/relationships/image" Target="../media/image47.png"/><Relationship Id="rId9"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image" Target="../media/image34.jpeg"/><Relationship Id="rId1" Type="http://schemas.openxmlformats.org/officeDocument/2006/relationships/slideLayout" Target="../slideLayouts/slideLayout95.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5.png"/><Relationship Id="rId18" Type="http://schemas.openxmlformats.org/officeDocument/2006/relationships/image" Target="../media/image68.png"/><Relationship Id="rId3" Type="http://schemas.openxmlformats.org/officeDocument/2006/relationships/diagramLayout" Target="../diagrams/layout1.xml"/><Relationship Id="rId7" Type="http://schemas.openxmlformats.org/officeDocument/2006/relationships/image" Target="../media/image54.png"/><Relationship Id="rId12" Type="http://schemas.openxmlformats.org/officeDocument/2006/relationships/image" Target="../media/image64.png"/><Relationship Id="rId17" Type="http://schemas.microsoft.com/office/2007/relationships/hdphoto" Target="../media/hdphoto9.wdp"/><Relationship Id="rId2" Type="http://schemas.openxmlformats.org/officeDocument/2006/relationships/diagramData" Target="../diagrams/data1.xml"/><Relationship Id="rId16" Type="http://schemas.openxmlformats.org/officeDocument/2006/relationships/image" Target="../media/image67.png"/><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hdphoto" Target="../media/hdphoto7.wdp"/><Relationship Id="rId5" Type="http://schemas.openxmlformats.org/officeDocument/2006/relationships/diagramColors" Target="../diagrams/colors1.xml"/><Relationship Id="rId15" Type="http://schemas.microsoft.com/office/2007/relationships/hdphoto" Target="../media/hdphoto8.wdp"/><Relationship Id="rId10" Type="http://schemas.openxmlformats.org/officeDocument/2006/relationships/image" Target="../media/image63.png"/><Relationship Id="rId19" Type="http://schemas.openxmlformats.org/officeDocument/2006/relationships/image" Target="../media/image69.gif"/><Relationship Id="rId4" Type="http://schemas.openxmlformats.org/officeDocument/2006/relationships/diagramQuickStyle" Target="../diagrams/quickStyle1.xml"/><Relationship Id="rId9" Type="http://schemas.openxmlformats.org/officeDocument/2006/relationships/image" Target="../media/image62.png"/><Relationship Id="rId1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6.xml"/><Relationship Id="rId6" Type="http://schemas.openxmlformats.org/officeDocument/2006/relationships/image" Target="../media/image11.jpeg"/><Relationship Id="rId5" Type="http://schemas.openxmlformats.org/officeDocument/2006/relationships/image" Target="../media/image10.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8.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lowing-blurred-world-map-loopable-animation-4k-4096x2304_elr3vyvrg__WL">
            <a:hlinkClick r:id="" action="ppaction://media"/>
            <a:extLst>
              <a:ext uri="{FF2B5EF4-FFF2-40B4-BE49-F238E27FC236}">
                <a16:creationId xmlns="" xmlns:a16="http://schemas.microsoft.com/office/drawing/2014/main" id="{EE0A2C4B-B0D6-4713-8665-0BF7ECCAAF6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0" cy="6858000"/>
          </a:xfrm>
          <a:prstGeom prst="rect">
            <a:avLst/>
          </a:prstGeom>
        </p:spPr>
      </p:pic>
      <p:sp>
        <p:nvSpPr>
          <p:cNvPr id="8" name="TextBox 7">
            <a:extLst>
              <a:ext uri="{FF2B5EF4-FFF2-40B4-BE49-F238E27FC236}">
                <a16:creationId xmlns="" xmlns:a16="http://schemas.microsoft.com/office/drawing/2014/main" id="{A4D5CF9A-81ED-45EF-A5D1-874EE4B1CAFE}"/>
              </a:ext>
            </a:extLst>
          </p:cNvPr>
          <p:cNvSpPr txBox="1"/>
          <p:nvPr/>
        </p:nvSpPr>
        <p:spPr>
          <a:xfrm>
            <a:off x="2606041" y="287844"/>
            <a:ext cx="6794499" cy="646331"/>
          </a:xfrm>
          <a:prstGeom prst="rect">
            <a:avLst/>
          </a:prstGeom>
          <a:noFill/>
        </p:spPr>
        <p:txBody>
          <a:bodyPr wrap="square" rtlCol="0">
            <a:spAutoFit/>
          </a:bodyPr>
          <a:lstStyle/>
          <a:p>
            <a:pPr algn="ctr" defTabSz="1219170">
              <a:buClr>
                <a:srgbClr val="000000"/>
              </a:buClr>
              <a:defRPr/>
            </a:pPr>
            <a:r>
              <a:rPr lang="en-US" sz="3600" kern="0" dirty="0">
                <a:solidFill>
                  <a:srgbClr val="FF6600"/>
                </a:solidFill>
                <a:latin typeface="#9Slide03 Oswald Bold" panose="00000800000000000000" pitchFamily="2" charset="0"/>
                <a:cs typeface="Arial"/>
                <a:sym typeface="Arial"/>
              </a:rPr>
              <a:t>TR</a:t>
            </a:r>
            <a:r>
              <a:rPr lang="vi-VN" sz="3600" kern="0" dirty="0">
                <a:solidFill>
                  <a:srgbClr val="FF6600"/>
                </a:solidFill>
                <a:latin typeface="#9Slide03 Oswald Bold" panose="00000800000000000000" pitchFamily="2" charset="0"/>
                <a:cs typeface="Arial"/>
                <a:sym typeface="Arial"/>
              </a:rPr>
              <a:t>Ư</a:t>
            </a:r>
            <a:r>
              <a:rPr lang="en-US" sz="3600" kern="0" dirty="0">
                <a:solidFill>
                  <a:srgbClr val="FF6600"/>
                </a:solidFill>
                <a:latin typeface="#9Slide03 Oswald Bold" panose="00000800000000000000" pitchFamily="2" charset="0"/>
                <a:cs typeface="Arial"/>
                <a:sym typeface="Arial"/>
              </a:rPr>
              <a:t>ỜNG PTDTNT THPT BÌNH ĐỊNH</a:t>
            </a:r>
          </a:p>
        </p:txBody>
      </p:sp>
      <p:sp>
        <p:nvSpPr>
          <p:cNvPr id="9" name="TextBox 8">
            <a:extLst>
              <a:ext uri="{FF2B5EF4-FFF2-40B4-BE49-F238E27FC236}">
                <a16:creationId xmlns="" xmlns:a16="http://schemas.microsoft.com/office/drawing/2014/main" id="{6F1429FF-B5BC-4FF7-B697-060A0F1AE3EA}"/>
              </a:ext>
            </a:extLst>
          </p:cNvPr>
          <p:cNvSpPr txBox="1"/>
          <p:nvPr/>
        </p:nvSpPr>
        <p:spPr>
          <a:xfrm>
            <a:off x="207011" y="2861558"/>
            <a:ext cx="11777980" cy="2862322"/>
          </a:xfrm>
          <a:prstGeom prst="rect">
            <a:avLst/>
          </a:prstGeom>
          <a:noFill/>
        </p:spPr>
        <p:txBody>
          <a:bodyPr wrap="square" rtlCol="0">
            <a:spAutoFit/>
          </a:bodyPr>
          <a:lstStyle/>
          <a:p>
            <a:pPr algn="ctr" defTabSz="1219170">
              <a:buClr>
                <a:srgbClr val="000000"/>
              </a:buClr>
              <a:defRPr/>
            </a:pPr>
            <a:r>
              <a:rPr lang="en-US" sz="6000" b="1" kern="0" dirty="0">
                <a:solidFill>
                  <a:srgbClr val="FFFF00"/>
                </a:solidFill>
                <a:latin typeface="#9Slide05 FS Blonde Script" panose="020B0604020202020204" charset="0"/>
                <a:cs typeface="Arial"/>
                <a:sym typeface="Arial"/>
              </a:rPr>
              <a:t>CHÀO MỪNG QUÝ THẦY CÔ ĐẾN DỰ GIỜ </a:t>
            </a:r>
            <a:r>
              <a:rPr lang="en-US" sz="6000" b="1" kern="0">
                <a:solidFill>
                  <a:srgbClr val="FFFF00"/>
                </a:solidFill>
                <a:latin typeface="#9Slide05 FS Blonde Script" panose="020B0604020202020204" charset="0"/>
                <a:cs typeface="Arial"/>
                <a:sym typeface="Arial"/>
              </a:rPr>
              <a:t>VỚI </a:t>
            </a:r>
            <a:r>
              <a:rPr lang="en-US" sz="6000" b="1" kern="0" smtClean="0">
                <a:solidFill>
                  <a:srgbClr val="FFFF00"/>
                </a:solidFill>
                <a:latin typeface="#9Slide05 FS Blonde Script" panose="020B0604020202020204" charset="0"/>
                <a:cs typeface="Arial"/>
                <a:sym typeface="Arial"/>
              </a:rPr>
              <a:t>MÔN SINH HỌC </a:t>
            </a:r>
          </a:p>
          <a:p>
            <a:pPr algn="ctr" defTabSz="1219170">
              <a:buClr>
                <a:srgbClr val="000000"/>
              </a:buClr>
              <a:defRPr/>
            </a:pPr>
            <a:r>
              <a:rPr lang="en-US" sz="6000" b="1" kern="0" smtClean="0">
                <a:solidFill>
                  <a:srgbClr val="FFFF00"/>
                </a:solidFill>
                <a:latin typeface="#9Slide05 FS Blonde Script" panose="020B0604020202020204" charset="0"/>
                <a:cs typeface="Arial"/>
                <a:sym typeface="Arial"/>
              </a:rPr>
              <a:t> LỚP 12A2</a:t>
            </a:r>
            <a:endParaRPr lang="en-US" sz="6000" b="1" kern="0" dirty="0">
              <a:solidFill>
                <a:srgbClr val="FFFF00"/>
              </a:solidFill>
              <a:latin typeface="#9Slide05 FS Blonde Script" panose="020B0604020202020204" charset="0"/>
              <a:cs typeface="Arial"/>
              <a:sym typeface="Arial"/>
            </a:endParaRPr>
          </a:p>
        </p:txBody>
      </p:sp>
    </p:spTree>
    <p:extLst>
      <p:ext uri="{BB962C8B-B14F-4D97-AF65-F5344CB8AC3E}">
        <p14:creationId xmlns:p14="http://schemas.microsoft.com/office/powerpoint/2010/main" val="18320525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5" fill="hold"/>
                                        <p:tgtEl>
                                          <p:spTgt spid="7"/>
                                        </p:tgtEl>
                                      </p:cBhvr>
                                    </p:cmd>
                                  </p:childTnLst>
                                </p:cTn>
                              </p:par>
                              <p:par>
                                <p:cTn id="7" presetID="14" presetClass="entr" presetSubtype="1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randombar(horizontal)">
                                      <p:cBhvr>
                                        <p:cTn id="9" dur="500"/>
                                        <p:tgtEl>
                                          <p:spTgt spid="8"/>
                                        </p:tgtEl>
                                      </p:cBhvr>
                                    </p:animEffect>
                                  </p:childTnLst>
                                </p:cTn>
                              </p:par>
                              <p:par>
                                <p:cTn id="10" presetID="16" presetClass="entr" presetSubtype="37"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outVertical)">
                                      <p:cBhvr>
                                        <p:cTn id="12"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7"/>
                </p:tgtEl>
              </p:cMediaNode>
            </p:vide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childTnLst>
        </p:cTn>
      </p:par>
    </p:tnLst>
    <p:bldLst>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737" name="Group 57"/>
          <p:cNvGrpSpPr>
            <a:grpSpLocks/>
          </p:cNvGrpSpPr>
          <p:nvPr/>
        </p:nvGrpSpPr>
        <p:grpSpPr bwMode="auto">
          <a:xfrm>
            <a:off x="2142067" y="2009836"/>
            <a:ext cx="1016000" cy="1325563"/>
            <a:chOff x="1776" y="1024"/>
            <a:chExt cx="480" cy="835"/>
          </a:xfrm>
        </p:grpSpPr>
        <p:sp>
          <p:nvSpPr>
            <p:cNvPr id="14365" name="Line 17"/>
            <p:cNvSpPr>
              <a:spLocks noChangeShapeType="1"/>
            </p:cNvSpPr>
            <p:nvPr/>
          </p:nvSpPr>
          <p:spPr bwMode="auto">
            <a:xfrm flipH="1">
              <a:off x="2016" y="1024"/>
              <a:ext cx="0" cy="384"/>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sp>
          <p:nvSpPr>
            <p:cNvPr id="14366" name="Oval 34"/>
            <p:cNvSpPr>
              <a:spLocks noChangeArrowheads="1"/>
            </p:cNvSpPr>
            <p:nvPr/>
          </p:nvSpPr>
          <p:spPr bwMode="auto">
            <a:xfrm>
              <a:off x="1776" y="1427"/>
              <a:ext cx="480" cy="432"/>
            </a:xfrm>
            <a:prstGeom prst="ellipse">
              <a:avLst/>
            </a:prstGeom>
            <a:gradFill rotWithShape="1">
              <a:gsLst>
                <a:gs pos="0">
                  <a:schemeClr val="bg1"/>
                </a:gs>
                <a:gs pos="100000">
                  <a:srgbClr val="00FF00"/>
                </a:gs>
              </a:gsLst>
              <a:path path="shape">
                <a:fillToRect l="50000" t="50000" r="50000" b="50000"/>
              </a:path>
            </a:gra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3600" b="1" smtClean="0">
                  <a:solidFill>
                    <a:srgbClr val="660066"/>
                  </a:solidFill>
                </a:rPr>
                <a:t>X</a:t>
              </a:r>
              <a:endParaRPr lang="vi-VN" altLang="en-US" sz="3600" b="1" smtClean="0">
                <a:solidFill>
                  <a:srgbClr val="660066"/>
                </a:solidFill>
              </a:endParaRPr>
            </a:p>
          </p:txBody>
        </p:sp>
      </p:grpSp>
      <p:grpSp>
        <p:nvGrpSpPr>
          <p:cNvPr id="71740" name="Group 60"/>
          <p:cNvGrpSpPr>
            <a:grpSpLocks/>
          </p:cNvGrpSpPr>
          <p:nvPr/>
        </p:nvGrpSpPr>
        <p:grpSpPr bwMode="auto">
          <a:xfrm>
            <a:off x="1837267" y="3178175"/>
            <a:ext cx="4775200" cy="1930400"/>
            <a:chOff x="1632" y="1760"/>
            <a:chExt cx="2256" cy="1216"/>
          </a:xfrm>
        </p:grpSpPr>
        <p:sp>
          <p:nvSpPr>
            <p:cNvPr id="14362" name="Line 24"/>
            <p:cNvSpPr>
              <a:spLocks noChangeShapeType="1"/>
            </p:cNvSpPr>
            <p:nvPr/>
          </p:nvSpPr>
          <p:spPr bwMode="auto">
            <a:xfrm flipH="1">
              <a:off x="2016" y="1904"/>
              <a:ext cx="0" cy="384"/>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sp>
          <p:nvSpPr>
            <p:cNvPr id="14363" name="Line 25"/>
            <p:cNvSpPr>
              <a:spLocks noChangeShapeType="1"/>
            </p:cNvSpPr>
            <p:nvPr/>
          </p:nvSpPr>
          <p:spPr bwMode="auto">
            <a:xfrm flipH="1">
              <a:off x="2064" y="1760"/>
              <a:ext cx="1824" cy="52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sp>
          <p:nvSpPr>
            <p:cNvPr id="14364" name="Oval 37"/>
            <p:cNvSpPr>
              <a:spLocks noChangeArrowheads="1"/>
            </p:cNvSpPr>
            <p:nvPr/>
          </p:nvSpPr>
          <p:spPr bwMode="auto">
            <a:xfrm>
              <a:off x="1632" y="2352"/>
              <a:ext cx="768" cy="624"/>
            </a:xfrm>
            <a:prstGeom prst="ellipse">
              <a:avLst/>
            </a:prstGeom>
            <a:gradFill rotWithShape="1">
              <a:gsLst>
                <a:gs pos="0">
                  <a:schemeClr val="bg1"/>
                </a:gs>
                <a:gs pos="100000">
                  <a:srgbClr val="00FF00"/>
                </a:gs>
              </a:gsLst>
              <a:path path="shape">
                <a:fillToRect l="50000" t="50000" r="50000" b="50000"/>
              </a:path>
            </a:gra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3600" b="1" smtClean="0">
                  <a:solidFill>
                    <a:srgbClr val="660066"/>
                  </a:solidFill>
                </a:rPr>
                <a:t>XX</a:t>
              </a:r>
              <a:endParaRPr lang="vi-VN" altLang="en-US" sz="3600" b="1" smtClean="0">
                <a:solidFill>
                  <a:srgbClr val="660066"/>
                </a:solidFill>
              </a:endParaRPr>
            </a:p>
          </p:txBody>
        </p:sp>
      </p:grpSp>
      <p:grpSp>
        <p:nvGrpSpPr>
          <p:cNvPr id="71741" name="Group 61"/>
          <p:cNvGrpSpPr>
            <a:grpSpLocks/>
          </p:cNvGrpSpPr>
          <p:nvPr/>
        </p:nvGrpSpPr>
        <p:grpSpPr bwMode="auto">
          <a:xfrm>
            <a:off x="2751667" y="3457575"/>
            <a:ext cx="7315200" cy="1676400"/>
            <a:chOff x="2064" y="1936"/>
            <a:chExt cx="3456" cy="1056"/>
          </a:xfrm>
        </p:grpSpPr>
        <p:sp>
          <p:nvSpPr>
            <p:cNvPr id="14359" name="Line 28"/>
            <p:cNvSpPr>
              <a:spLocks noChangeShapeType="1"/>
            </p:cNvSpPr>
            <p:nvPr/>
          </p:nvSpPr>
          <p:spPr bwMode="auto">
            <a:xfrm flipH="1">
              <a:off x="5136" y="1936"/>
              <a:ext cx="0" cy="384"/>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sp>
          <p:nvSpPr>
            <p:cNvPr id="14360" name="Line 29"/>
            <p:cNvSpPr>
              <a:spLocks noChangeShapeType="1"/>
            </p:cNvSpPr>
            <p:nvPr/>
          </p:nvSpPr>
          <p:spPr bwMode="auto">
            <a:xfrm>
              <a:off x="2064" y="1936"/>
              <a:ext cx="3024" cy="384"/>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sp>
          <p:nvSpPr>
            <p:cNvPr id="14361" name="Oval 38"/>
            <p:cNvSpPr>
              <a:spLocks noChangeArrowheads="1"/>
            </p:cNvSpPr>
            <p:nvPr/>
          </p:nvSpPr>
          <p:spPr bwMode="auto">
            <a:xfrm>
              <a:off x="4752" y="2368"/>
              <a:ext cx="768" cy="624"/>
            </a:xfrm>
            <a:prstGeom prst="ellipse">
              <a:avLst/>
            </a:prstGeom>
            <a:gradFill rotWithShape="1">
              <a:gsLst>
                <a:gs pos="0">
                  <a:schemeClr val="bg1"/>
                </a:gs>
                <a:gs pos="100000">
                  <a:srgbClr val="00FF00"/>
                </a:gs>
              </a:gsLst>
              <a:path path="shape">
                <a:fillToRect l="50000" t="50000" r="50000" b="50000"/>
              </a:path>
            </a:gra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3600" b="1" smtClean="0">
                  <a:solidFill>
                    <a:srgbClr val="660066"/>
                  </a:solidFill>
                </a:rPr>
                <a:t>XY</a:t>
              </a:r>
              <a:endParaRPr lang="vi-VN" altLang="en-US" sz="3600" b="1" smtClean="0">
                <a:solidFill>
                  <a:srgbClr val="660066"/>
                </a:solidFill>
              </a:endParaRPr>
            </a:p>
          </p:txBody>
        </p:sp>
      </p:grpSp>
      <p:sp>
        <p:nvSpPr>
          <p:cNvPr id="71720" name="Text Box 40"/>
          <p:cNvSpPr txBox="1">
            <a:spLocks noChangeArrowheads="1"/>
          </p:cNvSpPr>
          <p:nvPr/>
        </p:nvSpPr>
        <p:spPr bwMode="auto">
          <a:xfrm>
            <a:off x="3937000" y="5870636"/>
            <a:ext cx="3962400" cy="519113"/>
          </a:xfrm>
          <a:prstGeom prst="rect">
            <a:avLst/>
          </a:prstGeom>
          <a:gradFill rotWithShape="1">
            <a:gsLst>
              <a:gs pos="0">
                <a:srgbClr val="FF99CC"/>
              </a:gs>
              <a:gs pos="50000">
                <a:schemeClr val="bg1"/>
              </a:gs>
              <a:gs pos="100000">
                <a:srgbClr val="FF99CC"/>
              </a:gs>
            </a:gsLst>
            <a:lin ang="5400000" scaled="1"/>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defRPr/>
            </a:pPr>
            <a:r>
              <a:rPr lang="en-US" sz="2800" b="1">
                <a:solidFill>
                  <a:srgbClr val="000099"/>
                </a:solidFill>
              </a:rPr>
              <a:t>1 gái : 1 trai</a:t>
            </a:r>
          </a:p>
        </p:txBody>
      </p:sp>
      <p:grpSp>
        <p:nvGrpSpPr>
          <p:cNvPr id="71736" name="Group 56"/>
          <p:cNvGrpSpPr>
            <a:grpSpLocks/>
          </p:cNvGrpSpPr>
          <p:nvPr/>
        </p:nvGrpSpPr>
        <p:grpSpPr bwMode="auto">
          <a:xfrm>
            <a:off x="6815667" y="1984436"/>
            <a:ext cx="2946400" cy="1323975"/>
            <a:chOff x="3984" y="1024"/>
            <a:chExt cx="1392" cy="834"/>
          </a:xfrm>
        </p:grpSpPr>
        <p:sp>
          <p:nvSpPr>
            <p:cNvPr id="14355" name="Line 20"/>
            <p:cNvSpPr>
              <a:spLocks noChangeShapeType="1"/>
            </p:cNvSpPr>
            <p:nvPr/>
          </p:nvSpPr>
          <p:spPr bwMode="auto">
            <a:xfrm flipH="1">
              <a:off x="4416" y="1024"/>
              <a:ext cx="528" cy="384"/>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sp>
          <p:nvSpPr>
            <p:cNvPr id="14356" name="Oval 35"/>
            <p:cNvSpPr>
              <a:spLocks noChangeArrowheads="1"/>
            </p:cNvSpPr>
            <p:nvPr/>
          </p:nvSpPr>
          <p:spPr bwMode="auto">
            <a:xfrm>
              <a:off x="3984" y="1408"/>
              <a:ext cx="480" cy="432"/>
            </a:xfrm>
            <a:prstGeom prst="ellipse">
              <a:avLst/>
            </a:prstGeom>
            <a:gradFill rotWithShape="1">
              <a:gsLst>
                <a:gs pos="0">
                  <a:schemeClr val="bg1"/>
                </a:gs>
                <a:gs pos="100000">
                  <a:srgbClr val="00FF00"/>
                </a:gs>
              </a:gsLst>
              <a:path path="shape">
                <a:fillToRect l="50000" t="50000" r="50000" b="50000"/>
              </a:path>
            </a:gra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3600" b="1" smtClean="0">
                  <a:solidFill>
                    <a:srgbClr val="660066"/>
                  </a:solidFill>
                </a:rPr>
                <a:t>X</a:t>
              </a:r>
              <a:endParaRPr lang="vi-VN" altLang="en-US" sz="3600" b="1" smtClean="0">
                <a:solidFill>
                  <a:srgbClr val="660066"/>
                </a:solidFill>
              </a:endParaRPr>
            </a:p>
          </p:txBody>
        </p:sp>
        <p:sp>
          <p:nvSpPr>
            <p:cNvPr id="14357" name="Oval 36"/>
            <p:cNvSpPr>
              <a:spLocks noChangeArrowheads="1"/>
            </p:cNvSpPr>
            <p:nvPr/>
          </p:nvSpPr>
          <p:spPr bwMode="auto">
            <a:xfrm>
              <a:off x="4896" y="1426"/>
              <a:ext cx="480" cy="432"/>
            </a:xfrm>
            <a:prstGeom prst="ellipse">
              <a:avLst/>
            </a:prstGeom>
            <a:gradFill rotWithShape="1">
              <a:gsLst>
                <a:gs pos="0">
                  <a:schemeClr val="bg1"/>
                </a:gs>
                <a:gs pos="100000">
                  <a:srgbClr val="00FF00"/>
                </a:gs>
              </a:gsLst>
              <a:path path="shape">
                <a:fillToRect l="50000" t="50000" r="50000" b="50000"/>
              </a:path>
            </a:gra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3600" b="1" smtClean="0">
                  <a:solidFill>
                    <a:srgbClr val="660066"/>
                  </a:solidFill>
                </a:rPr>
                <a:t>Y</a:t>
              </a:r>
              <a:endParaRPr lang="vi-VN" altLang="en-US" sz="3600" b="1" smtClean="0">
                <a:solidFill>
                  <a:srgbClr val="660066"/>
                </a:solidFill>
              </a:endParaRPr>
            </a:p>
          </p:txBody>
        </p:sp>
        <p:sp>
          <p:nvSpPr>
            <p:cNvPr id="14358" name="Line 44"/>
            <p:cNvSpPr>
              <a:spLocks noChangeShapeType="1"/>
            </p:cNvSpPr>
            <p:nvPr/>
          </p:nvSpPr>
          <p:spPr bwMode="auto">
            <a:xfrm flipH="1">
              <a:off x="5136" y="1024"/>
              <a:ext cx="0" cy="384"/>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grpSp>
      <p:pic>
        <p:nvPicPr>
          <p:cNvPr id="71731" name="Picture 51" descr="get_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1517" y="5257800"/>
            <a:ext cx="2133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2" name="Picture 52" descr="Khi-cha-me-thien-vi-_Tin180_com_001"/>
          <p:cNvPicPr>
            <a:picLocks noChangeAspect="1" noChangeArrowheads="1"/>
          </p:cNvPicPr>
          <p:nvPr/>
        </p:nvPicPr>
        <p:blipFill>
          <a:blip r:embed="rId3">
            <a:extLst>
              <a:ext uri="{28A0092B-C50C-407E-A947-70E740481C1C}">
                <a14:useLocalDpi xmlns:a14="http://schemas.microsoft.com/office/drawing/2010/main" val="0"/>
              </a:ext>
            </a:extLst>
          </a:blip>
          <a:srcRect l="8827" t="7571" r="20000"/>
          <a:stretch>
            <a:fillRect/>
          </a:stretch>
        </p:blipFill>
        <p:spPr bwMode="auto">
          <a:xfrm>
            <a:off x="7984067" y="5224524"/>
            <a:ext cx="2336800"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35" name="Group 55"/>
          <p:cNvGrpSpPr>
            <a:grpSpLocks/>
          </p:cNvGrpSpPr>
          <p:nvPr/>
        </p:nvGrpSpPr>
        <p:grpSpPr bwMode="auto">
          <a:xfrm>
            <a:off x="1837267" y="384175"/>
            <a:ext cx="8229600" cy="1828800"/>
            <a:chOff x="1632" y="0"/>
            <a:chExt cx="3888" cy="1152"/>
          </a:xfrm>
        </p:grpSpPr>
        <p:sp>
          <p:nvSpPr>
            <p:cNvPr id="14348" name="Oval 33"/>
            <p:cNvSpPr>
              <a:spLocks noChangeArrowheads="1"/>
            </p:cNvSpPr>
            <p:nvPr/>
          </p:nvSpPr>
          <p:spPr bwMode="auto">
            <a:xfrm>
              <a:off x="4752" y="352"/>
              <a:ext cx="768" cy="624"/>
            </a:xfrm>
            <a:prstGeom prst="ellipse">
              <a:avLst/>
            </a:prstGeom>
            <a:gradFill rotWithShape="1">
              <a:gsLst>
                <a:gs pos="0">
                  <a:schemeClr val="bg1"/>
                </a:gs>
                <a:gs pos="100000">
                  <a:srgbClr val="00FF00"/>
                </a:gs>
              </a:gsLst>
              <a:path path="shape">
                <a:fillToRect l="50000" t="50000" r="50000" b="50000"/>
              </a:path>
            </a:gra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3600" b="1" smtClean="0">
                  <a:solidFill>
                    <a:srgbClr val="660066"/>
                  </a:solidFill>
                </a:rPr>
                <a:t>XY</a:t>
              </a:r>
              <a:endParaRPr lang="vi-VN" altLang="en-US" sz="3600" b="1" smtClean="0">
                <a:solidFill>
                  <a:srgbClr val="660066"/>
                </a:solidFill>
              </a:endParaRPr>
            </a:p>
          </p:txBody>
        </p:sp>
        <p:sp>
          <p:nvSpPr>
            <p:cNvPr id="14349" name="Oval 32"/>
            <p:cNvSpPr>
              <a:spLocks noChangeArrowheads="1"/>
            </p:cNvSpPr>
            <p:nvPr/>
          </p:nvSpPr>
          <p:spPr bwMode="auto">
            <a:xfrm>
              <a:off x="1632" y="352"/>
              <a:ext cx="768" cy="624"/>
            </a:xfrm>
            <a:prstGeom prst="ellipse">
              <a:avLst/>
            </a:prstGeom>
            <a:gradFill rotWithShape="1">
              <a:gsLst>
                <a:gs pos="0">
                  <a:schemeClr val="bg1"/>
                </a:gs>
                <a:gs pos="100000">
                  <a:srgbClr val="00FF00"/>
                </a:gs>
              </a:gsLst>
              <a:path path="shape">
                <a:fillToRect l="50000" t="50000" r="50000" b="50000"/>
              </a:path>
            </a:gra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3600" b="1" smtClean="0">
                  <a:solidFill>
                    <a:srgbClr val="660066"/>
                  </a:solidFill>
                </a:rPr>
                <a:t>XX</a:t>
              </a:r>
              <a:endParaRPr lang="vi-VN" altLang="en-US" sz="3600" b="1" smtClean="0">
                <a:solidFill>
                  <a:srgbClr val="660066"/>
                </a:solidFill>
              </a:endParaRPr>
            </a:p>
          </p:txBody>
        </p:sp>
        <p:sp>
          <p:nvSpPr>
            <p:cNvPr id="14350" name="Text Box 14"/>
            <p:cNvSpPr txBox="1">
              <a:spLocks noChangeArrowheads="1"/>
            </p:cNvSpPr>
            <p:nvPr/>
          </p:nvSpPr>
          <p:spPr bwMode="auto">
            <a:xfrm>
              <a:off x="3432" y="544"/>
              <a:ext cx="384" cy="365"/>
            </a:xfrm>
            <a:prstGeom prst="rect">
              <a:avLst/>
            </a:prstGeom>
            <a:noFill/>
            <a:ln>
              <a:noFill/>
            </a:ln>
            <a:effectLst/>
            <a:extLst>
              <a:ext uri="{909E8E84-426E-40DD-AFC4-6F175D3DCCD1}">
                <a14:hiddenFill xmlns:a14="http://schemas.microsoft.com/office/drawing/2010/main">
                  <a:gradFill rotWithShape="1">
                    <a:gsLst>
                      <a:gs pos="0">
                        <a:schemeClr val="bg1"/>
                      </a:gs>
                      <a:gs pos="100000">
                        <a:srgbClr val="00FF00"/>
                      </a:gs>
                    </a:gsLst>
                    <a:path path="shape">
                      <a:fillToRect l="50000" t="50000" r="50000" b="50000"/>
                    </a:path>
                  </a:gra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fontAlgn="base">
                <a:spcBef>
                  <a:spcPct val="50000"/>
                </a:spcBef>
                <a:spcAft>
                  <a:spcPct val="0"/>
                </a:spcAft>
              </a:pPr>
              <a:r>
                <a:rPr lang="en-US" altLang="en-US" sz="3200" smtClean="0">
                  <a:solidFill>
                    <a:srgbClr val="003300"/>
                  </a:solidFill>
                </a:rPr>
                <a:t>X</a:t>
              </a:r>
            </a:p>
          </p:txBody>
        </p:sp>
        <p:pic>
          <p:nvPicPr>
            <p:cNvPr id="14351" name="Picture 46" descr="83975574"/>
            <p:cNvPicPr>
              <a:picLocks noChangeAspect="1" noChangeArrowheads="1"/>
            </p:cNvPicPr>
            <p:nvPr/>
          </p:nvPicPr>
          <p:blipFill>
            <a:blip r:embed="rId4">
              <a:extLst>
                <a:ext uri="{28A0092B-C50C-407E-A947-70E740481C1C}">
                  <a14:useLocalDpi xmlns:a14="http://schemas.microsoft.com/office/drawing/2010/main" val="0"/>
                </a:ext>
              </a:extLst>
            </a:blip>
            <a:srcRect l="4733" t="35608" r="65680"/>
            <a:stretch>
              <a:fillRect/>
            </a:stretch>
          </p:blipFill>
          <p:spPr bwMode="auto">
            <a:xfrm>
              <a:off x="3864" y="0"/>
              <a:ext cx="863"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52" name="Group 54"/>
            <p:cNvGrpSpPr>
              <a:grpSpLocks/>
            </p:cNvGrpSpPr>
            <p:nvPr/>
          </p:nvGrpSpPr>
          <p:grpSpPr bwMode="auto">
            <a:xfrm>
              <a:off x="2368" y="0"/>
              <a:ext cx="911" cy="1152"/>
              <a:chOff x="2344" y="0"/>
              <a:chExt cx="911" cy="1152"/>
            </a:xfrm>
          </p:grpSpPr>
          <p:pic>
            <p:nvPicPr>
              <p:cNvPr id="14353" name="Picture 47" descr="83975574"/>
              <p:cNvPicPr>
                <a:picLocks noChangeAspect="1" noChangeArrowheads="1"/>
              </p:cNvPicPr>
              <p:nvPr/>
            </p:nvPicPr>
            <p:blipFill>
              <a:blip r:embed="rId4">
                <a:extLst>
                  <a:ext uri="{28A0092B-C50C-407E-A947-70E740481C1C}">
                    <a14:useLocalDpi xmlns:a14="http://schemas.microsoft.com/office/drawing/2010/main" val="0"/>
                  </a:ext>
                </a:extLst>
              </a:blip>
              <a:srcRect l="69823" t="40950" r="2959" b="3857"/>
              <a:stretch>
                <a:fillRect/>
              </a:stretch>
            </p:blipFill>
            <p:spPr bwMode="auto">
              <a:xfrm>
                <a:off x="2400" y="0"/>
                <a:ext cx="855"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4" name="Rectangle 53"/>
              <p:cNvSpPr>
                <a:spLocks noChangeArrowheads="1"/>
              </p:cNvSpPr>
              <p:nvPr/>
            </p:nvSpPr>
            <p:spPr bwMode="auto">
              <a:xfrm>
                <a:off x="2344" y="16"/>
                <a:ext cx="144" cy="4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ltLang="en-US" b="1" smtClean="0">
                  <a:solidFill>
                    <a:srgbClr val="000000"/>
                  </a:solidFill>
                </a:endParaRPr>
              </a:p>
            </p:txBody>
          </p:sp>
        </p:grpSp>
      </p:grpSp>
      <p:sp>
        <p:nvSpPr>
          <p:cNvPr id="71743" name="AutoShape 63"/>
          <p:cNvSpPr>
            <a:spLocks noChangeArrowheads="1"/>
          </p:cNvSpPr>
          <p:nvPr/>
        </p:nvSpPr>
        <p:spPr bwMode="auto">
          <a:xfrm>
            <a:off x="2497667" y="34986"/>
            <a:ext cx="7010400" cy="333375"/>
          </a:xfrm>
          <a:prstGeom prst="roundRect">
            <a:avLst>
              <a:gd name="adj" fmla="val 25523"/>
            </a:avLst>
          </a:prstGeom>
          <a:gradFill rotWithShape="1">
            <a:gsLst>
              <a:gs pos="0">
                <a:srgbClr val="66FFFF"/>
              </a:gs>
              <a:gs pos="50000">
                <a:schemeClr val="bg1"/>
              </a:gs>
              <a:gs pos="100000">
                <a:srgbClr val="66FFFF"/>
              </a:gs>
            </a:gsLst>
            <a:lin ang="5400000" scaled="1"/>
          </a:gradFill>
          <a:ln w="952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457200" indent="-457200" algn="ctr" fontAlgn="base">
              <a:spcBef>
                <a:spcPct val="0"/>
              </a:spcBef>
              <a:spcAft>
                <a:spcPct val="0"/>
              </a:spcAft>
              <a:defRPr/>
            </a:pPr>
            <a:r>
              <a:rPr lang="en-US" sz="2400" b="1">
                <a:solidFill>
                  <a:srgbClr val="003300"/>
                </a:solidFill>
              </a:rPr>
              <a:t>Cơ chế xác định giới tính ở người</a:t>
            </a:r>
          </a:p>
        </p:txBody>
      </p:sp>
      <p:sp>
        <p:nvSpPr>
          <p:cNvPr id="71745" name="Text Box 65"/>
          <p:cNvSpPr txBox="1">
            <a:spLocks noChangeArrowheads="1"/>
          </p:cNvSpPr>
          <p:nvPr/>
        </p:nvSpPr>
        <p:spPr bwMode="auto">
          <a:xfrm>
            <a:off x="958891" y="5734111"/>
            <a:ext cx="10384367" cy="519113"/>
          </a:xfrm>
          <a:prstGeom prst="rect">
            <a:avLst/>
          </a:prstGeom>
          <a:gradFill rotWithShape="1">
            <a:gsLst>
              <a:gs pos="0">
                <a:srgbClr val="FF99CC"/>
              </a:gs>
              <a:gs pos="50000">
                <a:schemeClr val="bg1"/>
              </a:gs>
              <a:gs pos="100000">
                <a:srgbClr val="FF99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defRPr/>
            </a:pPr>
            <a:r>
              <a:rPr lang="en-US" sz="2800" b="1">
                <a:solidFill>
                  <a:srgbClr val="000099"/>
                </a:solidFill>
              </a:rPr>
              <a:t>Tỉ lệ giới tính ở đa số các loài là xấp xỉ 1 : 1</a:t>
            </a:r>
          </a:p>
        </p:txBody>
      </p:sp>
      <p:sp>
        <p:nvSpPr>
          <p:cNvPr id="2" name="TextBox 1"/>
          <p:cNvSpPr txBox="1"/>
          <p:nvPr/>
        </p:nvSpPr>
        <p:spPr>
          <a:xfrm>
            <a:off x="10184406" y="427005"/>
            <a:ext cx="1729821" cy="369331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lvl="0"/>
            <a:r>
              <a:rPr lang="it-IT" sz="2400">
                <a:solidFill>
                  <a:srgbClr val="FF0000"/>
                </a:solidFill>
                <a:latin typeface="#9Slide03 SFU Futura_12" panose="00000400000000000000" pitchFamily="2" charset="0"/>
              </a:rPr>
              <a:t>Hãy trình bày quan điểm của em về việc điều khiển giới tính theo ý muốn của con người.</a:t>
            </a:r>
            <a:endParaRPr lang="en-US" sz="2400">
              <a:solidFill>
                <a:srgbClr val="FF0000"/>
              </a:solidFill>
              <a:latin typeface="#9Slide03 SFU Futura_12" panose="00000400000000000000" pitchFamily="2" charset="0"/>
            </a:endParaRPr>
          </a:p>
          <a:p>
            <a:endParaRPr lang="vi-VN"/>
          </a:p>
        </p:txBody>
      </p:sp>
    </p:spTree>
    <p:extLst>
      <p:ext uri="{BB962C8B-B14F-4D97-AF65-F5344CB8AC3E}">
        <p14:creationId xmlns:p14="http://schemas.microsoft.com/office/powerpoint/2010/main" val="2638147622"/>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71743"/>
                                        </p:tgtEl>
                                        <p:attrNameLst>
                                          <p:attrName>style.visibility</p:attrName>
                                        </p:attrNameLst>
                                      </p:cBhvr>
                                      <p:to>
                                        <p:strVal val="visible"/>
                                      </p:to>
                                    </p:set>
                                    <p:animEffect transition="in" filter="blinds(horizontal)">
                                      <p:cBhvr>
                                        <p:cTn id="7" dur="1000"/>
                                        <p:tgtEl>
                                          <p:spTgt spid="71743"/>
                                        </p:tgtEl>
                                      </p:cBhvr>
                                    </p:animEffect>
                                  </p:childTnLst>
                                </p:cTn>
                              </p:par>
                            </p:childTnLst>
                          </p:cTn>
                        </p:par>
                        <p:par>
                          <p:cTn id="8" fill="hold" nodeType="afterGroup">
                            <p:stCondLst>
                              <p:cond delay="1000"/>
                            </p:stCondLst>
                            <p:childTnLst>
                              <p:par>
                                <p:cTn id="9" presetID="3" presetClass="entr" presetSubtype="10" fill="hold" nodeType="afterEffect">
                                  <p:stCondLst>
                                    <p:cond delay="0"/>
                                  </p:stCondLst>
                                  <p:childTnLst>
                                    <p:set>
                                      <p:cBhvr>
                                        <p:cTn id="10" dur="1" fill="hold">
                                          <p:stCondLst>
                                            <p:cond delay="0"/>
                                          </p:stCondLst>
                                        </p:cTn>
                                        <p:tgtEl>
                                          <p:spTgt spid="71735"/>
                                        </p:tgtEl>
                                        <p:attrNameLst>
                                          <p:attrName>style.visibility</p:attrName>
                                        </p:attrNameLst>
                                      </p:cBhvr>
                                      <p:to>
                                        <p:strVal val="visible"/>
                                      </p:to>
                                    </p:set>
                                    <p:animEffect transition="in" filter="blinds(horizontal)">
                                      <p:cBhvr>
                                        <p:cTn id="11" dur="1000"/>
                                        <p:tgtEl>
                                          <p:spTgt spid="7173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nodeType="clickEffect">
                                  <p:stCondLst>
                                    <p:cond delay="0"/>
                                  </p:stCondLst>
                                  <p:childTnLst>
                                    <p:set>
                                      <p:cBhvr>
                                        <p:cTn id="15" dur="1" fill="hold">
                                          <p:stCondLst>
                                            <p:cond delay="0"/>
                                          </p:stCondLst>
                                        </p:cTn>
                                        <p:tgtEl>
                                          <p:spTgt spid="71737"/>
                                        </p:tgtEl>
                                        <p:attrNameLst>
                                          <p:attrName>style.visibility</p:attrName>
                                        </p:attrNameLst>
                                      </p:cBhvr>
                                      <p:to>
                                        <p:strVal val="visible"/>
                                      </p:to>
                                    </p:set>
                                    <p:animEffect transition="in" filter="blinds(horizontal)">
                                      <p:cBhvr>
                                        <p:cTn id="16" dur="1000"/>
                                        <p:tgtEl>
                                          <p:spTgt spid="7173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71736"/>
                                        </p:tgtEl>
                                        <p:attrNameLst>
                                          <p:attrName>style.visibility</p:attrName>
                                        </p:attrNameLst>
                                      </p:cBhvr>
                                      <p:to>
                                        <p:strVal val="visible"/>
                                      </p:to>
                                    </p:set>
                                    <p:animEffect transition="in" filter="blinds(horizontal)">
                                      <p:cBhvr>
                                        <p:cTn id="21" dur="1000"/>
                                        <p:tgtEl>
                                          <p:spTgt spid="7173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nodeType="clickEffect">
                                  <p:stCondLst>
                                    <p:cond delay="0"/>
                                  </p:stCondLst>
                                  <p:childTnLst>
                                    <p:set>
                                      <p:cBhvr>
                                        <p:cTn id="25" dur="1" fill="hold">
                                          <p:stCondLst>
                                            <p:cond delay="0"/>
                                          </p:stCondLst>
                                        </p:cTn>
                                        <p:tgtEl>
                                          <p:spTgt spid="71740"/>
                                        </p:tgtEl>
                                        <p:attrNameLst>
                                          <p:attrName>style.visibility</p:attrName>
                                        </p:attrNameLst>
                                      </p:cBhvr>
                                      <p:to>
                                        <p:strVal val="visible"/>
                                      </p:to>
                                    </p:set>
                                    <p:animEffect transition="in" filter="blinds(horizontal)">
                                      <p:cBhvr>
                                        <p:cTn id="26" dur="1000"/>
                                        <p:tgtEl>
                                          <p:spTgt spid="7174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nodeType="clickEffect">
                                  <p:stCondLst>
                                    <p:cond delay="0"/>
                                  </p:stCondLst>
                                  <p:childTnLst>
                                    <p:set>
                                      <p:cBhvr>
                                        <p:cTn id="30" dur="1" fill="hold">
                                          <p:stCondLst>
                                            <p:cond delay="0"/>
                                          </p:stCondLst>
                                        </p:cTn>
                                        <p:tgtEl>
                                          <p:spTgt spid="71731"/>
                                        </p:tgtEl>
                                        <p:attrNameLst>
                                          <p:attrName>style.visibility</p:attrName>
                                        </p:attrNameLst>
                                      </p:cBhvr>
                                      <p:to>
                                        <p:strVal val="visible"/>
                                      </p:to>
                                    </p:set>
                                    <p:animEffect transition="in" filter="blinds(horizontal)">
                                      <p:cBhvr>
                                        <p:cTn id="31" dur="1000"/>
                                        <p:tgtEl>
                                          <p:spTgt spid="7173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nodeType="clickEffect">
                                  <p:stCondLst>
                                    <p:cond delay="0"/>
                                  </p:stCondLst>
                                  <p:childTnLst>
                                    <p:set>
                                      <p:cBhvr>
                                        <p:cTn id="35" dur="1" fill="hold">
                                          <p:stCondLst>
                                            <p:cond delay="0"/>
                                          </p:stCondLst>
                                        </p:cTn>
                                        <p:tgtEl>
                                          <p:spTgt spid="71741"/>
                                        </p:tgtEl>
                                        <p:attrNameLst>
                                          <p:attrName>style.visibility</p:attrName>
                                        </p:attrNameLst>
                                      </p:cBhvr>
                                      <p:to>
                                        <p:strVal val="visible"/>
                                      </p:to>
                                    </p:set>
                                    <p:animEffect transition="in" filter="blinds(horizontal)">
                                      <p:cBhvr>
                                        <p:cTn id="36" dur="1000"/>
                                        <p:tgtEl>
                                          <p:spTgt spid="7174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nodeType="clickEffect">
                                  <p:stCondLst>
                                    <p:cond delay="0"/>
                                  </p:stCondLst>
                                  <p:childTnLst>
                                    <p:set>
                                      <p:cBhvr>
                                        <p:cTn id="40" dur="1" fill="hold">
                                          <p:stCondLst>
                                            <p:cond delay="0"/>
                                          </p:stCondLst>
                                        </p:cTn>
                                        <p:tgtEl>
                                          <p:spTgt spid="71732"/>
                                        </p:tgtEl>
                                        <p:attrNameLst>
                                          <p:attrName>style.visibility</p:attrName>
                                        </p:attrNameLst>
                                      </p:cBhvr>
                                      <p:to>
                                        <p:strVal val="visible"/>
                                      </p:to>
                                    </p:set>
                                    <p:animEffect transition="in" filter="blinds(horizontal)">
                                      <p:cBhvr>
                                        <p:cTn id="41" dur="1000"/>
                                        <p:tgtEl>
                                          <p:spTgt spid="71732"/>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71720"/>
                                        </p:tgtEl>
                                        <p:attrNameLst>
                                          <p:attrName>style.visibility</p:attrName>
                                        </p:attrNameLst>
                                      </p:cBhvr>
                                      <p:to>
                                        <p:strVal val="visible"/>
                                      </p:to>
                                    </p:set>
                                    <p:animEffect transition="in" filter="blinds(horizontal)">
                                      <p:cBhvr>
                                        <p:cTn id="46" dur="1000"/>
                                        <p:tgtEl>
                                          <p:spTgt spid="7172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 presetClass="exit" presetSubtype="10" fill="hold" grpId="1" nodeType="clickEffect">
                                  <p:stCondLst>
                                    <p:cond delay="0"/>
                                  </p:stCondLst>
                                  <p:childTnLst>
                                    <p:animEffect transition="out" filter="checkerboard(across)">
                                      <p:cBhvr>
                                        <p:cTn id="50" dur="1000"/>
                                        <p:tgtEl>
                                          <p:spTgt spid="71720"/>
                                        </p:tgtEl>
                                      </p:cBhvr>
                                    </p:animEffect>
                                    <p:set>
                                      <p:cBhvr>
                                        <p:cTn id="51" dur="1" fill="hold">
                                          <p:stCondLst>
                                            <p:cond delay="999"/>
                                          </p:stCondLst>
                                        </p:cTn>
                                        <p:tgtEl>
                                          <p:spTgt spid="71720"/>
                                        </p:tgtEl>
                                        <p:attrNameLst>
                                          <p:attrName>style.visibility</p:attrName>
                                        </p:attrNameLst>
                                      </p:cBhvr>
                                      <p:to>
                                        <p:strVal val="hidden"/>
                                      </p:to>
                                    </p:set>
                                  </p:childTnLst>
                                </p:cTn>
                              </p:par>
                              <p:par>
                                <p:cTn id="52" presetID="5" presetClass="exit" presetSubtype="10" fill="hold" nodeType="withEffect">
                                  <p:stCondLst>
                                    <p:cond delay="0"/>
                                  </p:stCondLst>
                                  <p:childTnLst>
                                    <p:animEffect transition="out" filter="checkerboard(across)">
                                      <p:cBhvr>
                                        <p:cTn id="53" dur="1000"/>
                                        <p:tgtEl>
                                          <p:spTgt spid="71731"/>
                                        </p:tgtEl>
                                      </p:cBhvr>
                                    </p:animEffect>
                                    <p:set>
                                      <p:cBhvr>
                                        <p:cTn id="54" dur="1" fill="hold">
                                          <p:stCondLst>
                                            <p:cond delay="999"/>
                                          </p:stCondLst>
                                        </p:cTn>
                                        <p:tgtEl>
                                          <p:spTgt spid="71731"/>
                                        </p:tgtEl>
                                        <p:attrNameLst>
                                          <p:attrName>style.visibility</p:attrName>
                                        </p:attrNameLst>
                                      </p:cBhvr>
                                      <p:to>
                                        <p:strVal val="hidden"/>
                                      </p:to>
                                    </p:set>
                                  </p:childTnLst>
                                </p:cTn>
                              </p:par>
                              <p:par>
                                <p:cTn id="55" presetID="5" presetClass="exit" presetSubtype="10" fill="hold" nodeType="withEffect">
                                  <p:stCondLst>
                                    <p:cond delay="0"/>
                                  </p:stCondLst>
                                  <p:childTnLst>
                                    <p:animEffect transition="out" filter="checkerboard(across)">
                                      <p:cBhvr>
                                        <p:cTn id="56" dur="1000"/>
                                        <p:tgtEl>
                                          <p:spTgt spid="71732"/>
                                        </p:tgtEl>
                                      </p:cBhvr>
                                    </p:animEffect>
                                    <p:set>
                                      <p:cBhvr>
                                        <p:cTn id="57" dur="1" fill="hold">
                                          <p:stCondLst>
                                            <p:cond delay="999"/>
                                          </p:stCondLst>
                                        </p:cTn>
                                        <p:tgtEl>
                                          <p:spTgt spid="71732"/>
                                        </p:tgtEl>
                                        <p:attrNameLst>
                                          <p:attrName>style.visibility</p:attrName>
                                        </p:attrNameLst>
                                      </p:cBhvr>
                                      <p:to>
                                        <p:strVal val="hidden"/>
                                      </p:to>
                                    </p:set>
                                  </p:childTnLst>
                                </p:cTn>
                              </p:par>
                            </p:childTnLst>
                          </p:cTn>
                        </p:par>
                        <p:par>
                          <p:cTn id="58" fill="hold" nodeType="afterGroup">
                            <p:stCondLst>
                              <p:cond delay="1000"/>
                            </p:stCondLst>
                            <p:childTnLst>
                              <p:par>
                                <p:cTn id="59" presetID="5" presetClass="entr" presetSubtype="10" fill="hold" grpId="0" nodeType="afterEffect">
                                  <p:stCondLst>
                                    <p:cond delay="0"/>
                                  </p:stCondLst>
                                  <p:childTnLst>
                                    <p:set>
                                      <p:cBhvr>
                                        <p:cTn id="60" dur="1" fill="hold">
                                          <p:stCondLst>
                                            <p:cond delay="0"/>
                                          </p:stCondLst>
                                        </p:cTn>
                                        <p:tgtEl>
                                          <p:spTgt spid="71745"/>
                                        </p:tgtEl>
                                        <p:attrNameLst>
                                          <p:attrName>style.visibility</p:attrName>
                                        </p:attrNameLst>
                                      </p:cBhvr>
                                      <p:to>
                                        <p:strVal val="visible"/>
                                      </p:to>
                                    </p:set>
                                    <p:animEffect transition="in" filter="checkerboard(across)">
                                      <p:cBhvr>
                                        <p:cTn id="61" dur="1000"/>
                                        <p:tgtEl>
                                          <p:spTgt spid="71745"/>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2">
                                            <p:txEl>
                                              <p:pRg st="0" end="0"/>
                                            </p:txEl>
                                          </p:spTgt>
                                        </p:tgtEl>
                                        <p:attrNameLst>
                                          <p:attrName>style.visibility</p:attrName>
                                        </p:attrNameLst>
                                      </p:cBhvr>
                                      <p:to>
                                        <p:strVal val="visible"/>
                                      </p:to>
                                    </p:set>
                                    <p:anim calcmode="lin" valueType="num">
                                      <p:cBhvr additive="base">
                                        <p:cTn id="66"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0" grpId="0" animBg="1"/>
      <p:bldP spid="71720" grpId="1" animBg="1"/>
      <p:bldP spid="71743" grpId="0" animBg="1"/>
      <p:bldP spid="7174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759B481-EB1C-4B0D-A875-07CEAA57BE8F}" type="slidenum">
              <a:rPr lang="en-US" altLang="en-US" smtClean="0">
                <a:solidFill>
                  <a:srgbClr val="000000"/>
                </a:solidFill>
              </a:rPr>
              <a:pPr>
                <a:defRPr/>
              </a:pPr>
              <a:t>11</a:t>
            </a:fld>
            <a:endParaRPr lang="en-US" altLang="en-US">
              <a:solidFill>
                <a:srgbClr val="000000"/>
              </a:solidFill>
            </a:endParaRPr>
          </a:p>
        </p:txBody>
      </p:sp>
      <p:pic>
        <p:nvPicPr>
          <p:cNvPr id="5122" name="Picture 2" descr="C:\Users\Administrator\Downloads\10.1___KNT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3770" y="471488"/>
            <a:ext cx="5312229" cy="59134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54529" y="975131"/>
            <a:ext cx="3679371" cy="4062651"/>
          </a:xfrm>
          <a:prstGeom prst="rect">
            <a:avLst/>
          </a:prstGeom>
          <a:noFill/>
        </p:spPr>
        <p:txBody>
          <a:bodyPr wrap="square" rtlCol="0">
            <a:spAutoFit/>
          </a:bodyPr>
          <a:lstStyle/>
          <a:p>
            <a:pPr fontAlgn="base">
              <a:spcBef>
                <a:spcPct val="0"/>
              </a:spcBef>
              <a:spcAft>
                <a:spcPct val="0"/>
              </a:spcAft>
            </a:pPr>
            <a:r>
              <a:rPr lang="de-DE" altLang="en-US" sz="3000">
                <a:solidFill>
                  <a:srgbClr val="000000"/>
                </a:solidFill>
                <a:latin typeface="Times New Roman" pitchFamily="18" charset="0"/>
                <a:cs typeface="Times New Roman" pitchFamily="18" charset="0"/>
              </a:rPr>
              <a:t>- Mỗi NST giới tính có 2 đoạn: </a:t>
            </a:r>
            <a:endParaRPr lang="en-US" altLang="en-US" sz="3000">
              <a:solidFill>
                <a:srgbClr val="000000"/>
              </a:solidFill>
              <a:latin typeface="Times New Roman" pitchFamily="18" charset="0"/>
              <a:cs typeface="Times New Roman" pitchFamily="18" charset="0"/>
            </a:endParaRPr>
          </a:p>
          <a:p>
            <a:pPr fontAlgn="base">
              <a:spcBef>
                <a:spcPct val="0"/>
              </a:spcBef>
              <a:spcAft>
                <a:spcPct val="0"/>
              </a:spcAft>
            </a:pPr>
            <a:r>
              <a:rPr lang="de-DE" altLang="en-US" sz="3000">
                <a:solidFill>
                  <a:srgbClr val="000000"/>
                </a:solidFill>
                <a:latin typeface="Times New Roman" pitchFamily="18" charset="0"/>
                <a:cs typeface="Times New Roman" pitchFamily="18" charset="0"/>
              </a:rPr>
              <a:t>+ Đoạn không tương đồng chứa các gen </a:t>
            </a:r>
            <a:r>
              <a:rPr lang="de-DE" altLang="en-US" sz="3000">
                <a:solidFill>
                  <a:srgbClr val="FF0000"/>
                </a:solidFill>
                <a:latin typeface="Times New Roman" pitchFamily="18" charset="0"/>
                <a:cs typeface="Times New Roman" pitchFamily="18" charset="0"/>
              </a:rPr>
              <a:t>đặc trưng </a:t>
            </a:r>
            <a:r>
              <a:rPr lang="de-DE" altLang="en-US" sz="3000">
                <a:solidFill>
                  <a:srgbClr val="000000"/>
                </a:solidFill>
                <a:latin typeface="Times New Roman" pitchFamily="18" charset="0"/>
                <a:cs typeface="Times New Roman" pitchFamily="18" charset="0"/>
              </a:rPr>
              <a:t>cho từng NST</a:t>
            </a:r>
            <a:endParaRPr lang="en-US" altLang="en-US" sz="3000">
              <a:solidFill>
                <a:srgbClr val="000000"/>
              </a:solidFill>
              <a:latin typeface="Times New Roman" pitchFamily="18" charset="0"/>
              <a:cs typeface="Times New Roman" pitchFamily="18" charset="0"/>
            </a:endParaRPr>
          </a:p>
          <a:p>
            <a:pPr fontAlgn="base">
              <a:spcBef>
                <a:spcPct val="0"/>
              </a:spcBef>
              <a:spcAft>
                <a:spcPct val="0"/>
              </a:spcAft>
            </a:pPr>
            <a:r>
              <a:rPr lang="de-DE" altLang="en-US" sz="3000">
                <a:solidFill>
                  <a:srgbClr val="000000"/>
                </a:solidFill>
                <a:latin typeface="Times New Roman" pitchFamily="18" charset="0"/>
                <a:cs typeface="Times New Roman" pitchFamily="18" charset="0"/>
              </a:rPr>
              <a:t>+ Đoạn tương đồng chứa các lôcut gen giống nhau</a:t>
            </a:r>
            <a:endParaRPr lang="en-US" altLang="en-US" sz="3000">
              <a:solidFill>
                <a:srgbClr val="000000"/>
              </a:solidFill>
              <a:latin typeface="Times New Roman" pitchFamily="18" charset="0"/>
              <a:cs typeface="Times New Roman" pitchFamily="18" charset="0"/>
            </a:endParaRPr>
          </a:p>
          <a:p>
            <a:endParaRPr lang="vi-VN"/>
          </a:p>
        </p:txBody>
      </p:sp>
      <p:sp>
        <p:nvSpPr>
          <p:cNvPr id="5" name="Text Box 9"/>
          <p:cNvSpPr txBox="1">
            <a:spLocks noChangeArrowheads="1"/>
          </p:cNvSpPr>
          <p:nvPr/>
        </p:nvSpPr>
        <p:spPr bwMode="auto">
          <a:xfrm>
            <a:off x="16329" y="975131"/>
            <a:ext cx="838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SimSun" pitchFamily="2" charset="-122"/>
              </a:defRPr>
            </a:lvl1pPr>
            <a:lvl2pPr marL="742950" indent="-285750">
              <a:defRPr>
                <a:solidFill>
                  <a:schemeClr val="tx1"/>
                </a:solidFill>
                <a:latin typeface="Arial" charset="0"/>
                <a:ea typeface="SimSun" pitchFamily="2" charset="-122"/>
              </a:defRPr>
            </a:lvl2pPr>
            <a:lvl3pPr marL="1143000" indent="-228600">
              <a:defRPr>
                <a:solidFill>
                  <a:schemeClr val="tx1"/>
                </a:solidFill>
                <a:latin typeface="Arial" charset="0"/>
                <a:ea typeface="SimSun" pitchFamily="2" charset="-122"/>
              </a:defRPr>
            </a:lvl3pPr>
            <a:lvl4pPr marL="1600200" indent="-228600">
              <a:defRPr>
                <a:solidFill>
                  <a:schemeClr val="tx1"/>
                </a:solidFill>
                <a:latin typeface="Arial" charset="0"/>
                <a:ea typeface="SimSun" pitchFamily="2" charset="-122"/>
              </a:defRPr>
            </a:lvl4pPr>
            <a:lvl5pPr marL="2057400" indent="-228600">
              <a:defRPr>
                <a:solidFill>
                  <a:schemeClr val="tx1"/>
                </a:solidFill>
                <a:latin typeface="Arial" charset="0"/>
                <a:ea typeface="SimSun" pitchFamily="2" charset="-122"/>
              </a:defRPr>
            </a:lvl5pPr>
            <a:lvl6pPr marL="2514600" indent="-228600" eaLnBrk="0" fontAlgn="base" hangingPunct="0">
              <a:spcBef>
                <a:spcPct val="0"/>
              </a:spcBef>
              <a:spcAft>
                <a:spcPct val="0"/>
              </a:spcAft>
              <a:defRPr>
                <a:solidFill>
                  <a:schemeClr val="tx1"/>
                </a:solidFill>
                <a:latin typeface="Arial" charset="0"/>
                <a:ea typeface="SimSun" pitchFamily="2" charset="-122"/>
              </a:defRPr>
            </a:lvl6pPr>
            <a:lvl7pPr marL="2971800" indent="-228600" eaLnBrk="0" fontAlgn="base" hangingPunct="0">
              <a:spcBef>
                <a:spcPct val="0"/>
              </a:spcBef>
              <a:spcAft>
                <a:spcPct val="0"/>
              </a:spcAft>
              <a:defRPr>
                <a:solidFill>
                  <a:schemeClr val="tx1"/>
                </a:solidFill>
                <a:latin typeface="Arial" charset="0"/>
                <a:ea typeface="SimSun" pitchFamily="2" charset="-122"/>
              </a:defRPr>
            </a:lvl7pPr>
            <a:lvl8pPr marL="3429000" indent="-228600" eaLnBrk="0" fontAlgn="base" hangingPunct="0">
              <a:spcBef>
                <a:spcPct val="0"/>
              </a:spcBef>
              <a:spcAft>
                <a:spcPct val="0"/>
              </a:spcAft>
              <a:defRPr>
                <a:solidFill>
                  <a:schemeClr val="tx1"/>
                </a:solidFill>
                <a:latin typeface="Arial" charset="0"/>
                <a:ea typeface="SimSun" pitchFamily="2" charset="-122"/>
              </a:defRPr>
            </a:lvl8pPr>
            <a:lvl9pPr marL="3886200" indent="-228600" eaLnBrk="0" fontAlgn="base" hangingPunct="0">
              <a:spcBef>
                <a:spcPct val="0"/>
              </a:spcBef>
              <a:spcAft>
                <a:spcPct val="0"/>
              </a:spcAft>
              <a:defRPr>
                <a:solidFill>
                  <a:schemeClr val="tx1"/>
                </a:solidFill>
                <a:latin typeface="Arial" charset="0"/>
                <a:ea typeface="SimSun" pitchFamily="2" charset="-122"/>
              </a:defRPr>
            </a:lvl9pPr>
          </a:lstStyle>
          <a:p>
            <a:pPr eaLnBrk="1" hangingPunct="1">
              <a:spcBef>
                <a:spcPct val="50000"/>
              </a:spcBef>
            </a:pPr>
            <a:r>
              <a:rPr lang="en-US" altLang="vi-VN" sz="6000" b="1">
                <a:solidFill>
                  <a:srgbClr val="FF0000"/>
                </a:solidFill>
                <a:latin typeface="Calibri" pitchFamily="34" charset="0"/>
                <a:sym typeface="Wingdings" pitchFamily="2" charset="2"/>
              </a:rPr>
              <a:t></a:t>
            </a:r>
          </a:p>
        </p:txBody>
      </p:sp>
    </p:spTree>
    <p:extLst>
      <p:ext uri="{BB962C8B-B14F-4D97-AF65-F5344CB8AC3E}">
        <p14:creationId xmlns:p14="http://schemas.microsoft.com/office/powerpoint/2010/main" val="2355568478"/>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6840" y="381000"/>
            <a:ext cx="6730048" cy="5196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81000" y="701043"/>
            <a:ext cx="4130040" cy="209288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vi-VN" altLang="en-US" sz="2800" b="1">
                <a:solidFill>
                  <a:srgbClr val="002060"/>
                </a:solidFill>
                <a:latin typeface="Times New Roman" pitchFamily="18" charset="0"/>
                <a:cs typeface="Times New Roman" pitchFamily="18" charset="0"/>
              </a:rPr>
              <a:t>Vùng gene quyết định giới tính nam ở người là gì? Khi  nào xảy ra giới tính ngược?</a:t>
            </a:r>
          </a:p>
          <a:p>
            <a:endParaRPr lang="vi-VN"/>
          </a:p>
        </p:txBody>
      </p:sp>
    </p:spTree>
    <p:extLst>
      <p:ext uri="{BB962C8B-B14F-4D97-AF65-F5344CB8AC3E}">
        <p14:creationId xmlns:p14="http://schemas.microsoft.com/office/powerpoint/2010/main" val="38508605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8372" name="AutoShape 4"/>
          <p:cNvSpPr>
            <a:spLocks noChangeArrowheads="1"/>
          </p:cNvSpPr>
          <p:nvPr/>
        </p:nvSpPr>
        <p:spPr bwMode="auto">
          <a:xfrm>
            <a:off x="304800" y="176213"/>
            <a:ext cx="10160000" cy="609600"/>
          </a:xfrm>
          <a:prstGeom prst="roundRect">
            <a:avLst>
              <a:gd name="adj" fmla="val 35713"/>
            </a:avLst>
          </a:prstGeom>
          <a:gradFill rotWithShape="1">
            <a:gsLst>
              <a:gs pos="0">
                <a:srgbClr val="FFFF99"/>
              </a:gs>
              <a:gs pos="50000">
                <a:schemeClr val="bg1"/>
              </a:gs>
              <a:gs pos="100000">
                <a:srgbClr val="FFFF99"/>
              </a:gs>
            </a:gsLst>
            <a:lin ang="5400000" scaled="1"/>
          </a:gradFill>
          <a:ln w="952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3200" b="1" smtClean="0">
                <a:solidFill>
                  <a:srgbClr val="FF0000"/>
                </a:solidFill>
              </a:rPr>
              <a:t>II</a:t>
            </a:r>
            <a:r>
              <a:rPr lang="en-US" sz="3200" b="1" smtClean="0">
                <a:solidFill>
                  <a:srgbClr val="FF0000"/>
                </a:solidFill>
              </a:rPr>
              <a:t>.SỰ  </a:t>
            </a:r>
            <a:r>
              <a:rPr lang="en-US" sz="3200" b="1" dirty="0">
                <a:solidFill>
                  <a:srgbClr val="FF0000"/>
                </a:solidFill>
              </a:rPr>
              <a:t>DI TRUYỀN LIÊN </a:t>
            </a:r>
            <a:r>
              <a:rPr lang="en-US" sz="3200" b="1">
                <a:solidFill>
                  <a:srgbClr val="FF0000"/>
                </a:solidFill>
              </a:rPr>
              <a:t>KẾT </a:t>
            </a:r>
            <a:r>
              <a:rPr lang="en-US" sz="3200" b="1" smtClean="0">
                <a:solidFill>
                  <a:srgbClr val="FF0000"/>
                </a:solidFill>
              </a:rPr>
              <a:t>GIỚI </a:t>
            </a:r>
            <a:r>
              <a:rPr lang="en-US" sz="3200" b="1" dirty="0">
                <a:solidFill>
                  <a:srgbClr val="FF0000"/>
                </a:solidFill>
              </a:rPr>
              <a:t>TÍNH</a:t>
            </a:r>
          </a:p>
        </p:txBody>
      </p:sp>
      <p:sp>
        <p:nvSpPr>
          <p:cNvPr id="58374" name="AutoShape 6"/>
          <p:cNvSpPr>
            <a:spLocks noChangeArrowheads="1"/>
          </p:cNvSpPr>
          <p:nvPr/>
        </p:nvSpPr>
        <p:spPr bwMode="auto">
          <a:xfrm>
            <a:off x="304800" y="908109"/>
            <a:ext cx="5471584" cy="396875"/>
          </a:xfrm>
          <a:prstGeom prst="roundRect">
            <a:avLst>
              <a:gd name="adj" fmla="val 25523"/>
            </a:avLst>
          </a:prstGeom>
          <a:gradFill rotWithShape="1">
            <a:gsLst>
              <a:gs pos="0">
                <a:srgbClr val="FFFFCC"/>
              </a:gs>
              <a:gs pos="50000">
                <a:srgbClr val="FFCCFF"/>
              </a:gs>
              <a:gs pos="100000">
                <a:srgbClr val="FFFFCC"/>
              </a:gs>
            </a:gsLst>
            <a:lin ang="5400000" scaled="1"/>
          </a:gradFill>
          <a:ln w="952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r>
              <a:rPr lang="en-US" altLang="en-US" sz="2400" b="1">
                <a:solidFill>
                  <a:srgbClr val="003300"/>
                </a:solidFill>
              </a:rPr>
              <a:t>1</a:t>
            </a:r>
            <a:r>
              <a:rPr lang="en-US" altLang="en-US" sz="2400" b="1" smtClean="0">
                <a:solidFill>
                  <a:srgbClr val="003300"/>
                </a:solidFill>
              </a:rPr>
              <a:t>.Gen </a:t>
            </a:r>
            <a:r>
              <a:rPr lang="en-US" altLang="en-US" sz="2400" b="1" smtClean="0">
                <a:solidFill>
                  <a:srgbClr val="003300"/>
                </a:solidFill>
              </a:rPr>
              <a:t>trên nhiễm sắc thể X</a:t>
            </a:r>
          </a:p>
        </p:txBody>
      </p:sp>
      <p:sp>
        <p:nvSpPr>
          <p:cNvPr id="58375" name="AutoShape 7"/>
          <p:cNvSpPr>
            <a:spLocks noChangeArrowheads="1"/>
          </p:cNvSpPr>
          <p:nvPr/>
        </p:nvSpPr>
        <p:spPr bwMode="auto">
          <a:xfrm>
            <a:off x="304803" y="1449447"/>
            <a:ext cx="2868084" cy="384175"/>
          </a:xfrm>
          <a:prstGeom prst="roundRect">
            <a:avLst>
              <a:gd name="adj" fmla="val 25523"/>
            </a:avLst>
          </a:prstGeom>
          <a:gradFill rotWithShape="1">
            <a:gsLst>
              <a:gs pos="0">
                <a:srgbClr val="66FFFF"/>
              </a:gs>
              <a:gs pos="50000">
                <a:srgbClr val="FFFFCC"/>
              </a:gs>
              <a:gs pos="100000">
                <a:srgbClr val="66FFFF"/>
              </a:gs>
            </a:gsLst>
            <a:lin ang="5400000" scaled="1"/>
          </a:gradFill>
          <a:ln w="9525">
            <a:solidFill>
              <a:srgbClr val="00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r>
              <a:rPr lang="en-US" altLang="en-US" sz="2400" b="1" smtClean="0">
                <a:solidFill>
                  <a:srgbClr val="660066"/>
                </a:solidFill>
              </a:rPr>
              <a:t> a. Thí </a:t>
            </a:r>
            <a:r>
              <a:rPr lang="en-US" altLang="en-US" sz="2400" b="1" smtClean="0">
                <a:solidFill>
                  <a:srgbClr val="660066"/>
                </a:solidFill>
              </a:rPr>
              <a:t>nghiệm: Đ</a:t>
            </a:r>
            <a:r>
              <a:rPr lang="vi-VN" altLang="en-US" sz="2400" b="1" smtClean="0">
                <a:solidFill>
                  <a:srgbClr val="660066"/>
                </a:solidFill>
              </a:rPr>
              <a:t>ối</a:t>
            </a:r>
            <a:r>
              <a:rPr lang="en-US" altLang="en-US" sz="2400" b="1" smtClean="0">
                <a:solidFill>
                  <a:srgbClr val="660066"/>
                </a:solidFill>
              </a:rPr>
              <a:t> t</a:t>
            </a:r>
            <a:r>
              <a:rPr lang="vi-VN" altLang="en-US" sz="2400" b="1" smtClean="0">
                <a:solidFill>
                  <a:srgbClr val="660066"/>
                </a:solidFill>
              </a:rPr>
              <a:t>ượng</a:t>
            </a:r>
            <a:r>
              <a:rPr lang="en-US" altLang="en-US" sz="2400" b="1" smtClean="0">
                <a:solidFill>
                  <a:srgbClr val="660066"/>
                </a:solidFill>
              </a:rPr>
              <a:t>: Ru</a:t>
            </a:r>
            <a:r>
              <a:rPr lang="vi-VN" altLang="en-US" sz="2400" b="1" smtClean="0">
                <a:solidFill>
                  <a:srgbClr val="660066"/>
                </a:solidFill>
              </a:rPr>
              <a:t>ồi</a:t>
            </a:r>
            <a:r>
              <a:rPr lang="en-US" altLang="en-US" sz="2400" b="1" smtClean="0">
                <a:solidFill>
                  <a:srgbClr val="660066"/>
                </a:solidFill>
              </a:rPr>
              <a:t> gi</a:t>
            </a:r>
            <a:r>
              <a:rPr lang="vi-VN" altLang="en-US" sz="2400" b="1" smtClean="0">
                <a:solidFill>
                  <a:srgbClr val="660066"/>
                </a:solidFill>
              </a:rPr>
              <a:t>ấm</a:t>
            </a:r>
            <a:endParaRPr lang="en-US" altLang="en-US" sz="2400" b="1" smtClean="0">
              <a:solidFill>
                <a:srgbClr val="660066"/>
              </a:solidFill>
            </a:endParaRPr>
          </a:p>
        </p:txBody>
      </p:sp>
      <p:pic>
        <p:nvPicPr>
          <p:cNvPr id="58392" name="Picture 24" descr="15_03WhiteEyeDrosophila_CNL"/>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b="3380"/>
          <a:stretch>
            <a:fillRect/>
          </a:stretch>
        </p:blipFill>
        <p:spPr>
          <a:xfrm>
            <a:off x="2506133" y="2095500"/>
            <a:ext cx="8229600" cy="403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8394" name="Text Box 26"/>
          <p:cNvSpPr txBox="1">
            <a:spLocks noChangeArrowheads="1"/>
          </p:cNvSpPr>
          <p:nvPr/>
        </p:nvSpPr>
        <p:spPr bwMode="auto">
          <a:xfrm>
            <a:off x="812800" y="3467101"/>
            <a:ext cx="165735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fontAlgn="base">
              <a:spcBef>
                <a:spcPct val="0"/>
              </a:spcBef>
              <a:spcAft>
                <a:spcPct val="0"/>
              </a:spcAft>
            </a:pPr>
            <a:r>
              <a:rPr lang="en-US" altLang="en-US" sz="2400" smtClean="0">
                <a:solidFill>
                  <a:srgbClr val="990000"/>
                </a:solidFill>
              </a:rPr>
              <a:t>Tính trạng màu mắt ở ruồi giấm</a:t>
            </a:r>
          </a:p>
        </p:txBody>
      </p:sp>
    </p:spTree>
    <p:extLst>
      <p:ext uri="{BB962C8B-B14F-4D97-AF65-F5344CB8AC3E}">
        <p14:creationId xmlns:p14="http://schemas.microsoft.com/office/powerpoint/2010/main" val="773155722"/>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58372"/>
                                        </p:tgtEl>
                                        <p:attrNameLst>
                                          <p:attrName>style.visibility</p:attrName>
                                        </p:attrNameLst>
                                      </p:cBhvr>
                                      <p:to>
                                        <p:strVal val="visible"/>
                                      </p:to>
                                    </p:set>
                                    <p:animEffect transition="in" filter="blinds(horizontal)">
                                      <p:cBhvr>
                                        <p:cTn id="7" dur="1000"/>
                                        <p:tgtEl>
                                          <p:spTgt spid="58372"/>
                                        </p:tgtEl>
                                      </p:cBhvr>
                                    </p:animEffect>
                                  </p:childTnLst>
                                </p:cTn>
                              </p:par>
                            </p:childTnLst>
                          </p:cTn>
                        </p:par>
                        <p:par>
                          <p:cTn id="8" fill="hold" nodeType="afterGroup">
                            <p:stCondLst>
                              <p:cond delay="1000"/>
                            </p:stCondLst>
                            <p:childTnLst>
                              <p:par>
                                <p:cTn id="9" presetID="3" presetClass="entr" presetSubtype="10" fill="hold" grpId="0" nodeType="afterEffect">
                                  <p:stCondLst>
                                    <p:cond delay="0"/>
                                  </p:stCondLst>
                                  <p:childTnLst>
                                    <p:set>
                                      <p:cBhvr>
                                        <p:cTn id="10" dur="1" fill="hold">
                                          <p:stCondLst>
                                            <p:cond delay="0"/>
                                          </p:stCondLst>
                                        </p:cTn>
                                        <p:tgtEl>
                                          <p:spTgt spid="58374"/>
                                        </p:tgtEl>
                                        <p:attrNameLst>
                                          <p:attrName>style.visibility</p:attrName>
                                        </p:attrNameLst>
                                      </p:cBhvr>
                                      <p:to>
                                        <p:strVal val="visible"/>
                                      </p:to>
                                    </p:set>
                                    <p:animEffect transition="in" filter="blinds(horizontal)">
                                      <p:cBhvr>
                                        <p:cTn id="11" dur="1000"/>
                                        <p:tgtEl>
                                          <p:spTgt spid="5837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58375"/>
                                        </p:tgtEl>
                                        <p:attrNameLst>
                                          <p:attrName>style.visibility</p:attrName>
                                        </p:attrNameLst>
                                      </p:cBhvr>
                                      <p:to>
                                        <p:strVal val="visible"/>
                                      </p:to>
                                    </p:set>
                                    <p:animEffect transition="in" filter="blinds(horizontal)">
                                      <p:cBhvr>
                                        <p:cTn id="16" dur="1000"/>
                                        <p:tgtEl>
                                          <p:spTgt spid="58375"/>
                                        </p:tgtEl>
                                      </p:cBhvr>
                                    </p:animEffect>
                                  </p:childTnLst>
                                </p:cTn>
                              </p:par>
                            </p:childTnLst>
                          </p:cTn>
                        </p:par>
                        <p:par>
                          <p:cTn id="17" fill="hold" nodeType="afterGroup">
                            <p:stCondLst>
                              <p:cond delay="1000"/>
                            </p:stCondLst>
                            <p:childTnLst>
                              <p:par>
                                <p:cTn id="18" presetID="14" presetClass="entr" presetSubtype="10" fill="hold" nodeType="afterEffect">
                                  <p:stCondLst>
                                    <p:cond delay="0"/>
                                  </p:stCondLst>
                                  <p:childTnLst>
                                    <p:set>
                                      <p:cBhvr>
                                        <p:cTn id="19" dur="1" fill="hold">
                                          <p:stCondLst>
                                            <p:cond delay="0"/>
                                          </p:stCondLst>
                                        </p:cTn>
                                        <p:tgtEl>
                                          <p:spTgt spid="58392"/>
                                        </p:tgtEl>
                                        <p:attrNameLst>
                                          <p:attrName>style.visibility</p:attrName>
                                        </p:attrNameLst>
                                      </p:cBhvr>
                                      <p:to>
                                        <p:strVal val="visible"/>
                                      </p:to>
                                    </p:set>
                                    <p:animEffect transition="in" filter="randombar(horizontal)">
                                      <p:cBhvr>
                                        <p:cTn id="20" dur="1000"/>
                                        <p:tgtEl>
                                          <p:spTgt spid="58392"/>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58394"/>
                                        </p:tgtEl>
                                        <p:attrNameLst>
                                          <p:attrName>style.visibility</p:attrName>
                                        </p:attrNameLst>
                                      </p:cBhvr>
                                      <p:to>
                                        <p:strVal val="visible"/>
                                      </p:to>
                                    </p:set>
                                    <p:animEffect transition="in" filter="checkerboard(across)">
                                      <p:cBhvr>
                                        <p:cTn id="23" dur="1000"/>
                                        <p:tgtEl>
                                          <p:spTgt spid="58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animBg="1"/>
      <p:bldP spid="58374" grpId="0" animBg="1"/>
      <p:bldP spid="58375" grpId="0" animBg="1"/>
      <p:bldP spid="5839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Line 4"/>
          <p:cNvSpPr>
            <a:spLocks noChangeShapeType="1"/>
          </p:cNvSpPr>
          <p:nvPr/>
        </p:nvSpPr>
        <p:spPr bwMode="auto">
          <a:xfrm>
            <a:off x="31751" y="558800"/>
            <a:ext cx="12192000" cy="0"/>
          </a:xfrm>
          <a:prstGeom prst="line">
            <a:avLst/>
          </a:prstGeom>
          <a:noFill/>
          <a:ln w="38100">
            <a:solidFill>
              <a:srgbClr val="0000CC"/>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vi-VN" smtClean="0">
              <a:solidFill>
                <a:prstClr val="black"/>
              </a:solidFill>
              <a:ea typeface="SimSun" pitchFamily="2" charset="-122"/>
            </a:endParaRPr>
          </a:p>
        </p:txBody>
      </p:sp>
      <p:sp>
        <p:nvSpPr>
          <p:cNvPr id="16387" name="Rectangle 9"/>
          <p:cNvSpPr>
            <a:spLocks noChangeArrowheads="1"/>
          </p:cNvSpPr>
          <p:nvPr/>
        </p:nvSpPr>
        <p:spPr bwMode="auto">
          <a:xfrm>
            <a:off x="-31748" y="9525"/>
            <a:ext cx="12223751"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fontAlgn="base">
              <a:spcBef>
                <a:spcPct val="0"/>
              </a:spcBef>
              <a:spcAft>
                <a:spcPct val="0"/>
              </a:spcAft>
              <a:buFont typeface="Arial" charset="0"/>
              <a:buNone/>
            </a:pPr>
            <a:r>
              <a:rPr lang="en-US" sz="3200" b="1">
                <a:solidFill>
                  <a:srgbClr val="FF0000"/>
                </a:solidFill>
                <a:latin typeface="Times New Roman" pitchFamily="18" charset="0"/>
                <a:ea typeface="SimSun" pitchFamily="2" charset="-122"/>
                <a:cs typeface="Times New Roman" pitchFamily="18" charset="0"/>
              </a:rPr>
              <a:t>2</a:t>
            </a:r>
            <a:r>
              <a:rPr lang="en-US" sz="3200" b="1" smtClean="0">
                <a:solidFill>
                  <a:srgbClr val="FF0000"/>
                </a:solidFill>
                <a:latin typeface="Times New Roman" pitchFamily="18" charset="0"/>
                <a:ea typeface="SimSun" pitchFamily="2" charset="-122"/>
                <a:cs typeface="Times New Roman" pitchFamily="18" charset="0"/>
              </a:rPr>
              <a:t>. Sự di truyền liên kết giới tính</a:t>
            </a:r>
          </a:p>
        </p:txBody>
      </p:sp>
      <p:sp>
        <p:nvSpPr>
          <p:cNvPr id="8" name="Rectangle 9"/>
          <p:cNvSpPr>
            <a:spLocks noChangeArrowheads="1"/>
          </p:cNvSpPr>
          <p:nvPr/>
        </p:nvSpPr>
        <p:spPr bwMode="auto">
          <a:xfrm>
            <a:off x="203200" y="685800"/>
            <a:ext cx="10668000" cy="523220"/>
          </a:xfrm>
          <a:prstGeom prst="rect">
            <a:avLst/>
          </a:prstGeom>
          <a:noFill/>
          <a:ln w="9525">
            <a:noFill/>
            <a:miter lim="800000"/>
            <a:headEnd/>
            <a:tailEnd/>
          </a:ln>
        </p:spPr>
        <p:txBody>
          <a:bodyPr>
            <a:spAutoFit/>
          </a:bodyPr>
          <a:lstStyle/>
          <a:p>
            <a:pPr marL="88900" algn="just" fontAlgn="base">
              <a:spcBef>
                <a:spcPct val="0"/>
              </a:spcBef>
              <a:spcAft>
                <a:spcPct val="0"/>
              </a:spcAft>
              <a:buFont typeface="Arial" charset="0"/>
              <a:buNone/>
              <a:defRPr/>
            </a:pPr>
            <a:r>
              <a:rPr lang="en-US" sz="2800" smtClean="0">
                <a:solidFill>
                  <a:srgbClr val="0000CC"/>
                </a:solidFill>
                <a:latin typeface="Times New Roman" pitchFamily="18" charset="0"/>
                <a:ea typeface="SimSun" pitchFamily="2" charset="-122"/>
                <a:cs typeface="Times New Roman" pitchFamily="18" charset="0"/>
              </a:rPr>
              <a:t> </a:t>
            </a:r>
            <a:r>
              <a:rPr lang="en-US" sz="2800" b="1" smtClean="0">
                <a:solidFill>
                  <a:srgbClr val="0000CC"/>
                </a:solidFill>
                <a:latin typeface="Times New Roman" pitchFamily="18" charset="0"/>
                <a:ea typeface="SimSun" pitchFamily="2" charset="-122"/>
                <a:cs typeface="Times New Roman" pitchFamily="18" charset="0"/>
              </a:rPr>
              <a:t>Thí nghiệm phát hiện </a:t>
            </a:r>
            <a:r>
              <a:rPr lang="en-US" sz="2800" b="1">
                <a:solidFill>
                  <a:srgbClr val="0000CC"/>
                </a:solidFill>
                <a:latin typeface="Times New Roman" pitchFamily="18" charset="0"/>
                <a:ea typeface="SimSun" pitchFamily="2" charset="-122"/>
                <a:cs typeface="Times New Roman" pitchFamily="18" charset="0"/>
              </a:rPr>
              <a:t>d</a:t>
            </a:r>
            <a:r>
              <a:rPr lang="en-US" sz="2800" b="1" smtClean="0">
                <a:solidFill>
                  <a:srgbClr val="0000CC"/>
                </a:solidFill>
                <a:latin typeface="Times New Roman" pitchFamily="18" charset="0"/>
                <a:ea typeface="SimSun" pitchFamily="2" charset="-122"/>
                <a:cs typeface="Times New Roman" pitchFamily="18" charset="0"/>
              </a:rPr>
              <a:t>i </a:t>
            </a:r>
            <a:r>
              <a:rPr lang="en-US" sz="2800" b="1" dirty="0" err="1">
                <a:solidFill>
                  <a:srgbClr val="0000CC"/>
                </a:solidFill>
                <a:latin typeface="Times New Roman" pitchFamily="18" charset="0"/>
                <a:ea typeface="SimSun" pitchFamily="2" charset="-122"/>
                <a:cs typeface="Times New Roman" pitchFamily="18" charset="0"/>
              </a:rPr>
              <a:t>truyền</a:t>
            </a:r>
            <a:r>
              <a:rPr lang="en-US" sz="2800" b="1" dirty="0">
                <a:solidFill>
                  <a:srgbClr val="0000CC"/>
                </a:solidFill>
                <a:latin typeface="Times New Roman" pitchFamily="18" charset="0"/>
                <a:ea typeface="SimSun" pitchFamily="2" charset="-122"/>
                <a:cs typeface="Times New Roman" pitchFamily="18" charset="0"/>
              </a:rPr>
              <a:t> </a:t>
            </a:r>
            <a:r>
              <a:rPr lang="en-US" sz="2800" b="1" dirty="0" err="1">
                <a:solidFill>
                  <a:srgbClr val="0000CC"/>
                </a:solidFill>
                <a:latin typeface="Times New Roman" pitchFamily="18" charset="0"/>
                <a:ea typeface="SimSun" pitchFamily="2" charset="-122"/>
                <a:cs typeface="Times New Roman" pitchFamily="18" charset="0"/>
              </a:rPr>
              <a:t>liên</a:t>
            </a:r>
            <a:r>
              <a:rPr lang="en-US" sz="2800" b="1" dirty="0">
                <a:solidFill>
                  <a:srgbClr val="0000CC"/>
                </a:solidFill>
                <a:latin typeface="Times New Roman" pitchFamily="18" charset="0"/>
                <a:ea typeface="SimSun" pitchFamily="2" charset="-122"/>
                <a:cs typeface="Times New Roman" pitchFamily="18" charset="0"/>
              </a:rPr>
              <a:t> </a:t>
            </a:r>
            <a:r>
              <a:rPr lang="en-US" sz="2800" b="1" err="1">
                <a:solidFill>
                  <a:srgbClr val="0000CC"/>
                </a:solidFill>
                <a:latin typeface="Times New Roman" pitchFamily="18" charset="0"/>
                <a:ea typeface="SimSun" pitchFamily="2" charset="-122"/>
                <a:cs typeface="Times New Roman" pitchFamily="18" charset="0"/>
              </a:rPr>
              <a:t>kết</a:t>
            </a:r>
            <a:r>
              <a:rPr lang="en-US" sz="2800" b="1">
                <a:solidFill>
                  <a:srgbClr val="0000CC"/>
                </a:solidFill>
                <a:latin typeface="Times New Roman" pitchFamily="18" charset="0"/>
                <a:ea typeface="SimSun" pitchFamily="2" charset="-122"/>
                <a:cs typeface="Times New Roman" pitchFamily="18" charset="0"/>
              </a:rPr>
              <a:t> </a:t>
            </a:r>
            <a:r>
              <a:rPr lang="en-US" sz="2800" b="1" smtClean="0">
                <a:solidFill>
                  <a:srgbClr val="0000CC"/>
                </a:solidFill>
                <a:latin typeface="Times New Roman" pitchFamily="18" charset="0"/>
                <a:ea typeface="SimSun" pitchFamily="2" charset="-122"/>
                <a:cs typeface="Times New Roman" pitchFamily="18" charset="0"/>
              </a:rPr>
              <a:t>giới </a:t>
            </a:r>
            <a:r>
              <a:rPr lang="en-US" sz="2800" b="1" smtClean="0">
                <a:solidFill>
                  <a:srgbClr val="0000CC"/>
                </a:solidFill>
                <a:latin typeface="Times New Roman" pitchFamily="18" charset="0"/>
                <a:ea typeface="SimSun" pitchFamily="2" charset="-122"/>
                <a:cs typeface="Times New Roman" pitchFamily="18" charset="0"/>
              </a:rPr>
              <a:t>tính</a:t>
            </a:r>
            <a:endParaRPr lang="en-US" sz="2800" b="1" dirty="0">
              <a:solidFill>
                <a:srgbClr val="0000CC"/>
              </a:solidFill>
              <a:latin typeface="Times New Roman" pitchFamily="18" charset="0"/>
              <a:ea typeface="SimSun" pitchFamily="2" charset="-122"/>
              <a:cs typeface="Times New Roman" pitchFamily="18" charset="0"/>
            </a:endParaRPr>
          </a:p>
        </p:txBody>
      </p:sp>
      <p:graphicFrame>
        <p:nvGraphicFramePr>
          <p:cNvPr id="6" name="Group 57"/>
          <p:cNvGraphicFramePr>
            <a:graphicFrameLocks/>
          </p:cNvGraphicFramePr>
          <p:nvPr>
            <p:extLst>
              <p:ext uri="{D42A27DB-BD31-4B8C-83A1-F6EECF244321}">
                <p14:modId xmlns:p14="http://schemas.microsoft.com/office/powerpoint/2010/main" val="3854148551"/>
              </p:ext>
            </p:extLst>
          </p:nvPr>
        </p:nvGraphicFramePr>
        <p:xfrm>
          <a:off x="675640" y="1459149"/>
          <a:ext cx="11363960" cy="4837744"/>
        </p:xfrm>
        <a:graphic>
          <a:graphicData uri="http://schemas.openxmlformats.org/drawingml/2006/table">
            <a:tbl>
              <a:tblPr/>
              <a:tblGrid>
                <a:gridCol w="6096000">
                  <a:extLst>
                    <a:ext uri="{9D8B030D-6E8A-4147-A177-3AD203B41FA5}"/>
                  </a:extLst>
                </a:gridCol>
                <a:gridCol w="5267960">
                  <a:extLst>
                    <a:ext uri="{9D8B030D-6E8A-4147-A177-3AD203B41FA5}"/>
                  </a:extLst>
                </a:gridCol>
              </a:tblGrid>
              <a:tr h="953311">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marR="0" lvl="0" indent="0" algn="ctr" defTabSz="914400" rtl="0" eaLnBrk="1" fontAlgn="base" latinLnBrk="0" hangingPunct="1">
                        <a:lnSpc>
                          <a:spcPct val="100000"/>
                        </a:lnSpc>
                        <a:spcBef>
                          <a:spcPct val="50000"/>
                        </a:spcBef>
                        <a:spcAft>
                          <a:spcPct val="0"/>
                        </a:spcAft>
                        <a:buClrTx/>
                        <a:buSzTx/>
                        <a:buFontTx/>
                        <a:buNone/>
                        <a:tabLst>
                          <a:tab pos="800100" algn="l"/>
                        </a:tabLst>
                      </a:pPr>
                      <a:r>
                        <a:rPr kumimoji="0" lang="en-US" sz="2800" b="1" i="0" u="none" strike="noStrike" cap="none" normalizeH="0" baseline="0">
                          <a:ln>
                            <a:noFill/>
                          </a:ln>
                          <a:solidFill>
                            <a:srgbClr val="FF0066"/>
                          </a:solidFill>
                          <a:effectLst/>
                          <a:latin typeface="Arial" charset="0"/>
                        </a:rPr>
                        <a:t>Lai thuận</a:t>
                      </a:r>
                    </a:p>
                  </a:txBody>
                  <a:tcPr marL="121920" marR="121920" marT="0"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FFFF99"/>
                        </a:gs>
                        <a:gs pos="50000">
                          <a:srgbClr val="FFFFFF"/>
                        </a:gs>
                        <a:gs pos="100000">
                          <a:srgbClr val="FFFF99"/>
                        </a:gs>
                      </a:gsLst>
                      <a:lin ang="5400000" scaled="1"/>
                    </a:grad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marR="0" lvl="0" indent="0" algn="ctr" defTabSz="914400" rtl="0" eaLnBrk="1" fontAlgn="base" latinLnBrk="0" hangingPunct="1">
                        <a:lnSpc>
                          <a:spcPct val="100000"/>
                        </a:lnSpc>
                        <a:spcBef>
                          <a:spcPct val="50000"/>
                        </a:spcBef>
                        <a:spcAft>
                          <a:spcPct val="0"/>
                        </a:spcAft>
                        <a:buClrTx/>
                        <a:buSzTx/>
                        <a:buFontTx/>
                        <a:buNone/>
                        <a:tabLst>
                          <a:tab pos="800100" algn="l"/>
                        </a:tabLst>
                      </a:pPr>
                      <a:r>
                        <a:rPr kumimoji="0" lang="en-US" sz="2800" b="1" i="0" u="none" strike="noStrike" cap="none" normalizeH="0" baseline="0">
                          <a:ln>
                            <a:noFill/>
                          </a:ln>
                          <a:solidFill>
                            <a:srgbClr val="FF0066"/>
                          </a:solidFill>
                          <a:effectLst/>
                          <a:latin typeface="Arial" charset="0"/>
                        </a:rPr>
                        <a:t>Lai nghịch</a:t>
                      </a:r>
                    </a:p>
                  </a:txBody>
                  <a:tcPr marL="121920" marR="121920" marT="0"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FFFF99"/>
                        </a:gs>
                        <a:gs pos="50000">
                          <a:srgbClr val="FFFFFF"/>
                        </a:gs>
                        <a:gs pos="100000">
                          <a:srgbClr val="FFFF99"/>
                        </a:gs>
                      </a:gsLst>
                      <a:lin ang="5400000" scaled="1"/>
                    </a:gradFill>
                  </a:tcPr>
                </a:tc>
                <a:extLst>
                  <a:ext uri="{0D108BD9-81ED-4DB2-BD59-A6C34878D82A}"/>
                </a:extLst>
              </a:tr>
              <a:tr h="3884433">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marR="0" lvl="0" indent="0" algn="l" defTabSz="914400" rtl="0" eaLnBrk="1" fontAlgn="base" latinLnBrk="0" hangingPunct="1">
                        <a:lnSpc>
                          <a:spcPct val="150000"/>
                        </a:lnSpc>
                        <a:spcBef>
                          <a:spcPct val="0"/>
                        </a:spcBef>
                        <a:spcAft>
                          <a:spcPct val="0"/>
                        </a:spcAft>
                        <a:buClrTx/>
                        <a:buSzTx/>
                        <a:buFontTx/>
                        <a:buNone/>
                        <a:tabLst>
                          <a:tab pos="2151063" algn="ctr"/>
                        </a:tabLst>
                      </a:pPr>
                      <a:r>
                        <a:rPr kumimoji="0" lang="en-US" sz="2400" b="1" i="0" u="none" strike="noStrike" cap="none" normalizeH="0" baseline="0">
                          <a:ln>
                            <a:noFill/>
                          </a:ln>
                          <a:solidFill>
                            <a:srgbClr val="000099"/>
                          </a:solidFill>
                          <a:effectLst/>
                          <a:latin typeface="Arial" charset="0"/>
                          <a:cs typeface="Times New Roman" pitchFamily="18" charset="0"/>
                        </a:rPr>
                        <a:t>P:</a:t>
                      </a:r>
                      <a:r>
                        <a:rPr kumimoji="0" lang="en-US" sz="2400" b="1" i="0" u="none" strike="noStrike" cap="none" normalizeH="0" baseline="0">
                          <a:ln>
                            <a:noFill/>
                          </a:ln>
                          <a:solidFill>
                            <a:srgbClr val="FF0000"/>
                          </a:solidFill>
                          <a:effectLst/>
                          <a:latin typeface="Arial" charset="0"/>
                          <a:cs typeface="Times New Roman" pitchFamily="18" charset="0"/>
                        </a:rPr>
                        <a:t>♀ </a:t>
                      </a:r>
                      <a:r>
                        <a:rPr kumimoji="0" lang="en-US" sz="2400" b="1" i="0" u="none" strike="noStrike" cap="none" normalizeH="0" baseline="0">
                          <a:ln>
                            <a:noFill/>
                          </a:ln>
                          <a:solidFill>
                            <a:srgbClr val="FF0000"/>
                          </a:solidFill>
                          <a:effectLst/>
                          <a:latin typeface="Arial" charset="0"/>
                        </a:rPr>
                        <a:t>Mắt đỏ    </a:t>
                      </a:r>
                      <a:r>
                        <a:rPr kumimoji="0" lang="en-US" sz="2400" b="1" i="0" u="none" strike="noStrike" cap="none" normalizeH="0" baseline="0">
                          <a:ln>
                            <a:noFill/>
                          </a:ln>
                          <a:solidFill>
                            <a:srgbClr val="000099"/>
                          </a:solidFill>
                          <a:effectLst/>
                          <a:latin typeface="Arial" charset="0"/>
                          <a:cs typeface="Times New Roman" pitchFamily="18" charset="0"/>
                        </a:rPr>
                        <a:t>x   ♂ </a:t>
                      </a:r>
                      <a:r>
                        <a:rPr kumimoji="0" lang="en-US" sz="2400" b="1" i="0" u="none" strike="noStrike" cap="none" normalizeH="0" baseline="0">
                          <a:ln>
                            <a:noFill/>
                          </a:ln>
                          <a:solidFill>
                            <a:srgbClr val="000099"/>
                          </a:solidFill>
                          <a:effectLst/>
                          <a:latin typeface="Arial" charset="0"/>
                        </a:rPr>
                        <a:t>Mắt trắng</a:t>
                      </a:r>
                      <a:endParaRPr kumimoji="0" lang="en-US" sz="2400" b="1" i="0" u="none" strike="noStrike" cap="none" normalizeH="0" baseline="0">
                        <a:ln>
                          <a:noFill/>
                        </a:ln>
                        <a:solidFill>
                          <a:srgbClr val="000099"/>
                        </a:solidFill>
                        <a:effectLst/>
                        <a:latin typeface="Arial" charset="0"/>
                        <a:cs typeface="Times New Roman" pitchFamily="18" charset="0"/>
                      </a:endParaRPr>
                    </a:p>
                    <a:p>
                      <a:pPr marL="0" marR="0" lvl="0" indent="0" algn="l" defTabSz="914400" rtl="0" eaLnBrk="0" fontAlgn="base" latinLnBrk="0" hangingPunct="0">
                        <a:lnSpc>
                          <a:spcPct val="150000"/>
                        </a:lnSpc>
                        <a:spcBef>
                          <a:spcPct val="0"/>
                        </a:spcBef>
                        <a:spcAft>
                          <a:spcPct val="0"/>
                        </a:spcAft>
                        <a:buClrTx/>
                        <a:buSzTx/>
                        <a:buFontTx/>
                        <a:buNone/>
                        <a:tabLst>
                          <a:tab pos="2151063" algn="ctr"/>
                        </a:tabLst>
                      </a:pPr>
                      <a:endParaRPr kumimoji="0" lang="en-US" sz="2400" b="1" i="0" u="none" strike="noStrike" cap="none" normalizeH="0" baseline="0">
                        <a:ln>
                          <a:noFill/>
                        </a:ln>
                        <a:solidFill>
                          <a:srgbClr val="000099"/>
                        </a:solidFill>
                        <a:effectLst/>
                        <a:latin typeface="Arial" charset="0"/>
                        <a:cs typeface="Times New Roman" pitchFamily="18" charset="0"/>
                      </a:endParaRPr>
                    </a:p>
                    <a:p>
                      <a:pPr marL="0" marR="0" lvl="0" indent="0" algn="l" defTabSz="914400" rtl="0" eaLnBrk="0" fontAlgn="base" latinLnBrk="0" hangingPunct="0">
                        <a:lnSpc>
                          <a:spcPct val="150000"/>
                        </a:lnSpc>
                        <a:spcBef>
                          <a:spcPct val="0"/>
                        </a:spcBef>
                        <a:spcAft>
                          <a:spcPct val="0"/>
                        </a:spcAft>
                        <a:buClrTx/>
                        <a:buSzTx/>
                        <a:buFontTx/>
                        <a:buNone/>
                        <a:tabLst>
                          <a:tab pos="2151063" algn="ctr"/>
                        </a:tabLst>
                      </a:pPr>
                      <a:r>
                        <a:rPr kumimoji="0" lang="en-US" sz="2400" b="1" i="0" u="none" strike="noStrike" cap="none" normalizeH="0" baseline="0">
                          <a:ln>
                            <a:noFill/>
                          </a:ln>
                          <a:solidFill>
                            <a:srgbClr val="000099"/>
                          </a:solidFill>
                          <a:effectLst/>
                          <a:latin typeface="Arial" charset="0"/>
                          <a:cs typeface="Times New Roman" pitchFamily="18" charset="0"/>
                        </a:rPr>
                        <a:t>F</a:t>
                      </a:r>
                      <a:r>
                        <a:rPr kumimoji="0" lang="en-US" sz="2400" b="1" i="0" u="none" strike="noStrike" cap="none" normalizeH="0" baseline="-30000">
                          <a:ln>
                            <a:noFill/>
                          </a:ln>
                          <a:solidFill>
                            <a:srgbClr val="000099"/>
                          </a:solidFill>
                          <a:effectLst/>
                          <a:latin typeface="Arial" charset="0"/>
                          <a:cs typeface="Times New Roman" pitchFamily="18" charset="0"/>
                        </a:rPr>
                        <a:t>1</a:t>
                      </a:r>
                      <a:r>
                        <a:rPr kumimoji="0" lang="en-US" sz="2400" b="1" i="0" u="none" strike="noStrike" cap="none" normalizeH="0" baseline="0">
                          <a:ln>
                            <a:noFill/>
                          </a:ln>
                          <a:solidFill>
                            <a:srgbClr val="000099"/>
                          </a:solidFill>
                          <a:effectLst/>
                          <a:latin typeface="Arial" charset="0"/>
                          <a:cs typeface="Times New Roman" pitchFamily="18" charset="0"/>
                        </a:rPr>
                        <a:t>: 	</a:t>
                      </a:r>
                      <a:r>
                        <a:rPr kumimoji="0" lang="en-US" sz="2400" b="1" i="0" u="none" strike="noStrike" cap="none" normalizeH="0" baseline="0">
                          <a:ln>
                            <a:noFill/>
                          </a:ln>
                          <a:solidFill>
                            <a:srgbClr val="FF0000"/>
                          </a:solidFill>
                          <a:effectLst/>
                          <a:latin typeface="Arial" charset="0"/>
                          <a:cs typeface="Times New Roman" pitchFamily="18" charset="0"/>
                        </a:rPr>
                        <a:t>100% ♀ , ♂ </a:t>
                      </a:r>
                      <a:r>
                        <a:rPr kumimoji="0" lang="en-US" sz="2400" b="1" i="0" u="none" strike="noStrike" cap="none" normalizeH="0" baseline="0">
                          <a:ln>
                            <a:noFill/>
                          </a:ln>
                          <a:solidFill>
                            <a:srgbClr val="FF0000"/>
                          </a:solidFill>
                          <a:effectLst/>
                          <a:latin typeface="Arial" charset="0"/>
                        </a:rPr>
                        <a:t>Mắt đỏ</a:t>
                      </a:r>
                    </a:p>
                    <a:p>
                      <a:pPr marL="0" marR="0" lvl="0" indent="0" algn="l" defTabSz="914400" rtl="0" eaLnBrk="0" fontAlgn="base" latinLnBrk="0" hangingPunct="0">
                        <a:lnSpc>
                          <a:spcPct val="150000"/>
                        </a:lnSpc>
                        <a:spcBef>
                          <a:spcPct val="0"/>
                        </a:spcBef>
                        <a:spcAft>
                          <a:spcPct val="0"/>
                        </a:spcAft>
                        <a:buClrTx/>
                        <a:buSzTx/>
                        <a:buFontTx/>
                        <a:buNone/>
                        <a:tabLst>
                          <a:tab pos="2151063" algn="ctr"/>
                        </a:tabLst>
                      </a:pPr>
                      <a:endParaRPr kumimoji="0" lang="en-US" sz="2400" b="1" i="0" u="none" strike="noStrike" cap="none" normalizeH="0" baseline="0">
                        <a:ln>
                          <a:noFill/>
                        </a:ln>
                        <a:solidFill>
                          <a:srgbClr val="000099"/>
                        </a:solidFill>
                        <a:effectLst/>
                        <a:latin typeface="Arial" charset="0"/>
                        <a:cs typeface="Times New Roman" pitchFamily="18" charset="0"/>
                      </a:endParaRPr>
                    </a:p>
                    <a:p>
                      <a:pPr marL="0" marR="0" lvl="0" indent="0" algn="l" defTabSz="914400" rtl="0" eaLnBrk="0" fontAlgn="base" latinLnBrk="0" hangingPunct="0">
                        <a:lnSpc>
                          <a:spcPct val="150000"/>
                        </a:lnSpc>
                        <a:spcBef>
                          <a:spcPct val="0"/>
                        </a:spcBef>
                        <a:spcAft>
                          <a:spcPct val="0"/>
                        </a:spcAft>
                        <a:buClrTx/>
                        <a:buSzTx/>
                        <a:buFontTx/>
                        <a:buNone/>
                        <a:tabLst>
                          <a:tab pos="2151063" algn="ctr"/>
                        </a:tabLst>
                      </a:pPr>
                      <a:r>
                        <a:rPr kumimoji="0" lang="en-US" sz="2200" b="1" i="0" u="none" strike="noStrike" cap="none" normalizeH="0" baseline="0">
                          <a:ln>
                            <a:noFill/>
                          </a:ln>
                          <a:solidFill>
                            <a:srgbClr val="000099"/>
                          </a:solidFill>
                          <a:effectLst/>
                          <a:latin typeface="Arial" charset="0"/>
                          <a:cs typeface="Times New Roman" pitchFamily="18" charset="0"/>
                        </a:rPr>
                        <a:t>F</a:t>
                      </a:r>
                      <a:r>
                        <a:rPr kumimoji="0" lang="en-US" sz="2200" b="1" i="0" u="none" strike="noStrike" cap="none" normalizeH="0" baseline="-30000">
                          <a:ln>
                            <a:noFill/>
                          </a:ln>
                          <a:solidFill>
                            <a:srgbClr val="000099"/>
                          </a:solidFill>
                          <a:effectLst/>
                          <a:latin typeface="Arial" charset="0"/>
                          <a:cs typeface="Times New Roman" pitchFamily="18" charset="0"/>
                        </a:rPr>
                        <a:t>2</a:t>
                      </a:r>
                      <a:r>
                        <a:rPr kumimoji="0" lang="en-US" sz="2200" b="1" i="0" u="none" strike="noStrike" cap="none" normalizeH="0" baseline="0">
                          <a:ln>
                            <a:noFill/>
                          </a:ln>
                          <a:solidFill>
                            <a:srgbClr val="000099"/>
                          </a:solidFill>
                          <a:effectLst/>
                          <a:latin typeface="Arial" charset="0"/>
                          <a:cs typeface="Times New Roman" pitchFamily="18" charset="0"/>
                        </a:rPr>
                        <a:t> : 	</a:t>
                      </a:r>
                    </a:p>
                    <a:p>
                      <a:pPr marL="0" marR="0" lvl="0" indent="0" algn="l" defTabSz="914400" rtl="0" eaLnBrk="0" fontAlgn="base" latinLnBrk="0" hangingPunct="0">
                        <a:lnSpc>
                          <a:spcPct val="150000"/>
                        </a:lnSpc>
                        <a:spcBef>
                          <a:spcPct val="0"/>
                        </a:spcBef>
                        <a:spcAft>
                          <a:spcPct val="0"/>
                        </a:spcAft>
                        <a:buClrTx/>
                        <a:buSzTx/>
                        <a:buFontTx/>
                        <a:buNone/>
                        <a:tabLst>
                          <a:tab pos="2151063" algn="ctr"/>
                        </a:tabLst>
                      </a:pPr>
                      <a:r>
                        <a:rPr kumimoji="0" lang="en-US" sz="2200" b="1" i="0" u="none" strike="noStrike" cap="none" normalizeH="0" baseline="0">
                          <a:ln>
                            <a:noFill/>
                          </a:ln>
                          <a:solidFill>
                            <a:srgbClr val="000099"/>
                          </a:solidFill>
                          <a:effectLst/>
                          <a:latin typeface="Arial" charset="0"/>
                          <a:cs typeface="Times New Roman" pitchFamily="18" charset="0"/>
                        </a:rPr>
                        <a:t>	</a:t>
                      </a:r>
                      <a:r>
                        <a:rPr kumimoji="0" lang="en-US" sz="2200" b="1" i="0" u="none" strike="noStrike" cap="none" normalizeH="0" baseline="0">
                          <a:ln>
                            <a:noFill/>
                          </a:ln>
                          <a:solidFill>
                            <a:srgbClr val="FF0000"/>
                          </a:solidFill>
                          <a:effectLst/>
                          <a:latin typeface="Arial" charset="0"/>
                          <a:cs typeface="Times New Roman" pitchFamily="18" charset="0"/>
                        </a:rPr>
                        <a:t>100% ♀ </a:t>
                      </a:r>
                      <a:r>
                        <a:rPr kumimoji="0" lang="en-US" sz="2200" b="1" i="0" u="none" strike="noStrike" cap="none" normalizeH="0" baseline="0">
                          <a:ln>
                            <a:noFill/>
                          </a:ln>
                          <a:solidFill>
                            <a:srgbClr val="FF0000"/>
                          </a:solidFill>
                          <a:effectLst/>
                          <a:latin typeface="Arial" charset="0"/>
                        </a:rPr>
                        <a:t>Mắt đỏ</a:t>
                      </a:r>
                      <a:r>
                        <a:rPr kumimoji="0" lang="en-US" sz="2200" b="1" i="0" u="none" strike="noStrike" cap="none" normalizeH="0" baseline="0">
                          <a:ln>
                            <a:noFill/>
                          </a:ln>
                          <a:solidFill>
                            <a:srgbClr val="FF0000"/>
                          </a:solidFill>
                          <a:effectLst/>
                          <a:latin typeface="Arial" charset="0"/>
                          <a:cs typeface="Times New Roman" pitchFamily="18" charset="0"/>
                        </a:rPr>
                        <a:t>:</a:t>
                      </a:r>
                      <a:r>
                        <a:rPr kumimoji="0" lang="en-US" sz="2200" b="1" i="0" u="none" strike="noStrike" cap="none" normalizeH="0" baseline="0">
                          <a:ln>
                            <a:noFill/>
                          </a:ln>
                          <a:solidFill>
                            <a:srgbClr val="000099"/>
                          </a:solidFill>
                          <a:effectLst/>
                          <a:latin typeface="Arial" charset="0"/>
                          <a:cs typeface="Times New Roman" pitchFamily="18" charset="0"/>
                        </a:rPr>
                        <a:t> </a:t>
                      </a:r>
                    </a:p>
                    <a:p>
                      <a:pPr marL="0" marR="0" lvl="0" indent="0" algn="l" defTabSz="914400" rtl="0" eaLnBrk="0" fontAlgn="base" latinLnBrk="0" hangingPunct="0">
                        <a:lnSpc>
                          <a:spcPct val="150000"/>
                        </a:lnSpc>
                        <a:spcBef>
                          <a:spcPct val="0"/>
                        </a:spcBef>
                        <a:spcAft>
                          <a:spcPct val="0"/>
                        </a:spcAft>
                        <a:buClrTx/>
                        <a:buSzTx/>
                        <a:buFontTx/>
                        <a:buNone/>
                        <a:tabLst>
                          <a:tab pos="2151063" algn="ctr"/>
                        </a:tabLst>
                      </a:pPr>
                      <a:r>
                        <a:rPr kumimoji="0" lang="en-US" sz="2200" b="1" i="0" u="none" strike="noStrike" cap="none" normalizeH="0" baseline="0">
                          <a:ln>
                            <a:noFill/>
                          </a:ln>
                          <a:solidFill>
                            <a:srgbClr val="FF0000"/>
                          </a:solidFill>
                          <a:effectLst/>
                          <a:latin typeface="Arial" charset="0"/>
                          <a:cs typeface="Times New Roman" pitchFamily="18" charset="0"/>
                        </a:rPr>
                        <a:t>50% ♂ </a:t>
                      </a:r>
                      <a:r>
                        <a:rPr kumimoji="0" lang="en-US" sz="2200" b="1" i="0" u="none" strike="noStrike" cap="none" normalizeH="0" baseline="0">
                          <a:ln>
                            <a:noFill/>
                          </a:ln>
                          <a:solidFill>
                            <a:srgbClr val="FF0000"/>
                          </a:solidFill>
                          <a:effectLst/>
                          <a:latin typeface="Arial" charset="0"/>
                        </a:rPr>
                        <a:t>Mắt đỏ </a:t>
                      </a:r>
                      <a:r>
                        <a:rPr kumimoji="0" lang="en-US" sz="2200" b="1" i="0" u="none" strike="noStrike" cap="none" normalizeH="0" baseline="0">
                          <a:ln>
                            <a:noFill/>
                          </a:ln>
                          <a:solidFill>
                            <a:srgbClr val="FF0000"/>
                          </a:solidFill>
                          <a:effectLst/>
                          <a:latin typeface="Arial" charset="0"/>
                          <a:cs typeface="Times New Roman" pitchFamily="18" charset="0"/>
                        </a:rPr>
                        <a:t>: </a:t>
                      </a:r>
                      <a:r>
                        <a:rPr kumimoji="0" lang="en-US" sz="2200" b="1" i="0" u="none" strike="noStrike" cap="none" normalizeH="0" baseline="0">
                          <a:ln>
                            <a:noFill/>
                          </a:ln>
                          <a:solidFill>
                            <a:srgbClr val="000099"/>
                          </a:solidFill>
                          <a:effectLst/>
                          <a:latin typeface="Arial" charset="0"/>
                          <a:cs typeface="Times New Roman" pitchFamily="18" charset="0"/>
                        </a:rPr>
                        <a:t>50% ♂ </a:t>
                      </a:r>
                      <a:r>
                        <a:rPr kumimoji="0" lang="en-US" sz="2200" b="1" i="0" u="none" strike="noStrike" cap="none" normalizeH="0" baseline="0">
                          <a:ln>
                            <a:noFill/>
                          </a:ln>
                          <a:solidFill>
                            <a:srgbClr val="000099"/>
                          </a:solidFill>
                          <a:effectLst/>
                          <a:latin typeface="Arial" charset="0"/>
                        </a:rPr>
                        <a:t>Mắt trắng</a:t>
                      </a:r>
                      <a:endParaRPr kumimoji="0" lang="en-US" sz="2200" b="1" i="0" u="none" strike="noStrike" cap="none" normalizeH="0" baseline="0">
                        <a:ln>
                          <a:noFill/>
                        </a:ln>
                        <a:solidFill>
                          <a:srgbClr val="000099"/>
                        </a:solidFill>
                        <a:effectLst/>
                        <a:latin typeface="Arial" charset="0"/>
                        <a:cs typeface="Times New Roman" pitchFamily="18" charset="0"/>
                      </a:endParaRPr>
                    </a:p>
                  </a:txBody>
                  <a:tcPr marL="121920" marR="121920" marT="0"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marR="0" lvl="0" indent="0" algn="l" defTabSz="914400" rtl="0" eaLnBrk="1" fontAlgn="base" latinLnBrk="0" hangingPunct="1">
                        <a:lnSpc>
                          <a:spcPct val="150000"/>
                        </a:lnSpc>
                        <a:spcBef>
                          <a:spcPct val="0"/>
                        </a:spcBef>
                        <a:spcAft>
                          <a:spcPct val="0"/>
                        </a:spcAft>
                        <a:buClrTx/>
                        <a:buSzTx/>
                        <a:buFontTx/>
                        <a:buNone/>
                        <a:tabLst>
                          <a:tab pos="2151063" algn="ctr"/>
                        </a:tabLst>
                      </a:pPr>
                      <a:r>
                        <a:rPr kumimoji="0" lang="en-US" sz="2400" b="1" i="0" u="none" strike="noStrike" cap="none" normalizeH="0" baseline="0">
                          <a:ln>
                            <a:noFill/>
                          </a:ln>
                          <a:solidFill>
                            <a:srgbClr val="000099"/>
                          </a:solidFill>
                          <a:effectLst/>
                          <a:latin typeface="Arial" charset="0"/>
                          <a:cs typeface="Times New Roman" pitchFamily="18" charset="0"/>
                        </a:rPr>
                        <a:t>P:	♀ </a:t>
                      </a:r>
                      <a:r>
                        <a:rPr kumimoji="0" lang="en-US" sz="2400" b="1" i="0" u="none" strike="noStrike" cap="none" normalizeH="0" baseline="0">
                          <a:ln>
                            <a:noFill/>
                          </a:ln>
                          <a:solidFill>
                            <a:srgbClr val="000099"/>
                          </a:solidFill>
                          <a:effectLst/>
                          <a:latin typeface="Arial" charset="0"/>
                        </a:rPr>
                        <a:t>Mắt trắng   </a:t>
                      </a:r>
                      <a:r>
                        <a:rPr kumimoji="0" lang="en-US" sz="2400" b="1" i="0" u="none" strike="noStrike" cap="none" normalizeH="0" baseline="0">
                          <a:ln>
                            <a:noFill/>
                          </a:ln>
                          <a:solidFill>
                            <a:srgbClr val="000099"/>
                          </a:solidFill>
                          <a:effectLst/>
                          <a:latin typeface="Arial" charset="0"/>
                          <a:cs typeface="Times New Roman" pitchFamily="18" charset="0"/>
                        </a:rPr>
                        <a:t>x   </a:t>
                      </a:r>
                      <a:r>
                        <a:rPr kumimoji="0" lang="en-US" sz="2400" b="1" i="0" u="none" strike="noStrike" cap="none" normalizeH="0" baseline="0">
                          <a:ln>
                            <a:noFill/>
                          </a:ln>
                          <a:solidFill>
                            <a:srgbClr val="FF0000"/>
                          </a:solidFill>
                          <a:effectLst/>
                          <a:latin typeface="Arial" charset="0"/>
                          <a:cs typeface="Times New Roman" pitchFamily="18" charset="0"/>
                        </a:rPr>
                        <a:t>♂ </a:t>
                      </a:r>
                      <a:r>
                        <a:rPr kumimoji="0" lang="en-US" sz="2400" b="1" i="0" u="none" strike="noStrike" cap="none" normalizeH="0" baseline="0">
                          <a:ln>
                            <a:noFill/>
                          </a:ln>
                          <a:solidFill>
                            <a:srgbClr val="FF0000"/>
                          </a:solidFill>
                          <a:effectLst/>
                          <a:latin typeface="Arial" charset="0"/>
                        </a:rPr>
                        <a:t>Mắt đỏ</a:t>
                      </a:r>
                      <a:endParaRPr kumimoji="0" lang="en-US" sz="2400" b="1" i="0" u="none" strike="noStrike" cap="none" normalizeH="0" baseline="0">
                        <a:ln>
                          <a:noFill/>
                        </a:ln>
                        <a:solidFill>
                          <a:srgbClr val="FF0000"/>
                        </a:solidFill>
                        <a:effectLst/>
                        <a:latin typeface="Arial" charset="0"/>
                        <a:cs typeface="Times New Roman" pitchFamily="18" charset="0"/>
                      </a:endParaRPr>
                    </a:p>
                    <a:p>
                      <a:pPr marL="0" marR="0" lvl="0" indent="0" algn="l" defTabSz="914400" rtl="0" eaLnBrk="0" fontAlgn="base" latinLnBrk="0" hangingPunct="0">
                        <a:lnSpc>
                          <a:spcPct val="150000"/>
                        </a:lnSpc>
                        <a:spcBef>
                          <a:spcPct val="0"/>
                        </a:spcBef>
                        <a:spcAft>
                          <a:spcPct val="0"/>
                        </a:spcAft>
                        <a:buClrTx/>
                        <a:buSzTx/>
                        <a:buFontTx/>
                        <a:buNone/>
                        <a:tabLst>
                          <a:tab pos="2151063" algn="ctr"/>
                        </a:tabLst>
                      </a:pPr>
                      <a:endParaRPr kumimoji="0" lang="en-US" sz="2400" b="1" i="0" u="none" strike="noStrike" cap="none" normalizeH="0" baseline="0">
                        <a:ln>
                          <a:noFill/>
                        </a:ln>
                        <a:solidFill>
                          <a:srgbClr val="000099"/>
                        </a:solidFill>
                        <a:effectLst/>
                        <a:latin typeface="Arial" charset="0"/>
                        <a:cs typeface="Times New Roman" pitchFamily="18" charset="0"/>
                      </a:endParaRPr>
                    </a:p>
                    <a:p>
                      <a:pPr marL="0" marR="0" lvl="0" indent="0" algn="l" defTabSz="914400" rtl="0" eaLnBrk="0" fontAlgn="base" latinLnBrk="0" hangingPunct="0">
                        <a:lnSpc>
                          <a:spcPct val="150000"/>
                        </a:lnSpc>
                        <a:spcBef>
                          <a:spcPct val="0"/>
                        </a:spcBef>
                        <a:spcAft>
                          <a:spcPct val="0"/>
                        </a:spcAft>
                        <a:buClrTx/>
                        <a:buSzTx/>
                        <a:buFontTx/>
                        <a:buNone/>
                        <a:tabLst>
                          <a:tab pos="2151063" algn="ctr"/>
                        </a:tabLst>
                      </a:pPr>
                      <a:r>
                        <a:rPr kumimoji="0" lang="en-US" sz="2400" b="1" i="0" u="none" strike="noStrike" cap="none" normalizeH="0" baseline="0">
                          <a:ln>
                            <a:noFill/>
                          </a:ln>
                          <a:solidFill>
                            <a:srgbClr val="000099"/>
                          </a:solidFill>
                          <a:effectLst/>
                          <a:latin typeface="Arial" charset="0"/>
                          <a:cs typeface="Times New Roman" pitchFamily="18" charset="0"/>
                        </a:rPr>
                        <a:t>F</a:t>
                      </a:r>
                      <a:r>
                        <a:rPr kumimoji="0" lang="en-US" sz="2400" b="1" i="0" u="none" strike="noStrike" cap="none" normalizeH="0" baseline="-30000">
                          <a:ln>
                            <a:noFill/>
                          </a:ln>
                          <a:solidFill>
                            <a:srgbClr val="000099"/>
                          </a:solidFill>
                          <a:effectLst/>
                          <a:latin typeface="Arial" charset="0"/>
                          <a:cs typeface="Times New Roman" pitchFamily="18" charset="0"/>
                        </a:rPr>
                        <a:t>1</a:t>
                      </a:r>
                      <a:r>
                        <a:rPr kumimoji="0" lang="en-US" sz="2400" b="1" i="0" u="none" strike="noStrike" cap="none" normalizeH="0" baseline="0">
                          <a:ln>
                            <a:noFill/>
                          </a:ln>
                          <a:solidFill>
                            <a:srgbClr val="000099"/>
                          </a:solidFill>
                          <a:effectLst/>
                          <a:latin typeface="Arial" charset="0"/>
                          <a:cs typeface="Times New Roman" pitchFamily="18" charset="0"/>
                        </a:rPr>
                        <a:t>:	</a:t>
                      </a:r>
                      <a:r>
                        <a:rPr kumimoji="0" lang="en-US" sz="2400" b="1" i="0" u="none" strike="noStrike" cap="none" normalizeH="0" baseline="0">
                          <a:ln>
                            <a:noFill/>
                          </a:ln>
                          <a:solidFill>
                            <a:srgbClr val="FF0000"/>
                          </a:solidFill>
                          <a:effectLst/>
                          <a:latin typeface="Arial" charset="0"/>
                          <a:cs typeface="Times New Roman" pitchFamily="18" charset="0"/>
                        </a:rPr>
                        <a:t>100%♀ </a:t>
                      </a:r>
                      <a:r>
                        <a:rPr kumimoji="0" lang="en-US" sz="2400" b="1" i="0" u="none" strike="noStrike" cap="none" normalizeH="0" baseline="0">
                          <a:ln>
                            <a:noFill/>
                          </a:ln>
                          <a:solidFill>
                            <a:srgbClr val="FF0000"/>
                          </a:solidFill>
                          <a:effectLst/>
                          <a:latin typeface="Arial" charset="0"/>
                        </a:rPr>
                        <a:t>Mắt đỏ </a:t>
                      </a:r>
                      <a:r>
                        <a:rPr kumimoji="0" lang="en-US" sz="2400" b="1" i="0" u="none" strike="noStrike" cap="none" normalizeH="0" baseline="0">
                          <a:ln>
                            <a:noFill/>
                          </a:ln>
                          <a:solidFill>
                            <a:srgbClr val="FF0000"/>
                          </a:solidFill>
                          <a:effectLst/>
                          <a:latin typeface="Arial" charset="0"/>
                          <a:cs typeface="Times New Roman" pitchFamily="18" charset="0"/>
                        </a:rPr>
                        <a:t>:</a:t>
                      </a:r>
                      <a:r>
                        <a:rPr kumimoji="0" lang="en-US" sz="2400" b="1" i="0" u="none" strike="noStrike" cap="none" normalizeH="0" baseline="0">
                          <a:ln>
                            <a:noFill/>
                          </a:ln>
                          <a:solidFill>
                            <a:srgbClr val="000099"/>
                          </a:solidFill>
                          <a:effectLst/>
                          <a:latin typeface="Arial" charset="0"/>
                          <a:cs typeface="Times New Roman" pitchFamily="18" charset="0"/>
                        </a:rPr>
                        <a:t> </a:t>
                      </a:r>
                    </a:p>
                    <a:p>
                      <a:pPr marL="0" marR="0" lvl="0" indent="0" algn="l" defTabSz="914400" rtl="0" eaLnBrk="0" fontAlgn="base" latinLnBrk="0" hangingPunct="0">
                        <a:lnSpc>
                          <a:spcPct val="150000"/>
                        </a:lnSpc>
                        <a:spcBef>
                          <a:spcPct val="0"/>
                        </a:spcBef>
                        <a:spcAft>
                          <a:spcPct val="0"/>
                        </a:spcAft>
                        <a:buClrTx/>
                        <a:buSzTx/>
                        <a:buFontTx/>
                        <a:buNone/>
                        <a:tabLst>
                          <a:tab pos="2151063" algn="ctr"/>
                        </a:tabLst>
                      </a:pPr>
                      <a:r>
                        <a:rPr kumimoji="0" lang="en-US" sz="2400" b="1" i="0" u="none" strike="noStrike" cap="none" normalizeH="0" baseline="0">
                          <a:ln>
                            <a:noFill/>
                          </a:ln>
                          <a:solidFill>
                            <a:srgbClr val="000099"/>
                          </a:solidFill>
                          <a:effectLst/>
                          <a:latin typeface="Arial" charset="0"/>
                          <a:cs typeface="Times New Roman" pitchFamily="18" charset="0"/>
                        </a:rPr>
                        <a:t>	100% ♂ </a:t>
                      </a:r>
                      <a:r>
                        <a:rPr kumimoji="0" lang="en-US" sz="2400" b="1" i="0" u="none" strike="noStrike" cap="none" normalizeH="0" baseline="0">
                          <a:ln>
                            <a:noFill/>
                          </a:ln>
                          <a:solidFill>
                            <a:srgbClr val="000099"/>
                          </a:solidFill>
                          <a:effectLst/>
                          <a:latin typeface="Arial" charset="0"/>
                        </a:rPr>
                        <a:t>Mắt trắng</a:t>
                      </a:r>
                      <a:endParaRPr kumimoji="0" lang="en-US" sz="2400" b="1" i="0" u="none" strike="noStrike" cap="none" normalizeH="0" baseline="0">
                        <a:ln>
                          <a:noFill/>
                        </a:ln>
                        <a:solidFill>
                          <a:srgbClr val="000099"/>
                        </a:solidFill>
                        <a:effectLst/>
                        <a:latin typeface="Arial" charset="0"/>
                        <a:cs typeface="Times New Roman" pitchFamily="18" charset="0"/>
                      </a:endParaRPr>
                    </a:p>
                    <a:p>
                      <a:pPr marL="0" marR="0" lvl="0" indent="0" algn="l" defTabSz="914400" rtl="0" eaLnBrk="0" fontAlgn="base" latinLnBrk="0" hangingPunct="0">
                        <a:lnSpc>
                          <a:spcPct val="150000"/>
                        </a:lnSpc>
                        <a:spcBef>
                          <a:spcPct val="0"/>
                        </a:spcBef>
                        <a:spcAft>
                          <a:spcPct val="0"/>
                        </a:spcAft>
                        <a:buClrTx/>
                        <a:buSzTx/>
                        <a:buFontTx/>
                        <a:buNone/>
                        <a:tabLst>
                          <a:tab pos="2151063" algn="ctr"/>
                        </a:tabLst>
                      </a:pPr>
                      <a:r>
                        <a:rPr kumimoji="0" lang="en-US" sz="2200" b="1" i="0" u="none" strike="noStrike" cap="none" normalizeH="0" baseline="0">
                          <a:ln>
                            <a:noFill/>
                          </a:ln>
                          <a:solidFill>
                            <a:srgbClr val="000099"/>
                          </a:solidFill>
                          <a:effectLst/>
                          <a:latin typeface="Arial" charset="0"/>
                          <a:cs typeface="Times New Roman" pitchFamily="18" charset="0"/>
                        </a:rPr>
                        <a:t>F</a:t>
                      </a:r>
                      <a:r>
                        <a:rPr kumimoji="0" lang="en-US" sz="2200" b="1" i="0" u="none" strike="noStrike" cap="none" normalizeH="0" baseline="-30000">
                          <a:ln>
                            <a:noFill/>
                          </a:ln>
                          <a:solidFill>
                            <a:srgbClr val="000099"/>
                          </a:solidFill>
                          <a:effectLst/>
                          <a:latin typeface="Arial" charset="0"/>
                          <a:cs typeface="Times New Roman" pitchFamily="18" charset="0"/>
                        </a:rPr>
                        <a:t>2</a:t>
                      </a:r>
                      <a:r>
                        <a:rPr kumimoji="0" lang="en-US" sz="2200" b="1" i="0" u="none" strike="noStrike" cap="none" normalizeH="0" baseline="0">
                          <a:ln>
                            <a:noFill/>
                          </a:ln>
                          <a:solidFill>
                            <a:srgbClr val="000099"/>
                          </a:solidFill>
                          <a:effectLst/>
                          <a:latin typeface="Arial" charset="0"/>
                          <a:cs typeface="Times New Roman" pitchFamily="18" charset="0"/>
                        </a:rPr>
                        <a:t> : 	</a:t>
                      </a:r>
                    </a:p>
                    <a:p>
                      <a:pPr marL="0" marR="0" lvl="0" indent="0" algn="l" defTabSz="914400" rtl="0" eaLnBrk="0" fontAlgn="base" latinLnBrk="0" hangingPunct="0">
                        <a:lnSpc>
                          <a:spcPct val="150000"/>
                        </a:lnSpc>
                        <a:spcBef>
                          <a:spcPct val="0"/>
                        </a:spcBef>
                        <a:spcAft>
                          <a:spcPct val="0"/>
                        </a:spcAft>
                        <a:buClrTx/>
                        <a:buSzTx/>
                        <a:buFontTx/>
                        <a:buNone/>
                        <a:tabLst>
                          <a:tab pos="2151063" algn="ctr"/>
                        </a:tabLst>
                      </a:pPr>
                      <a:r>
                        <a:rPr kumimoji="0" lang="en-US" sz="2200" b="1" i="0" u="none" strike="noStrike" cap="none" normalizeH="0" baseline="0">
                          <a:ln>
                            <a:noFill/>
                          </a:ln>
                          <a:solidFill>
                            <a:srgbClr val="FF0000"/>
                          </a:solidFill>
                          <a:effectLst/>
                          <a:latin typeface="Arial" charset="0"/>
                          <a:cs typeface="Times New Roman" pitchFamily="18" charset="0"/>
                        </a:rPr>
                        <a:t>50% ♀ </a:t>
                      </a:r>
                      <a:r>
                        <a:rPr kumimoji="0" lang="en-US" sz="2200" b="1" i="0" u="none" strike="noStrike" cap="none" normalizeH="0" baseline="0">
                          <a:ln>
                            <a:noFill/>
                          </a:ln>
                          <a:solidFill>
                            <a:srgbClr val="FF0000"/>
                          </a:solidFill>
                          <a:effectLst/>
                          <a:latin typeface="Arial" charset="0"/>
                        </a:rPr>
                        <a:t>Mắt đỏ </a:t>
                      </a:r>
                      <a:r>
                        <a:rPr kumimoji="0" lang="en-US" sz="2200" b="1" i="0" u="none" strike="noStrike" cap="none" normalizeH="0" baseline="0">
                          <a:ln>
                            <a:noFill/>
                          </a:ln>
                          <a:solidFill>
                            <a:srgbClr val="FF0000"/>
                          </a:solidFill>
                          <a:effectLst/>
                          <a:latin typeface="Arial" charset="0"/>
                          <a:cs typeface="Times New Roman" pitchFamily="18" charset="0"/>
                        </a:rPr>
                        <a:t>: </a:t>
                      </a:r>
                      <a:r>
                        <a:rPr kumimoji="0" lang="en-US" sz="2200" b="1" i="0" u="none" strike="noStrike" cap="none" normalizeH="0" baseline="0">
                          <a:ln>
                            <a:noFill/>
                          </a:ln>
                          <a:solidFill>
                            <a:srgbClr val="000099"/>
                          </a:solidFill>
                          <a:effectLst/>
                          <a:latin typeface="Arial" charset="0"/>
                          <a:cs typeface="Times New Roman" pitchFamily="18" charset="0"/>
                        </a:rPr>
                        <a:t>50% ♀ </a:t>
                      </a:r>
                      <a:r>
                        <a:rPr kumimoji="0" lang="en-US" sz="2200" b="1" i="0" u="none" strike="noStrike" cap="none" normalizeH="0" baseline="0">
                          <a:ln>
                            <a:noFill/>
                          </a:ln>
                          <a:solidFill>
                            <a:srgbClr val="000099"/>
                          </a:solidFill>
                          <a:effectLst/>
                          <a:latin typeface="Arial" charset="0"/>
                        </a:rPr>
                        <a:t>Mắt trắng</a:t>
                      </a:r>
                      <a:r>
                        <a:rPr kumimoji="0" lang="en-US" sz="2200" b="1" i="0" u="none" strike="noStrike" cap="none" normalizeH="0" baseline="0">
                          <a:ln>
                            <a:noFill/>
                          </a:ln>
                          <a:solidFill>
                            <a:srgbClr val="000099"/>
                          </a:solidFill>
                          <a:effectLst/>
                          <a:latin typeface="Arial" charset="0"/>
                          <a:cs typeface="Times New Roman" pitchFamily="18" charset="0"/>
                        </a:rPr>
                        <a:t>: </a:t>
                      </a:r>
                    </a:p>
                    <a:p>
                      <a:pPr marL="0" marR="0" lvl="0" indent="0" algn="l" defTabSz="914400" rtl="0" eaLnBrk="0" fontAlgn="base" latinLnBrk="0" hangingPunct="0">
                        <a:lnSpc>
                          <a:spcPct val="150000"/>
                        </a:lnSpc>
                        <a:spcBef>
                          <a:spcPct val="0"/>
                        </a:spcBef>
                        <a:spcAft>
                          <a:spcPct val="0"/>
                        </a:spcAft>
                        <a:buClrTx/>
                        <a:buSzTx/>
                        <a:buFontTx/>
                        <a:buNone/>
                        <a:tabLst>
                          <a:tab pos="2151063" algn="ctr"/>
                        </a:tabLst>
                      </a:pPr>
                      <a:r>
                        <a:rPr kumimoji="0" lang="en-US" sz="2200" b="1" i="0" u="none" strike="noStrike" cap="none" normalizeH="0" baseline="0">
                          <a:ln>
                            <a:noFill/>
                          </a:ln>
                          <a:solidFill>
                            <a:srgbClr val="FF0000"/>
                          </a:solidFill>
                          <a:effectLst/>
                          <a:latin typeface="Arial" charset="0"/>
                          <a:cs typeface="Times New Roman" pitchFamily="18" charset="0"/>
                        </a:rPr>
                        <a:t>50% ♂ </a:t>
                      </a:r>
                      <a:r>
                        <a:rPr kumimoji="0" lang="en-US" sz="2200" b="1" i="0" u="none" strike="noStrike" cap="none" normalizeH="0" baseline="0">
                          <a:ln>
                            <a:noFill/>
                          </a:ln>
                          <a:solidFill>
                            <a:srgbClr val="FF0000"/>
                          </a:solidFill>
                          <a:effectLst/>
                          <a:latin typeface="Arial" charset="0"/>
                        </a:rPr>
                        <a:t>Mắt đỏ </a:t>
                      </a:r>
                      <a:r>
                        <a:rPr kumimoji="0" lang="en-US" sz="2200" b="1" i="0" u="none" strike="noStrike" cap="none" normalizeH="0" baseline="0">
                          <a:ln>
                            <a:noFill/>
                          </a:ln>
                          <a:solidFill>
                            <a:srgbClr val="FF0000"/>
                          </a:solidFill>
                          <a:effectLst/>
                          <a:latin typeface="Arial" charset="0"/>
                          <a:cs typeface="Times New Roman" pitchFamily="18" charset="0"/>
                        </a:rPr>
                        <a:t>: </a:t>
                      </a:r>
                      <a:r>
                        <a:rPr kumimoji="0" lang="en-US" sz="2200" b="1" i="0" u="none" strike="noStrike" cap="none" normalizeH="0" baseline="0">
                          <a:ln>
                            <a:noFill/>
                          </a:ln>
                          <a:solidFill>
                            <a:srgbClr val="000099"/>
                          </a:solidFill>
                          <a:effectLst/>
                          <a:latin typeface="Arial" charset="0"/>
                          <a:cs typeface="Times New Roman" pitchFamily="18" charset="0"/>
                        </a:rPr>
                        <a:t>50% ♂ </a:t>
                      </a:r>
                      <a:r>
                        <a:rPr kumimoji="0" lang="en-US" sz="2200" b="1" i="0" u="none" strike="noStrike" cap="none" normalizeH="0" baseline="0">
                          <a:ln>
                            <a:noFill/>
                          </a:ln>
                          <a:solidFill>
                            <a:srgbClr val="000099"/>
                          </a:solidFill>
                          <a:effectLst/>
                          <a:latin typeface="Arial" charset="0"/>
                        </a:rPr>
                        <a:t>Mắt trắng</a:t>
                      </a:r>
                    </a:p>
                  </a:txBody>
                  <a:tcPr marL="121920" marR="121920" marT="0"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bl>
          </a:graphicData>
        </a:graphic>
      </p:graphicFrame>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016" y="1545283"/>
            <a:ext cx="1639887"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55801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edg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xmlns="" id="{45897070-8C4E-3A1D-012D-7A08B5CBDDBD}"/>
              </a:ext>
            </a:extLst>
          </p:cNvPr>
          <p:cNvSpPr/>
          <p:nvPr/>
        </p:nvSpPr>
        <p:spPr>
          <a:xfrm>
            <a:off x="2408387" y="980312"/>
            <a:ext cx="4244116" cy="1346922"/>
          </a:xfrm>
          <a:prstGeom prst="roundRect">
            <a:avLst>
              <a:gd name="adj" fmla="val 11014"/>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marL="190500" indent="-190500" algn="just">
              <a:buFontTx/>
              <a:buChar char="-"/>
            </a:pPr>
            <a:r>
              <a:rPr lang="en-US" sz="2400">
                <a:solidFill>
                  <a:srgbClr val="FF0000"/>
                </a:solidFill>
                <a:latin typeface="#9Slide03 SFU Futura_12" panose="00000400000000000000" pitchFamily="2" charset="0"/>
              </a:rPr>
              <a:t>5</a:t>
            </a:r>
            <a:r>
              <a:rPr lang="en-US" sz="2400" smtClean="0">
                <a:solidFill>
                  <a:srgbClr val="FF0000"/>
                </a:solidFill>
                <a:latin typeface="#9Slide03 SFU Futura_12" panose="00000400000000000000" pitchFamily="2" charset="0"/>
              </a:rPr>
              <a:t> </a:t>
            </a:r>
            <a:r>
              <a:rPr lang="en-US" sz="2400">
                <a:solidFill>
                  <a:srgbClr val="FF0000"/>
                </a:solidFill>
                <a:latin typeface="#9Slide03 SFU Futura_12" panose="00000400000000000000" pitchFamily="2" charset="0"/>
              </a:rPr>
              <a:t>phút: </a:t>
            </a:r>
            <a:r>
              <a:rPr lang="en-US" sz="2400" smtClean="0">
                <a:solidFill>
                  <a:srgbClr val="4472C4">
                    <a:lumMod val="50000"/>
                  </a:srgbClr>
                </a:solidFill>
                <a:latin typeface="#9Slide03 SFU Futura_12" panose="00000400000000000000" pitchFamily="2" charset="0"/>
              </a:rPr>
              <a:t>Hoạt động nhóm.</a:t>
            </a:r>
            <a:endParaRPr lang="en-US" sz="2400">
              <a:solidFill>
                <a:srgbClr val="4472C4">
                  <a:lumMod val="50000"/>
                </a:srgbClr>
              </a:solidFill>
              <a:latin typeface="#9Slide03 SFU Futura_12" panose="00000400000000000000" pitchFamily="2" charset="0"/>
            </a:endParaRPr>
          </a:p>
          <a:p>
            <a:pPr marL="190500" indent="-190500" algn="just">
              <a:buFontTx/>
              <a:buChar char="-"/>
            </a:pPr>
            <a:r>
              <a:rPr lang="en-US" sz="2400" smtClean="0">
                <a:solidFill>
                  <a:srgbClr val="002060"/>
                </a:solidFill>
                <a:latin typeface="#9Slide03 SFU Futura_12" panose="00000400000000000000" pitchFamily="2" charset="0"/>
              </a:rPr>
              <a:t>Hoàn </a:t>
            </a:r>
            <a:r>
              <a:rPr lang="en-US" sz="2400">
                <a:solidFill>
                  <a:srgbClr val="002060"/>
                </a:solidFill>
                <a:latin typeface="#9Slide03 SFU Futura_12" panose="00000400000000000000" pitchFamily="2" charset="0"/>
              </a:rPr>
              <a:t>thành </a:t>
            </a:r>
            <a:r>
              <a:rPr lang="en-US" sz="2400" smtClean="0">
                <a:solidFill>
                  <a:srgbClr val="002060"/>
                </a:solidFill>
                <a:latin typeface="#9Slide03 SFU Futura_12" panose="00000400000000000000" pitchFamily="2" charset="0"/>
              </a:rPr>
              <a:t>Phiếu học tập.</a:t>
            </a:r>
            <a:endParaRPr lang="en-US" sz="2400">
              <a:solidFill>
                <a:srgbClr val="002060"/>
              </a:solidFill>
              <a:latin typeface="#9Slide03 SFU Futura_12" panose="00000400000000000000" pitchFamily="2" charset="0"/>
            </a:endParaRPr>
          </a:p>
        </p:txBody>
      </p:sp>
      <p:grpSp>
        <p:nvGrpSpPr>
          <p:cNvPr id="24" name="Group 23">
            <a:extLst>
              <a:ext uri="{FF2B5EF4-FFF2-40B4-BE49-F238E27FC236}">
                <a16:creationId xmlns:a16="http://schemas.microsoft.com/office/drawing/2014/main" xmlns="" id="{F98532FC-50BB-2F38-9BEB-50245599CB42}"/>
              </a:ext>
            </a:extLst>
          </p:cNvPr>
          <p:cNvGrpSpPr/>
          <p:nvPr/>
        </p:nvGrpSpPr>
        <p:grpSpPr>
          <a:xfrm>
            <a:off x="-85468" y="1366600"/>
            <a:ext cx="2493835" cy="960659"/>
            <a:chOff x="-118934" y="1162749"/>
            <a:chExt cx="2493834" cy="960659"/>
          </a:xfrm>
        </p:grpSpPr>
        <p:sp>
          <p:nvSpPr>
            <p:cNvPr id="20" name="Arrow: Pentagon 19">
              <a:extLst>
                <a:ext uri="{FF2B5EF4-FFF2-40B4-BE49-F238E27FC236}">
                  <a16:creationId xmlns:a16="http://schemas.microsoft.com/office/drawing/2014/main" xmlns="" id="{1709EBE8-8C36-F3FF-4D6E-973249EB9709}"/>
                </a:ext>
              </a:extLst>
            </p:cNvPr>
            <p:cNvSpPr/>
            <p:nvPr/>
          </p:nvSpPr>
          <p:spPr>
            <a:xfrm>
              <a:off x="0" y="1162749"/>
              <a:ext cx="2374900" cy="960659"/>
            </a:xfrm>
            <a:prstGeom prst="homePlate">
              <a:avLst>
                <a:gd name="adj" fmla="val 759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endParaRPr lang="en-US">
                <a:solidFill>
                  <a:srgbClr val="FFFF00"/>
                </a:solidFill>
              </a:endParaRPr>
            </a:p>
          </p:txBody>
        </p:sp>
        <p:sp>
          <p:nvSpPr>
            <p:cNvPr id="6" name="TextBox 5">
              <a:extLst>
                <a:ext uri="{FF2B5EF4-FFF2-40B4-BE49-F238E27FC236}">
                  <a16:creationId xmlns:a16="http://schemas.microsoft.com/office/drawing/2014/main" xmlns="" id="{26CA3823-3DA4-0311-A24C-7ABF5A97CFEE}"/>
                </a:ext>
              </a:extLst>
            </p:cNvPr>
            <p:cNvSpPr txBox="1"/>
            <p:nvPr/>
          </p:nvSpPr>
          <p:spPr>
            <a:xfrm>
              <a:off x="-118934" y="1207063"/>
              <a:ext cx="2137851" cy="750975"/>
            </a:xfrm>
            <a:custGeom>
              <a:avLst/>
              <a:gdLst>
                <a:gd name="connsiteX0" fmla="*/ 0 w 2137852"/>
                <a:gd name="connsiteY0" fmla="*/ 0 h 735522"/>
                <a:gd name="connsiteX1" fmla="*/ 534463 w 2137852"/>
                <a:gd name="connsiteY1" fmla="*/ 0 h 735522"/>
                <a:gd name="connsiteX2" fmla="*/ 1004790 w 2137852"/>
                <a:gd name="connsiteY2" fmla="*/ 0 h 735522"/>
                <a:gd name="connsiteX3" fmla="*/ 1496496 w 2137852"/>
                <a:gd name="connsiteY3" fmla="*/ 0 h 735522"/>
                <a:gd name="connsiteX4" fmla="*/ 2137852 w 2137852"/>
                <a:gd name="connsiteY4" fmla="*/ 0 h 735522"/>
                <a:gd name="connsiteX5" fmla="*/ 2137852 w 2137852"/>
                <a:gd name="connsiteY5" fmla="*/ 360406 h 735522"/>
                <a:gd name="connsiteX6" fmla="*/ 2137852 w 2137852"/>
                <a:gd name="connsiteY6" fmla="*/ 735522 h 735522"/>
                <a:gd name="connsiteX7" fmla="*/ 1646146 w 2137852"/>
                <a:gd name="connsiteY7" fmla="*/ 735522 h 735522"/>
                <a:gd name="connsiteX8" fmla="*/ 1154440 w 2137852"/>
                <a:gd name="connsiteY8" fmla="*/ 735522 h 735522"/>
                <a:gd name="connsiteX9" fmla="*/ 641356 w 2137852"/>
                <a:gd name="connsiteY9" fmla="*/ 735522 h 735522"/>
                <a:gd name="connsiteX10" fmla="*/ 0 w 2137852"/>
                <a:gd name="connsiteY10" fmla="*/ 735522 h 735522"/>
                <a:gd name="connsiteX11" fmla="*/ 0 w 2137852"/>
                <a:gd name="connsiteY11" fmla="*/ 375116 h 735522"/>
                <a:gd name="connsiteX12" fmla="*/ 0 w 2137852"/>
                <a:gd name="connsiteY12" fmla="*/ 0 h 73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7852" h="735522" extrusionOk="0">
                  <a:moveTo>
                    <a:pt x="0" y="0"/>
                  </a:moveTo>
                  <a:cubicBezTo>
                    <a:pt x="186802" y="16950"/>
                    <a:pt x="392974" y="10191"/>
                    <a:pt x="534463" y="0"/>
                  </a:cubicBezTo>
                  <a:cubicBezTo>
                    <a:pt x="675952" y="-10191"/>
                    <a:pt x="894638" y="8045"/>
                    <a:pt x="1004790" y="0"/>
                  </a:cubicBezTo>
                  <a:cubicBezTo>
                    <a:pt x="1114942" y="-8045"/>
                    <a:pt x="1311654" y="-3058"/>
                    <a:pt x="1496496" y="0"/>
                  </a:cubicBezTo>
                  <a:cubicBezTo>
                    <a:pt x="1681338" y="3058"/>
                    <a:pt x="1875987" y="19691"/>
                    <a:pt x="2137852" y="0"/>
                  </a:cubicBezTo>
                  <a:cubicBezTo>
                    <a:pt x="2124492" y="178230"/>
                    <a:pt x="2131147" y="182655"/>
                    <a:pt x="2137852" y="360406"/>
                  </a:cubicBezTo>
                  <a:cubicBezTo>
                    <a:pt x="2144557" y="538157"/>
                    <a:pt x="2131054" y="609668"/>
                    <a:pt x="2137852" y="735522"/>
                  </a:cubicBezTo>
                  <a:cubicBezTo>
                    <a:pt x="1930637" y="713638"/>
                    <a:pt x="1879883" y="735162"/>
                    <a:pt x="1646146" y="735522"/>
                  </a:cubicBezTo>
                  <a:cubicBezTo>
                    <a:pt x="1412409" y="735882"/>
                    <a:pt x="1298814" y="714011"/>
                    <a:pt x="1154440" y="735522"/>
                  </a:cubicBezTo>
                  <a:cubicBezTo>
                    <a:pt x="1010066" y="757033"/>
                    <a:pt x="815342" y="733140"/>
                    <a:pt x="641356" y="735522"/>
                  </a:cubicBezTo>
                  <a:cubicBezTo>
                    <a:pt x="467370" y="737904"/>
                    <a:pt x="228151" y="735947"/>
                    <a:pt x="0" y="735522"/>
                  </a:cubicBezTo>
                  <a:cubicBezTo>
                    <a:pt x="8020" y="654513"/>
                    <a:pt x="16730" y="464687"/>
                    <a:pt x="0" y="375116"/>
                  </a:cubicBezTo>
                  <a:cubicBezTo>
                    <a:pt x="-16730" y="285545"/>
                    <a:pt x="-4520" y="136431"/>
                    <a:pt x="0" y="0"/>
                  </a:cubicBezTo>
                  <a:close/>
                </a:path>
              </a:pathLst>
            </a:custGeom>
            <a:noFill/>
            <a:ln w="19050">
              <a:noFill/>
              <a:prstDash val="dashDot"/>
              <a:extLst>
                <a:ext uri="{C807C97D-BFC1-408E-A445-0C87EB9F89A2}">
                  <ask:lineSketchStyleProps xmlns:ask="http://schemas.microsoft.com/office/drawing/2018/sketchyshapes" xmlns="" sd="3552823371">
                    <a:prstGeom prst="rect">
                      <a:avLst/>
                    </a:prstGeom>
                    <ask:type>
                      <ask:lineSketchFreehand/>
                    </ask:type>
                  </ask:lineSketchStyleProps>
                </a:ext>
              </a:extLst>
            </a:ln>
          </p:spPr>
          <p:txBody>
            <a:bodyPr wrap="square">
              <a:spAutoFit/>
            </a:bodyPr>
            <a:lstStyle/>
            <a:p>
              <a:pPr algn="ctr">
                <a:lnSpc>
                  <a:spcPct val="107000"/>
                </a:lnSpc>
                <a:spcAft>
                  <a:spcPts val="800"/>
                </a:spcAft>
                <a:buSzPts val="1400"/>
                <a:defRPr/>
              </a:pPr>
              <a:r>
                <a:rPr lang="en-US" sz="4000">
                  <a:solidFill>
                    <a:srgbClr val="70AD47">
                      <a:lumMod val="20000"/>
                      <a:lumOff val="80000"/>
                    </a:srgbClr>
                  </a:solidFill>
                  <a:latin typeface="#9Slide05 SVNTradeMark" panose="02000000000000000000" pitchFamily="2" charset="0"/>
                  <a:ea typeface="Times New Roman" panose="02020603050405020304" pitchFamily="18" charset="0"/>
                  <a:cs typeface="Times New Roman" panose="02020603050405020304" pitchFamily="18" charset="0"/>
                </a:rPr>
                <a:t>Nhiệm vụ</a:t>
              </a:r>
            </a:p>
          </p:txBody>
        </p:sp>
      </p:grpSp>
      <p:pic>
        <p:nvPicPr>
          <p:cNvPr id="23" name="Picture 22">
            <a:extLst>
              <a:ext uri="{FF2B5EF4-FFF2-40B4-BE49-F238E27FC236}">
                <a16:creationId xmlns:a16="http://schemas.microsoft.com/office/drawing/2014/main" xmlns="" id="{CEA94E2E-3032-84B9-3609-B39B163873C7}"/>
              </a:ext>
            </a:extLst>
          </p:cNvPr>
          <p:cNvPicPr>
            <a:picLocks noChangeAspect="1"/>
          </p:cNvPicPr>
          <p:nvPr/>
        </p:nvPicPr>
        <p:blipFill>
          <a:blip r:embed="rId2"/>
          <a:stretch>
            <a:fillRect/>
          </a:stretch>
        </p:blipFill>
        <p:spPr>
          <a:xfrm>
            <a:off x="9639691" y="21235"/>
            <a:ext cx="2408367" cy="1825669"/>
          </a:xfrm>
          <a:prstGeom prst="rect">
            <a:avLst/>
          </a:prstGeom>
        </p:spPr>
      </p:pic>
      <p:grpSp>
        <p:nvGrpSpPr>
          <p:cNvPr id="2" name="Group 1">
            <a:extLst>
              <a:ext uri="{FF2B5EF4-FFF2-40B4-BE49-F238E27FC236}">
                <a16:creationId xmlns:a16="http://schemas.microsoft.com/office/drawing/2014/main" xmlns="" id="{58C4B3E1-4E1E-70FD-8017-337E5C518288}"/>
              </a:ext>
            </a:extLst>
          </p:cNvPr>
          <p:cNvGrpSpPr/>
          <p:nvPr/>
        </p:nvGrpSpPr>
        <p:grpSpPr>
          <a:xfrm>
            <a:off x="0" y="-14131"/>
            <a:ext cx="7254240" cy="779836"/>
            <a:chOff x="0" y="-14131"/>
            <a:chExt cx="8067675" cy="779836"/>
          </a:xfrm>
        </p:grpSpPr>
        <p:sp>
          <p:nvSpPr>
            <p:cNvPr id="4" name="Arrow: Pentagon 3">
              <a:extLst>
                <a:ext uri="{FF2B5EF4-FFF2-40B4-BE49-F238E27FC236}">
                  <a16:creationId xmlns:a16="http://schemas.microsoft.com/office/drawing/2014/main" xmlns="" id="{DDC4535A-C425-46EA-78E7-7A488ECE4500}"/>
                </a:ext>
              </a:extLst>
            </p:cNvPr>
            <p:cNvSpPr/>
            <p:nvPr/>
          </p:nvSpPr>
          <p:spPr>
            <a:xfrm>
              <a:off x="0" y="-14131"/>
              <a:ext cx="8067675" cy="779836"/>
            </a:xfrm>
            <a:prstGeom prst="homePlate">
              <a:avLst>
                <a:gd name="adj" fmla="val 759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endParaRPr lang="en-US">
                <a:solidFill>
                  <a:srgbClr val="FFFF00"/>
                </a:solidFill>
              </a:endParaRPr>
            </a:p>
          </p:txBody>
        </p:sp>
        <p:sp>
          <p:nvSpPr>
            <p:cNvPr id="5" name="TextBox 4">
              <a:extLst>
                <a:ext uri="{FF2B5EF4-FFF2-40B4-BE49-F238E27FC236}">
                  <a16:creationId xmlns:a16="http://schemas.microsoft.com/office/drawing/2014/main" xmlns="" id="{26FD7D3F-02FC-727B-68FE-EFE4FEEF49E8}"/>
                </a:ext>
              </a:extLst>
            </p:cNvPr>
            <p:cNvSpPr txBox="1"/>
            <p:nvPr/>
          </p:nvSpPr>
          <p:spPr>
            <a:xfrm>
              <a:off x="22146" y="21235"/>
              <a:ext cx="7778829" cy="523220"/>
            </a:xfrm>
            <a:prstGeom prst="rect">
              <a:avLst/>
            </a:prstGeom>
            <a:noFill/>
          </p:spPr>
          <p:txBody>
            <a:bodyPr wrap="square" rtlCol="0">
              <a:spAutoFit/>
            </a:bodyPr>
            <a:lstStyle/>
            <a:p>
              <a:r>
                <a:rPr lang="en-US" sz="2800" b="1" smtClean="0">
                  <a:solidFill>
                    <a:srgbClr val="FFFF00"/>
                  </a:solidFill>
                  <a:latin typeface="Times New Roman" pitchFamily="18" charset="0"/>
                  <a:cs typeface="Times New Roman" pitchFamily="18" charset="0"/>
                </a:rPr>
                <a:t>II</a:t>
              </a:r>
              <a:r>
                <a:rPr lang="en-US" sz="2800" b="1" smtClean="0">
                  <a:solidFill>
                    <a:srgbClr val="FFFF00"/>
                  </a:solidFill>
                  <a:latin typeface="Times New Roman" pitchFamily="18" charset="0"/>
                  <a:cs typeface="Times New Roman" pitchFamily="18" charset="0"/>
                </a:rPr>
                <a:t>. </a:t>
              </a:r>
              <a:r>
                <a:rPr lang="en-US" sz="2800" b="1" smtClean="0">
                  <a:solidFill>
                    <a:srgbClr val="FFFF00"/>
                  </a:solidFill>
                  <a:latin typeface="Times New Roman" pitchFamily="18" charset="0"/>
                  <a:cs typeface="Times New Roman" pitchFamily="18" charset="0"/>
                </a:rPr>
                <a:t>SỰ DI TRUYỀN LIÊN KẾT GIỚI TÍNH</a:t>
              </a:r>
              <a:endParaRPr lang="en-US" sz="2800">
                <a:solidFill>
                  <a:prstClr val="black"/>
                </a:solidFill>
                <a:latin typeface="Times New Roman" pitchFamily="18" charset="0"/>
                <a:cs typeface="Times New Roman" pitchFamily="18" charset="0"/>
              </a:endParaRPr>
            </a:p>
          </p:txBody>
        </p:sp>
      </p:grpSp>
      <p:sp>
        <p:nvSpPr>
          <p:cNvPr id="12" name="AutoShape 6"/>
          <p:cNvSpPr>
            <a:spLocks noChangeArrowheads="1"/>
          </p:cNvSpPr>
          <p:nvPr/>
        </p:nvSpPr>
        <p:spPr bwMode="auto">
          <a:xfrm>
            <a:off x="439628" y="709626"/>
            <a:ext cx="5471584" cy="396875"/>
          </a:xfrm>
          <a:prstGeom prst="roundRect">
            <a:avLst>
              <a:gd name="adj" fmla="val 25523"/>
            </a:avLst>
          </a:prstGeom>
          <a:gradFill rotWithShape="1">
            <a:gsLst>
              <a:gs pos="0">
                <a:srgbClr val="FFFFCC"/>
              </a:gs>
              <a:gs pos="50000">
                <a:srgbClr val="FFCCFF"/>
              </a:gs>
              <a:gs pos="100000">
                <a:srgbClr val="FFFFCC"/>
              </a:gs>
            </a:gsLst>
            <a:lin ang="5400000" scaled="1"/>
          </a:gradFill>
          <a:ln w="952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r>
              <a:rPr lang="en-US" altLang="en-US" sz="2400" b="1" kern="0">
                <a:solidFill>
                  <a:srgbClr val="003300"/>
                </a:solidFill>
              </a:rPr>
              <a:t>1</a:t>
            </a:r>
            <a:r>
              <a:rPr kumimoji="0" lang="en-US" altLang="en-US" sz="2400" b="1" i="0" u="none" strike="noStrike" kern="0" cap="none" spc="0" normalizeH="0" baseline="0" noProof="0" smtClean="0">
                <a:ln>
                  <a:noFill/>
                </a:ln>
                <a:solidFill>
                  <a:srgbClr val="003300"/>
                </a:solidFill>
                <a:effectLst/>
                <a:uLnTx/>
                <a:uFillTx/>
              </a:rPr>
              <a:t>.Gen </a:t>
            </a:r>
            <a:r>
              <a:rPr kumimoji="0" lang="en-US" altLang="en-US" sz="2400" b="1" i="0" u="none" strike="noStrike" kern="0" cap="none" spc="0" normalizeH="0" baseline="0" noProof="0" smtClean="0">
                <a:ln>
                  <a:noFill/>
                </a:ln>
                <a:solidFill>
                  <a:srgbClr val="003300"/>
                </a:solidFill>
                <a:effectLst/>
                <a:uLnTx/>
                <a:uFillTx/>
              </a:rPr>
              <a:t>trên nhiễm sắc thể X</a:t>
            </a:r>
          </a:p>
        </p:txBody>
      </p:sp>
      <p:graphicFrame>
        <p:nvGraphicFramePr>
          <p:cNvPr id="14" name="Content Placeholder 5"/>
          <p:cNvGraphicFramePr>
            <a:graphicFrameLocks noGrp="1"/>
          </p:cNvGraphicFramePr>
          <p:nvPr>
            <p:ph idx="1"/>
            <p:extLst>
              <p:ext uri="{D42A27DB-BD31-4B8C-83A1-F6EECF244321}">
                <p14:modId xmlns:p14="http://schemas.microsoft.com/office/powerpoint/2010/main" val="2961080133"/>
              </p:ext>
            </p:extLst>
          </p:nvPr>
        </p:nvGraphicFramePr>
        <p:xfrm>
          <a:off x="364041" y="2614288"/>
          <a:ext cx="11684002" cy="3893192"/>
        </p:xfrm>
        <a:graphic>
          <a:graphicData uri="http://schemas.openxmlformats.org/drawingml/2006/table">
            <a:tbl>
              <a:tblPr firstRow="1" bandRow="1"/>
              <a:tblGrid>
                <a:gridCol w="5579563">
                  <a:extLst>
                    <a:ext uri="{9D8B030D-6E8A-4147-A177-3AD203B41FA5}"/>
                  </a:extLst>
                </a:gridCol>
                <a:gridCol w="6104439">
                  <a:extLst>
                    <a:ext uri="{9D8B030D-6E8A-4147-A177-3AD203B41FA5}"/>
                  </a:extLst>
                </a:gridCol>
              </a:tblGrid>
              <a:tr h="443884">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2800" b="1" baseline="0" dirty="0" err="1" smtClean="0">
                          <a:solidFill>
                            <a:srgbClr val="C00000"/>
                          </a:solidFill>
                          <a:latin typeface="Times New Roman" pitchFamily="18" charset="0"/>
                          <a:cs typeface="Times New Roman" pitchFamily="18" charset="0"/>
                        </a:rPr>
                        <a:t>Câu</a:t>
                      </a:r>
                      <a:r>
                        <a:rPr lang="en-US" sz="2800" b="1" baseline="0" dirty="0" smtClean="0">
                          <a:solidFill>
                            <a:srgbClr val="C00000"/>
                          </a:solidFill>
                          <a:latin typeface="Times New Roman" pitchFamily="18" charset="0"/>
                          <a:cs typeface="Times New Roman" pitchFamily="18" charset="0"/>
                        </a:rPr>
                        <a:t> </a:t>
                      </a:r>
                      <a:r>
                        <a:rPr lang="en-US" sz="2800" b="1" baseline="0" dirty="0" err="1" smtClean="0">
                          <a:solidFill>
                            <a:srgbClr val="C00000"/>
                          </a:solidFill>
                          <a:latin typeface="Times New Roman" pitchFamily="18" charset="0"/>
                          <a:cs typeface="Times New Roman" pitchFamily="18" charset="0"/>
                        </a:rPr>
                        <a:t>hỏi</a:t>
                      </a:r>
                      <a:endParaRPr lang="en-US" sz="2800" b="1" dirty="0">
                        <a:solidFill>
                          <a:srgbClr val="C00000"/>
                        </a:solidFill>
                        <a:latin typeface="Times New Roman" pitchFamily="18" charset="0"/>
                        <a:cs typeface="Times New Roman" pitchFamily="18" charset="0"/>
                      </a:endParaRPr>
                    </a:p>
                  </a:txBody>
                  <a:tcPr marL="121920" marR="121920" marT="45692" marB="4569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2800" b="1" dirty="0" err="1" smtClean="0">
                          <a:solidFill>
                            <a:srgbClr val="C00000"/>
                          </a:solidFill>
                          <a:latin typeface="Times New Roman" pitchFamily="18" charset="0"/>
                          <a:cs typeface="Times New Roman" pitchFamily="18" charset="0"/>
                        </a:rPr>
                        <a:t>Trả</a:t>
                      </a:r>
                      <a:r>
                        <a:rPr lang="en-US" sz="2800" b="1" baseline="0" dirty="0" smtClean="0">
                          <a:solidFill>
                            <a:srgbClr val="C00000"/>
                          </a:solidFill>
                          <a:latin typeface="Times New Roman" pitchFamily="18" charset="0"/>
                          <a:cs typeface="Times New Roman" pitchFamily="18" charset="0"/>
                        </a:rPr>
                        <a:t> </a:t>
                      </a:r>
                      <a:r>
                        <a:rPr lang="en-US" sz="2800" b="1" baseline="0" dirty="0" err="1" smtClean="0">
                          <a:solidFill>
                            <a:srgbClr val="C00000"/>
                          </a:solidFill>
                          <a:latin typeface="Times New Roman" pitchFamily="18" charset="0"/>
                          <a:cs typeface="Times New Roman" pitchFamily="18" charset="0"/>
                        </a:rPr>
                        <a:t>lời</a:t>
                      </a:r>
                      <a:endParaRPr lang="en-US" sz="2800" b="1" dirty="0">
                        <a:solidFill>
                          <a:srgbClr val="C00000"/>
                        </a:solidFill>
                        <a:latin typeface="Times New Roman" pitchFamily="18" charset="0"/>
                        <a:cs typeface="Times New Roman" pitchFamily="18" charset="0"/>
                      </a:endParaRPr>
                    </a:p>
                  </a:txBody>
                  <a:tcPr marL="121920" marR="121920" marT="45692" marB="4569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extLst>
              </a:tr>
              <a:tr h="337508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2400" b="1" dirty="0" smtClean="0">
                          <a:solidFill>
                            <a:srgbClr val="002060"/>
                          </a:solidFill>
                          <a:latin typeface="Times New Roman" pitchFamily="18" charset="0"/>
                          <a:cs typeface="Times New Roman" pitchFamily="18" charset="0"/>
                        </a:rPr>
                        <a:t>1.</a:t>
                      </a:r>
                      <a:r>
                        <a:rPr lang="en-US" sz="2400" b="1" baseline="0" dirty="0" smtClean="0">
                          <a:solidFill>
                            <a:srgbClr val="002060"/>
                          </a:solidFill>
                          <a:latin typeface="Times New Roman" pitchFamily="18" charset="0"/>
                          <a:cs typeface="Times New Roman" pitchFamily="18" charset="0"/>
                        </a:rPr>
                        <a:t> So </a:t>
                      </a:r>
                      <a:r>
                        <a:rPr lang="en-US" sz="2400" b="1" baseline="0" dirty="0" err="1" smtClean="0">
                          <a:solidFill>
                            <a:srgbClr val="002060"/>
                          </a:solidFill>
                          <a:latin typeface="Times New Roman" pitchFamily="18" charset="0"/>
                          <a:cs typeface="Times New Roman" pitchFamily="18" charset="0"/>
                        </a:rPr>
                        <a:t>sánh</a:t>
                      </a:r>
                      <a:r>
                        <a:rPr lang="en-US" sz="2400" b="1" baseline="0" dirty="0" smtClean="0">
                          <a:solidFill>
                            <a:srgbClr val="002060"/>
                          </a:solidFill>
                          <a:latin typeface="Times New Roman" pitchFamily="18" charset="0"/>
                          <a:cs typeface="Times New Roman" pitchFamily="18" charset="0"/>
                        </a:rPr>
                        <a:t> KQ </a:t>
                      </a:r>
                      <a:r>
                        <a:rPr lang="en-US" sz="2400" b="1" baseline="0" dirty="0" err="1" smtClean="0">
                          <a:solidFill>
                            <a:srgbClr val="002060"/>
                          </a:solidFill>
                          <a:latin typeface="Times New Roman" pitchFamily="18" charset="0"/>
                          <a:cs typeface="Times New Roman" pitchFamily="18" charset="0"/>
                        </a:rPr>
                        <a:t>lai</a:t>
                      </a:r>
                      <a:r>
                        <a:rPr lang="en-US" sz="2400" b="1" baseline="0" dirty="0" smtClean="0">
                          <a:solidFill>
                            <a:srgbClr val="002060"/>
                          </a:solidFill>
                          <a:latin typeface="Times New Roman" pitchFamily="18" charset="0"/>
                          <a:cs typeface="Times New Roman" pitchFamily="18" charset="0"/>
                        </a:rPr>
                        <a:t> </a:t>
                      </a:r>
                      <a:r>
                        <a:rPr lang="en-US" sz="2400" b="1" baseline="0" dirty="0" err="1" smtClean="0">
                          <a:solidFill>
                            <a:srgbClr val="002060"/>
                          </a:solidFill>
                          <a:latin typeface="Times New Roman" pitchFamily="18" charset="0"/>
                          <a:cs typeface="Times New Roman" pitchFamily="18" charset="0"/>
                        </a:rPr>
                        <a:t>thuận</a:t>
                      </a:r>
                      <a:r>
                        <a:rPr lang="en-US" sz="2400" b="1" baseline="0" dirty="0" smtClean="0">
                          <a:solidFill>
                            <a:srgbClr val="002060"/>
                          </a:solidFill>
                          <a:latin typeface="Times New Roman" pitchFamily="18" charset="0"/>
                          <a:cs typeface="Times New Roman" pitchFamily="18" charset="0"/>
                        </a:rPr>
                        <a:t> </a:t>
                      </a:r>
                      <a:r>
                        <a:rPr lang="en-US" sz="2400" b="1" baseline="0" dirty="0" err="1" smtClean="0">
                          <a:solidFill>
                            <a:srgbClr val="002060"/>
                          </a:solidFill>
                          <a:latin typeface="Times New Roman" pitchFamily="18" charset="0"/>
                          <a:cs typeface="Times New Roman" pitchFamily="18" charset="0"/>
                        </a:rPr>
                        <a:t>và</a:t>
                      </a:r>
                      <a:r>
                        <a:rPr lang="en-US" sz="2400" b="1" baseline="0" dirty="0" smtClean="0">
                          <a:solidFill>
                            <a:srgbClr val="002060"/>
                          </a:solidFill>
                          <a:latin typeface="Times New Roman" pitchFamily="18" charset="0"/>
                          <a:cs typeface="Times New Roman" pitchFamily="18" charset="0"/>
                        </a:rPr>
                        <a:t> </a:t>
                      </a:r>
                      <a:r>
                        <a:rPr lang="en-US" sz="2400" b="1" baseline="0" dirty="0" err="1" smtClean="0">
                          <a:solidFill>
                            <a:srgbClr val="002060"/>
                          </a:solidFill>
                          <a:latin typeface="Times New Roman" pitchFamily="18" charset="0"/>
                          <a:cs typeface="Times New Roman" pitchFamily="18" charset="0"/>
                        </a:rPr>
                        <a:t>lai</a:t>
                      </a:r>
                      <a:r>
                        <a:rPr lang="en-US" sz="2400" b="1" baseline="0" dirty="0" smtClean="0">
                          <a:solidFill>
                            <a:srgbClr val="002060"/>
                          </a:solidFill>
                          <a:latin typeface="Times New Roman" pitchFamily="18" charset="0"/>
                          <a:cs typeface="Times New Roman" pitchFamily="18" charset="0"/>
                        </a:rPr>
                        <a:t> </a:t>
                      </a:r>
                      <a:r>
                        <a:rPr lang="en-US" sz="2400" b="1" baseline="0" dirty="0" err="1" smtClean="0">
                          <a:solidFill>
                            <a:srgbClr val="002060"/>
                          </a:solidFill>
                          <a:latin typeface="Times New Roman" pitchFamily="18" charset="0"/>
                          <a:cs typeface="Times New Roman" pitchFamily="18" charset="0"/>
                        </a:rPr>
                        <a:t>nghịch</a:t>
                      </a:r>
                      <a:r>
                        <a:rPr lang="en-US" sz="2400" b="1" baseline="0" dirty="0" smtClean="0">
                          <a:solidFill>
                            <a:srgbClr val="002060"/>
                          </a:solidFill>
                          <a:latin typeface="Times New Roman" pitchFamily="18" charset="0"/>
                          <a:cs typeface="Times New Roman" pitchFamily="18" charset="0"/>
                        </a:rPr>
                        <a:t>?</a:t>
                      </a:r>
                    </a:p>
                    <a:p>
                      <a:r>
                        <a:rPr lang="en-US" sz="2400" b="1" baseline="0" dirty="0" smtClean="0">
                          <a:solidFill>
                            <a:srgbClr val="002060"/>
                          </a:solidFill>
                          <a:latin typeface="Times New Roman" pitchFamily="18" charset="0"/>
                          <a:cs typeface="Times New Roman" pitchFamily="18" charset="0"/>
                        </a:rPr>
                        <a:t>2. So </a:t>
                      </a:r>
                      <a:r>
                        <a:rPr lang="en-US" sz="2400" b="1" baseline="0" dirty="0" err="1" smtClean="0">
                          <a:solidFill>
                            <a:srgbClr val="002060"/>
                          </a:solidFill>
                          <a:latin typeface="Times New Roman" pitchFamily="18" charset="0"/>
                          <a:cs typeface="Times New Roman" pitchFamily="18" charset="0"/>
                        </a:rPr>
                        <a:t>sánh</a:t>
                      </a:r>
                      <a:r>
                        <a:rPr lang="en-US" sz="2400" b="1" baseline="0" dirty="0" smtClean="0">
                          <a:solidFill>
                            <a:srgbClr val="002060"/>
                          </a:solidFill>
                          <a:latin typeface="Times New Roman" pitchFamily="18" charset="0"/>
                          <a:cs typeface="Times New Roman" pitchFamily="18" charset="0"/>
                        </a:rPr>
                        <a:t> </a:t>
                      </a:r>
                      <a:r>
                        <a:rPr lang="en-US" sz="2400" b="1" baseline="0" dirty="0" err="1" smtClean="0">
                          <a:solidFill>
                            <a:srgbClr val="002060"/>
                          </a:solidFill>
                          <a:latin typeface="Times New Roman" pitchFamily="18" charset="0"/>
                          <a:cs typeface="Times New Roman" pitchFamily="18" charset="0"/>
                        </a:rPr>
                        <a:t>với</a:t>
                      </a:r>
                      <a:r>
                        <a:rPr lang="en-US" sz="2400" b="1" baseline="0" dirty="0" smtClean="0">
                          <a:solidFill>
                            <a:srgbClr val="002060"/>
                          </a:solidFill>
                          <a:latin typeface="Times New Roman" pitchFamily="18" charset="0"/>
                          <a:cs typeface="Times New Roman" pitchFamily="18" charset="0"/>
                        </a:rPr>
                        <a:t> </a:t>
                      </a:r>
                      <a:r>
                        <a:rPr lang="en-US" sz="2400" b="1" baseline="0" dirty="0" err="1" smtClean="0">
                          <a:solidFill>
                            <a:srgbClr val="002060"/>
                          </a:solidFill>
                          <a:latin typeface="Times New Roman" pitchFamily="18" charset="0"/>
                          <a:cs typeface="Times New Roman" pitchFamily="18" charset="0"/>
                        </a:rPr>
                        <a:t>kết</a:t>
                      </a:r>
                      <a:r>
                        <a:rPr lang="en-US" sz="2400" b="1" baseline="0" dirty="0" smtClean="0">
                          <a:solidFill>
                            <a:srgbClr val="002060"/>
                          </a:solidFill>
                          <a:latin typeface="Times New Roman" pitchFamily="18" charset="0"/>
                          <a:cs typeface="Times New Roman" pitchFamily="18" charset="0"/>
                        </a:rPr>
                        <a:t> </a:t>
                      </a:r>
                      <a:r>
                        <a:rPr lang="en-US" sz="2400" b="1" baseline="0" dirty="0" err="1" smtClean="0">
                          <a:solidFill>
                            <a:srgbClr val="002060"/>
                          </a:solidFill>
                          <a:latin typeface="Times New Roman" pitchFamily="18" charset="0"/>
                          <a:cs typeface="Times New Roman" pitchFamily="18" charset="0"/>
                        </a:rPr>
                        <a:t>quả</a:t>
                      </a:r>
                      <a:r>
                        <a:rPr lang="en-US" sz="2400" b="1" baseline="0" dirty="0" smtClean="0">
                          <a:solidFill>
                            <a:srgbClr val="002060"/>
                          </a:solidFill>
                          <a:latin typeface="Times New Roman" pitchFamily="18" charset="0"/>
                          <a:cs typeface="Times New Roman" pitchFamily="18" charset="0"/>
                        </a:rPr>
                        <a:t> </a:t>
                      </a:r>
                      <a:r>
                        <a:rPr lang="en-US" sz="2400" b="1" baseline="0" dirty="0" err="1" smtClean="0">
                          <a:solidFill>
                            <a:srgbClr val="002060"/>
                          </a:solidFill>
                          <a:latin typeface="Times New Roman" pitchFamily="18" charset="0"/>
                          <a:cs typeface="Times New Roman" pitchFamily="18" charset="0"/>
                        </a:rPr>
                        <a:t>lai</a:t>
                      </a:r>
                      <a:r>
                        <a:rPr lang="en-US" sz="2400" b="1" baseline="0" dirty="0" smtClean="0">
                          <a:solidFill>
                            <a:srgbClr val="002060"/>
                          </a:solidFill>
                          <a:latin typeface="Times New Roman" pitchFamily="18" charset="0"/>
                          <a:cs typeface="Times New Roman" pitchFamily="18" charset="0"/>
                        </a:rPr>
                        <a:t> 1 </a:t>
                      </a:r>
                      <a:r>
                        <a:rPr lang="en-US" sz="2400" b="1" baseline="0" dirty="0" err="1" smtClean="0">
                          <a:solidFill>
                            <a:srgbClr val="002060"/>
                          </a:solidFill>
                          <a:latin typeface="Times New Roman" pitchFamily="18" charset="0"/>
                          <a:cs typeface="Times New Roman" pitchFamily="18" charset="0"/>
                        </a:rPr>
                        <a:t>tính</a:t>
                      </a:r>
                      <a:r>
                        <a:rPr lang="en-US" sz="2400" b="1" baseline="0" dirty="0" smtClean="0">
                          <a:solidFill>
                            <a:srgbClr val="002060"/>
                          </a:solidFill>
                          <a:latin typeface="Times New Roman" pitchFamily="18" charset="0"/>
                          <a:cs typeface="Times New Roman" pitchFamily="18" charset="0"/>
                        </a:rPr>
                        <a:t> </a:t>
                      </a:r>
                      <a:r>
                        <a:rPr lang="en-US" sz="2400" b="1" baseline="0" dirty="0" err="1" smtClean="0">
                          <a:solidFill>
                            <a:srgbClr val="002060"/>
                          </a:solidFill>
                          <a:latin typeface="Times New Roman" pitchFamily="18" charset="0"/>
                          <a:cs typeface="Times New Roman" pitchFamily="18" charset="0"/>
                        </a:rPr>
                        <a:t>trạng</a:t>
                      </a:r>
                      <a:r>
                        <a:rPr lang="en-US" sz="2400" b="1" baseline="0" dirty="0" smtClean="0">
                          <a:solidFill>
                            <a:srgbClr val="002060"/>
                          </a:solidFill>
                          <a:latin typeface="Times New Roman" pitchFamily="18" charset="0"/>
                          <a:cs typeface="Times New Roman" pitchFamily="18" charset="0"/>
                        </a:rPr>
                        <a:t> </a:t>
                      </a:r>
                      <a:r>
                        <a:rPr lang="en-US" sz="2400" b="1" baseline="0" dirty="0" err="1" smtClean="0">
                          <a:solidFill>
                            <a:srgbClr val="002060"/>
                          </a:solidFill>
                          <a:latin typeface="Times New Roman" pitchFamily="18" charset="0"/>
                          <a:cs typeface="Times New Roman" pitchFamily="18" charset="0"/>
                        </a:rPr>
                        <a:t>của</a:t>
                      </a:r>
                      <a:r>
                        <a:rPr lang="en-US" sz="2400" b="1" baseline="0" dirty="0" smtClean="0">
                          <a:solidFill>
                            <a:srgbClr val="002060"/>
                          </a:solidFill>
                          <a:latin typeface="Times New Roman" pitchFamily="18" charset="0"/>
                          <a:cs typeface="Times New Roman" pitchFamily="18" charset="0"/>
                        </a:rPr>
                        <a:t> </a:t>
                      </a:r>
                      <a:r>
                        <a:rPr lang="en-US" sz="2400" b="1" baseline="0" dirty="0" err="1" smtClean="0">
                          <a:solidFill>
                            <a:srgbClr val="002060"/>
                          </a:solidFill>
                          <a:latin typeface="Times New Roman" pitchFamily="18" charset="0"/>
                          <a:cs typeface="Times New Roman" pitchFamily="18" charset="0"/>
                        </a:rPr>
                        <a:t>Menđen</a:t>
                      </a:r>
                      <a:r>
                        <a:rPr lang="en-US" sz="2400" b="1" baseline="0" dirty="0" smtClean="0">
                          <a:solidFill>
                            <a:srgbClr val="002060"/>
                          </a:solidFill>
                          <a:latin typeface="Times New Roman" pitchFamily="18" charset="0"/>
                          <a:cs typeface="Times New Roman" pitchFamily="18"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2400" b="1" baseline="0" smtClean="0">
                          <a:solidFill>
                            <a:srgbClr val="002060"/>
                          </a:solidFill>
                          <a:latin typeface="Times New Roman" pitchFamily="18" charset="0"/>
                          <a:cs typeface="Times New Roman" pitchFamily="18" charset="0"/>
                        </a:rPr>
                        <a:t>3</a:t>
                      </a:r>
                      <a:r>
                        <a:rPr lang="en-US" sz="2400" b="1" baseline="0" dirty="0" smtClean="0">
                          <a:solidFill>
                            <a:srgbClr val="002060"/>
                          </a:solidFill>
                          <a:latin typeface="Times New Roman" pitchFamily="18" charset="0"/>
                          <a:cs typeface="Times New Roman" pitchFamily="18" charset="0"/>
                        </a:rPr>
                        <a:t>. </a:t>
                      </a:r>
                      <a:r>
                        <a:rPr lang="en-US" sz="2400" b="1" baseline="0" dirty="0" err="1" smtClean="0">
                          <a:solidFill>
                            <a:srgbClr val="002060"/>
                          </a:solidFill>
                          <a:latin typeface="Times New Roman" pitchFamily="18" charset="0"/>
                          <a:cs typeface="Times New Roman" pitchFamily="18" charset="0"/>
                        </a:rPr>
                        <a:t>Xác</a:t>
                      </a:r>
                      <a:r>
                        <a:rPr lang="en-US" sz="2400" b="1" baseline="0" dirty="0" smtClean="0">
                          <a:solidFill>
                            <a:srgbClr val="002060"/>
                          </a:solidFill>
                          <a:latin typeface="Times New Roman" pitchFamily="18" charset="0"/>
                          <a:cs typeface="Times New Roman" pitchFamily="18" charset="0"/>
                        </a:rPr>
                        <a:t> </a:t>
                      </a:r>
                      <a:r>
                        <a:rPr lang="en-US" sz="2400" b="1" baseline="0" dirty="0" err="1" smtClean="0">
                          <a:solidFill>
                            <a:srgbClr val="002060"/>
                          </a:solidFill>
                          <a:latin typeface="Times New Roman" pitchFamily="18" charset="0"/>
                          <a:cs typeface="Times New Roman" pitchFamily="18" charset="0"/>
                        </a:rPr>
                        <a:t>định</a:t>
                      </a:r>
                      <a:r>
                        <a:rPr lang="en-US" sz="2400" b="1" baseline="0" dirty="0" smtClean="0">
                          <a:solidFill>
                            <a:srgbClr val="002060"/>
                          </a:solidFill>
                          <a:latin typeface="Times New Roman" pitchFamily="18" charset="0"/>
                          <a:cs typeface="Times New Roman" pitchFamily="18" charset="0"/>
                        </a:rPr>
                        <a:t> </a:t>
                      </a:r>
                      <a:r>
                        <a:rPr lang="en-US" sz="2400" b="1" baseline="0" dirty="0" err="1" smtClean="0">
                          <a:solidFill>
                            <a:srgbClr val="002060"/>
                          </a:solidFill>
                          <a:latin typeface="Times New Roman" pitchFamily="18" charset="0"/>
                          <a:cs typeface="Times New Roman" pitchFamily="18" charset="0"/>
                        </a:rPr>
                        <a:t>tính</a:t>
                      </a:r>
                      <a:r>
                        <a:rPr lang="en-US" sz="2400" b="1" baseline="0" dirty="0" smtClean="0">
                          <a:solidFill>
                            <a:srgbClr val="002060"/>
                          </a:solidFill>
                          <a:latin typeface="Times New Roman" pitchFamily="18" charset="0"/>
                          <a:cs typeface="Times New Roman" pitchFamily="18" charset="0"/>
                        </a:rPr>
                        <a:t> </a:t>
                      </a:r>
                      <a:r>
                        <a:rPr lang="en-US" sz="2400" b="1" baseline="0" dirty="0" err="1" smtClean="0">
                          <a:solidFill>
                            <a:srgbClr val="002060"/>
                          </a:solidFill>
                          <a:latin typeface="Times New Roman" pitchFamily="18" charset="0"/>
                          <a:cs typeface="Times New Roman" pitchFamily="18" charset="0"/>
                        </a:rPr>
                        <a:t>trạng</a:t>
                      </a:r>
                      <a:r>
                        <a:rPr lang="en-US" sz="2400" b="1" baseline="0" dirty="0" smtClean="0">
                          <a:solidFill>
                            <a:srgbClr val="002060"/>
                          </a:solidFill>
                          <a:latin typeface="Times New Roman" pitchFamily="18" charset="0"/>
                          <a:cs typeface="Times New Roman" pitchFamily="18" charset="0"/>
                        </a:rPr>
                        <a:t> </a:t>
                      </a:r>
                      <a:r>
                        <a:rPr lang="en-US" sz="2400" b="1" baseline="0" dirty="0" err="1" smtClean="0">
                          <a:solidFill>
                            <a:srgbClr val="002060"/>
                          </a:solidFill>
                          <a:latin typeface="Times New Roman" pitchFamily="18" charset="0"/>
                          <a:cs typeface="Times New Roman" pitchFamily="18" charset="0"/>
                        </a:rPr>
                        <a:t>trội</a:t>
                      </a:r>
                      <a:r>
                        <a:rPr lang="en-US" sz="2400" b="1" baseline="0" dirty="0" smtClean="0">
                          <a:solidFill>
                            <a:srgbClr val="002060"/>
                          </a:solidFill>
                          <a:latin typeface="Times New Roman" pitchFamily="18" charset="0"/>
                          <a:cs typeface="Times New Roman" pitchFamily="18" charset="0"/>
                        </a:rPr>
                        <a:t> </a:t>
                      </a:r>
                      <a:r>
                        <a:rPr lang="en-US" sz="2400" b="1" baseline="0" dirty="0" err="1" smtClean="0">
                          <a:solidFill>
                            <a:srgbClr val="002060"/>
                          </a:solidFill>
                          <a:latin typeface="Times New Roman" pitchFamily="18" charset="0"/>
                          <a:cs typeface="Times New Roman" pitchFamily="18" charset="0"/>
                        </a:rPr>
                        <a:t>lặn</a:t>
                      </a:r>
                      <a:r>
                        <a:rPr lang="en-US" sz="2400" b="1" baseline="0" dirty="0" smtClean="0">
                          <a:solidFill>
                            <a:srgbClr val="002060"/>
                          </a:solidFill>
                          <a:latin typeface="Times New Roman" pitchFamily="18" charset="0"/>
                          <a:cs typeface="Times New Roman" pitchFamily="18" charset="0"/>
                        </a:rPr>
                        <a:t> ? </a:t>
                      </a:r>
                    </a:p>
                    <a:p>
                      <a:pPr marL="0" marR="0" indent="0" algn="l" defTabSz="914400" rtl="0" eaLnBrk="1" fontAlgn="auto" latinLnBrk="0" hangingPunct="1">
                        <a:lnSpc>
                          <a:spcPct val="100000"/>
                        </a:lnSpc>
                        <a:spcBef>
                          <a:spcPts val="0"/>
                        </a:spcBef>
                        <a:spcAft>
                          <a:spcPts val="0"/>
                        </a:spcAft>
                        <a:buClrTx/>
                        <a:buSzTx/>
                        <a:buFontTx/>
                        <a:buNone/>
                        <a:tabLst/>
                        <a:defRPr/>
                      </a:pPr>
                      <a:r>
                        <a:rPr lang="en-US" sz="2400" b="1" baseline="0" dirty="0" smtClean="0">
                          <a:solidFill>
                            <a:srgbClr val="002060"/>
                          </a:solidFill>
                          <a:latin typeface="Times New Roman" pitchFamily="18" charset="0"/>
                          <a:cs typeface="Times New Roman" pitchFamily="18" charset="0"/>
                        </a:rPr>
                        <a:t>4. </a:t>
                      </a:r>
                      <a:r>
                        <a:rPr lang="en-US" sz="2400" b="1" baseline="0" dirty="0" err="1" smtClean="0">
                          <a:solidFill>
                            <a:srgbClr val="002060"/>
                          </a:solidFill>
                          <a:latin typeface="Times New Roman" pitchFamily="18" charset="0"/>
                          <a:cs typeface="Times New Roman" pitchFamily="18" charset="0"/>
                        </a:rPr>
                        <a:t>Sự</a:t>
                      </a:r>
                      <a:r>
                        <a:rPr lang="en-US" sz="2400" b="1" baseline="0" dirty="0" smtClean="0">
                          <a:solidFill>
                            <a:srgbClr val="002060"/>
                          </a:solidFill>
                          <a:latin typeface="Times New Roman" pitchFamily="18" charset="0"/>
                          <a:cs typeface="Times New Roman" pitchFamily="18" charset="0"/>
                        </a:rPr>
                        <a:t> </a:t>
                      </a:r>
                      <a:r>
                        <a:rPr lang="en-US" sz="2400" b="1" baseline="0" dirty="0" err="1" smtClean="0">
                          <a:solidFill>
                            <a:srgbClr val="002060"/>
                          </a:solidFill>
                          <a:latin typeface="Times New Roman" pitchFamily="18" charset="0"/>
                          <a:cs typeface="Times New Roman" pitchFamily="18" charset="0"/>
                        </a:rPr>
                        <a:t>phân</a:t>
                      </a:r>
                      <a:r>
                        <a:rPr lang="en-US" sz="2400" b="1" baseline="0" dirty="0" smtClean="0">
                          <a:solidFill>
                            <a:srgbClr val="002060"/>
                          </a:solidFill>
                          <a:latin typeface="Times New Roman" pitchFamily="18" charset="0"/>
                          <a:cs typeface="Times New Roman" pitchFamily="18" charset="0"/>
                        </a:rPr>
                        <a:t> </a:t>
                      </a:r>
                      <a:r>
                        <a:rPr lang="en-US" sz="2400" b="1" baseline="0" dirty="0" err="1" smtClean="0">
                          <a:solidFill>
                            <a:srgbClr val="002060"/>
                          </a:solidFill>
                          <a:latin typeface="Times New Roman" pitchFamily="18" charset="0"/>
                          <a:cs typeface="Times New Roman" pitchFamily="18" charset="0"/>
                        </a:rPr>
                        <a:t>bố</a:t>
                      </a:r>
                      <a:r>
                        <a:rPr lang="en-US" sz="2400" b="1" baseline="0" dirty="0" smtClean="0">
                          <a:solidFill>
                            <a:srgbClr val="002060"/>
                          </a:solidFill>
                          <a:latin typeface="Times New Roman" pitchFamily="18" charset="0"/>
                          <a:cs typeface="Times New Roman" pitchFamily="18" charset="0"/>
                        </a:rPr>
                        <a:t> </a:t>
                      </a:r>
                      <a:r>
                        <a:rPr lang="en-US" sz="2400" b="1" baseline="0" dirty="0" err="1" smtClean="0">
                          <a:solidFill>
                            <a:srgbClr val="002060"/>
                          </a:solidFill>
                          <a:latin typeface="Times New Roman" pitchFamily="18" charset="0"/>
                          <a:cs typeface="Times New Roman" pitchFamily="18" charset="0"/>
                        </a:rPr>
                        <a:t>các</a:t>
                      </a:r>
                      <a:r>
                        <a:rPr lang="en-US" sz="2400" b="1" baseline="0" dirty="0" smtClean="0">
                          <a:solidFill>
                            <a:srgbClr val="002060"/>
                          </a:solidFill>
                          <a:latin typeface="Times New Roman" pitchFamily="18" charset="0"/>
                          <a:cs typeface="Times New Roman" pitchFamily="18" charset="0"/>
                        </a:rPr>
                        <a:t> </a:t>
                      </a:r>
                      <a:r>
                        <a:rPr lang="en-US" sz="2400" b="1" baseline="0" dirty="0" err="1" smtClean="0">
                          <a:solidFill>
                            <a:srgbClr val="002060"/>
                          </a:solidFill>
                          <a:latin typeface="Times New Roman" pitchFamily="18" charset="0"/>
                          <a:cs typeface="Times New Roman" pitchFamily="18" charset="0"/>
                        </a:rPr>
                        <a:t>tính</a:t>
                      </a:r>
                      <a:r>
                        <a:rPr lang="en-US" sz="2400" b="1" baseline="0" dirty="0" smtClean="0">
                          <a:solidFill>
                            <a:srgbClr val="002060"/>
                          </a:solidFill>
                          <a:latin typeface="Times New Roman" pitchFamily="18" charset="0"/>
                          <a:cs typeface="Times New Roman" pitchFamily="18" charset="0"/>
                        </a:rPr>
                        <a:t> </a:t>
                      </a:r>
                      <a:r>
                        <a:rPr lang="en-US" sz="2400" b="1" baseline="0" dirty="0" err="1" smtClean="0">
                          <a:solidFill>
                            <a:srgbClr val="002060"/>
                          </a:solidFill>
                          <a:latin typeface="Times New Roman" pitchFamily="18" charset="0"/>
                          <a:cs typeface="Times New Roman" pitchFamily="18" charset="0"/>
                        </a:rPr>
                        <a:t>trạng</a:t>
                      </a:r>
                      <a:r>
                        <a:rPr lang="en-US" sz="2400" b="1" baseline="0" dirty="0" smtClean="0">
                          <a:solidFill>
                            <a:srgbClr val="002060"/>
                          </a:solidFill>
                          <a:latin typeface="Times New Roman" pitchFamily="18" charset="0"/>
                          <a:cs typeface="Times New Roman" pitchFamily="18" charset="0"/>
                        </a:rPr>
                        <a:t> ở 2 </a:t>
                      </a:r>
                      <a:r>
                        <a:rPr lang="en-US" sz="2400" b="1" baseline="0" dirty="0" err="1" smtClean="0">
                          <a:solidFill>
                            <a:srgbClr val="002060"/>
                          </a:solidFill>
                          <a:latin typeface="Times New Roman" pitchFamily="18" charset="0"/>
                          <a:cs typeface="Times New Roman" pitchFamily="18" charset="0"/>
                        </a:rPr>
                        <a:t>giới</a:t>
                      </a:r>
                      <a:r>
                        <a:rPr lang="en-US" sz="2400" b="1" baseline="0" dirty="0" smtClean="0">
                          <a:solidFill>
                            <a:srgbClr val="002060"/>
                          </a:solidFill>
                          <a:latin typeface="Times New Roman" pitchFamily="18" charset="0"/>
                          <a:cs typeface="Times New Roman" pitchFamily="18" charset="0"/>
                        </a:rPr>
                        <a:t> </a:t>
                      </a:r>
                      <a:r>
                        <a:rPr lang="en-US" sz="2400" b="1" baseline="0" err="1" smtClean="0">
                          <a:solidFill>
                            <a:srgbClr val="002060"/>
                          </a:solidFill>
                          <a:latin typeface="Times New Roman" pitchFamily="18" charset="0"/>
                          <a:cs typeface="Times New Roman" pitchFamily="18" charset="0"/>
                        </a:rPr>
                        <a:t>có</a:t>
                      </a:r>
                      <a:r>
                        <a:rPr lang="en-US" sz="2400" b="1" baseline="0" smtClean="0">
                          <a:solidFill>
                            <a:srgbClr val="002060"/>
                          </a:solidFill>
                          <a:latin typeface="Times New Roman" pitchFamily="18" charset="0"/>
                          <a:cs typeface="Times New Roman" pitchFamily="18" charset="0"/>
                        </a:rPr>
                        <a:t> đồng đều không?</a:t>
                      </a:r>
                      <a:endParaRPr lang="en-US" sz="2400" b="1" baseline="0" dirty="0" smtClean="0">
                        <a:solidFill>
                          <a:srgbClr val="002060"/>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400" b="1" baseline="0" dirty="0" smtClean="0">
                          <a:solidFill>
                            <a:srgbClr val="002060"/>
                          </a:solidFill>
                          <a:latin typeface="Times New Roman" pitchFamily="18" charset="0"/>
                          <a:cs typeface="Times New Roman" pitchFamily="18" charset="0"/>
                        </a:rPr>
                        <a:t>5. </a:t>
                      </a:r>
                      <a:r>
                        <a:rPr lang="en-US" sz="2400" b="1" baseline="0" dirty="0" err="1" smtClean="0">
                          <a:solidFill>
                            <a:srgbClr val="002060"/>
                          </a:solidFill>
                          <a:latin typeface="Times New Roman" pitchFamily="18" charset="0"/>
                          <a:cs typeface="Times New Roman" pitchFamily="18" charset="0"/>
                        </a:rPr>
                        <a:t>Có</a:t>
                      </a:r>
                      <a:r>
                        <a:rPr lang="en-US" sz="2400" b="1" baseline="0" dirty="0" smtClean="0">
                          <a:solidFill>
                            <a:srgbClr val="002060"/>
                          </a:solidFill>
                          <a:latin typeface="Times New Roman" pitchFamily="18" charset="0"/>
                          <a:cs typeface="Times New Roman" pitchFamily="18" charset="0"/>
                        </a:rPr>
                        <a:t> </a:t>
                      </a:r>
                      <a:r>
                        <a:rPr lang="en-US" sz="2400" b="1" baseline="0" dirty="0" err="1" smtClean="0">
                          <a:solidFill>
                            <a:srgbClr val="002060"/>
                          </a:solidFill>
                          <a:latin typeface="Times New Roman" pitchFamily="18" charset="0"/>
                          <a:cs typeface="Times New Roman" pitchFamily="18" charset="0"/>
                        </a:rPr>
                        <a:t>thể</a:t>
                      </a:r>
                      <a:r>
                        <a:rPr lang="en-US" sz="2400" b="1" baseline="0" dirty="0" smtClean="0">
                          <a:solidFill>
                            <a:srgbClr val="002060"/>
                          </a:solidFill>
                          <a:latin typeface="Times New Roman" pitchFamily="18" charset="0"/>
                          <a:cs typeface="Times New Roman" pitchFamily="18" charset="0"/>
                        </a:rPr>
                        <a:t> </a:t>
                      </a:r>
                      <a:r>
                        <a:rPr lang="en-US" sz="2400" b="1" baseline="0" dirty="0" err="1" smtClean="0">
                          <a:solidFill>
                            <a:srgbClr val="002060"/>
                          </a:solidFill>
                          <a:latin typeface="Times New Roman" pitchFamily="18" charset="0"/>
                          <a:cs typeface="Times New Roman" pitchFamily="18" charset="0"/>
                        </a:rPr>
                        <a:t>rút</a:t>
                      </a:r>
                      <a:r>
                        <a:rPr lang="en-US" sz="2400" b="1" baseline="0" dirty="0" smtClean="0">
                          <a:solidFill>
                            <a:srgbClr val="002060"/>
                          </a:solidFill>
                          <a:latin typeface="Times New Roman" pitchFamily="18" charset="0"/>
                          <a:cs typeface="Times New Roman" pitchFamily="18" charset="0"/>
                        </a:rPr>
                        <a:t> </a:t>
                      </a:r>
                      <a:r>
                        <a:rPr lang="en-US" sz="2400" b="1" baseline="0" dirty="0" err="1" smtClean="0">
                          <a:solidFill>
                            <a:srgbClr val="002060"/>
                          </a:solidFill>
                          <a:latin typeface="Times New Roman" pitchFamily="18" charset="0"/>
                          <a:cs typeface="Times New Roman" pitchFamily="18" charset="0"/>
                        </a:rPr>
                        <a:t>ra</a:t>
                      </a:r>
                      <a:r>
                        <a:rPr lang="en-US" sz="2400" b="1" baseline="0" dirty="0" smtClean="0">
                          <a:solidFill>
                            <a:srgbClr val="002060"/>
                          </a:solidFill>
                          <a:latin typeface="Times New Roman" pitchFamily="18" charset="0"/>
                          <a:cs typeface="Times New Roman" pitchFamily="18" charset="0"/>
                        </a:rPr>
                        <a:t> </a:t>
                      </a:r>
                      <a:r>
                        <a:rPr lang="en-US" sz="2400" b="1" baseline="0" dirty="0" err="1" smtClean="0">
                          <a:solidFill>
                            <a:srgbClr val="002060"/>
                          </a:solidFill>
                          <a:latin typeface="Times New Roman" pitchFamily="18" charset="0"/>
                          <a:cs typeface="Times New Roman" pitchFamily="18" charset="0"/>
                        </a:rPr>
                        <a:t>kết</a:t>
                      </a:r>
                      <a:r>
                        <a:rPr lang="en-US" sz="2400" b="1" baseline="0" dirty="0" smtClean="0">
                          <a:solidFill>
                            <a:srgbClr val="002060"/>
                          </a:solidFill>
                          <a:latin typeface="Times New Roman" pitchFamily="18" charset="0"/>
                          <a:cs typeface="Times New Roman" pitchFamily="18" charset="0"/>
                        </a:rPr>
                        <a:t> </a:t>
                      </a:r>
                      <a:r>
                        <a:rPr lang="en-US" sz="2400" b="1" baseline="0" dirty="0" err="1" smtClean="0">
                          <a:solidFill>
                            <a:srgbClr val="002060"/>
                          </a:solidFill>
                          <a:latin typeface="Times New Roman" pitchFamily="18" charset="0"/>
                          <a:cs typeface="Times New Roman" pitchFamily="18" charset="0"/>
                        </a:rPr>
                        <a:t>luận</a:t>
                      </a:r>
                      <a:r>
                        <a:rPr lang="en-US" sz="2400" b="1" baseline="0" dirty="0" smtClean="0">
                          <a:solidFill>
                            <a:srgbClr val="002060"/>
                          </a:solidFill>
                          <a:latin typeface="Times New Roman" pitchFamily="18" charset="0"/>
                          <a:cs typeface="Times New Roman" pitchFamily="18" charset="0"/>
                        </a:rPr>
                        <a:t> </a:t>
                      </a:r>
                      <a:r>
                        <a:rPr lang="en-US" sz="2400" b="1" baseline="0" dirty="0" err="1" smtClean="0">
                          <a:solidFill>
                            <a:srgbClr val="002060"/>
                          </a:solidFill>
                          <a:latin typeface="Times New Roman" pitchFamily="18" charset="0"/>
                          <a:cs typeface="Times New Roman" pitchFamily="18" charset="0"/>
                        </a:rPr>
                        <a:t>gì</a:t>
                      </a:r>
                      <a:r>
                        <a:rPr lang="en-US" sz="2400" b="1" baseline="0" dirty="0" smtClean="0">
                          <a:solidFill>
                            <a:srgbClr val="002060"/>
                          </a:solidFill>
                          <a:latin typeface="Times New Roman" pitchFamily="18" charset="0"/>
                          <a:cs typeface="Times New Roman" pitchFamily="18"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2400" b="1" baseline="0" smtClean="0">
                          <a:solidFill>
                            <a:srgbClr val="002060"/>
                          </a:solidFill>
                          <a:latin typeface="Times New Roman" pitchFamily="18" charset="0"/>
                          <a:cs typeface="Times New Roman" pitchFamily="18" charset="0"/>
                        </a:rPr>
                        <a:t>6. Viết sơ đồ lai cho từng phép lai</a:t>
                      </a:r>
                      <a:endParaRPr lang="en-US" sz="2400" b="1" baseline="0" dirty="0" smtClean="0">
                        <a:solidFill>
                          <a:srgbClr val="002060"/>
                        </a:solidFill>
                        <a:latin typeface="Times New Roman" pitchFamily="18" charset="0"/>
                        <a:cs typeface="Times New Roman" pitchFamily="18" charset="0"/>
                      </a:endParaRPr>
                    </a:p>
                  </a:txBody>
                  <a:tcPr marL="121920" marR="121920" marT="45692" marB="4569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buFontTx/>
                        <a:buNone/>
                      </a:pPr>
                      <a:endParaRPr lang="en-US" sz="2800" b="1" dirty="0">
                        <a:solidFill>
                          <a:schemeClr val="tx1"/>
                        </a:solidFill>
                        <a:latin typeface="Times New Roman" pitchFamily="18" charset="0"/>
                        <a:cs typeface="Times New Roman" pitchFamily="18" charset="0"/>
                      </a:endParaRPr>
                    </a:p>
                  </a:txBody>
                  <a:tcPr marL="121920" marR="121920" marT="45692" marB="4569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extLst>
                  <a:ext uri="{0D108BD9-81ED-4DB2-BD59-A6C34878D82A}"/>
                </a:extLst>
              </a:tr>
            </a:tbl>
          </a:graphicData>
        </a:graphic>
      </p:graphicFrame>
      <p:sp>
        <p:nvSpPr>
          <p:cNvPr id="15" name="Rectangle 16"/>
          <p:cNvSpPr>
            <a:spLocks noChangeArrowheads="1"/>
          </p:cNvSpPr>
          <p:nvPr/>
        </p:nvSpPr>
        <p:spPr bwMode="auto">
          <a:xfrm>
            <a:off x="6134340" y="3230887"/>
            <a:ext cx="4932680" cy="461665"/>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imes New Roman" pitchFamily="18" charset="0"/>
                <a:ea typeface="+mn-ea"/>
                <a:cs typeface="+mn-cs"/>
              </a:rPr>
              <a:t>1- KQ </a:t>
            </a:r>
            <a:r>
              <a:rPr kumimoji="0" lang="en-US" sz="2400" b="1" i="0" u="none" strike="noStrike" kern="0" cap="none" spc="0" normalizeH="0" baseline="0" noProof="0" dirty="0" err="1">
                <a:ln>
                  <a:noFill/>
                </a:ln>
                <a:solidFill>
                  <a:srgbClr val="000000"/>
                </a:solidFill>
                <a:effectLst/>
                <a:uLnTx/>
                <a:uFillTx/>
                <a:latin typeface="Times New Roman" pitchFamily="18" charset="0"/>
                <a:ea typeface="+mn-ea"/>
                <a:cs typeface="+mn-cs"/>
              </a:rPr>
              <a:t>lai</a:t>
            </a:r>
            <a:r>
              <a:rPr kumimoji="0" lang="en-US" sz="24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2400" b="1" i="0" u="none" strike="noStrike" kern="0" cap="none" spc="0" normalizeH="0" baseline="0" noProof="0" dirty="0" err="1">
                <a:ln>
                  <a:noFill/>
                </a:ln>
                <a:solidFill>
                  <a:srgbClr val="000000"/>
                </a:solidFill>
                <a:effectLst/>
                <a:uLnTx/>
                <a:uFillTx/>
                <a:latin typeface="Times New Roman" pitchFamily="18" charset="0"/>
                <a:ea typeface="+mn-ea"/>
                <a:cs typeface="+mn-cs"/>
              </a:rPr>
              <a:t>thuận</a:t>
            </a:r>
            <a:r>
              <a:rPr kumimoji="0" lang="en-US" sz="24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2400" b="1" i="0" u="none" strike="noStrike" kern="0" cap="none" spc="0" normalizeH="0" baseline="0" noProof="0" dirty="0" err="1">
                <a:ln>
                  <a:noFill/>
                </a:ln>
                <a:solidFill>
                  <a:srgbClr val="000000"/>
                </a:solidFill>
                <a:effectLst/>
                <a:uLnTx/>
                <a:uFillTx/>
                <a:latin typeface="Times New Roman" pitchFamily="18" charset="0"/>
                <a:ea typeface="+mn-ea"/>
                <a:cs typeface="+mn-cs"/>
              </a:rPr>
              <a:t>nghịch</a:t>
            </a:r>
            <a:r>
              <a:rPr kumimoji="0" lang="en-US" sz="24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2400" b="1" i="0" u="none" strike="noStrike" kern="0" cap="none" spc="0" normalizeH="0" baseline="0" noProof="0" dirty="0" err="1">
                <a:ln>
                  <a:noFill/>
                </a:ln>
                <a:solidFill>
                  <a:srgbClr val="000000"/>
                </a:solidFill>
                <a:effectLst/>
                <a:uLnTx/>
                <a:uFillTx/>
                <a:latin typeface="Times New Roman" pitchFamily="18" charset="0"/>
                <a:ea typeface="+mn-ea"/>
                <a:cs typeface="+mn-cs"/>
              </a:rPr>
              <a:t>khác</a:t>
            </a:r>
            <a:r>
              <a:rPr kumimoji="0" lang="en-US" sz="24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2400" b="1" i="0" u="none" strike="noStrike" kern="0" cap="none" spc="0" normalizeH="0" baseline="0" noProof="0" dirty="0" err="1">
                <a:ln>
                  <a:noFill/>
                </a:ln>
                <a:solidFill>
                  <a:srgbClr val="000000"/>
                </a:solidFill>
                <a:effectLst/>
                <a:uLnTx/>
                <a:uFillTx/>
                <a:latin typeface="Times New Roman" pitchFamily="18" charset="0"/>
                <a:ea typeface="+mn-ea"/>
                <a:cs typeface="+mn-cs"/>
              </a:rPr>
              <a:t>nhau</a:t>
            </a:r>
            <a:endParaRPr kumimoji="0" lang="en-US" sz="2400" b="1" i="0" u="none" strike="noStrike" kern="0" cap="none" spc="0" normalizeH="0" baseline="0" noProof="0" dirty="0">
              <a:ln>
                <a:noFill/>
              </a:ln>
              <a:solidFill>
                <a:srgbClr val="000000"/>
              </a:solidFill>
              <a:effectLst/>
              <a:uLnTx/>
              <a:uFillTx/>
              <a:latin typeface="Times New Roman" pitchFamily="18" charset="0"/>
              <a:ea typeface="+mn-ea"/>
              <a:cs typeface="+mn-cs"/>
            </a:endParaRPr>
          </a:p>
        </p:txBody>
      </p:sp>
      <p:sp>
        <p:nvSpPr>
          <p:cNvPr id="16" name="Rectangle 16"/>
          <p:cNvSpPr>
            <a:spLocks noChangeArrowheads="1"/>
          </p:cNvSpPr>
          <p:nvPr/>
        </p:nvSpPr>
        <p:spPr bwMode="auto">
          <a:xfrm>
            <a:off x="6134340" y="3682379"/>
            <a:ext cx="4414520" cy="461665"/>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imes New Roman" pitchFamily="18" charset="0"/>
                <a:ea typeface="+mn-ea"/>
                <a:cs typeface="+mn-cs"/>
              </a:rPr>
              <a:t>2- </a:t>
            </a:r>
            <a:r>
              <a:rPr kumimoji="0" lang="en-US" sz="2400" b="1" i="0" u="none" strike="noStrike" kern="0" cap="none" spc="0" normalizeH="0" baseline="0" noProof="0" dirty="0" err="1">
                <a:ln>
                  <a:noFill/>
                </a:ln>
                <a:solidFill>
                  <a:srgbClr val="000000"/>
                </a:solidFill>
                <a:effectLst/>
                <a:uLnTx/>
                <a:uFillTx/>
                <a:latin typeface="Times New Roman" pitchFamily="18" charset="0"/>
                <a:ea typeface="+mn-ea"/>
                <a:cs typeface="+mn-cs"/>
              </a:rPr>
              <a:t>Khác</a:t>
            </a:r>
            <a:r>
              <a:rPr kumimoji="0" lang="en-US" sz="24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2400" b="1" i="0" u="none" strike="noStrike" kern="0" cap="none" spc="0" normalizeH="0" baseline="0" noProof="0" dirty="0" err="1">
                <a:ln>
                  <a:noFill/>
                </a:ln>
                <a:solidFill>
                  <a:srgbClr val="000000"/>
                </a:solidFill>
                <a:effectLst/>
                <a:uLnTx/>
                <a:uFillTx/>
                <a:latin typeface="Times New Roman" pitchFamily="18" charset="0"/>
                <a:ea typeface="+mn-ea"/>
                <a:cs typeface="+mn-cs"/>
              </a:rPr>
              <a:t>với</a:t>
            </a:r>
            <a:r>
              <a:rPr kumimoji="0" lang="en-US" sz="2400" b="1" i="0" u="none" strike="noStrike" kern="0" cap="none" spc="0" normalizeH="0" baseline="0" noProof="0" dirty="0">
                <a:ln>
                  <a:noFill/>
                </a:ln>
                <a:solidFill>
                  <a:srgbClr val="000000"/>
                </a:solidFill>
                <a:effectLst/>
                <a:uLnTx/>
                <a:uFillTx/>
                <a:latin typeface="Times New Roman" pitchFamily="18" charset="0"/>
                <a:ea typeface="+mn-ea"/>
                <a:cs typeface="+mn-cs"/>
              </a:rPr>
              <a:t> KQ </a:t>
            </a:r>
            <a:r>
              <a:rPr kumimoji="0" lang="en-US" sz="2400" b="1" i="0" u="none" strike="noStrike" kern="0" cap="none" spc="0" normalizeH="0" baseline="0" noProof="0" dirty="0" err="1">
                <a:ln>
                  <a:noFill/>
                </a:ln>
                <a:solidFill>
                  <a:srgbClr val="000000"/>
                </a:solidFill>
                <a:effectLst/>
                <a:uLnTx/>
                <a:uFillTx/>
                <a:latin typeface="Times New Roman" pitchFamily="18" charset="0"/>
                <a:ea typeface="+mn-ea"/>
                <a:cs typeface="+mn-cs"/>
              </a:rPr>
              <a:t>lai</a:t>
            </a:r>
            <a:r>
              <a:rPr kumimoji="0" lang="en-US" sz="24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2400" b="1" i="0" u="none" strike="noStrike" kern="0" cap="none" spc="0" normalizeH="0" baseline="0" noProof="0" dirty="0" err="1">
                <a:ln>
                  <a:noFill/>
                </a:ln>
                <a:solidFill>
                  <a:srgbClr val="000000"/>
                </a:solidFill>
                <a:effectLst/>
                <a:uLnTx/>
                <a:uFillTx/>
                <a:latin typeface="Times New Roman" pitchFamily="18" charset="0"/>
                <a:ea typeface="+mn-ea"/>
                <a:cs typeface="+mn-cs"/>
              </a:rPr>
              <a:t>của</a:t>
            </a:r>
            <a:r>
              <a:rPr kumimoji="0" lang="en-US" sz="2400" b="1" i="0" u="none" strike="noStrike" kern="0" cap="none" spc="0" normalizeH="0" baseline="0" noProof="0" dirty="0">
                <a:ln>
                  <a:noFill/>
                </a:ln>
                <a:solidFill>
                  <a:srgbClr val="000000"/>
                </a:solidFill>
                <a:effectLst/>
                <a:uLnTx/>
                <a:uFillTx/>
                <a:latin typeface="Times New Roman" pitchFamily="18" charset="0"/>
                <a:ea typeface="+mn-ea"/>
                <a:cs typeface="+mn-cs"/>
              </a:rPr>
              <a:t> Men </a:t>
            </a:r>
            <a:r>
              <a:rPr kumimoji="0" lang="en-US" sz="2400" b="1" i="0" u="none" strike="noStrike" kern="0" cap="none" spc="0" normalizeH="0" baseline="0" noProof="0" dirty="0" err="1">
                <a:ln>
                  <a:noFill/>
                </a:ln>
                <a:solidFill>
                  <a:srgbClr val="000000"/>
                </a:solidFill>
                <a:effectLst/>
                <a:uLnTx/>
                <a:uFillTx/>
                <a:latin typeface="Times New Roman" pitchFamily="18" charset="0"/>
                <a:ea typeface="+mn-ea"/>
                <a:cs typeface="+mn-cs"/>
              </a:rPr>
              <a:t>đen</a:t>
            </a:r>
            <a:endParaRPr kumimoji="0" lang="en-US" sz="2400" b="1" i="0" u="none" strike="noStrike" kern="0" cap="none" spc="0" normalizeH="0" baseline="0" noProof="0" dirty="0">
              <a:ln>
                <a:noFill/>
              </a:ln>
              <a:solidFill>
                <a:srgbClr val="000000"/>
              </a:solidFill>
              <a:effectLst/>
              <a:uLnTx/>
              <a:uFillTx/>
              <a:latin typeface="Times New Roman" pitchFamily="18" charset="0"/>
              <a:ea typeface="+mn-ea"/>
              <a:cs typeface="+mn-cs"/>
            </a:endParaRPr>
          </a:p>
        </p:txBody>
      </p:sp>
      <p:sp>
        <p:nvSpPr>
          <p:cNvPr id="17" name="Rectangle 16"/>
          <p:cNvSpPr>
            <a:spLocks noChangeArrowheads="1"/>
          </p:cNvSpPr>
          <p:nvPr/>
        </p:nvSpPr>
        <p:spPr bwMode="auto">
          <a:xfrm>
            <a:off x="6134340" y="4151032"/>
            <a:ext cx="4795520" cy="461665"/>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imes New Roman" pitchFamily="18" charset="0"/>
                <a:ea typeface="+mn-ea"/>
                <a:cs typeface="+mn-cs"/>
              </a:rPr>
              <a:t>3- </a:t>
            </a:r>
            <a:r>
              <a:rPr kumimoji="0" lang="en-US" sz="2400" b="1" i="0" u="none" strike="noStrike" kern="0" cap="none" spc="0" normalizeH="0" baseline="0" noProof="0" dirty="0" err="1">
                <a:ln>
                  <a:noFill/>
                </a:ln>
                <a:solidFill>
                  <a:srgbClr val="000000"/>
                </a:solidFill>
                <a:effectLst/>
                <a:uLnTx/>
                <a:uFillTx/>
                <a:latin typeface="Times New Roman" pitchFamily="18" charset="0"/>
                <a:ea typeface="+mn-ea"/>
                <a:cs typeface="+mn-cs"/>
              </a:rPr>
              <a:t>Mắt</a:t>
            </a:r>
            <a:r>
              <a:rPr kumimoji="0" lang="en-US" sz="24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2400" b="1" i="0" u="none" strike="noStrike" kern="0" cap="none" spc="0" normalizeH="0" baseline="0" noProof="0" dirty="0" err="1">
                <a:ln>
                  <a:noFill/>
                </a:ln>
                <a:solidFill>
                  <a:srgbClr val="000000"/>
                </a:solidFill>
                <a:effectLst/>
                <a:uLnTx/>
                <a:uFillTx/>
                <a:latin typeface="Times New Roman" pitchFamily="18" charset="0"/>
                <a:ea typeface="+mn-ea"/>
                <a:cs typeface="+mn-cs"/>
              </a:rPr>
              <a:t>đỏ</a:t>
            </a:r>
            <a:r>
              <a:rPr kumimoji="0" lang="en-US" sz="24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2400" b="1" i="0" u="none" strike="noStrike" kern="0" cap="none" spc="0" normalizeH="0" baseline="0" noProof="0" dirty="0" err="1">
                <a:ln>
                  <a:noFill/>
                </a:ln>
                <a:solidFill>
                  <a:srgbClr val="000000"/>
                </a:solidFill>
                <a:effectLst/>
                <a:uLnTx/>
                <a:uFillTx/>
                <a:latin typeface="Times New Roman" pitchFamily="18" charset="0"/>
                <a:ea typeface="+mn-ea"/>
                <a:cs typeface="+mn-cs"/>
              </a:rPr>
              <a:t>là</a:t>
            </a:r>
            <a:r>
              <a:rPr kumimoji="0" lang="en-US" sz="24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2400" b="1" i="0" u="none" strike="noStrike" kern="0" cap="none" spc="0" normalizeH="0" baseline="0" noProof="0" dirty="0" err="1">
                <a:ln>
                  <a:noFill/>
                </a:ln>
                <a:solidFill>
                  <a:srgbClr val="000000"/>
                </a:solidFill>
                <a:effectLst/>
                <a:uLnTx/>
                <a:uFillTx/>
                <a:latin typeface="Times New Roman" pitchFamily="18" charset="0"/>
                <a:ea typeface="+mn-ea"/>
                <a:cs typeface="+mn-cs"/>
              </a:rPr>
              <a:t>trội</a:t>
            </a:r>
            <a:r>
              <a:rPr kumimoji="0" lang="en-US" sz="2400" b="1" i="0" u="none" strike="noStrike" kern="0" cap="none" spc="0" normalizeH="0" baseline="0" noProof="0" dirty="0">
                <a:ln>
                  <a:noFill/>
                </a:ln>
                <a:solidFill>
                  <a:srgbClr val="000000"/>
                </a:solidFill>
                <a:effectLst/>
                <a:uLnTx/>
                <a:uFillTx/>
                <a:latin typeface="Times New Roman" pitchFamily="18" charset="0"/>
                <a:ea typeface="+mn-ea"/>
                <a:cs typeface="+mn-cs"/>
              </a:rPr>
              <a:t> so </a:t>
            </a:r>
            <a:r>
              <a:rPr kumimoji="0" lang="en-US" sz="2400" b="1" i="0" u="none" strike="noStrike" kern="0" cap="none" spc="0" normalizeH="0" baseline="0" noProof="0" dirty="0" err="1">
                <a:ln>
                  <a:noFill/>
                </a:ln>
                <a:solidFill>
                  <a:srgbClr val="000000"/>
                </a:solidFill>
                <a:effectLst/>
                <a:uLnTx/>
                <a:uFillTx/>
                <a:latin typeface="Times New Roman" pitchFamily="18" charset="0"/>
                <a:ea typeface="+mn-ea"/>
                <a:cs typeface="+mn-cs"/>
              </a:rPr>
              <a:t>với</a:t>
            </a:r>
            <a:r>
              <a:rPr kumimoji="0" lang="en-US" sz="24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2400" b="1" i="0" u="none" strike="noStrike" kern="0" cap="none" spc="0" normalizeH="0" baseline="0" noProof="0" dirty="0" err="1">
                <a:ln>
                  <a:noFill/>
                </a:ln>
                <a:solidFill>
                  <a:srgbClr val="000000"/>
                </a:solidFill>
                <a:effectLst/>
                <a:uLnTx/>
                <a:uFillTx/>
                <a:latin typeface="Times New Roman" pitchFamily="18" charset="0"/>
                <a:ea typeface="+mn-ea"/>
                <a:cs typeface="+mn-cs"/>
              </a:rPr>
              <a:t>mắt</a:t>
            </a:r>
            <a:r>
              <a:rPr kumimoji="0" lang="en-US" sz="24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2400" b="1" i="0" u="none" strike="noStrike" kern="0" cap="none" spc="0" normalizeH="0" baseline="0" noProof="0" dirty="0" err="1">
                <a:ln>
                  <a:noFill/>
                </a:ln>
                <a:solidFill>
                  <a:srgbClr val="000000"/>
                </a:solidFill>
                <a:effectLst/>
                <a:uLnTx/>
                <a:uFillTx/>
                <a:latin typeface="Times New Roman" pitchFamily="18" charset="0"/>
                <a:ea typeface="+mn-ea"/>
                <a:cs typeface="+mn-cs"/>
              </a:rPr>
              <a:t>trắng</a:t>
            </a:r>
            <a:endParaRPr kumimoji="0" lang="en-US" sz="2400" b="1" i="0" u="none" strike="noStrike" kern="0" cap="none" spc="0" normalizeH="0" baseline="0" noProof="0" dirty="0">
              <a:ln>
                <a:noFill/>
              </a:ln>
              <a:solidFill>
                <a:srgbClr val="000000"/>
              </a:solidFill>
              <a:effectLst/>
              <a:uLnTx/>
              <a:uFillTx/>
              <a:latin typeface="Times New Roman" pitchFamily="18" charset="0"/>
              <a:ea typeface="+mn-ea"/>
              <a:cs typeface="+mn-cs"/>
            </a:endParaRPr>
          </a:p>
        </p:txBody>
      </p:sp>
      <p:sp>
        <p:nvSpPr>
          <p:cNvPr id="18" name="Rectangle 16"/>
          <p:cNvSpPr>
            <a:spLocks noChangeArrowheads="1"/>
          </p:cNvSpPr>
          <p:nvPr/>
        </p:nvSpPr>
        <p:spPr bwMode="auto">
          <a:xfrm>
            <a:off x="6134341" y="4612995"/>
            <a:ext cx="5913699" cy="830997"/>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imes New Roman" pitchFamily="18" charset="0"/>
                <a:ea typeface="+mn-ea"/>
                <a:cs typeface="+mn-cs"/>
              </a:rPr>
              <a:t>4- </a:t>
            </a:r>
            <a:r>
              <a:rPr kumimoji="0" lang="en-US" sz="2400" b="1" i="0" u="none" strike="noStrike" kern="0" cap="none" spc="0" normalizeH="0" baseline="0" noProof="0" dirty="0" err="1">
                <a:ln>
                  <a:noFill/>
                </a:ln>
                <a:solidFill>
                  <a:srgbClr val="000000"/>
                </a:solidFill>
                <a:effectLst/>
                <a:uLnTx/>
                <a:uFillTx/>
                <a:latin typeface="Times New Roman" pitchFamily="18" charset="0"/>
                <a:ea typeface="+mn-ea"/>
                <a:cs typeface="+mn-cs"/>
              </a:rPr>
              <a:t>Các</a:t>
            </a:r>
            <a:r>
              <a:rPr kumimoji="0" lang="en-US" sz="24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2400" b="1" i="0" u="none" strike="noStrike" kern="0" cap="none" spc="0" normalizeH="0" baseline="0" noProof="0" dirty="0" err="1">
                <a:ln>
                  <a:noFill/>
                </a:ln>
                <a:solidFill>
                  <a:srgbClr val="000000"/>
                </a:solidFill>
                <a:effectLst/>
                <a:uLnTx/>
                <a:uFillTx/>
                <a:latin typeface="Times New Roman" pitchFamily="18" charset="0"/>
                <a:ea typeface="+mn-ea"/>
                <a:cs typeface="+mn-cs"/>
              </a:rPr>
              <a:t>tính</a:t>
            </a:r>
            <a:r>
              <a:rPr kumimoji="0" lang="en-US" sz="24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2400" b="1" i="0" u="none" strike="noStrike" kern="0" cap="none" spc="0" normalizeH="0" baseline="0" noProof="0" dirty="0" err="1">
                <a:ln>
                  <a:noFill/>
                </a:ln>
                <a:solidFill>
                  <a:srgbClr val="000000"/>
                </a:solidFill>
                <a:effectLst/>
                <a:uLnTx/>
                <a:uFillTx/>
                <a:latin typeface="Times New Roman" pitchFamily="18" charset="0"/>
                <a:ea typeface="+mn-ea"/>
                <a:cs typeface="+mn-cs"/>
              </a:rPr>
              <a:t>trạng</a:t>
            </a:r>
            <a:r>
              <a:rPr kumimoji="0" lang="en-US" sz="24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2400" b="1" i="0" u="none" strike="noStrike" kern="0" cap="none" spc="0" normalizeH="0" baseline="0" noProof="0" dirty="0" err="1">
                <a:ln>
                  <a:noFill/>
                </a:ln>
                <a:solidFill>
                  <a:srgbClr val="000000"/>
                </a:solidFill>
                <a:effectLst/>
                <a:uLnTx/>
                <a:uFillTx/>
                <a:latin typeface="Times New Roman" pitchFamily="18" charset="0"/>
                <a:ea typeface="+mn-ea"/>
                <a:cs typeface="+mn-cs"/>
              </a:rPr>
              <a:t>phân</a:t>
            </a:r>
            <a:r>
              <a:rPr kumimoji="0" lang="en-US" sz="24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2400" b="1" i="0" u="none" strike="noStrike" kern="0" cap="none" spc="0" normalizeH="0" baseline="0" noProof="0" dirty="0" err="1">
                <a:ln>
                  <a:noFill/>
                </a:ln>
                <a:solidFill>
                  <a:srgbClr val="000000"/>
                </a:solidFill>
                <a:effectLst/>
                <a:uLnTx/>
                <a:uFillTx/>
                <a:latin typeface="Times New Roman" pitchFamily="18" charset="0"/>
                <a:ea typeface="+mn-ea"/>
                <a:cs typeface="+mn-cs"/>
              </a:rPr>
              <a:t>bố</a:t>
            </a:r>
            <a:r>
              <a:rPr kumimoji="0" lang="en-US" sz="24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2400" b="1" i="0" u="none" strike="noStrike" kern="0" cap="none" spc="0" normalizeH="0" baseline="0" noProof="0" dirty="0" err="1">
                <a:ln>
                  <a:noFill/>
                </a:ln>
                <a:solidFill>
                  <a:srgbClr val="000000"/>
                </a:solidFill>
                <a:effectLst/>
                <a:uLnTx/>
                <a:uFillTx/>
                <a:latin typeface="Times New Roman" pitchFamily="18" charset="0"/>
                <a:ea typeface="+mn-ea"/>
                <a:cs typeface="+mn-cs"/>
              </a:rPr>
              <a:t>không</a:t>
            </a:r>
            <a:r>
              <a:rPr kumimoji="0" lang="en-US" sz="24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2400" b="1" i="0" u="none" strike="noStrike" kern="0" cap="none" spc="0" normalizeH="0" baseline="0" noProof="0" dirty="0" err="1">
                <a:ln>
                  <a:noFill/>
                </a:ln>
                <a:solidFill>
                  <a:srgbClr val="000000"/>
                </a:solidFill>
                <a:effectLst/>
                <a:uLnTx/>
                <a:uFillTx/>
                <a:latin typeface="Times New Roman" pitchFamily="18" charset="0"/>
                <a:ea typeface="+mn-ea"/>
                <a:cs typeface="+mn-cs"/>
              </a:rPr>
              <a:t>đều</a:t>
            </a:r>
            <a:r>
              <a:rPr kumimoji="0" lang="en-US" sz="24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2400" b="1" i="0" u="none" strike="noStrike" kern="0" cap="none" spc="0" normalizeH="0" baseline="0" noProof="0">
                <a:ln>
                  <a:noFill/>
                </a:ln>
                <a:solidFill>
                  <a:srgbClr val="000000"/>
                </a:solidFill>
                <a:effectLst/>
                <a:uLnTx/>
                <a:uFillTx/>
                <a:latin typeface="Times New Roman" pitchFamily="18" charset="0"/>
                <a:ea typeface="+mn-ea"/>
                <a:cs typeface="+mn-cs"/>
              </a:rPr>
              <a:t>ở </a:t>
            </a:r>
            <a:r>
              <a:rPr kumimoji="0" lang="en-US" sz="2400" b="1" i="0" u="none" strike="noStrike" kern="0" cap="none" spc="0" normalizeH="0" baseline="0" noProof="0" smtClean="0">
                <a:ln>
                  <a:noFill/>
                </a:ln>
                <a:solidFill>
                  <a:srgbClr val="000000"/>
                </a:solidFill>
                <a:effectLst/>
                <a:uLnTx/>
                <a:uFillTx/>
                <a:latin typeface="Times New Roman" pitchFamily="18" charset="0"/>
                <a:ea typeface="+mn-ea"/>
                <a:cs typeface="+mn-cs"/>
              </a:rPr>
              <a:t>2 </a:t>
            </a:r>
            <a:r>
              <a:rPr kumimoji="0" lang="en-US" sz="2400" b="1" i="0" u="none" strike="noStrike" kern="0" cap="none" spc="0" normalizeH="0" baseline="0" noProof="0" dirty="0" err="1">
                <a:ln>
                  <a:noFill/>
                </a:ln>
                <a:solidFill>
                  <a:srgbClr val="000000"/>
                </a:solidFill>
                <a:effectLst/>
                <a:uLnTx/>
                <a:uFillTx/>
                <a:latin typeface="Times New Roman" pitchFamily="18" charset="0"/>
                <a:ea typeface="+mn-ea"/>
                <a:cs typeface="+mn-cs"/>
              </a:rPr>
              <a:t>giới</a:t>
            </a:r>
            <a:endParaRPr kumimoji="0" lang="en-US" sz="2400" b="1" i="0" u="none" strike="noStrike" kern="0" cap="none" spc="0" normalizeH="0" baseline="0" noProof="0" dirty="0">
              <a:ln>
                <a:noFill/>
              </a:ln>
              <a:solidFill>
                <a:srgbClr val="000000"/>
              </a:solidFill>
              <a:effectLst/>
              <a:uLnTx/>
              <a:uFillTx/>
              <a:latin typeface="Times New Roman" pitchFamily="18" charset="0"/>
              <a:ea typeface="+mn-ea"/>
              <a:cs typeface="+mn-cs"/>
            </a:endParaRPr>
          </a:p>
        </p:txBody>
      </p:sp>
      <p:sp>
        <p:nvSpPr>
          <p:cNvPr id="22" name="Rectangle 16"/>
          <p:cNvSpPr>
            <a:spLocks noChangeArrowheads="1"/>
          </p:cNvSpPr>
          <p:nvPr/>
        </p:nvSpPr>
        <p:spPr bwMode="auto">
          <a:xfrm>
            <a:off x="6134340" y="5473428"/>
            <a:ext cx="5953760" cy="83099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smtClean="0">
                <a:ln>
                  <a:noFill/>
                </a:ln>
                <a:solidFill>
                  <a:srgbClr val="000000"/>
                </a:solidFill>
                <a:effectLst/>
                <a:uLnTx/>
                <a:uFillTx/>
                <a:latin typeface="Times New Roman" pitchFamily="18" charset="0"/>
                <a:ea typeface="+mn-ea"/>
                <a:cs typeface="+mn-cs"/>
              </a:rPr>
              <a:t>5.→ </a:t>
            </a:r>
            <a:r>
              <a:rPr kumimoji="0" lang="en-US" sz="2400" b="1" i="0" u="none" strike="noStrike" kern="0" cap="none" spc="0" normalizeH="0" baseline="0" noProof="0" dirty="0" err="1">
                <a:ln>
                  <a:noFill/>
                </a:ln>
                <a:solidFill>
                  <a:srgbClr val="000000"/>
                </a:solidFill>
                <a:effectLst/>
                <a:uLnTx/>
                <a:uFillTx/>
                <a:latin typeface="Times New Roman" pitchFamily="18" charset="0"/>
                <a:ea typeface="+mn-ea"/>
                <a:cs typeface="+mn-cs"/>
              </a:rPr>
              <a:t>gen</a:t>
            </a:r>
            <a:r>
              <a:rPr kumimoji="0" lang="en-US" sz="2400" b="1" i="0" u="none" strike="noStrike" kern="0" cap="none" spc="0" normalizeH="0" baseline="0" noProof="0" dirty="0">
                <a:ln>
                  <a:noFill/>
                </a:ln>
                <a:solidFill>
                  <a:srgbClr val="000000"/>
                </a:solidFill>
                <a:effectLst/>
                <a:uLnTx/>
                <a:uFillTx/>
                <a:latin typeface="Times New Roman" pitchFamily="18" charset="0"/>
                <a:ea typeface="+mn-ea"/>
                <a:cs typeface="+mn-cs"/>
              </a:rPr>
              <a:t> qui </a:t>
            </a:r>
            <a:r>
              <a:rPr kumimoji="0" lang="en-US" sz="2400" b="1" i="0" u="none" strike="noStrike" kern="0" cap="none" spc="0" normalizeH="0" baseline="0" noProof="0" dirty="0" err="1">
                <a:ln>
                  <a:noFill/>
                </a:ln>
                <a:solidFill>
                  <a:srgbClr val="000000"/>
                </a:solidFill>
                <a:effectLst/>
                <a:uLnTx/>
                <a:uFillTx/>
                <a:latin typeface="Times New Roman" pitchFamily="18" charset="0"/>
                <a:ea typeface="+mn-ea"/>
                <a:cs typeface="+mn-cs"/>
              </a:rPr>
              <a:t>định</a:t>
            </a:r>
            <a:r>
              <a:rPr kumimoji="0" lang="en-US" sz="24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2400" b="1" i="0" u="none" strike="noStrike" kern="0" cap="none" spc="0" normalizeH="0" baseline="0" noProof="0" dirty="0" err="1">
                <a:ln>
                  <a:noFill/>
                </a:ln>
                <a:solidFill>
                  <a:srgbClr val="000000"/>
                </a:solidFill>
                <a:effectLst/>
                <a:uLnTx/>
                <a:uFillTx/>
                <a:latin typeface="Times New Roman" pitchFamily="18" charset="0"/>
                <a:ea typeface="+mn-ea"/>
                <a:cs typeface="+mn-cs"/>
              </a:rPr>
              <a:t>màu</a:t>
            </a:r>
            <a:r>
              <a:rPr kumimoji="0" lang="en-US" sz="24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2400" b="1" i="0" u="none" strike="noStrike" kern="0" cap="none" spc="0" normalizeH="0" baseline="0" noProof="0" dirty="0" err="1">
                <a:ln>
                  <a:noFill/>
                </a:ln>
                <a:solidFill>
                  <a:srgbClr val="000000"/>
                </a:solidFill>
                <a:effectLst/>
                <a:uLnTx/>
                <a:uFillTx/>
                <a:latin typeface="Times New Roman" pitchFamily="18" charset="0"/>
                <a:ea typeface="+mn-ea"/>
                <a:cs typeface="+mn-cs"/>
              </a:rPr>
              <a:t>mắt</a:t>
            </a:r>
            <a:r>
              <a:rPr kumimoji="0" lang="en-US" sz="24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2400" b="1" i="0" u="none" strike="noStrike" kern="0" cap="none" spc="0" normalizeH="0" baseline="0" noProof="0" dirty="0" err="1">
                <a:ln>
                  <a:noFill/>
                </a:ln>
                <a:solidFill>
                  <a:srgbClr val="000000"/>
                </a:solidFill>
                <a:effectLst/>
                <a:uLnTx/>
                <a:uFillTx/>
                <a:latin typeface="Times New Roman" pitchFamily="18" charset="0"/>
                <a:ea typeface="+mn-ea"/>
                <a:cs typeface="+mn-cs"/>
              </a:rPr>
              <a:t>nằm</a:t>
            </a:r>
            <a:r>
              <a:rPr kumimoji="0" lang="en-US" sz="24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2400" b="1" i="0" u="none" strike="noStrike" kern="0" cap="none" spc="0" normalizeH="0" baseline="0" noProof="0" dirty="0" err="1">
                <a:ln>
                  <a:noFill/>
                </a:ln>
                <a:solidFill>
                  <a:srgbClr val="000000"/>
                </a:solidFill>
                <a:effectLst/>
                <a:uLnTx/>
                <a:uFillTx/>
                <a:latin typeface="Times New Roman" pitchFamily="18" charset="0"/>
                <a:ea typeface="+mn-ea"/>
                <a:cs typeface="+mn-cs"/>
              </a:rPr>
              <a:t>trên</a:t>
            </a:r>
            <a:r>
              <a:rPr kumimoji="0" lang="en-US" sz="2400" b="1" i="0" u="none" strike="noStrike" kern="0" cap="none" spc="0" normalizeH="0" baseline="0" noProof="0" dirty="0">
                <a:ln>
                  <a:noFill/>
                </a:ln>
                <a:solidFill>
                  <a:srgbClr val="000000"/>
                </a:solidFill>
                <a:effectLst/>
                <a:uLnTx/>
                <a:uFillTx/>
                <a:latin typeface="Times New Roman" pitchFamily="18" charset="0"/>
                <a:ea typeface="+mn-ea"/>
                <a:cs typeface="+mn-cs"/>
              </a:rPr>
              <a:t> NST X</a:t>
            </a:r>
            <a:r>
              <a:rPr kumimoji="0" lang="en-US" sz="2400" b="1" i="0" u="none" strike="noStrike" kern="0" cap="none" spc="0" normalizeH="0" baseline="0" noProof="0">
                <a:ln>
                  <a:noFill/>
                </a:ln>
                <a:solidFill>
                  <a:srgbClr val="000000"/>
                </a:solidFill>
                <a:effectLst/>
                <a:uLnTx/>
                <a:uFillTx/>
                <a:latin typeface="Times New Roman" pitchFamily="18" charset="0"/>
                <a:ea typeface="+mn-ea"/>
                <a:cs typeface="+mn-cs"/>
              </a:rPr>
              <a:t>, </a:t>
            </a:r>
            <a:r>
              <a:rPr kumimoji="0" lang="en-US" sz="2400" b="1" i="0" u="none" strike="noStrike" kern="0" cap="none" spc="0" normalizeH="0" baseline="0" noProof="0" smtClean="0">
                <a:ln>
                  <a:noFill/>
                </a:ln>
                <a:solidFill>
                  <a:srgbClr val="000000"/>
                </a:solidFill>
                <a:effectLst/>
                <a:uLnTx/>
                <a:uFillTx/>
                <a:latin typeface="Times New Roman" pitchFamily="18" charset="0"/>
                <a:ea typeface="+mn-ea"/>
                <a:cs typeface="+mn-cs"/>
              </a:rPr>
              <a:t>không </a:t>
            </a:r>
            <a:r>
              <a:rPr kumimoji="0" lang="en-US" sz="2400" b="1" i="0" u="none" strike="noStrike" kern="0" cap="none" spc="0" normalizeH="0" baseline="0" noProof="0" dirty="0" err="1">
                <a:ln>
                  <a:noFill/>
                </a:ln>
                <a:solidFill>
                  <a:srgbClr val="000000"/>
                </a:solidFill>
                <a:effectLst/>
                <a:uLnTx/>
                <a:uFillTx/>
                <a:latin typeface="Times New Roman" pitchFamily="18" charset="0"/>
                <a:ea typeface="+mn-ea"/>
                <a:cs typeface="+mn-cs"/>
              </a:rPr>
              <a:t>có</a:t>
            </a:r>
            <a:r>
              <a:rPr kumimoji="0" lang="en-US" sz="24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2400" b="1" i="0" u="none" strike="noStrike" kern="0" cap="none" spc="0" normalizeH="0" baseline="0" noProof="0" dirty="0" err="1">
                <a:ln>
                  <a:noFill/>
                </a:ln>
                <a:solidFill>
                  <a:srgbClr val="000000"/>
                </a:solidFill>
                <a:effectLst/>
                <a:uLnTx/>
                <a:uFillTx/>
                <a:latin typeface="Times New Roman" pitchFamily="18" charset="0"/>
                <a:ea typeface="+mn-ea"/>
                <a:cs typeface="+mn-cs"/>
              </a:rPr>
              <a:t>alen</a:t>
            </a:r>
            <a:r>
              <a:rPr kumimoji="0" lang="en-US" sz="24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2400" b="1" i="0" u="none" strike="noStrike" kern="0" cap="none" spc="0" normalizeH="0" baseline="0" noProof="0" dirty="0" err="1">
                <a:ln>
                  <a:noFill/>
                </a:ln>
                <a:solidFill>
                  <a:srgbClr val="000000"/>
                </a:solidFill>
                <a:effectLst/>
                <a:uLnTx/>
                <a:uFillTx/>
                <a:latin typeface="Times New Roman" pitchFamily="18" charset="0"/>
                <a:ea typeface="+mn-ea"/>
                <a:cs typeface="+mn-cs"/>
              </a:rPr>
              <a:t>trên</a:t>
            </a:r>
            <a:r>
              <a:rPr kumimoji="0" lang="en-US" sz="2400" b="1" i="0" u="none" strike="noStrike" kern="0" cap="none" spc="0" normalizeH="0" baseline="0" noProof="0" dirty="0">
                <a:ln>
                  <a:noFill/>
                </a:ln>
                <a:solidFill>
                  <a:srgbClr val="000000"/>
                </a:solidFill>
                <a:effectLst/>
                <a:uLnTx/>
                <a:uFillTx/>
                <a:latin typeface="Times New Roman" pitchFamily="18" charset="0"/>
                <a:ea typeface="+mn-ea"/>
                <a:cs typeface="+mn-cs"/>
              </a:rPr>
              <a:t> Y</a:t>
            </a:r>
          </a:p>
        </p:txBody>
      </p:sp>
    </p:spTree>
    <p:extLst>
      <p:ext uri="{BB962C8B-B14F-4D97-AF65-F5344CB8AC3E}">
        <p14:creationId xmlns:p14="http://schemas.microsoft.com/office/powerpoint/2010/main" val="953281251"/>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1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linds(horizont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linds(horizont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linds(horizontal)">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2" grpId="0" animBg="1"/>
      <p:bldP spid="15" grpId="0" animBg="1"/>
      <p:bldP spid="16" grpId="0" animBg="1"/>
      <p:bldP spid="17" grpId="0" animBg="1"/>
      <p:bldP spid="18"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1601" y="5729312"/>
            <a:ext cx="2279651"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Oval 12"/>
          <p:cNvSpPr/>
          <p:nvPr/>
        </p:nvSpPr>
        <p:spPr>
          <a:xfrm>
            <a:off x="6949591" y="3571881"/>
            <a:ext cx="2641600" cy="93345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0000"/>
              </a:solidFill>
            </a:endParaRPr>
          </a:p>
        </p:txBody>
      </p:sp>
      <p:sp>
        <p:nvSpPr>
          <p:cNvPr id="12" name="Oval 11"/>
          <p:cNvSpPr/>
          <p:nvPr/>
        </p:nvSpPr>
        <p:spPr>
          <a:xfrm>
            <a:off x="8991617" y="2154558"/>
            <a:ext cx="2256367" cy="93345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sp>
        <p:nvSpPr>
          <p:cNvPr id="2" name="TextBox 1"/>
          <p:cNvSpPr txBox="1">
            <a:spLocks noChangeArrowheads="1"/>
          </p:cNvSpPr>
          <p:nvPr/>
        </p:nvSpPr>
        <p:spPr bwMode="auto">
          <a:xfrm>
            <a:off x="383117" y="225291"/>
            <a:ext cx="4615603" cy="523220"/>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lvl1pPr>
              <a:defRPr>
                <a:solidFill>
                  <a:schemeClr val="tx1"/>
                </a:solidFill>
                <a:latin typeface="Arial" charset="0"/>
                <a:ea typeface="SimSun" pitchFamily="2" charset="-122"/>
              </a:defRPr>
            </a:lvl1pPr>
            <a:lvl2pPr marL="742950" indent="-285750">
              <a:defRPr>
                <a:solidFill>
                  <a:schemeClr val="tx1"/>
                </a:solidFill>
                <a:latin typeface="Arial" charset="0"/>
                <a:ea typeface="SimSun" pitchFamily="2" charset="-122"/>
              </a:defRPr>
            </a:lvl2pPr>
            <a:lvl3pPr marL="1143000" indent="-228600">
              <a:defRPr>
                <a:solidFill>
                  <a:schemeClr val="tx1"/>
                </a:solidFill>
                <a:latin typeface="Arial" charset="0"/>
                <a:ea typeface="SimSun" pitchFamily="2" charset="-122"/>
              </a:defRPr>
            </a:lvl3pPr>
            <a:lvl4pPr marL="1600200" indent="-228600">
              <a:defRPr>
                <a:solidFill>
                  <a:schemeClr val="tx1"/>
                </a:solidFill>
                <a:latin typeface="Arial" charset="0"/>
                <a:ea typeface="SimSun" pitchFamily="2" charset="-122"/>
              </a:defRPr>
            </a:lvl4pPr>
            <a:lvl5pPr marL="2057400" indent="-228600">
              <a:defRPr>
                <a:solidFill>
                  <a:schemeClr val="tx1"/>
                </a:solidFill>
                <a:latin typeface="Arial" charset="0"/>
                <a:ea typeface="SimSun" pitchFamily="2" charset="-122"/>
              </a:defRPr>
            </a:lvl5pPr>
            <a:lvl6pPr marL="2514600" indent="-228600" eaLnBrk="0" fontAlgn="base" hangingPunct="0">
              <a:spcBef>
                <a:spcPct val="0"/>
              </a:spcBef>
              <a:spcAft>
                <a:spcPct val="0"/>
              </a:spcAft>
              <a:defRPr>
                <a:solidFill>
                  <a:schemeClr val="tx1"/>
                </a:solidFill>
                <a:latin typeface="Arial" charset="0"/>
                <a:ea typeface="SimSun" pitchFamily="2" charset="-122"/>
              </a:defRPr>
            </a:lvl6pPr>
            <a:lvl7pPr marL="2971800" indent="-228600" eaLnBrk="0" fontAlgn="base" hangingPunct="0">
              <a:spcBef>
                <a:spcPct val="0"/>
              </a:spcBef>
              <a:spcAft>
                <a:spcPct val="0"/>
              </a:spcAft>
              <a:defRPr>
                <a:solidFill>
                  <a:schemeClr val="tx1"/>
                </a:solidFill>
                <a:latin typeface="Arial" charset="0"/>
                <a:ea typeface="SimSun" pitchFamily="2" charset="-122"/>
              </a:defRPr>
            </a:lvl7pPr>
            <a:lvl8pPr marL="3429000" indent="-228600" eaLnBrk="0" fontAlgn="base" hangingPunct="0">
              <a:spcBef>
                <a:spcPct val="0"/>
              </a:spcBef>
              <a:spcAft>
                <a:spcPct val="0"/>
              </a:spcAft>
              <a:defRPr>
                <a:solidFill>
                  <a:schemeClr val="tx1"/>
                </a:solidFill>
                <a:latin typeface="Arial" charset="0"/>
                <a:ea typeface="SimSun" pitchFamily="2" charset="-122"/>
              </a:defRPr>
            </a:lvl8pPr>
            <a:lvl9pPr marL="3886200" indent="-228600" eaLnBrk="0" fontAlgn="base" hangingPunct="0">
              <a:spcBef>
                <a:spcPct val="0"/>
              </a:spcBef>
              <a:spcAft>
                <a:spcPct val="0"/>
              </a:spcAft>
              <a:defRPr>
                <a:solidFill>
                  <a:schemeClr val="tx1"/>
                </a:solidFill>
                <a:latin typeface="Arial" charset="0"/>
                <a:ea typeface="SimSun" pitchFamily="2" charset="-122"/>
              </a:defRPr>
            </a:lvl9pPr>
          </a:lstStyle>
          <a:p>
            <a:pPr fontAlgn="base">
              <a:spcBef>
                <a:spcPct val="0"/>
              </a:spcBef>
              <a:spcAft>
                <a:spcPct val="0"/>
              </a:spcAft>
            </a:pPr>
            <a:r>
              <a:rPr lang="en-US" altLang="en-US" sz="2800" b="1" smtClean="0">
                <a:solidFill>
                  <a:srgbClr val="FF0000"/>
                </a:solidFill>
                <a:latin typeface="Times New Roman" pitchFamily="18" charset="0"/>
                <a:cs typeface="Times New Roman" pitchFamily="18" charset="0"/>
              </a:rPr>
              <a:t>* Sơ đồ lai: Phép lai thuận </a:t>
            </a:r>
          </a:p>
        </p:txBody>
      </p:sp>
      <p:sp>
        <p:nvSpPr>
          <p:cNvPr id="3" name="Rectangle 2"/>
          <p:cNvSpPr>
            <a:spLocks noChangeArrowheads="1"/>
          </p:cNvSpPr>
          <p:nvPr/>
        </p:nvSpPr>
        <p:spPr bwMode="auto">
          <a:xfrm>
            <a:off x="304800" y="2438424"/>
            <a:ext cx="4978400" cy="371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120000"/>
              </a:lnSpc>
              <a:spcBef>
                <a:spcPct val="20000"/>
              </a:spcBef>
              <a:spcAft>
                <a:spcPct val="0"/>
              </a:spcAft>
            </a:pPr>
            <a:r>
              <a:rPr lang="en-US" altLang="en-US" sz="2800" b="1" smtClean="0">
                <a:solidFill>
                  <a:srgbClr val="000000"/>
                </a:solidFill>
                <a:latin typeface="Times New Roman" pitchFamily="18" charset="0"/>
                <a:ea typeface="SimSun" pitchFamily="2" charset="-122"/>
              </a:rPr>
              <a:t>P</a:t>
            </a:r>
            <a:r>
              <a:rPr lang="en-US" altLang="en-US" sz="2800" b="1" baseline="-25000" smtClean="0">
                <a:solidFill>
                  <a:srgbClr val="000000"/>
                </a:solidFill>
                <a:latin typeface="Times New Roman" pitchFamily="18" charset="0"/>
                <a:ea typeface="SimSun" pitchFamily="2" charset="-122"/>
              </a:rPr>
              <a:t>t/c</a:t>
            </a:r>
            <a:r>
              <a:rPr lang="en-US" altLang="en-US" sz="2800" b="1" smtClean="0">
                <a:solidFill>
                  <a:srgbClr val="000000"/>
                </a:solidFill>
                <a:latin typeface="Times New Roman" pitchFamily="18" charset="0"/>
                <a:ea typeface="SimSun" pitchFamily="2" charset="-122"/>
              </a:rPr>
              <a:t>: </a:t>
            </a:r>
            <a:r>
              <a:rPr lang="en-US" altLang="en-US" sz="2800" b="1" smtClean="0">
                <a:solidFill>
                  <a:srgbClr val="FF0000"/>
                </a:solidFill>
                <a:latin typeface="Times New Roman" pitchFamily="18" charset="0"/>
                <a:ea typeface="SimSun" pitchFamily="2" charset="-122"/>
              </a:rPr>
              <a:t>♀</a:t>
            </a:r>
            <a:r>
              <a:rPr lang="en-US" altLang="en-US" sz="2800" b="1" smtClean="0">
                <a:solidFill>
                  <a:srgbClr val="000000"/>
                </a:solidFill>
                <a:latin typeface="Times New Roman" pitchFamily="18" charset="0"/>
                <a:ea typeface="SimSun" pitchFamily="2" charset="-122"/>
              </a:rPr>
              <a:t> Mắt đỏ  x  </a:t>
            </a:r>
            <a:r>
              <a:rPr lang="en-US" altLang="en-US" sz="2800" b="1" smtClean="0">
                <a:latin typeface="Times New Roman" pitchFamily="18" charset="0"/>
                <a:ea typeface="SimSun" pitchFamily="2" charset="-122"/>
              </a:rPr>
              <a:t>♂</a:t>
            </a:r>
            <a:r>
              <a:rPr lang="en-US" altLang="en-US" sz="2800" b="1" smtClean="0">
                <a:solidFill>
                  <a:srgbClr val="000000"/>
                </a:solidFill>
                <a:latin typeface="Times New Roman" pitchFamily="18" charset="0"/>
                <a:ea typeface="SimSun" pitchFamily="2" charset="-122"/>
              </a:rPr>
              <a:t> Mắt trắng</a:t>
            </a:r>
          </a:p>
          <a:p>
            <a:pPr fontAlgn="base">
              <a:lnSpc>
                <a:spcPct val="120000"/>
              </a:lnSpc>
              <a:spcBef>
                <a:spcPct val="20000"/>
              </a:spcBef>
              <a:spcAft>
                <a:spcPct val="0"/>
              </a:spcAft>
            </a:pPr>
            <a:r>
              <a:rPr lang="en-US" altLang="en-US" sz="2800" b="1" smtClean="0">
                <a:solidFill>
                  <a:srgbClr val="000000"/>
                </a:solidFill>
                <a:latin typeface="Times New Roman" pitchFamily="18" charset="0"/>
                <a:ea typeface="SimSun" pitchFamily="2" charset="-122"/>
              </a:rPr>
              <a:t>F</a:t>
            </a:r>
            <a:r>
              <a:rPr lang="en-US" altLang="en-US" sz="2800" b="1" baseline="-25000" smtClean="0">
                <a:solidFill>
                  <a:srgbClr val="000000"/>
                </a:solidFill>
                <a:latin typeface="Times New Roman" pitchFamily="18" charset="0"/>
                <a:ea typeface="SimSun" pitchFamily="2" charset="-122"/>
              </a:rPr>
              <a:t>1</a:t>
            </a:r>
            <a:r>
              <a:rPr lang="en-US" altLang="en-US" sz="2800" b="1" smtClean="0">
                <a:solidFill>
                  <a:srgbClr val="000000"/>
                </a:solidFill>
                <a:latin typeface="Times New Roman" pitchFamily="18" charset="0"/>
                <a:ea typeface="SimSun" pitchFamily="2" charset="-122"/>
              </a:rPr>
              <a:t>: 100%  </a:t>
            </a:r>
            <a:r>
              <a:rPr lang="en-US" altLang="en-US" sz="2800" b="1" smtClean="0">
                <a:solidFill>
                  <a:srgbClr val="FF0000"/>
                </a:solidFill>
                <a:latin typeface="Times New Roman" pitchFamily="18" charset="0"/>
                <a:ea typeface="SimSun" pitchFamily="2" charset="-122"/>
              </a:rPr>
              <a:t>♀</a:t>
            </a:r>
            <a:r>
              <a:rPr lang="en-US" altLang="en-US" sz="2800" b="1" smtClean="0">
                <a:solidFill>
                  <a:srgbClr val="000000"/>
                </a:solidFill>
                <a:latin typeface="Times New Roman" pitchFamily="18" charset="0"/>
                <a:ea typeface="SimSun" pitchFamily="2" charset="-122"/>
              </a:rPr>
              <a:t>, </a:t>
            </a:r>
            <a:r>
              <a:rPr lang="en-US" altLang="en-US" sz="2800" b="1" smtClean="0">
                <a:solidFill>
                  <a:srgbClr val="FF0000"/>
                </a:solidFill>
                <a:latin typeface="Times New Roman" pitchFamily="18" charset="0"/>
                <a:ea typeface="SimSun" pitchFamily="2" charset="-122"/>
              </a:rPr>
              <a:t>♂</a:t>
            </a:r>
            <a:r>
              <a:rPr lang="en-US" altLang="en-US" sz="2800" b="1" smtClean="0">
                <a:solidFill>
                  <a:srgbClr val="000000"/>
                </a:solidFill>
                <a:latin typeface="Times New Roman" pitchFamily="18" charset="0"/>
                <a:ea typeface="SimSun" pitchFamily="2" charset="-122"/>
              </a:rPr>
              <a:t> mắt đỏ</a:t>
            </a:r>
          </a:p>
          <a:p>
            <a:pPr fontAlgn="base">
              <a:lnSpc>
                <a:spcPct val="120000"/>
              </a:lnSpc>
              <a:spcBef>
                <a:spcPct val="20000"/>
              </a:spcBef>
              <a:spcAft>
                <a:spcPct val="0"/>
              </a:spcAft>
            </a:pPr>
            <a:r>
              <a:rPr lang="en-US" altLang="en-US" sz="2800" b="1" smtClean="0">
                <a:solidFill>
                  <a:srgbClr val="000000"/>
                </a:solidFill>
                <a:latin typeface="Times New Roman" pitchFamily="18" charset="0"/>
                <a:ea typeface="SimSun" pitchFamily="2" charset="-122"/>
              </a:rPr>
              <a:t>F</a:t>
            </a:r>
            <a:r>
              <a:rPr lang="en-US" altLang="en-US" sz="2800" b="1" baseline="-25000" smtClean="0">
                <a:solidFill>
                  <a:srgbClr val="000000"/>
                </a:solidFill>
                <a:latin typeface="Times New Roman" pitchFamily="18" charset="0"/>
                <a:ea typeface="SimSun" pitchFamily="2" charset="-122"/>
              </a:rPr>
              <a:t>2</a:t>
            </a:r>
            <a:r>
              <a:rPr lang="en-US" altLang="en-US" sz="2800" b="1" smtClean="0">
                <a:solidFill>
                  <a:srgbClr val="000000"/>
                </a:solidFill>
                <a:latin typeface="Times New Roman" pitchFamily="18" charset="0"/>
                <a:ea typeface="SimSun" pitchFamily="2" charset="-122"/>
              </a:rPr>
              <a:t>: </a:t>
            </a:r>
          </a:p>
          <a:p>
            <a:pPr lvl="1" fontAlgn="base">
              <a:lnSpc>
                <a:spcPct val="120000"/>
              </a:lnSpc>
              <a:spcBef>
                <a:spcPct val="20000"/>
              </a:spcBef>
              <a:spcAft>
                <a:spcPct val="0"/>
              </a:spcAft>
            </a:pPr>
            <a:r>
              <a:rPr lang="en-US" altLang="en-US" sz="2800" b="1" smtClean="0">
                <a:solidFill>
                  <a:srgbClr val="000000"/>
                </a:solidFill>
                <a:latin typeface="Times New Roman" pitchFamily="18" charset="0"/>
                <a:ea typeface="SimSun" pitchFamily="2" charset="-122"/>
              </a:rPr>
              <a:t>100% </a:t>
            </a:r>
            <a:r>
              <a:rPr lang="en-US" altLang="en-US" sz="2800" b="1" smtClean="0">
                <a:solidFill>
                  <a:srgbClr val="FF0000"/>
                </a:solidFill>
                <a:latin typeface="Times New Roman" pitchFamily="18" charset="0"/>
                <a:ea typeface="SimSun" pitchFamily="2" charset="-122"/>
              </a:rPr>
              <a:t>♀</a:t>
            </a:r>
            <a:r>
              <a:rPr lang="en-US" altLang="en-US" sz="2800" b="1" smtClean="0">
                <a:solidFill>
                  <a:srgbClr val="000000"/>
                </a:solidFill>
                <a:latin typeface="Times New Roman" pitchFamily="18" charset="0"/>
                <a:ea typeface="SimSun" pitchFamily="2" charset="-122"/>
              </a:rPr>
              <a:t> mắt đỏ</a:t>
            </a:r>
          </a:p>
          <a:p>
            <a:pPr lvl="1" fontAlgn="base">
              <a:lnSpc>
                <a:spcPct val="120000"/>
              </a:lnSpc>
              <a:spcBef>
                <a:spcPct val="20000"/>
              </a:spcBef>
              <a:spcAft>
                <a:spcPct val="0"/>
              </a:spcAft>
            </a:pPr>
            <a:r>
              <a:rPr lang="en-US" altLang="en-US" sz="2800" b="1" smtClean="0">
                <a:solidFill>
                  <a:srgbClr val="000000"/>
                </a:solidFill>
                <a:latin typeface="Times New Roman" pitchFamily="18" charset="0"/>
                <a:ea typeface="SimSun" pitchFamily="2" charset="-122"/>
              </a:rPr>
              <a:t> 50% </a:t>
            </a:r>
            <a:r>
              <a:rPr lang="en-US" altLang="en-US" sz="2800" b="1" smtClean="0">
                <a:solidFill>
                  <a:srgbClr val="FF0000"/>
                </a:solidFill>
                <a:latin typeface="Times New Roman" pitchFamily="18" charset="0"/>
                <a:ea typeface="SimSun" pitchFamily="2" charset="-122"/>
              </a:rPr>
              <a:t>♂</a:t>
            </a:r>
            <a:r>
              <a:rPr lang="en-US" altLang="en-US" sz="2800" b="1" smtClean="0">
                <a:solidFill>
                  <a:srgbClr val="000000"/>
                </a:solidFill>
                <a:latin typeface="Times New Roman" pitchFamily="18" charset="0"/>
                <a:ea typeface="SimSun" pitchFamily="2" charset="-122"/>
              </a:rPr>
              <a:t> mắt đỏ :</a:t>
            </a:r>
          </a:p>
          <a:p>
            <a:pPr lvl="1" fontAlgn="base">
              <a:lnSpc>
                <a:spcPct val="120000"/>
              </a:lnSpc>
              <a:spcBef>
                <a:spcPct val="20000"/>
              </a:spcBef>
              <a:spcAft>
                <a:spcPct val="0"/>
              </a:spcAft>
            </a:pPr>
            <a:r>
              <a:rPr lang="en-US" altLang="en-US" sz="2800" b="1" smtClean="0">
                <a:solidFill>
                  <a:srgbClr val="000000"/>
                </a:solidFill>
                <a:latin typeface="Times New Roman" pitchFamily="18" charset="0"/>
                <a:ea typeface="SimSun" pitchFamily="2" charset="-122"/>
              </a:rPr>
              <a:t> 50% </a:t>
            </a:r>
            <a:r>
              <a:rPr lang="en-US" altLang="en-US" sz="3200" b="1" smtClean="0">
                <a:solidFill>
                  <a:srgbClr val="000000"/>
                </a:solidFill>
                <a:latin typeface="Times New Roman" pitchFamily="18" charset="0"/>
                <a:ea typeface="SimSun" pitchFamily="2" charset="-122"/>
              </a:rPr>
              <a:t>♂</a:t>
            </a:r>
            <a:r>
              <a:rPr lang="en-US" altLang="en-US" sz="2800" b="1" smtClean="0">
                <a:solidFill>
                  <a:srgbClr val="000000"/>
                </a:solidFill>
                <a:latin typeface="Times New Roman" pitchFamily="18" charset="0"/>
                <a:ea typeface="SimSun" pitchFamily="2" charset="-122"/>
              </a:rPr>
              <a:t> mắt trắng</a:t>
            </a:r>
          </a:p>
        </p:txBody>
      </p:sp>
      <p:cxnSp>
        <p:nvCxnSpPr>
          <p:cNvPr id="5" name="Straight Connector 4"/>
          <p:cNvCxnSpPr/>
          <p:nvPr/>
        </p:nvCxnSpPr>
        <p:spPr>
          <a:xfrm>
            <a:off x="5384800" y="2174899"/>
            <a:ext cx="0" cy="4489453"/>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6" name="Rectangle 5"/>
          <p:cNvSpPr>
            <a:spLocks noChangeArrowheads="1"/>
          </p:cNvSpPr>
          <p:nvPr/>
        </p:nvSpPr>
        <p:spPr bwMode="auto">
          <a:xfrm>
            <a:off x="6197600" y="2457450"/>
            <a:ext cx="6096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altLang="en-US" sz="2800" b="1" smtClean="0">
                <a:solidFill>
                  <a:srgbClr val="000000"/>
                </a:solidFill>
                <a:latin typeface="Times New Roman" pitchFamily="18" charset="0"/>
                <a:ea typeface="SimSun" pitchFamily="2" charset="-122"/>
              </a:rPr>
              <a:t>P: </a:t>
            </a:r>
            <a:r>
              <a:rPr lang="en-US" altLang="en-US" sz="2800" b="1" smtClean="0">
                <a:solidFill>
                  <a:srgbClr val="FF0000"/>
                </a:solidFill>
                <a:latin typeface="Times New Roman" pitchFamily="18" charset="0"/>
                <a:ea typeface="SimSun" pitchFamily="2" charset="-122"/>
              </a:rPr>
              <a:t>♀</a:t>
            </a:r>
            <a:r>
              <a:rPr lang="en-US" altLang="en-US" sz="2800" b="1" smtClean="0">
                <a:solidFill>
                  <a:srgbClr val="000000"/>
                </a:solidFill>
                <a:latin typeface="Times New Roman" pitchFamily="18" charset="0"/>
                <a:ea typeface="SimSun" pitchFamily="2" charset="-122"/>
              </a:rPr>
              <a:t> </a:t>
            </a:r>
            <a:r>
              <a:rPr lang="en-US" altLang="en-US" sz="2800" b="1" smtClean="0">
                <a:solidFill>
                  <a:srgbClr val="FF0000"/>
                </a:solidFill>
                <a:latin typeface="Times New Roman" pitchFamily="18" charset="0"/>
                <a:ea typeface="SimSun" pitchFamily="2" charset="-122"/>
              </a:rPr>
              <a:t>X</a:t>
            </a:r>
            <a:r>
              <a:rPr lang="en-US" altLang="en-US" sz="2800" b="1" baseline="30000" smtClean="0">
                <a:solidFill>
                  <a:srgbClr val="FF0000"/>
                </a:solidFill>
                <a:latin typeface="Times New Roman" pitchFamily="18" charset="0"/>
                <a:ea typeface="SimSun" pitchFamily="2" charset="-122"/>
              </a:rPr>
              <a:t>A</a:t>
            </a:r>
            <a:r>
              <a:rPr lang="en-US" altLang="en-US" sz="2800" b="1" smtClean="0">
                <a:solidFill>
                  <a:srgbClr val="FF0000"/>
                </a:solidFill>
                <a:latin typeface="Times New Roman" pitchFamily="18" charset="0"/>
                <a:ea typeface="SimSun" pitchFamily="2" charset="-122"/>
              </a:rPr>
              <a:t>X</a:t>
            </a:r>
            <a:r>
              <a:rPr lang="en-US" altLang="en-US" sz="2800" b="1" baseline="30000" smtClean="0">
                <a:solidFill>
                  <a:srgbClr val="FF0000"/>
                </a:solidFill>
                <a:latin typeface="Times New Roman" pitchFamily="18" charset="0"/>
                <a:ea typeface="SimSun" pitchFamily="2" charset="-122"/>
              </a:rPr>
              <a:t>A</a:t>
            </a:r>
            <a:r>
              <a:rPr lang="en-US" altLang="en-US" sz="2800" b="1" baseline="30000" smtClean="0">
                <a:solidFill>
                  <a:srgbClr val="000000"/>
                </a:solidFill>
                <a:latin typeface="Times New Roman" pitchFamily="18" charset="0"/>
                <a:ea typeface="SimSun" pitchFamily="2" charset="-122"/>
              </a:rPr>
              <a:t>        </a:t>
            </a:r>
            <a:r>
              <a:rPr lang="en-US" altLang="en-US" sz="2800" b="1" smtClean="0">
                <a:solidFill>
                  <a:srgbClr val="000000"/>
                </a:solidFill>
                <a:latin typeface="Times New Roman" pitchFamily="18" charset="0"/>
                <a:ea typeface="SimSun" pitchFamily="2" charset="-122"/>
              </a:rPr>
              <a:t> x   ♂  X</a:t>
            </a:r>
            <a:r>
              <a:rPr lang="en-US" altLang="en-US" sz="2800" b="1" baseline="30000" smtClean="0">
                <a:solidFill>
                  <a:srgbClr val="000000"/>
                </a:solidFill>
                <a:latin typeface="Times New Roman" pitchFamily="18" charset="0"/>
                <a:ea typeface="SimSun" pitchFamily="2" charset="-122"/>
              </a:rPr>
              <a:t>a</a:t>
            </a:r>
            <a:r>
              <a:rPr lang="en-US" altLang="en-US" sz="2800" b="1" smtClean="0">
                <a:solidFill>
                  <a:srgbClr val="000000"/>
                </a:solidFill>
                <a:latin typeface="Times New Roman" pitchFamily="18" charset="0"/>
                <a:ea typeface="SimSun" pitchFamily="2" charset="-122"/>
              </a:rPr>
              <a:t>Y</a:t>
            </a:r>
          </a:p>
          <a:p>
            <a:pPr fontAlgn="base">
              <a:spcBef>
                <a:spcPct val="0"/>
              </a:spcBef>
              <a:spcAft>
                <a:spcPct val="0"/>
              </a:spcAft>
            </a:pPr>
            <a:endParaRPr lang="en-US" altLang="en-US" sz="2800" b="1" smtClean="0">
              <a:solidFill>
                <a:srgbClr val="000000"/>
              </a:solidFill>
              <a:latin typeface="Times New Roman" pitchFamily="18" charset="0"/>
              <a:ea typeface="SimSun" pitchFamily="2" charset="-122"/>
            </a:endParaRPr>
          </a:p>
        </p:txBody>
      </p:sp>
      <p:sp>
        <p:nvSpPr>
          <p:cNvPr id="7" name="Rectangle 6"/>
          <p:cNvSpPr>
            <a:spLocks noChangeArrowheads="1"/>
          </p:cNvSpPr>
          <p:nvPr/>
        </p:nvSpPr>
        <p:spPr bwMode="auto">
          <a:xfrm>
            <a:off x="5791200" y="4821238"/>
            <a:ext cx="64008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endParaRPr lang="pt-BR" altLang="en-US" sz="2800" b="1" smtClean="0">
              <a:solidFill>
                <a:srgbClr val="000000"/>
              </a:solidFill>
              <a:latin typeface="Times New Roman" pitchFamily="18" charset="0"/>
              <a:ea typeface="SimSun" pitchFamily="2" charset="-122"/>
            </a:endParaRPr>
          </a:p>
          <a:p>
            <a:pPr fontAlgn="base">
              <a:lnSpc>
                <a:spcPct val="150000"/>
              </a:lnSpc>
              <a:spcBef>
                <a:spcPct val="0"/>
              </a:spcBef>
              <a:spcAft>
                <a:spcPct val="0"/>
              </a:spcAft>
            </a:pPr>
            <a:r>
              <a:rPr lang="pt-BR" altLang="en-US" sz="2800" b="1" smtClean="0">
                <a:solidFill>
                  <a:srgbClr val="000000"/>
                </a:solidFill>
                <a:latin typeface="Times New Roman" pitchFamily="18" charset="0"/>
                <a:ea typeface="SimSun" pitchFamily="2" charset="-122"/>
              </a:rPr>
              <a:t>F2 : </a:t>
            </a:r>
            <a:r>
              <a:rPr lang="pt-BR" altLang="en-US" sz="2800" b="1" smtClean="0">
                <a:solidFill>
                  <a:srgbClr val="FF0000"/>
                </a:solidFill>
                <a:latin typeface="Times New Roman" pitchFamily="18" charset="0"/>
                <a:ea typeface="SimSun" pitchFamily="2" charset="-122"/>
              </a:rPr>
              <a:t>X</a:t>
            </a:r>
            <a:r>
              <a:rPr lang="pt-BR" altLang="en-US" sz="2800" b="1" baseline="30000" smtClean="0">
                <a:solidFill>
                  <a:srgbClr val="FF0000"/>
                </a:solidFill>
                <a:latin typeface="Times New Roman" pitchFamily="18" charset="0"/>
                <a:ea typeface="SimSun" pitchFamily="2" charset="-122"/>
              </a:rPr>
              <a:t>A</a:t>
            </a:r>
            <a:r>
              <a:rPr lang="pt-BR" altLang="en-US" sz="2800" b="1" smtClean="0">
                <a:solidFill>
                  <a:srgbClr val="FF0000"/>
                </a:solidFill>
                <a:latin typeface="Times New Roman" pitchFamily="18" charset="0"/>
                <a:ea typeface="SimSun" pitchFamily="2" charset="-122"/>
              </a:rPr>
              <a:t>X</a:t>
            </a:r>
            <a:r>
              <a:rPr lang="pt-BR" altLang="en-US" sz="2800" b="1" baseline="30000" smtClean="0">
                <a:solidFill>
                  <a:srgbClr val="FF0000"/>
                </a:solidFill>
                <a:latin typeface="Times New Roman" pitchFamily="18" charset="0"/>
                <a:ea typeface="SimSun" pitchFamily="2" charset="-122"/>
              </a:rPr>
              <a:t>A</a:t>
            </a:r>
            <a:r>
              <a:rPr lang="pt-BR" altLang="en-US" sz="2800" b="1" smtClean="0">
                <a:solidFill>
                  <a:srgbClr val="000000"/>
                </a:solidFill>
                <a:latin typeface="Times New Roman" pitchFamily="18" charset="0"/>
                <a:ea typeface="SimSun" pitchFamily="2" charset="-122"/>
              </a:rPr>
              <a:t>  ,  </a:t>
            </a:r>
            <a:r>
              <a:rPr lang="pt-BR" altLang="en-US" sz="2800" b="1" smtClean="0">
                <a:solidFill>
                  <a:srgbClr val="FF0000"/>
                </a:solidFill>
                <a:latin typeface="Times New Roman" pitchFamily="18" charset="0"/>
                <a:ea typeface="SimSun" pitchFamily="2" charset="-122"/>
              </a:rPr>
              <a:t>X</a:t>
            </a:r>
            <a:r>
              <a:rPr lang="pt-BR" altLang="en-US" sz="2800" b="1" baseline="30000" smtClean="0">
                <a:solidFill>
                  <a:srgbClr val="FF0000"/>
                </a:solidFill>
                <a:latin typeface="Times New Roman" pitchFamily="18" charset="0"/>
                <a:ea typeface="SimSun" pitchFamily="2" charset="-122"/>
              </a:rPr>
              <a:t>A</a:t>
            </a:r>
            <a:r>
              <a:rPr lang="pt-BR" altLang="en-US" sz="2800" b="1" smtClean="0">
                <a:solidFill>
                  <a:srgbClr val="FF0000"/>
                </a:solidFill>
                <a:latin typeface="Times New Roman" pitchFamily="18" charset="0"/>
                <a:ea typeface="SimSun" pitchFamily="2" charset="-122"/>
              </a:rPr>
              <a:t>Y, </a:t>
            </a:r>
          </a:p>
          <a:p>
            <a:pPr algn="ctr" fontAlgn="base">
              <a:lnSpc>
                <a:spcPct val="150000"/>
              </a:lnSpc>
              <a:spcBef>
                <a:spcPct val="0"/>
              </a:spcBef>
              <a:spcAft>
                <a:spcPct val="0"/>
              </a:spcAft>
            </a:pPr>
            <a:r>
              <a:rPr lang="pt-BR" altLang="en-US" sz="2800" b="1" smtClean="0">
                <a:solidFill>
                  <a:srgbClr val="000000"/>
                </a:solidFill>
                <a:latin typeface="Times New Roman" pitchFamily="18" charset="0"/>
                <a:ea typeface="SimSun" pitchFamily="2" charset="-122"/>
              </a:rPr>
              <a:t> </a:t>
            </a:r>
            <a:r>
              <a:rPr lang="pt-BR" altLang="en-US" sz="2800" b="1" smtClean="0">
                <a:solidFill>
                  <a:srgbClr val="FF0000"/>
                </a:solidFill>
                <a:latin typeface="Times New Roman" pitchFamily="18" charset="0"/>
                <a:ea typeface="SimSun" pitchFamily="2" charset="-122"/>
              </a:rPr>
              <a:t>X</a:t>
            </a:r>
            <a:r>
              <a:rPr lang="pt-BR" altLang="en-US" sz="2800" b="1" baseline="30000" smtClean="0">
                <a:solidFill>
                  <a:srgbClr val="FF0000"/>
                </a:solidFill>
                <a:latin typeface="Times New Roman" pitchFamily="18" charset="0"/>
                <a:ea typeface="SimSun" pitchFamily="2" charset="-122"/>
              </a:rPr>
              <a:t>A</a:t>
            </a:r>
            <a:r>
              <a:rPr lang="pt-BR" altLang="en-US" sz="2800" b="1" smtClean="0">
                <a:solidFill>
                  <a:srgbClr val="FF0000"/>
                </a:solidFill>
                <a:latin typeface="Times New Roman" pitchFamily="18" charset="0"/>
                <a:ea typeface="SimSun" pitchFamily="2" charset="-122"/>
              </a:rPr>
              <a:t>X</a:t>
            </a:r>
            <a:r>
              <a:rPr lang="pt-BR" altLang="en-US" sz="2800" b="1" baseline="30000" smtClean="0">
                <a:solidFill>
                  <a:srgbClr val="FF0000"/>
                </a:solidFill>
                <a:latin typeface="Times New Roman" pitchFamily="18" charset="0"/>
                <a:ea typeface="SimSun" pitchFamily="2" charset="-122"/>
              </a:rPr>
              <a:t>a</a:t>
            </a:r>
            <a:r>
              <a:rPr lang="pt-BR" altLang="en-US" sz="2800" b="1" baseline="30000" smtClean="0">
                <a:solidFill>
                  <a:srgbClr val="000000"/>
                </a:solidFill>
                <a:latin typeface="Times New Roman" pitchFamily="18" charset="0"/>
                <a:ea typeface="SimSun" pitchFamily="2" charset="-122"/>
              </a:rPr>
              <a:t>  </a:t>
            </a:r>
            <a:r>
              <a:rPr lang="pt-BR" altLang="en-US" sz="2800" b="1" smtClean="0">
                <a:solidFill>
                  <a:srgbClr val="000000"/>
                </a:solidFill>
                <a:latin typeface="Times New Roman" pitchFamily="18" charset="0"/>
                <a:ea typeface="SimSun" pitchFamily="2" charset="-122"/>
              </a:rPr>
              <a:t>, X</a:t>
            </a:r>
            <a:r>
              <a:rPr lang="pt-BR" altLang="en-US" sz="2800" b="1" baseline="30000" smtClean="0">
                <a:solidFill>
                  <a:srgbClr val="000000"/>
                </a:solidFill>
                <a:latin typeface="Times New Roman" pitchFamily="18" charset="0"/>
                <a:ea typeface="SimSun" pitchFamily="2" charset="-122"/>
              </a:rPr>
              <a:t>a</a:t>
            </a:r>
            <a:r>
              <a:rPr lang="pt-BR" altLang="en-US" sz="2800" b="1" smtClean="0">
                <a:solidFill>
                  <a:srgbClr val="000000"/>
                </a:solidFill>
                <a:latin typeface="Times New Roman" pitchFamily="18" charset="0"/>
                <a:ea typeface="SimSun" pitchFamily="2" charset="-122"/>
              </a:rPr>
              <a:t>Y</a:t>
            </a:r>
            <a:endParaRPr lang="en-US" altLang="en-US" sz="2800" b="1" smtClean="0">
              <a:solidFill>
                <a:srgbClr val="000000"/>
              </a:solidFill>
              <a:latin typeface="Times New Roman" pitchFamily="18" charset="0"/>
              <a:ea typeface="SimSun" pitchFamily="2" charset="-122"/>
            </a:endParaRPr>
          </a:p>
        </p:txBody>
      </p:sp>
      <p:sp>
        <p:nvSpPr>
          <p:cNvPr id="8" name="Rectangle 7"/>
          <p:cNvSpPr>
            <a:spLocks noChangeArrowheads="1"/>
          </p:cNvSpPr>
          <p:nvPr/>
        </p:nvSpPr>
        <p:spPr bwMode="auto">
          <a:xfrm>
            <a:off x="6197600" y="3048027"/>
            <a:ext cx="609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altLang="en-US" sz="2800" b="1" smtClean="0">
                <a:solidFill>
                  <a:srgbClr val="000000"/>
                </a:solidFill>
                <a:latin typeface="Times New Roman" pitchFamily="18" charset="0"/>
                <a:ea typeface="SimSun" pitchFamily="2" charset="-122"/>
              </a:rPr>
              <a:t>G</a:t>
            </a:r>
            <a:r>
              <a:rPr lang="en-US" altLang="en-US" sz="2800" b="1" baseline="-25000" smtClean="0">
                <a:solidFill>
                  <a:srgbClr val="000000"/>
                </a:solidFill>
                <a:latin typeface="Times New Roman" pitchFamily="18" charset="0"/>
                <a:ea typeface="SimSun" pitchFamily="2" charset="-122"/>
              </a:rPr>
              <a:t>P</a:t>
            </a:r>
            <a:r>
              <a:rPr lang="en-US" altLang="en-US" sz="2800" b="1" smtClean="0">
                <a:solidFill>
                  <a:srgbClr val="000000"/>
                </a:solidFill>
                <a:latin typeface="Times New Roman" pitchFamily="18" charset="0"/>
                <a:ea typeface="SimSun" pitchFamily="2" charset="-122"/>
              </a:rPr>
              <a:t> : X</a:t>
            </a:r>
            <a:r>
              <a:rPr lang="en-US" altLang="en-US" sz="2800" b="1" baseline="30000" smtClean="0">
                <a:solidFill>
                  <a:srgbClr val="000000"/>
                </a:solidFill>
                <a:latin typeface="Times New Roman" pitchFamily="18" charset="0"/>
                <a:ea typeface="SimSun" pitchFamily="2" charset="-122"/>
              </a:rPr>
              <a:t>A                             </a:t>
            </a:r>
            <a:r>
              <a:rPr lang="en-US" altLang="en-US" sz="2800" b="1" smtClean="0">
                <a:solidFill>
                  <a:srgbClr val="000000"/>
                </a:solidFill>
                <a:latin typeface="Times New Roman" pitchFamily="18" charset="0"/>
                <a:ea typeface="SimSun" pitchFamily="2" charset="-122"/>
              </a:rPr>
              <a:t>X</a:t>
            </a:r>
            <a:r>
              <a:rPr lang="en-US" altLang="en-US" sz="2800" b="1" baseline="30000" smtClean="0">
                <a:solidFill>
                  <a:srgbClr val="000000"/>
                </a:solidFill>
                <a:latin typeface="Times New Roman" pitchFamily="18" charset="0"/>
                <a:ea typeface="SimSun" pitchFamily="2" charset="-122"/>
              </a:rPr>
              <a:t>a   </a:t>
            </a:r>
            <a:r>
              <a:rPr lang="en-US" altLang="en-US" sz="2800" b="1" smtClean="0">
                <a:solidFill>
                  <a:srgbClr val="000000"/>
                </a:solidFill>
                <a:latin typeface="Times New Roman" pitchFamily="18" charset="0"/>
                <a:ea typeface="SimSun" pitchFamily="2" charset="-122"/>
              </a:rPr>
              <a:t>,</a:t>
            </a:r>
            <a:r>
              <a:rPr lang="en-US" altLang="en-US" sz="2800" b="1" baseline="30000" smtClean="0">
                <a:solidFill>
                  <a:srgbClr val="000000"/>
                </a:solidFill>
                <a:latin typeface="Times New Roman" pitchFamily="18" charset="0"/>
                <a:ea typeface="SimSun" pitchFamily="2" charset="-122"/>
              </a:rPr>
              <a:t>   </a:t>
            </a:r>
            <a:r>
              <a:rPr lang="en-US" altLang="en-US" sz="2800" b="1" smtClean="0">
                <a:solidFill>
                  <a:srgbClr val="000000"/>
                </a:solidFill>
                <a:latin typeface="Times New Roman" pitchFamily="18" charset="0"/>
                <a:ea typeface="SimSun" pitchFamily="2" charset="-122"/>
              </a:rPr>
              <a:t>Y</a:t>
            </a:r>
          </a:p>
        </p:txBody>
      </p:sp>
      <p:sp>
        <p:nvSpPr>
          <p:cNvPr id="9" name="TextBox 8"/>
          <p:cNvSpPr txBox="1">
            <a:spLocks noChangeArrowheads="1"/>
          </p:cNvSpPr>
          <p:nvPr/>
        </p:nvSpPr>
        <p:spPr bwMode="auto">
          <a:xfrm>
            <a:off x="6299200" y="3786215"/>
            <a:ext cx="53848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SimSun" pitchFamily="2" charset="-122"/>
              </a:defRPr>
            </a:lvl1pPr>
            <a:lvl2pPr marL="742950" indent="-285750">
              <a:defRPr>
                <a:solidFill>
                  <a:schemeClr val="tx1"/>
                </a:solidFill>
                <a:latin typeface="Arial" charset="0"/>
                <a:ea typeface="SimSun" pitchFamily="2" charset="-122"/>
              </a:defRPr>
            </a:lvl2pPr>
            <a:lvl3pPr marL="1143000" indent="-228600">
              <a:defRPr>
                <a:solidFill>
                  <a:schemeClr val="tx1"/>
                </a:solidFill>
                <a:latin typeface="Arial" charset="0"/>
                <a:ea typeface="SimSun" pitchFamily="2" charset="-122"/>
              </a:defRPr>
            </a:lvl3pPr>
            <a:lvl4pPr marL="1600200" indent="-228600">
              <a:defRPr>
                <a:solidFill>
                  <a:schemeClr val="tx1"/>
                </a:solidFill>
                <a:latin typeface="Arial" charset="0"/>
                <a:ea typeface="SimSun" pitchFamily="2" charset="-122"/>
              </a:defRPr>
            </a:lvl4pPr>
            <a:lvl5pPr marL="2057400" indent="-228600">
              <a:defRPr>
                <a:solidFill>
                  <a:schemeClr val="tx1"/>
                </a:solidFill>
                <a:latin typeface="Arial" charset="0"/>
                <a:ea typeface="SimSun" pitchFamily="2" charset="-122"/>
              </a:defRPr>
            </a:lvl5pPr>
            <a:lvl6pPr marL="2514600" indent="-228600" eaLnBrk="0" fontAlgn="base" hangingPunct="0">
              <a:spcBef>
                <a:spcPct val="0"/>
              </a:spcBef>
              <a:spcAft>
                <a:spcPct val="0"/>
              </a:spcAft>
              <a:defRPr>
                <a:solidFill>
                  <a:schemeClr val="tx1"/>
                </a:solidFill>
                <a:latin typeface="Arial" charset="0"/>
                <a:ea typeface="SimSun" pitchFamily="2" charset="-122"/>
              </a:defRPr>
            </a:lvl6pPr>
            <a:lvl7pPr marL="2971800" indent="-228600" eaLnBrk="0" fontAlgn="base" hangingPunct="0">
              <a:spcBef>
                <a:spcPct val="0"/>
              </a:spcBef>
              <a:spcAft>
                <a:spcPct val="0"/>
              </a:spcAft>
              <a:defRPr>
                <a:solidFill>
                  <a:schemeClr val="tx1"/>
                </a:solidFill>
                <a:latin typeface="Arial" charset="0"/>
                <a:ea typeface="SimSun" pitchFamily="2" charset="-122"/>
              </a:defRPr>
            </a:lvl7pPr>
            <a:lvl8pPr marL="3429000" indent="-228600" eaLnBrk="0" fontAlgn="base" hangingPunct="0">
              <a:spcBef>
                <a:spcPct val="0"/>
              </a:spcBef>
              <a:spcAft>
                <a:spcPct val="0"/>
              </a:spcAft>
              <a:defRPr>
                <a:solidFill>
                  <a:schemeClr val="tx1"/>
                </a:solidFill>
                <a:latin typeface="Arial" charset="0"/>
                <a:ea typeface="SimSun" pitchFamily="2" charset="-122"/>
              </a:defRPr>
            </a:lvl8pPr>
            <a:lvl9pPr marL="3886200" indent="-228600" eaLnBrk="0" fontAlgn="base" hangingPunct="0">
              <a:spcBef>
                <a:spcPct val="0"/>
              </a:spcBef>
              <a:spcAft>
                <a:spcPct val="0"/>
              </a:spcAft>
              <a:defRPr>
                <a:solidFill>
                  <a:schemeClr val="tx1"/>
                </a:solidFill>
                <a:latin typeface="Arial" charset="0"/>
                <a:ea typeface="SimSun" pitchFamily="2" charset="-122"/>
              </a:defRPr>
            </a:lvl9pPr>
          </a:lstStyle>
          <a:p>
            <a:pPr fontAlgn="base">
              <a:spcBef>
                <a:spcPct val="0"/>
              </a:spcBef>
              <a:spcAft>
                <a:spcPct val="0"/>
              </a:spcAft>
            </a:pPr>
            <a:r>
              <a:rPr lang="en-US" altLang="en-US" sz="2800" b="1" smtClean="0">
                <a:solidFill>
                  <a:srgbClr val="000000"/>
                </a:solidFill>
                <a:latin typeface="Times New Roman" pitchFamily="18" charset="0"/>
              </a:rPr>
              <a:t>F1:  </a:t>
            </a:r>
            <a:r>
              <a:rPr lang="en-US" altLang="en-US" sz="2800" b="1" smtClean="0">
                <a:solidFill>
                  <a:srgbClr val="FF0000"/>
                </a:solidFill>
                <a:latin typeface="Times New Roman" pitchFamily="18" charset="0"/>
              </a:rPr>
              <a:t>X</a:t>
            </a:r>
            <a:r>
              <a:rPr lang="en-US" altLang="en-US" sz="2800" b="1" baseline="30000" smtClean="0">
                <a:solidFill>
                  <a:srgbClr val="FF0000"/>
                </a:solidFill>
                <a:latin typeface="Times New Roman" pitchFamily="18" charset="0"/>
              </a:rPr>
              <a:t>A</a:t>
            </a:r>
            <a:r>
              <a:rPr lang="en-US" altLang="en-US" sz="2800" b="1" smtClean="0">
                <a:solidFill>
                  <a:srgbClr val="FF0000"/>
                </a:solidFill>
                <a:latin typeface="Times New Roman" pitchFamily="18" charset="0"/>
              </a:rPr>
              <a:t>X</a:t>
            </a:r>
            <a:r>
              <a:rPr lang="en-US" altLang="en-US" sz="2800" b="1" baseline="30000" smtClean="0">
                <a:solidFill>
                  <a:srgbClr val="FF0000"/>
                </a:solidFill>
                <a:latin typeface="Times New Roman" pitchFamily="18" charset="0"/>
              </a:rPr>
              <a:t>a</a:t>
            </a:r>
            <a:r>
              <a:rPr lang="en-US" altLang="en-US" sz="2800" b="1" smtClean="0">
                <a:solidFill>
                  <a:srgbClr val="000000"/>
                </a:solidFill>
                <a:latin typeface="Times New Roman" pitchFamily="18" charset="0"/>
              </a:rPr>
              <a:t>                  </a:t>
            </a:r>
            <a:r>
              <a:rPr lang="en-US" altLang="en-US" sz="2800" b="1" smtClean="0">
                <a:solidFill>
                  <a:srgbClr val="FF0000"/>
                </a:solidFill>
                <a:latin typeface="Times New Roman" pitchFamily="18" charset="0"/>
              </a:rPr>
              <a:t>X</a:t>
            </a:r>
            <a:r>
              <a:rPr lang="en-US" altLang="en-US" sz="2800" b="1" baseline="30000" smtClean="0">
                <a:solidFill>
                  <a:srgbClr val="FF0000"/>
                </a:solidFill>
                <a:latin typeface="Times New Roman" pitchFamily="18" charset="0"/>
              </a:rPr>
              <a:t>A</a:t>
            </a:r>
            <a:r>
              <a:rPr lang="en-US" altLang="en-US" sz="2800" b="1" smtClean="0">
                <a:solidFill>
                  <a:srgbClr val="FF0000"/>
                </a:solidFill>
                <a:latin typeface="Times New Roman" pitchFamily="18" charset="0"/>
              </a:rPr>
              <a:t>Y</a:t>
            </a:r>
          </a:p>
          <a:p>
            <a:pPr fontAlgn="base">
              <a:spcBef>
                <a:spcPct val="0"/>
              </a:spcBef>
              <a:spcAft>
                <a:spcPct val="0"/>
              </a:spcAft>
            </a:pPr>
            <a:endParaRPr lang="en-US" altLang="en-US" sz="2800" smtClean="0">
              <a:solidFill>
                <a:srgbClr val="000000"/>
              </a:solidFill>
            </a:endParaRPr>
          </a:p>
        </p:txBody>
      </p:sp>
      <p:sp>
        <p:nvSpPr>
          <p:cNvPr id="10" name="TextBox 9"/>
          <p:cNvSpPr txBox="1">
            <a:spLocks noChangeArrowheads="1"/>
          </p:cNvSpPr>
          <p:nvPr/>
        </p:nvSpPr>
        <p:spPr bwMode="auto">
          <a:xfrm>
            <a:off x="6197602" y="4419626"/>
            <a:ext cx="476476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SimSun" pitchFamily="2" charset="-122"/>
              </a:defRPr>
            </a:lvl1pPr>
            <a:lvl2pPr marL="742950" indent="-285750">
              <a:defRPr>
                <a:solidFill>
                  <a:schemeClr val="tx1"/>
                </a:solidFill>
                <a:latin typeface="Arial" charset="0"/>
                <a:ea typeface="SimSun" pitchFamily="2" charset="-122"/>
              </a:defRPr>
            </a:lvl2pPr>
            <a:lvl3pPr marL="1143000" indent="-228600">
              <a:defRPr>
                <a:solidFill>
                  <a:schemeClr val="tx1"/>
                </a:solidFill>
                <a:latin typeface="Arial" charset="0"/>
                <a:ea typeface="SimSun" pitchFamily="2" charset="-122"/>
              </a:defRPr>
            </a:lvl3pPr>
            <a:lvl4pPr marL="1600200" indent="-228600">
              <a:defRPr>
                <a:solidFill>
                  <a:schemeClr val="tx1"/>
                </a:solidFill>
                <a:latin typeface="Arial" charset="0"/>
                <a:ea typeface="SimSun" pitchFamily="2" charset="-122"/>
              </a:defRPr>
            </a:lvl4pPr>
            <a:lvl5pPr marL="2057400" indent="-228600">
              <a:defRPr>
                <a:solidFill>
                  <a:schemeClr val="tx1"/>
                </a:solidFill>
                <a:latin typeface="Arial" charset="0"/>
                <a:ea typeface="SimSun" pitchFamily="2" charset="-122"/>
              </a:defRPr>
            </a:lvl5pPr>
            <a:lvl6pPr marL="2514600" indent="-228600" eaLnBrk="0" fontAlgn="base" hangingPunct="0">
              <a:spcBef>
                <a:spcPct val="0"/>
              </a:spcBef>
              <a:spcAft>
                <a:spcPct val="0"/>
              </a:spcAft>
              <a:defRPr>
                <a:solidFill>
                  <a:schemeClr val="tx1"/>
                </a:solidFill>
                <a:latin typeface="Arial" charset="0"/>
                <a:ea typeface="SimSun" pitchFamily="2" charset="-122"/>
              </a:defRPr>
            </a:lvl6pPr>
            <a:lvl7pPr marL="2971800" indent="-228600" eaLnBrk="0" fontAlgn="base" hangingPunct="0">
              <a:spcBef>
                <a:spcPct val="0"/>
              </a:spcBef>
              <a:spcAft>
                <a:spcPct val="0"/>
              </a:spcAft>
              <a:defRPr>
                <a:solidFill>
                  <a:schemeClr val="tx1"/>
                </a:solidFill>
                <a:latin typeface="Arial" charset="0"/>
                <a:ea typeface="SimSun" pitchFamily="2" charset="-122"/>
              </a:defRPr>
            </a:lvl7pPr>
            <a:lvl8pPr marL="3429000" indent="-228600" eaLnBrk="0" fontAlgn="base" hangingPunct="0">
              <a:spcBef>
                <a:spcPct val="0"/>
              </a:spcBef>
              <a:spcAft>
                <a:spcPct val="0"/>
              </a:spcAft>
              <a:defRPr>
                <a:solidFill>
                  <a:schemeClr val="tx1"/>
                </a:solidFill>
                <a:latin typeface="Arial" charset="0"/>
                <a:ea typeface="SimSun" pitchFamily="2" charset="-122"/>
              </a:defRPr>
            </a:lvl8pPr>
            <a:lvl9pPr marL="3886200" indent="-228600" eaLnBrk="0" fontAlgn="base" hangingPunct="0">
              <a:spcBef>
                <a:spcPct val="0"/>
              </a:spcBef>
              <a:spcAft>
                <a:spcPct val="0"/>
              </a:spcAft>
              <a:defRPr>
                <a:solidFill>
                  <a:schemeClr val="tx1"/>
                </a:solidFill>
                <a:latin typeface="Arial" charset="0"/>
                <a:ea typeface="SimSun" pitchFamily="2" charset="-122"/>
              </a:defRPr>
            </a:lvl9pPr>
          </a:lstStyle>
          <a:p>
            <a:pPr fontAlgn="base">
              <a:spcBef>
                <a:spcPct val="0"/>
              </a:spcBef>
              <a:spcAft>
                <a:spcPct val="0"/>
              </a:spcAft>
            </a:pPr>
            <a:r>
              <a:rPr lang="en-US" altLang="en-US" sz="2800" b="1" smtClean="0">
                <a:solidFill>
                  <a:srgbClr val="000000"/>
                </a:solidFill>
                <a:latin typeface="Times New Roman" pitchFamily="18" charset="0"/>
              </a:rPr>
              <a:t>G</a:t>
            </a:r>
            <a:r>
              <a:rPr lang="en-US" altLang="en-US" sz="2800" b="1" baseline="-25000" smtClean="0">
                <a:solidFill>
                  <a:srgbClr val="000000"/>
                </a:solidFill>
                <a:latin typeface="Times New Roman" pitchFamily="18" charset="0"/>
              </a:rPr>
              <a:t>F1</a:t>
            </a:r>
            <a:r>
              <a:rPr lang="en-US" altLang="en-US" sz="2800" b="1" smtClean="0">
                <a:solidFill>
                  <a:srgbClr val="000000"/>
                </a:solidFill>
                <a:latin typeface="Times New Roman" pitchFamily="18" charset="0"/>
              </a:rPr>
              <a:t> : (X</a:t>
            </a:r>
            <a:r>
              <a:rPr lang="en-US" altLang="en-US" sz="2800" b="1" baseline="30000" smtClean="0">
                <a:solidFill>
                  <a:srgbClr val="000000"/>
                </a:solidFill>
                <a:latin typeface="Times New Roman" pitchFamily="18" charset="0"/>
              </a:rPr>
              <a:t>A</a:t>
            </a:r>
            <a:r>
              <a:rPr lang="en-US" altLang="en-US" sz="2800" b="1" smtClean="0">
                <a:solidFill>
                  <a:srgbClr val="000000"/>
                </a:solidFill>
                <a:latin typeface="Times New Roman" pitchFamily="18" charset="0"/>
              </a:rPr>
              <a:t> ,   X</a:t>
            </a:r>
            <a:r>
              <a:rPr lang="en-US" altLang="en-US" sz="2800" b="1" baseline="30000" smtClean="0">
                <a:solidFill>
                  <a:srgbClr val="000000"/>
                </a:solidFill>
                <a:latin typeface="Times New Roman" pitchFamily="18" charset="0"/>
              </a:rPr>
              <a:t>a </a:t>
            </a:r>
            <a:r>
              <a:rPr lang="en-US" altLang="en-US" sz="2800" b="1" smtClean="0">
                <a:solidFill>
                  <a:srgbClr val="000000"/>
                </a:solidFill>
                <a:latin typeface="Times New Roman" pitchFamily="18" charset="0"/>
              </a:rPr>
              <a:t>)</a:t>
            </a:r>
            <a:r>
              <a:rPr lang="en-US" altLang="en-US" sz="2800" b="1" baseline="30000" smtClean="0">
                <a:solidFill>
                  <a:srgbClr val="000000"/>
                </a:solidFill>
                <a:latin typeface="Times New Roman" pitchFamily="18" charset="0"/>
              </a:rPr>
              <a:t>           </a:t>
            </a:r>
            <a:r>
              <a:rPr lang="en-US" altLang="en-US" sz="2800" b="1" smtClean="0">
                <a:solidFill>
                  <a:srgbClr val="000000"/>
                </a:solidFill>
                <a:latin typeface="Times New Roman" pitchFamily="18" charset="0"/>
              </a:rPr>
              <a:t>(X</a:t>
            </a:r>
            <a:r>
              <a:rPr lang="en-US" altLang="en-US" sz="2800" b="1" baseline="30000" smtClean="0">
                <a:solidFill>
                  <a:srgbClr val="000000"/>
                </a:solidFill>
                <a:latin typeface="Times New Roman" pitchFamily="18" charset="0"/>
              </a:rPr>
              <a:t>A</a:t>
            </a:r>
            <a:r>
              <a:rPr lang="en-US" altLang="en-US" sz="2800" b="1" smtClean="0">
                <a:solidFill>
                  <a:srgbClr val="000000"/>
                </a:solidFill>
                <a:latin typeface="Times New Roman" pitchFamily="18" charset="0"/>
              </a:rPr>
              <a:t>   ,   Y)</a:t>
            </a:r>
          </a:p>
          <a:p>
            <a:pPr fontAlgn="base">
              <a:spcBef>
                <a:spcPct val="0"/>
              </a:spcBef>
              <a:spcAft>
                <a:spcPct val="0"/>
              </a:spcAft>
            </a:pPr>
            <a:endParaRPr lang="en-US" altLang="en-US" sz="2800" smtClean="0">
              <a:solidFill>
                <a:srgbClr val="000000"/>
              </a:solidFill>
            </a:endParaRPr>
          </a:p>
        </p:txBody>
      </p:sp>
      <p:grpSp>
        <p:nvGrpSpPr>
          <p:cNvPr id="17" name="Group 16"/>
          <p:cNvGrpSpPr/>
          <p:nvPr/>
        </p:nvGrpSpPr>
        <p:grpSpPr>
          <a:xfrm>
            <a:off x="701864" y="748506"/>
            <a:ext cx="7410105" cy="1600438"/>
            <a:chOff x="701847" y="748506"/>
            <a:chExt cx="7410105" cy="1600438"/>
          </a:xfrm>
        </p:grpSpPr>
        <p:sp>
          <p:nvSpPr>
            <p:cNvPr id="19470" name="Text Box 35"/>
            <p:cNvSpPr txBox="1">
              <a:spLocks noChangeArrowheads="1"/>
            </p:cNvSpPr>
            <p:nvPr/>
          </p:nvSpPr>
          <p:spPr bwMode="auto">
            <a:xfrm>
              <a:off x="701847" y="748506"/>
              <a:ext cx="7200459"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SimSun" pitchFamily="2" charset="-122"/>
                </a:defRPr>
              </a:lvl1pPr>
              <a:lvl2pPr marL="742950" indent="-285750">
                <a:defRPr>
                  <a:solidFill>
                    <a:schemeClr val="tx1"/>
                  </a:solidFill>
                  <a:latin typeface="Arial" charset="0"/>
                  <a:ea typeface="SimSun" pitchFamily="2" charset="-122"/>
                </a:defRPr>
              </a:lvl2pPr>
              <a:lvl3pPr marL="1143000" indent="-228600">
                <a:defRPr>
                  <a:solidFill>
                    <a:schemeClr val="tx1"/>
                  </a:solidFill>
                  <a:latin typeface="Arial" charset="0"/>
                  <a:ea typeface="SimSun" pitchFamily="2" charset="-122"/>
                </a:defRPr>
              </a:lvl3pPr>
              <a:lvl4pPr marL="1600200" indent="-228600">
                <a:defRPr>
                  <a:solidFill>
                    <a:schemeClr val="tx1"/>
                  </a:solidFill>
                  <a:latin typeface="Arial" charset="0"/>
                  <a:ea typeface="SimSun" pitchFamily="2" charset="-122"/>
                </a:defRPr>
              </a:lvl4pPr>
              <a:lvl5pPr marL="2057400" indent="-228600">
                <a:defRPr>
                  <a:solidFill>
                    <a:schemeClr val="tx1"/>
                  </a:solidFill>
                  <a:latin typeface="Arial" charset="0"/>
                  <a:ea typeface="SimSun" pitchFamily="2" charset="-122"/>
                </a:defRPr>
              </a:lvl5pPr>
              <a:lvl6pPr marL="2514600" indent="-228600" eaLnBrk="0" fontAlgn="base" hangingPunct="0">
                <a:spcBef>
                  <a:spcPct val="0"/>
                </a:spcBef>
                <a:spcAft>
                  <a:spcPct val="0"/>
                </a:spcAft>
                <a:defRPr>
                  <a:solidFill>
                    <a:schemeClr val="tx1"/>
                  </a:solidFill>
                  <a:latin typeface="Arial" charset="0"/>
                  <a:ea typeface="SimSun" pitchFamily="2" charset="-122"/>
                </a:defRPr>
              </a:lvl6pPr>
              <a:lvl7pPr marL="2971800" indent="-228600" eaLnBrk="0" fontAlgn="base" hangingPunct="0">
                <a:spcBef>
                  <a:spcPct val="0"/>
                </a:spcBef>
                <a:spcAft>
                  <a:spcPct val="0"/>
                </a:spcAft>
                <a:defRPr>
                  <a:solidFill>
                    <a:schemeClr val="tx1"/>
                  </a:solidFill>
                  <a:latin typeface="Arial" charset="0"/>
                  <a:ea typeface="SimSun" pitchFamily="2" charset="-122"/>
                </a:defRPr>
              </a:lvl7pPr>
              <a:lvl8pPr marL="3429000" indent="-228600" eaLnBrk="0" fontAlgn="base" hangingPunct="0">
                <a:spcBef>
                  <a:spcPct val="0"/>
                </a:spcBef>
                <a:spcAft>
                  <a:spcPct val="0"/>
                </a:spcAft>
                <a:defRPr>
                  <a:solidFill>
                    <a:schemeClr val="tx1"/>
                  </a:solidFill>
                  <a:latin typeface="Arial" charset="0"/>
                  <a:ea typeface="SimSun" pitchFamily="2" charset="-122"/>
                </a:defRPr>
              </a:lvl8pPr>
              <a:lvl9pPr marL="3886200" indent="-228600" eaLnBrk="0" fontAlgn="base" hangingPunct="0">
                <a:spcBef>
                  <a:spcPct val="0"/>
                </a:spcBef>
                <a:spcAft>
                  <a:spcPct val="0"/>
                </a:spcAft>
                <a:defRPr>
                  <a:solidFill>
                    <a:schemeClr val="tx1"/>
                  </a:solidFill>
                  <a:latin typeface="Arial" charset="0"/>
                  <a:ea typeface="SimSun" pitchFamily="2" charset="-122"/>
                </a:defRPr>
              </a:lvl9pPr>
            </a:lstStyle>
            <a:p>
              <a:pPr fontAlgn="base">
                <a:spcBef>
                  <a:spcPct val="50000"/>
                </a:spcBef>
                <a:spcAft>
                  <a:spcPct val="0"/>
                </a:spcAft>
              </a:pPr>
              <a:r>
                <a:rPr lang="en-US" sz="2400" b="1" smtClean="0">
                  <a:solidFill>
                    <a:srgbClr val="0000CC"/>
                  </a:solidFill>
                  <a:latin typeface="Times New Roman" pitchFamily="18" charset="0"/>
                </a:rPr>
                <a:t>   </a:t>
              </a:r>
              <a:r>
                <a:rPr lang="en-US" sz="2800" b="1" smtClean="0">
                  <a:solidFill>
                    <a:srgbClr val="0000CC"/>
                  </a:solidFill>
                  <a:latin typeface="Times New Roman" pitchFamily="18" charset="0"/>
                </a:rPr>
                <a:t>- Qui ước gen:</a:t>
              </a:r>
              <a:br>
                <a:rPr lang="en-US" sz="2800" b="1" smtClean="0">
                  <a:solidFill>
                    <a:srgbClr val="0000CC"/>
                  </a:solidFill>
                  <a:latin typeface="Times New Roman" pitchFamily="18" charset="0"/>
                </a:rPr>
              </a:br>
              <a:r>
                <a:rPr lang="en-US" sz="2800" b="1" smtClean="0">
                  <a:solidFill>
                    <a:srgbClr val="0000CC"/>
                  </a:solidFill>
                  <a:latin typeface="Times New Roman" pitchFamily="18" charset="0"/>
                </a:rPr>
                <a:t> Giả sử : gen A: mắt đỏ.</a:t>
              </a:r>
            </a:p>
            <a:p>
              <a:pPr fontAlgn="base">
                <a:spcBef>
                  <a:spcPct val="50000"/>
                </a:spcBef>
                <a:spcAft>
                  <a:spcPct val="0"/>
                </a:spcAft>
              </a:pPr>
              <a:r>
                <a:rPr lang="en-US" sz="2800" b="1" smtClean="0">
                  <a:solidFill>
                    <a:srgbClr val="0000CC"/>
                  </a:solidFill>
                  <a:latin typeface="Times New Roman" pitchFamily="18" charset="0"/>
                </a:rPr>
                <a:t>              gen a: mắt trắng</a:t>
              </a:r>
            </a:p>
          </p:txBody>
        </p:sp>
        <p:sp>
          <p:nvSpPr>
            <p:cNvPr id="19471" name="AutoShape 36"/>
            <p:cNvSpPr>
              <a:spLocks/>
            </p:cNvSpPr>
            <p:nvPr/>
          </p:nvSpPr>
          <p:spPr bwMode="auto">
            <a:xfrm>
              <a:off x="4789781" y="1209675"/>
              <a:ext cx="257159" cy="990600"/>
            </a:xfrm>
            <a:prstGeom prst="rightBrace">
              <a:avLst>
                <a:gd name="adj1" fmla="val 54167"/>
                <a:gd name="adj2" fmla="val 50000"/>
              </a:avLst>
            </a:pr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vi-VN" b="1" smtClean="0">
                <a:ln w="76200">
                  <a:solidFill>
                    <a:sysClr val="windowText" lastClr="000000"/>
                  </a:solidFill>
                </a:ln>
                <a:solidFill>
                  <a:srgbClr val="0000CC"/>
                </a:solidFill>
                <a:ea typeface="SimSun" pitchFamily="2" charset="-122"/>
              </a:endParaRPr>
            </a:p>
          </p:txBody>
        </p:sp>
        <p:sp>
          <p:nvSpPr>
            <p:cNvPr id="19472" name="Text Box 37"/>
            <p:cNvSpPr txBox="1">
              <a:spLocks noChangeArrowheads="1"/>
            </p:cNvSpPr>
            <p:nvPr/>
          </p:nvSpPr>
          <p:spPr bwMode="auto">
            <a:xfrm>
              <a:off x="5283200" y="1443365"/>
              <a:ext cx="28287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SimSun" pitchFamily="2" charset="-122"/>
                </a:defRPr>
              </a:lvl1pPr>
              <a:lvl2pPr marL="742950" indent="-285750">
                <a:defRPr>
                  <a:solidFill>
                    <a:schemeClr val="tx1"/>
                  </a:solidFill>
                  <a:latin typeface="Arial" charset="0"/>
                  <a:ea typeface="SimSun" pitchFamily="2" charset="-122"/>
                </a:defRPr>
              </a:lvl2pPr>
              <a:lvl3pPr marL="1143000" indent="-228600">
                <a:defRPr>
                  <a:solidFill>
                    <a:schemeClr val="tx1"/>
                  </a:solidFill>
                  <a:latin typeface="Arial" charset="0"/>
                  <a:ea typeface="SimSun" pitchFamily="2" charset="-122"/>
                </a:defRPr>
              </a:lvl3pPr>
              <a:lvl4pPr marL="1600200" indent="-228600">
                <a:defRPr>
                  <a:solidFill>
                    <a:schemeClr val="tx1"/>
                  </a:solidFill>
                  <a:latin typeface="Arial" charset="0"/>
                  <a:ea typeface="SimSun" pitchFamily="2" charset="-122"/>
                </a:defRPr>
              </a:lvl4pPr>
              <a:lvl5pPr marL="2057400" indent="-228600">
                <a:defRPr>
                  <a:solidFill>
                    <a:schemeClr val="tx1"/>
                  </a:solidFill>
                  <a:latin typeface="Arial" charset="0"/>
                  <a:ea typeface="SimSun" pitchFamily="2" charset="-122"/>
                </a:defRPr>
              </a:lvl5pPr>
              <a:lvl6pPr marL="2514600" indent="-228600" eaLnBrk="0" fontAlgn="base" hangingPunct="0">
                <a:spcBef>
                  <a:spcPct val="0"/>
                </a:spcBef>
                <a:spcAft>
                  <a:spcPct val="0"/>
                </a:spcAft>
                <a:defRPr>
                  <a:solidFill>
                    <a:schemeClr val="tx1"/>
                  </a:solidFill>
                  <a:latin typeface="Arial" charset="0"/>
                  <a:ea typeface="SimSun" pitchFamily="2" charset="-122"/>
                </a:defRPr>
              </a:lvl6pPr>
              <a:lvl7pPr marL="2971800" indent="-228600" eaLnBrk="0" fontAlgn="base" hangingPunct="0">
                <a:spcBef>
                  <a:spcPct val="0"/>
                </a:spcBef>
                <a:spcAft>
                  <a:spcPct val="0"/>
                </a:spcAft>
                <a:defRPr>
                  <a:solidFill>
                    <a:schemeClr val="tx1"/>
                  </a:solidFill>
                  <a:latin typeface="Arial" charset="0"/>
                  <a:ea typeface="SimSun" pitchFamily="2" charset="-122"/>
                </a:defRPr>
              </a:lvl7pPr>
              <a:lvl8pPr marL="3429000" indent="-228600" eaLnBrk="0" fontAlgn="base" hangingPunct="0">
                <a:spcBef>
                  <a:spcPct val="0"/>
                </a:spcBef>
                <a:spcAft>
                  <a:spcPct val="0"/>
                </a:spcAft>
                <a:defRPr>
                  <a:solidFill>
                    <a:schemeClr val="tx1"/>
                  </a:solidFill>
                  <a:latin typeface="Arial" charset="0"/>
                  <a:ea typeface="SimSun" pitchFamily="2" charset="-122"/>
                </a:defRPr>
              </a:lvl8pPr>
              <a:lvl9pPr marL="3886200" indent="-228600" eaLnBrk="0" fontAlgn="base" hangingPunct="0">
                <a:spcBef>
                  <a:spcPct val="0"/>
                </a:spcBef>
                <a:spcAft>
                  <a:spcPct val="0"/>
                </a:spcAft>
                <a:defRPr>
                  <a:solidFill>
                    <a:schemeClr val="tx1"/>
                  </a:solidFill>
                  <a:latin typeface="Arial" charset="0"/>
                  <a:ea typeface="SimSun" pitchFamily="2" charset="-122"/>
                </a:defRPr>
              </a:lvl9pPr>
            </a:lstStyle>
            <a:p>
              <a:pPr fontAlgn="base">
                <a:spcBef>
                  <a:spcPct val="50000"/>
                </a:spcBef>
                <a:spcAft>
                  <a:spcPct val="0"/>
                </a:spcAft>
              </a:pPr>
              <a:r>
                <a:rPr lang="en-US" sz="2800" b="1" smtClean="0">
                  <a:solidFill>
                    <a:srgbClr val="0000CC"/>
                  </a:solidFill>
                  <a:latin typeface="Times New Roman" pitchFamily="18" charset="0"/>
                </a:rPr>
                <a:t>Nằm trên NST X</a:t>
              </a:r>
            </a:p>
          </p:txBody>
        </p:sp>
      </p:grpSp>
      <p:cxnSp>
        <p:nvCxnSpPr>
          <p:cNvPr id="19" name="Straight Arrow Connector 18"/>
          <p:cNvCxnSpPr/>
          <p:nvPr/>
        </p:nvCxnSpPr>
        <p:spPr>
          <a:xfrm flipH="1">
            <a:off x="7902308" y="2934518"/>
            <a:ext cx="1688885" cy="851697"/>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7902321" y="4263234"/>
            <a:ext cx="1343295" cy="1726086"/>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20" name="Text Box 9"/>
          <p:cNvSpPr txBox="1">
            <a:spLocks noChangeArrowheads="1"/>
          </p:cNvSpPr>
          <p:nvPr/>
        </p:nvSpPr>
        <p:spPr bwMode="auto">
          <a:xfrm>
            <a:off x="-35983" y="753549"/>
            <a:ext cx="838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SimSun" pitchFamily="2" charset="-122"/>
              </a:defRPr>
            </a:lvl1pPr>
            <a:lvl2pPr marL="742950" indent="-285750">
              <a:defRPr>
                <a:solidFill>
                  <a:schemeClr val="tx1"/>
                </a:solidFill>
                <a:latin typeface="Arial" charset="0"/>
                <a:ea typeface="SimSun" pitchFamily="2" charset="-122"/>
              </a:defRPr>
            </a:lvl2pPr>
            <a:lvl3pPr marL="1143000" indent="-228600">
              <a:defRPr>
                <a:solidFill>
                  <a:schemeClr val="tx1"/>
                </a:solidFill>
                <a:latin typeface="Arial" charset="0"/>
                <a:ea typeface="SimSun" pitchFamily="2" charset="-122"/>
              </a:defRPr>
            </a:lvl3pPr>
            <a:lvl4pPr marL="1600200" indent="-228600">
              <a:defRPr>
                <a:solidFill>
                  <a:schemeClr val="tx1"/>
                </a:solidFill>
                <a:latin typeface="Arial" charset="0"/>
                <a:ea typeface="SimSun" pitchFamily="2" charset="-122"/>
              </a:defRPr>
            </a:lvl4pPr>
            <a:lvl5pPr marL="2057400" indent="-228600">
              <a:defRPr>
                <a:solidFill>
                  <a:schemeClr val="tx1"/>
                </a:solidFill>
                <a:latin typeface="Arial" charset="0"/>
                <a:ea typeface="SimSun" pitchFamily="2" charset="-122"/>
              </a:defRPr>
            </a:lvl5pPr>
            <a:lvl6pPr marL="2514600" indent="-228600" eaLnBrk="0" fontAlgn="base" hangingPunct="0">
              <a:spcBef>
                <a:spcPct val="0"/>
              </a:spcBef>
              <a:spcAft>
                <a:spcPct val="0"/>
              </a:spcAft>
              <a:defRPr>
                <a:solidFill>
                  <a:schemeClr val="tx1"/>
                </a:solidFill>
                <a:latin typeface="Arial" charset="0"/>
                <a:ea typeface="SimSun" pitchFamily="2" charset="-122"/>
              </a:defRPr>
            </a:lvl6pPr>
            <a:lvl7pPr marL="2971800" indent="-228600" eaLnBrk="0" fontAlgn="base" hangingPunct="0">
              <a:spcBef>
                <a:spcPct val="0"/>
              </a:spcBef>
              <a:spcAft>
                <a:spcPct val="0"/>
              </a:spcAft>
              <a:defRPr>
                <a:solidFill>
                  <a:schemeClr val="tx1"/>
                </a:solidFill>
                <a:latin typeface="Arial" charset="0"/>
                <a:ea typeface="SimSun" pitchFamily="2" charset="-122"/>
              </a:defRPr>
            </a:lvl7pPr>
            <a:lvl8pPr marL="3429000" indent="-228600" eaLnBrk="0" fontAlgn="base" hangingPunct="0">
              <a:spcBef>
                <a:spcPct val="0"/>
              </a:spcBef>
              <a:spcAft>
                <a:spcPct val="0"/>
              </a:spcAft>
              <a:defRPr>
                <a:solidFill>
                  <a:schemeClr val="tx1"/>
                </a:solidFill>
                <a:latin typeface="Arial" charset="0"/>
                <a:ea typeface="SimSun" pitchFamily="2" charset="-122"/>
              </a:defRPr>
            </a:lvl8pPr>
            <a:lvl9pPr marL="3886200" indent="-228600" eaLnBrk="0" fontAlgn="base" hangingPunct="0">
              <a:spcBef>
                <a:spcPct val="0"/>
              </a:spcBef>
              <a:spcAft>
                <a:spcPct val="0"/>
              </a:spcAft>
              <a:defRPr>
                <a:solidFill>
                  <a:schemeClr val="tx1"/>
                </a:solidFill>
                <a:latin typeface="Arial" charset="0"/>
                <a:ea typeface="SimSun" pitchFamily="2" charset="-122"/>
              </a:defRPr>
            </a:lvl9pPr>
          </a:lstStyle>
          <a:p>
            <a:pPr eaLnBrk="1" hangingPunct="1">
              <a:spcBef>
                <a:spcPct val="50000"/>
              </a:spcBef>
            </a:pPr>
            <a:r>
              <a:rPr lang="en-US" altLang="vi-VN" sz="6000" b="1">
                <a:solidFill>
                  <a:srgbClr val="FF0000"/>
                </a:solidFill>
                <a:latin typeface="Calibri" pitchFamily="34" charset="0"/>
                <a:sym typeface="Wingdings" pitchFamily="2" charset="2"/>
              </a:rPr>
              <a:t></a:t>
            </a:r>
          </a:p>
        </p:txBody>
      </p:sp>
    </p:spTree>
    <p:extLst>
      <p:ext uri="{BB962C8B-B14F-4D97-AF65-F5344CB8AC3E}">
        <p14:creationId xmlns:p14="http://schemas.microsoft.com/office/powerpoint/2010/main" val="328884391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heckerboard(across)">
                                      <p:cBhvr>
                                        <p:cTn id="13" dur="500"/>
                                        <p:tgtEl>
                                          <p:spTgt spid="3">
                                            <p:txEl>
                                              <p:pRg st="2" end="2"/>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heckerboard(across)">
                                      <p:cBhvr>
                                        <p:cTn id="16" dur="500"/>
                                        <p:tgtEl>
                                          <p:spTgt spid="3">
                                            <p:txEl>
                                              <p:pRg st="3" end="3"/>
                                            </p:txEl>
                                          </p:spTgt>
                                        </p:tgtEl>
                                      </p:cBhvr>
                                    </p:animEffect>
                                  </p:childTnLst>
                                </p:cTn>
                              </p:par>
                              <p:par>
                                <p:cTn id="17" presetID="5" presetClass="entr" presetSubtype="1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checkerboard(across)">
                                      <p:cBhvr>
                                        <p:cTn id="19" dur="500"/>
                                        <p:tgtEl>
                                          <p:spTgt spid="3">
                                            <p:txEl>
                                              <p:pRg st="4" end="4"/>
                                            </p:txEl>
                                          </p:spTgt>
                                        </p:tgtEl>
                                      </p:cBhvr>
                                    </p:animEffect>
                                  </p:childTnLst>
                                </p:cTn>
                              </p:par>
                              <p:par>
                                <p:cTn id="20" presetID="5" presetClass="entr" presetSubtype="1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heckerboard(across)">
                                      <p:cBhvr>
                                        <p:cTn id="22" dur="500"/>
                                        <p:tgtEl>
                                          <p:spTgt spid="3">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linds(horizontal)">
                                      <p:cBhvr>
                                        <p:cTn id="42" dur="500"/>
                                        <p:tgtEl>
                                          <p:spTgt spid="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checkerboard(across)">
                                      <p:cBhvr>
                                        <p:cTn id="47" dur="500"/>
                                        <p:tgtEl>
                                          <p:spTgt spid="1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barn(inVertical)">
                                      <p:cBhvr>
                                        <p:cTn id="52" dur="500"/>
                                        <p:tgtEl>
                                          <p:spTgt spid="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heel(1)">
                                      <p:cBhvr>
                                        <p:cTn id="57" dur="20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heel(1)">
                                      <p:cBhvr>
                                        <p:cTn id="62" dur="20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500" fill="hold"/>
                                        <p:tgtEl>
                                          <p:spTgt spid="19"/>
                                        </p:tgtEl>
                                        <p:attrNameLst>
                                          <p:attrName>ppt_x</p:attrName>
                                        </p:attrNameLst>
                                      </p:cBhvr>
                                      <p:tavLst>
                                        <p:tav tm="0">
                                          <p:val>
                                            <p:strVal val="#ppt_x"/>
                                          </p:val>
                                        </p:tav>
                                        <p:tav tm="100000">
                                          <p:val>
                                            <p:strVal val="#ppt_x"/>
                                          </p:val>
                                        </p:tav>
                                      </p:tavLst>
                                    </p:anim>
                                    <p:anim calcmode="lin" valueType="num">
                                      <p:cBhvr additive="base">
                                        <p:cTn id="6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500" fill="hold"/>
                                        <p:tgtEl>
                                          <p:spTgt spid="21"/>
                                        </p:tgtEl>
                                        <p:attrNameLst>
                                          <p:attrName>ppt_x</p:attrName>
                                        </p:attrNameLst>
                                      </p:cBhvr>
                                      <p:tavLst>
                                        <p:tav tm="0">
                                          <p:val>
                                            <p:strVal val="#ppt_x"/>
                                          </p:val>
                                        </p:tav>
                                        <p:tav tm="100000">
                                          <p:val>
                                            <p:strVal val="#ppt_x"/>
                                          </p:val>
                                        </p:tav>
                                      </p:tavLst>
                                    </p:anim>
                                    <p:anim calcmode="lin" valueType="num">
                                      <p:cBhvr additive="base">
                                        <p:cTn id="7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4098"/>
                                        </p:tgtEl>
                                        <p:attrNameLst>
                                          <p:attrName>style.visibility</p:attrName>
                                        </p:attrNameLst>
                                      </p:cBhvr>
                                      <p:to>
                                        <p:strVal val="visible"/>
                                      </p:to>
                                    </p:set>
                                    <p:animEffect transition="in" filter="fade">
                                      <p:cBhvr>
                                        <p:cTn id="79" dur="500"/>
                                        <p:tgtEl>
                                          <p:spTgt spid="4098"/>
                                        </p:tgtEl>
                                      </p:cBhvr>
                                    </p:animEffect>
                                  </p:childTnLst>
                                </p:cTn>
                              </p:par>
                            </p:childTnLst>
                          </p:cTn>
                        </p:par>
                      </p:childTnLst>
                    </p:cTn>
                  </p:par>
                  <p:par>
                    <p:cTn id="80" fill="hold">
                      <p:stCondLst>
                        <p:cond delay="indefinite"/>
                      </p:stCondLst>
                      <p:childTnLst>
                        <p:par>
                          <p:cTn id="81" fill="hold">
                            <p:stCondLst>
                              <p:cond delay="0"/>
                            </p:stCondLst>
                            <p:childTnLst>
                              <p:par>
                                <p:cTn id="82" presetID="5" presetClass="entr" presetSubtype="10" fill="hold" grpId="0" nodeType="click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checkerboard(across)">
                                      <p:cBhvr>
                                        <p:cTn id="8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6" grpId="0"/>
      <p:bldP spid="7" grpId="0"/>
      <p:bldP spid="8" grpId="0"/>
      <p:bldP spid="9" grpId="0"/>
      <p:bldP spid="10"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3554" name="Slide Number Placeholder 5"/>
          <p:cNvSpPr>
            <a:spLocks noGrp="1"/>
          </p:cNvSpPr>
          <p:nvPr>
            <p:ph type="sldNum" sz="quarter" idx="12"/>
          </p:nvPr>
        </p:nvSpPr>
        <p:spPr>
          <a:noFill/>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fld id="{FC5C0445-44ED-4317-910F-C5992A4B65E0}" type="slidenum">
              <a:rPr lang="en-US" altLang="en-US" b="0">
                <a:solidFill>
                  <a:srgbClr val="000000"/>
                </a:solidFill>
              </a:rPr>
              <a:pPr/>
              <a:t>17</a:t>
            </a:fld>
            <a:endParaRPr lang="en-US" altLang="en-US" b="0">
              <a:solidFill>
                <a:srgbClr val="000000"/>
              </a:solidFill>
            </a:endParaRPr>
          </a:p>
        </p:txBody>
      </p:sp>
      <p:sp>
        <p:nvSpPr>
          <p:cNvPr id="86021" name="Text Box 5"/>
          <p:cNvSpPr txBox="1">
            <a:spLocks noChangeArrowheads="1"/>
          </p:cNvSpPr>
          <p:nvPr/>
        </p:nvSpPr>
        <p:spPr bwMode="auto">
          <a:xfrm>
            <a:off x="3704167" y="3752852"/>
            <a:ext cx="3111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fontAlgn="base">
              <a:spcBef>
                <a:spcPct val="50000"/>
              </a:spcBef>
              <a:spcAft>
                <a:spcPct val="0"/>
              </a:spcAft>
            </a:pPr>
            <a:r>
              <a:rPr lang="en-US" altLang="en-US" sz="2000" smtClean="0">
                <a:solidFill>
                  <a:srgbClr val="FF0000"/>
                </a:solidFill>
              </a:rPr>
              <a:t>mắt đỏ</a:t>
            </a:r>
            <a:endParaRPr lang="en-US" altLang="en-US" sz="2000" smtClean="0">
              <a:solidFill>
                <a:srgbClr val="0000CC"/>
              </a:solidFill>
            </a:endParaRPr>
          </a:p>
        </p:txBody>
      </p:sp>
      <p:sp>
        <p:nvSpPr>
          <p:cNvPr id="86022" name="Text Box 6"/>
          <p:cNvSpPr txBox="1">
            <a:spLocks noChangeArrowheads="1"/>
          </p:cNvSpPr>
          <p:nvPr/>
        </p:nvSpPr>
        <p:spPr bwMode="auto">
          <a:xfrm>
            <a:off x="609600" y="2033588"/>
            <a:ext cx="1320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fontAlgn="base">
              <a:spcBef>
                <a:spcPct val="50000"/>
              </a:spcBef>
              <a:spcAft>
                <a:spcPct val="0"/>
              </a:spcAft>
            </a:pPr>
            <a:r>
              <a:rPr lang="en-US" altLang="en-US" sz="2800" smtClean="0">
                <a:solidFill>
                  <a:srgbClr val="800000"/>
                </a:solidFill>
              </a:rPr>
              <a:t>G</a:t>
            </a:r>
            <a:r>
              <a:rPr lang="en-US" altLang="en-US" sz="2800" baseline="-25000" smtClean="0">
                <a:solidFill>
                  <a:srgbClr val="800000"/>
                </a:solidFill>
              </a:rPr>
              <a:t>p</a:t>
            </a:r>
            <a:r>
              <a:rPr lang="en-US" altLang="en-US" sz="2800" smtClean="0">
                <a:solidFill>
                  <a:srgbClr val="800000"/>
                </a:solidFill>
              </a:rPr>
              <a:t>  :</a:t>
            </a:r>
            <a:endParaRPr lang="en-US" altLang="en-US" sz="2800" baseline="-25000" smtClean="0">
              <a:solidFill>
                <a:srgbClr val="800000"/>
              </a:solidFill>
            </a:endParaRPr>
          </a:p>
        </p:txBody>
      </p:sp>
      <p:grpSp>
        <p:nvGrpSpPr>
          <p:cNvPr id="86023" name="Group 7"/>
          <p:cNvGrpSpPr>
            <a:grpSpLocks/>
          </p:cNvGrpSpPr>
          <p:nvPr/>
        </p:nvGrpSpPr>
        <p:grpSpPr bwMode="auto">
          <a:xfrm>
            <a:off x="3886190" y="1978038"/>
            <a:ext cx="543982" cy="638175"/>
            <a:chOff x="1704" y="1200"/>
            <a:chExt cx="257" cy="402"/>
          </a:xfrm>
        </p:grpSpPr>
        <p:sp>
          <p:nvSpPr>
            <p:cNvPr id="23694" name="Rectangle 8"/>
            <p:cNvSpPr>
              <a:spLocks noChangeArrowheads="1"/>
            </p:cNvSpPr>
            <p:nvPr/>
          </p:nvSpPr>
          <p:spPr bwMode="auto">
            <a:xfrm>
              <a:off x="1704" y="1272"/>
              <a:ext cx="172"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fontAlgn="base">
                <a:spcBef>
                  <a:spcPct val="0"/>
                </a:spcBef>
                <a:spcAft>
                  <a:spcPct val="0"/>
                </a:spcAft>
              </a:pPr>
              <a:r>
                <a:rPr lang="vi-VN" altLang="en-US" sz="3400" b="1" smtClean="0">
                  <a:solidFill>
                    <a:srgbClr val="660066"/>
                  </a:solidFill>
                </a:rPr>
                <a:t>X</a:t>
              </a:r>
              <a:endParaRPr lang="vi-VN" altLang="en-US" b="1" smtClean="0">
                <a:solidFill>
                  <a:srgbClr val="660066"/>
                </a:solidFill>
              </a:endParaRPr>
            </a:p>
          </p:txBody>
        </p:sp>
        <p:sp>
          <p:nvSpPr>
            <p:cNvPr id="23695" name="Rectangle 9"/>
            <p:cNvSpPr>
              <a:spLocks noChangeArrowheads="1"/>
            </p:cNvSpPr>
            <p:nvPr/>
          </p:nvSpPr>
          <p:spPr bwMode="auto">
            <a:xfrm>
              <a:off x="1900" y="1200"/>
              <a:ext cx="6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vi-VN" altLang="en-US" b="1" smtClean="0">
                  <a:solidFill>
                    <a:srgbClr val="660066"/>
                  </a:solidFill>
                </a:rPr>
                <a:t>a</a:t>
              </a:r>
            </a:p>
          </p:txBody>
        </p:sp>
      </p:grpSp>
      <p:grpSp>
        <p:nvGrpSpPr>
          <p:cNvPr id="86026" name="Group 10"/>
          <p:cNvGrpSpPr>
            <a:grpSpLocks/>
          </p:cNvGrpSpPr>
          <p:nvPr/>
        </p:nvGrpSpPr>
        <p:grpSpPr bwMode="auto">
          <a:xfrm>
            <a:off x="9042417" y="1978038"/>
            <a:ext cx="563035" cy="638175"/>
            <a:chOff x="1704" y="1200"/>
            <a:chExt cx="266" cy="402"/>
          </a:xfrm>
        </p:grpSpPr>
        <p:sp>
          <p:nvSpPr>
            <p:cNvPr id="23692" name="Rectangle 11"/>
            <p:cNvSpPr>
              <a:spLocks noChangeArrowheads="1"/>
            </p:cNvSpPr>
            <p:nvPr/>
          </p:nvSpPr>
          <p:spPr bwMode="auto">
            <a:xfrm>
              <a:off x="1704" y="1272"/>
              <a:ext cx="172"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fontAlgn="base">
                <a:spcBef>
                  <a:spcPct val="0"/>
                </a:spcBef>
                <a:spcAft>
                  <a:spcPct val="0"/>
                </a:spcAft>
              </a:pPr>
              <a:r>
                <a:rPr lang="vi-VN" altLang="en-US" sz="3400" b="1" smtClean="0">
                  <a:solidFill>
                    <a:srgbClr val="660066"/>
                  </a:solidFill>
                </a:rPr>
                <a:t>X</a:t>
              </a:r>
              <a:endParaRPr lang="vi-VN" altLang="en-US" b="1" smtClean="0">
                <a:solidFill>
                  <a:srgbClr val="660066"/>
                </a:solidFill>
              </a:endParaRPr>
            </a:p>
          </p:txBody>
        </p:sp>
        <p:sp>
          <p:nvSpPr>
            <p:cNvPr id="23693" name="Rectangle 12"/>
            <p:cNvSpPr>
              <a:spLocks noChangeArrowheads="1"/>
            </p:cNvSpPr>
            <p:nvPr/>
          </p:nvSpPr>
          <p:spPr bwMode="auto">
            <a:xfrm>
              <a:off x="1891" y="1200"/>
              <a:ext cx="79"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vi-VN" altLang="en-US" b="1" smtClean="0">
                  <a:solidFill>
                    <a:srgbClr val="660066"/>
                  </a:solidFill>
                </a:rPr>
                <a:t>A</a:t>
              </a:r>
            </a:p>
          </p:txBody>
        </p:sp>
      </p:grpSp>
      <p:sp>
        <p:nvSpPr>
          <p:cNvPr id="86029" name="Rectangle 13"/>
          <p:cNvSpPr>
            <a:spLocks noChangeArrowheads="1"/>
          </p:cNvSpPr>
          <p:nvPr/>
        </p:nvSpPr>
        <p:spPr bwMode="auto">
          <a:xfrm>
            <a:off x="10394878" y="2092326"/>
            <a:ext cx="29014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vi-VN" altLang="en-US" sz="3400" b="1" smtClean="0">
                <a:solidFill>
                  <a:srgbClr val="660066"/>
                </a:solidFill>
              </a:rPr>
              <a:t>Y</a:t>
            </a:r>
            <a:endParaRPr lang="vi-VN" altLang="en-US" b="1" smtClean="0">
              <a:solidFill>
                <a:srgbClr val="660066"/>
              </a:solidFill>
            </a:endParaRPr>
          </a:p>
        </p:txBody>
      </p:sp>
      <p:sp>
        <p:nvSpPr>
          <p:cNvPr id="86030" name="Text Box 14"/>
          <p:cNvSpPr txBox="1">
            <a:spLocks noChangeArrowheads="1"/>
          </p:cNvSpPr>
          <p:nvPr/>
        </p:nvSpPr>
        <p:spPr bwMode="auto">
          <a:xfrm>
            <a:off x="609600" y="3205163"/>
            <a:ext cx="1320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fontAlgn="base">
              <a:spcBef>
                <a:spcPct val="50000"/>
              </a:spcBef>
              <a:spcAft>
                <a:spcPct val="0"/>
              </a:spcAft>
            </a:pPr>
            <a:r>
              <a:rPr lang="en-US" altLang="en-US" sz="2800" smtClean="0">
                <a:solidFill>
                  <a:srgbClr val="800000"/>
                </a:solidFill>
              </a:rPr>
              <a:t>F</a:t>
            </a:r>
            <a:r>
              <a:rPr lang="en-US" altLang="en-US" sz="2800" baseline="-25000" smtClean="0">
                <a:solidFill>
                  <a:srgbClr val="800000"/>
                </a:solidFill>
              </a:rPr>
              <a:t>1</a:t>
            </a:r>
            <a:r>
              <a:rPr lang="en-US" altLang="en-US" sz="2800" smtClean="0">
                <a:solidFill>
                  <a:srgbClr val="800000"/>
                </a:solidFill>
              </a:rPr>
              <a:t>  :</a:t>
            </a:r>
            <a:endParaRPr lang="en-US" altLang="en-US" sz="2800" baseline="-25000" smtClean="0">
              <a:solidFill>
                <a:srgbClr val="800000"/>
              </a:solidFill>
            </a:endParaRPr>
          </a:p>
        </p:txBody>
      </p:sp>
      <p:sp>
        <p:nvSpPr>
          <p:cNvPr id="86031" name="Text Box 15"/>
          <p:cNvSpPr txBox="1">
            <a:spLocks noChangeArrowheads="1"/>
          </p:cNvSpPr>
          <p:nvPr/>
        </p:nvSpPr>
        <p:spPr bwMode="auto">
          <a:xfrm>
            <a:off x="6335184" y="3321050"/>
            <a:ext cx="711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fontAlgn="base">
              <a:spcBef>
                <a:spcPct val="50000"/>
              </a:spcBef>
              <a:spcAft>
                <a:spcPct val="0"/>
              </a:spcAft>
            </a:pPr>
            <a:r>
              <a:rPr lang="en-US" altLang="en-US" sz="2000" smtClean="0">
                <a:solidFill>
                  <a:srgbClr val="FF0000"/>
                </a:solidFill>
              </a:rPr>
              <a:t>X</a:t>
            </a:r>
          </a:p>
        </p:txBody>
      </p:sp>
      <p:grpSp>
        <p:nvGrpSpPr>
          <p:cNvPr id="86166" name="Group 150"/>
          <p:cNvGrpSpPr>
            <a:grpSpLocks/>
          </p:cNvGrpSpPr>
          <p:nvPr/>
        </p:nvGrpSpPr>
        <p:grpSpPr bwMode="auto">
          <a:xfrm>
            <a:off x="4368801" y="3141667"/>
            <a:ext cx="1610782" cy="638175"/>
            <a:chOff x="2064" y="1979"/>
            <a:chExt cx="761" cy="402"/>
          </a:xfrm>
        </p:grpSpPr>
        <p:grpSp>
          <p:nvGrpSpPr>
            <p:cNvPr id="23682" name="Group 16"/>
            <p:cNvGrpSpPr>
              <a:grpSpLocks/>
            </p:cNvGrpSpPr>
            <p:nvPr/>
          </p:nvGrpSpPr>
          <p:grpSpPr bwMode="auto">
            <a:xfrm>
              <a:off x="2064" y="2111"/>
              <a:ext cx="129" cy="216"/>
              <a:chOff x="2016" y="2688"/>
              <a:chExt cx="536" cy="960"/>
            </a:xfrm>
          </p:grpSpPr>
          <p:sp>
            <p:nvSpPr>
              <p:cNvPr id="23689" name="Oval 17"/>
              <p:cNvSpPr>
                <a:spLocks noChangeArrowheads="1"/>
              </p:cNvSpPr>
              <p:nvPr/>
            </p:nvSpPr>
            <p:spPr bwMode="auto">
              <a:xfrm>
                <a:off x="2016" y="2688"/>
                <a:ext cx="528" cy="528"/>
              </a:xfrm>
              <a:prstGeom prst="ellipse">
                <a:avLst/>
              </a:prstGeom>
              <a:noFill/>
              <a:ln w="28575" algn="ctr">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fontAlgn="base">
                  <a:spcBef>
                    <a:spcPct val="0"/>
                  </a:spcBef>
                  <a:spcAft>
                    <a:spcPct val="0"/>
                  </a:spcAft>
                </a:pPr>
                <a:endParaRPr lang="en-US" altLang="en-US" b="1" smtClean="0">
                  <a:solidFill>
                    <a:srgbClr val="000000"/>
                  </a:solidFill>
                </a:endParaRPr>
              </a:p>
            </p:txBody>
          </p:sp>
          <p:sp>
            <p:nvSpPr>
              <p:cNvPr id="23690" name="Line 18"/>
              <p:cNvSpPr>
                <a:spLocks noChangeShapeType="1"/>
              </p:cNvSpPr>
              <p:nvPr/>
            </p:nvSpPr>
            <p:spPr bwMode="auto">
              <a:xfrm>
                <a:off x="2288" y="3216"/>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sp>
            <p:nvSpPr>
              <p:cNvPr id="23691" name="Line 19"/>
              <p:cNvSpPr>
                <a:spLocks noChangeShapeType="1"/>
              </p:cNvSpPr>
              <p:nvPr/>
            </p:nvSpPr>
            <p:spPr bwMode="auto">
              <a:xfrm>
                <a:off x="2024" y="3408"/>
                <a:ext cx="52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grpSp>
        <p:grpSp>
          <p:nvGrpSpPr>
            <p:cNvPr id="23683" name="Group 20"/>
            <p:cNvGrpSpPr>
              <a:grpSpLocks/>
            </p:cNvGrpSpPr>
            <p:nvPr/>
          </p:nvGrpSpPr>
          <p:grpSpPr bwMode="auto">
            <a:xfrm>
              <a:off x="2245" y="1979"/>
              <a:ext cx="580" cy="402"/>
              <a:chOff x="1680" y="726"/>
              <a:chExt cx="580" cy="402"/>
            </a:xfrm>
          </p:grpSpPr>
          <p:sp>
            <p:nvSpPr>
              <p:cNvPr id="23684" name="AutoShape 21"/>
              <p:cNvSpPr>
                <a:spLocks noChangeAspect="1" noChangeArrowheads="1" noTextEdit="1"/>
              </p:cNvSpPr>
              <p:nvPr/>
            </p:nvSpPr>
            <p:spPr bwMode="auto">
              <a:xfrm>
                <a:off x="1680" y="827"/>
                <a:ext cx="446"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vi-VN" b="1" smtClean="0">
                  <a:solidFill>
                    <a:srgbClr val="000000"/>
                  </a:solidFill>
                </a:endParaRPr>
              </a:p>
            </p:txBody>
          </p:sp>
          <p:sp>
            <p:nvSpPr>
              <p:cNvPr id="23685" name="Rectangle 22"/>
              <p:cNvSpPr>
                <a:spLocks noChangeArrowheads="1"/>
              </p:cNvSpPr>
              <p:nvPr/>
            </p:nvSpPr>
            <p:spPr bwMode="auto">
              <a:xfrm>
                <a:off x="2023" y="798"/>
                <a:ext cx="13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vi-VN" altLang="en-US" sz="3400" b="1" smtClean="0">
                    <a:solidFill>
                      <a:srgbClr val="660066"/>
                    </a:solidFill>
                  </a:rPr>
                  <a:t>X</a:t>
                </a:r>
                <a:endParaRPr lang="vi-VN" altLang="en-US" b="1" smtClean="0">
                  <a:solidFill>
                    <a:srgbClr val="660066"/>
                  </a:solidFill>
                </a:endParaRPr>
              </a:p>
            </p:txBody>
          </p:sp>
          <p:sp>
            <p:nvSpPr>
              <p:cNvPr id="23686" name="Rectangle 23"/>
              <p:cNvSpPr>
                <a:spLocks noChangeArrowheads="1"/>
              </p:cNvSpPr>
              <p:nvPr/>
            </p:nvSpPr>
            <p:spPr bwMode="auto">
              <a:xfrm>
                <a:off x="1704" y="798"/>
                <a:ext cx="172"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fontAlgn="base">
                  <a:spcBef>
                    <a:spcPct val="0"/>
                  </a:spcBef>
                  <a:spcAft>
                    <a:spcPct val="0"/>
                  </a:spcAft>
                </a:pPr>
                <a:r>
                  <a:rPr lang="vi-VN" altLang="en-US" sz="3400" b="1" smtClean="0">
                    <a:solidFill>
                      <a:srgbClr val="660066"/>
                    </a:solidFill>
                  </a:rPr>
                  <a:t>X</a:t>
                </a:r>
                <a:endParaRPr lang="vi-VN" altLang="en-US" b="1" smtClean="0">
                  <a:solidFill>
                    <a:srgbClr val="660066"/>
                  </a:solidFill>
                </a:endParaRPr>
              </a:p>
            </p:txBody>
          </p:sp>
          <p:sp>
            <p:nvSpPr>
              <p:cNvPr id="23687" name="Rectangle 24"/>
              <p:cNvSpPr>
                <a:spLocks noChangeArrowheads="1"/>
              </p:cNvSpPr>
              <p:nvPr/>
            </p:nvSpPr>
            <p:spPr bwMode="auto">
              <a:xfrm>
                <a:off x="1891" y="726"/>
                <a:ext cx="79"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vi-VN" altLang="en-US" b="1" smtClean="0">
                    <a:solidFill>
                      <a:srgbClr val="660066"/>
                    </a:solidFill>
                  </a:rPr>
                  <a:t>A</a:t>
                </a:r>
              </a:p>
            </p:txBody>
          </p:sp>
          <p:sp>
            <p:nvSpPr>
              <p:cNvPr id="23688" name="Rectangle 25"/>
              <p:cNvSpPr>
                <a:spLocks noChangeArrowheads="1"/>
              </p:cNvSpPr>
              <p:nvPr/>
            </p:nvSpPr>
            <p:spPr bwMode="auto">
              <a:xfrm>
                <a:off x="2199" y="728"/>
                <a:ext cx="6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vi-VN" altLang="en-US" b="1" smtClean="0">
                    <a:solidFill>
                      <a:srgbClr val="660066"/>
                    </a:solidFill>
                  </a:rPr>
                  <a:t>a</a:t>
                </a:r>
              </a:p>
            </p:txBody>
          </p:sp>
        </p:grpSp>
      </p:grpSp>
      <p:grpSp>
        <p:nvGrpSpPr>
          <p:cNvPr id="86042" name="Group 26"/>
          <p:cNvGrpSpPr>
            <a:grpSpLocks/>
          </p:cNvGrpSpPr>
          <p:nvPr/>
        </p:nvGrpSpPr>
        <p:grpSpPr bwMode="auto">
          <a:xfrm>
            <a:off x="7391419" y="3141664"/>
            <a:ext cx="1471088" cy="636587"/>
            <a:chOff x="3501" y="1827"/>
            <a:chExt cx="695" cy="401"/>
          </a:xfrm>
        </p:grpSpPr>
        <p:grpSp>
          <p:nvGrpSpPr>
            <p:cNvPr id="23674" name="Group 27"/>
            <p:cNvGrpSpPr>
              <a:grpSpLocks/>
            </p:cNvGrpSpPr>
            <p:nvPr/>
          </p:nvGrpSpPr>
          <p:grpSpPr bwMode="auto">
            <a:xfrm>
              <a:off x="3501" y="1968"/>
              <a:ext cx="240" cy="189"/>
              <a:chOff x="1200" y="2496"/>
              <a:chExt cx="864" cy="672"/>
            </a:xfrm>
          </p:grpSpPr>
          <p:sp>
            <p:nvSpPr>
              <p:cNvPr id="23680" name="Oval 28"/>
              <p:cNvSpPr>
                <a:spLocks noChangeArrowheads="1"/>
              </p:cNvSpPr>
              <p:nvPr/>
            </p:nvSpPr>
            <p:spPr bwMode="auto">
              <a:xfrm>
                <a:off x="1200" y="2640"/>
                <a:ext cx="528" cy="528"/>
              </a:xfrm>
              <a:prstGeom prst="ellipse">
                <a:avLst/>
              </a:prstGeom>
              <a:noFill/>
              <a:ln w="28575" algn="ctr">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fontAlgn="base">
                  <a:spcBef>
                    <a:spcPct val="0"/>
                  </a:spcBef>
                  <a:spcAft>
                    <a:spcPct val="0"/>
                  </a:spcAft>
                </a:pPr>
                <a:endParaRPr lang="en-US" altLang="en-US" b="1" smtClean="0">
                  <a:solidFill>
                    <a:srgbClr val="000000"/>
                  </a:solidFill>
                </a:endParaRPr>
              </a:p>
            </p:txBody>
          </p:sp>
          <p:sp>
            <p:nvSpPr>
              <p:cNvPr id="23681" name="Line 29"/>
              <p:cNvSpPr>
                <a:spLocks noChangeShapeType="1"/>
              </p:cNvSpPr>
              <p:nvPr/>
            </p:nvSpPr>
            <p:spPr bwMode="auto">
              <a:xfrm flipV="1">
                <a:off x="1680" y="2496"/>
                <a:ext cx="384" cy="24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grpSp>
        <p:grpSp>
          <p:nvGrpSpPr>
            <p:cNvPr id="23675" name="Group 30"/>
            <p:cNvGrpSpPr>
              <a:grpSpLocks/>
            </p:cNvGrpSpPr>
            <p:nvPr/>
          </p:nvGrpSpPr>
          <p:grpSpPr bwMode="auto">
            <a:xfrm>
              <a:off x="3696" y="1827"/>
              <a:ext cx="500" cy="401"/>
              <a:chOff x="4516" y="717"/>
              <a:chExt cx="500" cy="401"/>
            </a:xfrm>
          </p:grpSpPr>
          <p:sp>
            <p:nvSpPr>
              <p:cNvPr id="23676" name="AutoShape 31"/>
              <p:cNvSpPr>
                <a:spLocks noChangeAspect="1" noChangeArrowheads="1" noTextEdit="1"/>
              </p:cNvSpPr>
              <p:nvPr/>
            </p:nvSpPr>
            <p:spPr bwMode="auto">
              <a:xfrm>
                <a:off x="4516" y="817"/>
                <a:ext cx="468"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vi-VN" b="1" smtClean="0">
                  <a:solidFill>
                    <a:srgbClr val="000000"/>
                  </a:solidFill>
                </a:endParaRPr>
              </a:p>
            </p:txBody>
          </p:sp>
          <p:sp>
            <p:nvSpPr>
              <p:cNvPr id="23677" name="Rectangle 32"/>
              <p:cNvSpPr>
                <a:spLocks noChangeArrowheads="1"/>
              </p:cNvSpPr>
              <p:nvPr/>
            </p:nvSpPr>
            <p:spPr bwMode="auto">
              <a:xfrm>
                <a:off x="4879" y="788"/>
                <a:ext cx="13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vi-VN" altLang="en-US" sz="3400" b="1" smtClean="0">
                    <a:solidFill>
                      <a:srgbClr val="660066"/>
                    </a:solidFill>
                  </a:rPr>
                  <a:t>Y</a:t>
                </a:r>
                <a:endParaRPr lang="vi-VN" altLang="en-US" b="1" smtClean="0">
                  <a:solidFill>
                    <a:srgbClr val="660066"/>
                  </a:solidFill>
                </a:endParaRPr>
              </a:p>
            </p:txBody>
          </p:sp>
          <p:sp>
            <p:nvSpPr>
              <p:cNvPr id="23678" name="Rectangle 33"/>
              <p:cNvSpPr>
                <a:spLocks noChangeArrowheads="1"/>
              </p:cNvSpPr>
              <p:nvPr/>
            </p:nvSpPr>
            <p:spPr bwMode="auto">
              <a:xfrm>
                <a:off x="4609" y="788"/>
                <a:ext cx="13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vi-VN" altLang="en-US" sz="3400" b="1" smtClean="0">
                    <a:solidFill>
                      <a:srgbClr val="660066"/>
                    </a:solidFill>
                  </a:rPr>
                  <a:t>X</a:t>
                </a:r>
                <a:endParaRPr lang="vi-VN" altLang="en-US" b="1" smtClean="0">
                  <a:solidFill>
                    <a:srgbClr val="660066"/>
                  </a:solidFill>
                </a:endParaRPr>
              </a:p>
            </p:txBody>
          </p:sp>
          <p:sp>
            <p:nvSpPr>
              <p:cNvPr id="23679" name="Rectangle 34"/>
              <p:cNvSpPr>
                <a:spLocks noChangeArrowheads="1"/>
              </p:cNvSpPr>
              <p:nvPr/>
            </p:nvSpPr>
            <p:spPr bwMode="auto">
              <a:xfrm>
                <a:off x="4756" y="717"/>
                <a:ext cx="6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vi-VN" altLang="en-US" b="1" smtClean="0">
                    <a:solidFill>
                      <a:srgbClr val="660066"/>
                    </a:solidFill>
                  </a:rPr>
                  <a:t>a</a:t>
                </a:r>
              </a:p>
            </p:txBody>
          </p:sp>
        </p:grpSp>
      </p:grpSp>
      <p:sp>
        <p:nvSpPr>
          <p:cNvPr id="86051" name="Text Box 35"/>
          <p:cNvSpPr txBox="1">
            <a:spLocks noChangeArrowheads="1"/>
          </p:cNvSpPr>
          <p:nvPr/>
        </p:nvSpPr>
        <p:spPr bwMode="auto">
          <a:xfrm>
            <a:off x="609600" y="4391038"/>
            <a:ext cx="1320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fontAlgn="base">
              <a:spcBef>
                <a:spcPct val="50000"/>
              </a:spcBef>
              <a:spcAft>
                <a:spcPct val="0"/>
              </a:spcAft>
            </a:pPr>
            <a:r>
              <a:rPr lang="en-US" altLang="en-US" sz="2800" smtClean="0">
                <a:solidFill>
                  <a:srgbClr val="800000"/>
                </a:solidFill>
              </a:rPr>
              <a:t>G</a:t>
            </a:r>
            <a:r>
              <a:rPr lang="en-US" altLang="en-US" sz="2800" baseline="-25000" smtClean="0">
                <a:solidFill>
                  <a:srgbClr val="800000"/>
                </a:solidFill>
              </a:rPr>
              <a:t>F1 </a:t>
            </a:r>
            <a:r>
              <a:rPr lang="en-US" altLang="en-US" sz="2800" smtClean="0">
                <a:solidFill>
                  <a:srgbClr val="800000"/>
                </a:solidFill>
              </a:rPr>
              <a:t>:</a:t>
            </a:r>
            <a:endParaRPr lang="en-US" altLang="en-US" sz="2800" baseline="-25000" smtClean="0">
              <a:solidFill>
                <a:srgbClr val="800000"/>
              </a:solidFill>
            </a:endParaRPr>
          </a:p>
        </p:txBody>
      </p:sp>
      <p:grpSp>
        <p:nvGrpSpPr>
          <p:cNvPr id="86053" name="Group 37"/>
          <p:cNvGrpSpPr>
            <a:grpSpLocks/>
          </p:cNvGrpSpPr>
          <p:nvPr/>
        </p:nvGrpSpPr>
        <p:grpSpPr bwMode="auto">
          <a:xfrm>
            <a:off x="4271450" y="4329126"/>
            <a:ext cx="563035" cy="638175"/>
            <a:chOff x="1704" y="1200"/>
            <a:chExt cx="266" cy="402"/>
          </a:xfrm>
        </p:grpSpPr>
        <p:sp>
          <p:nvSpPr>
            <p:cNvPr id="23672" name="Rectangle 38"/>
            <p:cNvSpPr>
              <a:spLocks noChangeArrowheads="1"/>
            </p:cNvSpPr>
            <p:nvPr/>
          </p:nvSpPr>
          <p:spPr bwMode="auto">
            <a:xfrm>
              <a:off x="1704" y="1272"/>
              <a:ext cx="172"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fontAlgn="base">
                <a:spcBef>
                  <a:spcPct val="0"/>
                </a:spcBef>
                <a:spcAft>
                  <a:spcPct val="0"/>
                </a:spcAft>
              </a:pPr>
              <a:r>
                <a:rPr lang="vi-VN" altLang="en-US" sz="3400" b="1" smtClean="0">
                  <a:solidFill>
                    <a:srgbClr val="660066"/>
                  </a:solidFill>
                </a:rPr>
                <a:t>X</a:t>
              </a:r>
              <a:endParaRPr lang="vi-VN" altLang="en-US" b="1" smtClean="0">
                <a:solidFill>
                  <a:srgbClr val="660066"/>
                </a:solidFill>
              </a:endParaRPr>
            </a:p>
          </p:txBody>
        </p:sp>
        <p:sp>
          <p:nvSpPr>
            <p:cNvPr id="23673" name="Rectangle 39"/>
            <p:cNvSpPr>
              <a:spLocks noChangeArrowheads="1"/>
            </p:cNvSpPr>
            <p:nvPr/>
          </p:nvSpPr>
          <p:spPr bwMode="auto">
            <a:xfrm>
              <a:off x="1891" y="1200"/>
              <a:ext cx="79"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vi-VN" altLang="en-US" b="1" smtClean="0">
                  <a:solidFill>
                    <a:srgbClr val="660066"/>
                  </a:solidFill>
                </a:rPr>
                <a:t>A</a:t>
              </a:r>
            </a:p>
          </p:txBody>
        </p:sp>
      </p:grpSp>
      <p:grpSp>
        <p:nvGrpSpPr>
          <p:cNvPr id="86056" name="Group 40"/>
          <p:cNvGrpSpPr>
            <a:grpSpLocks/>
          </p:cNvGrpSpPr>
          <p:nvPr/>
        </p:nvGrpSpPr>
        <p:grpSpPr bwMode="auto">
          <a:xfrm>
            <a:off x="7522624" y="4329126"/>
            <a:ext cx="543982" cy="638175"/>
            <a:chOff x="1704" y="1200"/>
            <a:chExt cx="257" cy="402"/>
          </a:xfrm>
        </p:grpSpPr>
        <p:sp>
          <p:nvSpPr>
            <p:cNvPr id="23670" name="Rectangle 41"/>
            <p:cNvSpPr>
              <a:spLocks noChangeArrowheads="1"/>
            </p:cNvSpPr>
            <p:nvPr/>
          </p:nvSpPr>
          <p:spPr bwMode="auto">
            <a:xfrm>
              <a:off x="1704" y="1272"/>
              <a:ext cx="172"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fontAlgn="base">
                <a:spcBef>
                  <a:spcPct val="0"/>
                </a:spcBef>
                <a:spcAft>
                  <a:spcPct val="0"/>
                </a:spcAft>
              </a:pPr>
              <a:r>
                <a:rPr lang="vi-VN" altLang="en-US" sz="3400" b="1" smtClean="0">
                  <a:solidFill>
                    <a:srgbClr val="660066"/>
                  </a:solidFill>
                </a:rPr>
                <a:t>X</a:t>
              </a:r>
              <a:endParaRPr lang="vi-VN" altLang="en-US" b="1" smtClean="0">
                <a:solidFill>
                  <a:srgbClr val="660066"/>
                </a:solidFill>
              </a:endParaRPr>
            </a:p>
          </p:txBody>
        </p:sp>
        <p:sp>
          <p:nvSpPr>
            <p:cNvPr id="23671" name="Rectangle 42"/>
            <p:cNvSpPr>
              <a:spLocks noChangeArrowheads="1"/>
            </p:cNvSpPr>
            <p:nvPr/>
          </p:nvSpPr>
          <p:spPr bwMode="auto">
            <a:xfrm>
              <a:off x="1900" y="1200"/>
              <a:ext cx="6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vi-VN" altLang="en-US" b="1" smtClean="0">
                  <a:solidFill>
                    <a:srgbClr val="660066"/>
                  </a:solidFill>
                </a:rPr>
                <a:t>a</a:t>
              </a:r>
            </a:p>
          </p:txBody>
        </p:sp>
      </p:grpSp>
      <p:grpSp>
        <p:nvGrpSpPr>
          <p:cNvPr id="86059" name="Group 43"/>
          <p:cNvGrpSpPr>
            <a:grpSpLocks/>
          </p:cNvGrpSpPr>
          <p:nvPr/>
        </p:nvGrpSpPr>
        <p:grpSpPr bwMode="auto">
          <a:xfrm>
            <a:off x="5638790" y="4329126"/>
            <a:ext cx="543982" cy="638175"/>
            <a:chOff x="1704" y="1200"/>
            <a:chExt cx="257" cy="402"/>
          </a:xfrm>
        </p:grpSpPr>
        <p:sp>
          <p:nvSpPr>
            <p:cNvPr id="23668" name="Rectangle 44"/>
            <p:cNvSpPr>
              <a:spLocks noChangeArrowheads="1"/>
            </p:cNvSpPr>
            <p:nvPr/>
          </p:nvSpPr>
          <p:spPr bwMode="auto">
            <a:xfrm>
              <a:off x="1704" y="1272"/>
              <a:ext cx="172"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fontAlgn="base">
                <a:spcBef>
                  <a:spcPct val="0"/>
                </a:spcBef>
                <a:spcAft>
                  <a:spcPct val="0"/>
                </a:spcAft>
              </a:pPr>
              <a:r>
                <a:rPr lang="vi-VN" altLang="en-US" sz="3400" b="1" smtClean="0">
                  <a:solidFill>
                    <a:srgbClr val="660066"/>
                  </a:solidFill>
                </a:rPr>
                <a:t>X</a:t>
              </a:r>
              <a:endParaRPr lang="vi-VN" altLang="en-US" b="1" smtClean="0">
                <a:solidFill>
                  <a:srgbClr val="660066"/>
                </a:solidFill>
              </a:endParaRPr>
            </a:p>
          </p:txBody>
        </p:sp>
        <p:sp>
          <p:nvSpPr>
            <p:cNvPr id="23669" name="Rectangle 45"/>
            <p:cNvSpPr>
              <a:spLocks noChangeArrowheads="1"/>
            </p:cNvSpPr>
            <p:nvPr/>
          </p:nvSpPr>
          <p:spPr bwMode="auto">
            <a:xfrm>
              <a:off x="1900" y="1200"/>
              <a:ext cx="6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vi-VN" altLang="en-US" b="1" smtClean="0">
                  <a:solidFill>
                    <a:srgbClr val="660066"/>
                  </a:solidFill>
                </a:rPr>
                <a:t>a</a:t>
              </a:r>
            </a:p>
          </p:txBody>
        </p:sp>
      </p:grpSp>
      <p:sp>
        <p:nvSpPr>
          <p:cNvPr id="86062" name="Rectangle 46"/>
          <p:cNvSpPr>
            <a:spLocks noChangeArrowheads="1"/>
          </p:cNvSpPr>
          <p:nvPr/>
        </p:nvSpPr>
        <p:spPr bwMode="auto">
          <a:xfrm>
            <a:off x="8805261" y="4443414"/>
            <a:ext cx="29014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vi-VN" altLang="en-US" sz="3400" b="1" smtClean="0">
                <a:solidFill>
                  <a:srgbClr val="660066"/>
                </a:solidFill>
              </a:rPr>
              <a:t>Y</a:t>
            </a:r>
            <a:endParaRPr lang="vi-VN" altLang="en-US" b="1" smtClean="0">
              <a:solidFill>
                <a:srgbClr val="660066"/>
              </a:solidFill>
            </a:endParaRPr>
          </a:p>
        </p:txBody>
      </p:sp>
      <p:sp>
        <p:nvSpPr>
          <p:cNvPr id="86063" name="Text Box 47"/>
          <p:cNvSpPr txBox="1">
            <a:spLocks noChangeArrowheads="1"/>
          </p:cNvSpPr>
          <p:nvPr/>
        </p:nvSpPr>
        <p:spPr bwMode="auto">
          <a:xfrm>
            <a:off x="609600" y="5775338"/>
            <a:ext cx="1320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fontAlgn="base">
              <a:spcBef>
                <a:spcPct val="50000"/>
              </a:spcBef>
              <a:spcAft>
                <a:spcPct val="0"/>
              </a:spcAft>
            </a:pPr>
            <a:r>
              <a:rPr lang="en-US" altLang="en-US" sz="2800" smtClean="0">
                <a:solidFill>
                  <a:srgbClr val="800000"/>
                </a:solidFill>
              </a:rPr>
              <a:t>F</a:t>
            </a:r>
            <a:r>
              <a:rPr lang="en-US" altLang="en-US" sz="2800" baseline="-25000" smtClean="0">
                <a:solidFill>
                  <a:srgbClr val="800000"/>
                </a:solidFill>
              </a:rPr>
              <a:t>2    </a:t>
            </a:r>
            <a:r>
              <a:rPr lang="en-US" altLang="en-US" sz="2800" smtClean="0">
                <a:solidFill>
                  <a:srgbClr val="800000"/>
                </a:solidFill>
              </a:rPr>
              <a:t>:</a:t>
            </a:r>
            <a:endParaRPr lang="en-US" altLang="en-US" sz="2800" baseline="-25000" smtClean="0">
              <a:solidFill>
                <a:srgbClr val="800000"/>
              </a:solidFill>
            </a:endParaRPr>
          </a:p>
        </p:txBody>
      </p:sp>
      <p:grpSp>
        <p:nvGrpSpPr>
          <p:cNvPr id="86064" name="Group 48"/>
          <p:cNvGrpSpPr>
            <a:grpSpLocks/>
          </p:cNvGrpSpPr>
          <p:nvPr/>
        </p:nvGrpSpPr>
        <p:grpSpPr bwMode="auto">
          <a:xfrm>
            <a:off x="2573867" y="5429263"/>
            <a:ext cx="1727200" cy="1122363"/>
            <a:chOff x="1216" y="3264"/>
            <a:chExt cx="816" cy="707"/>
          </a:xfrm>
        </p:grpSpPr>
        <p:sp>
          <p:nvSpPr>
            <p:cNvPr id="23656" name="Text Box 49"/>
            <p:cNvSpPr txBox="1">
              <a:spLocks noChangeArrowheads="1"/>
            </p:cNvSpPr>
            <p:nvPr/>
          </p:nvSpPr>
          <p:spPr bwMode="auto">
            <a:xfrm>
              <a:off x="1216" y="3740"/>
              <a:ext cx="8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fontAlgn="base">
                <a:spcBef>
                  <a:spcPct val="50000"/>
                </a:spcBef>
                <a:spcAft>
                  <a:spcPct val="0"/>
                </a:spcAft>
              </a:pPr>
              <a:r>
                <a:rPr lang="en-US" altLang="en-US" smtClean="0">
                  <a:solidFill>
                    <a:srgbClr val="FF0000"/>
                  </a:solidFill>
                </a:rPr>
                <a:t>Mắt đỏ</a:t>
              </a:r>
            </a:p>
          </p:txBody>
        </p:sp>
        <p:grpSp>
          <p:nvGrpSpPr>
            <p:cNvPr id="23657" name="Group 50"/>
            <p:cNvGrpSpPr>
              <a:grpSpLocks/>
            </p:cNvGrpSpPr>
            <p:nvPr/>
          </p:nvGrpSpPr>
          <p:grpSpPr bwMode="auto">
            <a:xfrm>
              <a:off x="1259" y="3264"/>
              <a:ext cx="709" cy="402"/>
              <a:chOff x="1263" y="3264"/>
              <a:chExt cx="709" cy="402"/>
            </a:xfrm>
          </p:grpSpPr>
          <p:grpSp>
            <p:nvGrpSpPr>
              <p:cNvPr id="23658" name="Group 51"/>
              <p:cNvGrpSpPr>
                <a:grpSpLocks/>
              </p:cNvGrpSpPr>
              <p:nvPr/>
            </p:nvGrpSpPr>
            <p:grpSpPr bwMode="auto">
              <a:xfrm>
                <a:off x="1263" y="3381"/>
                <a:ext cx="129" cy="216"/>
                <a:chOff x="2016" y="2688"/>
                <a:chExt cx="536" cy="960"/>
              </a:xfrm>
            </p:grpSpPr>
            <p:sp>
              <p:nvSpPr>
                <p:cNvPr id="23665" name="Oval 52"/>
                <p:cNvSpPr>
                  <a:spLocks noChangeArrowheads="1"/>
                </p:cNvSpPr>
                <p:nvPr/>
              </p:nvSpPr>
              <p:spPr bwMode="auto">
                <a:xfrm>
                  <a:off x="2016" y="2688"/>
                  <a:ext cx="528" cy="528"/>
                </a:xfrm>
                <a:prstGeom prst="ellipse">
                  <a:avLst/>
                </a:prstGeom>
                <a:noFill/>
                <a:ln w="28575" algn="ctr">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fontAlgn="base">
                    <a:spcBef>
                      <a:spcPct val="0"/>
                    </a:spcBef>
                    <a:spcAft>
                      <a:spcPct val="0"/>
                    </a:spcAft>
                  </a:pPr>
                  <a:endParaRPr lang="en-US" altLang="en-US" b="1" smtClean="0">
                    <a:solidFill>
                      <a:srgbClr val="000000"/>
                    </a:solidFill>
                  </a:endParaRPr>
                </a:p>
              </p:txBody>
            </p:sp>
            <p:sp>
              <p:nvSpPr>
                <p:cNvPr id="23666" name="Line 53"/>
                <p:cNvSpPr>
                  <a:spLocks noChangeShapeType="1"/>
                </p:cNvSpPr>
                <p:nvPr/>
              </p:nvSpPr>
              <p:spPr bwMode="auto">
                <a:xfrm>
                  <a:off x="2288" y="3216"/>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sp>
              <p:nvSpPr>
                <p:cNvPr id="23667" name="Line 54"/>
                <p:cNvSpPr>
                  <a:spLocks noChangeShapeType="1"/>
                </p:cNvSpPr>
                <p:nvPr/>
              </p:nvSpPr>
              <p:spPr bwMode="auto">
                <a:xfrm>
                  <a:off x="2024" y="3408"/>
                  <a:ext cx="52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grpSp>
          <p:grpSp>
            <p:nvGrpSpPr>
              <p:cNvPr id="23659" name="Group 55"/>
              <p:cNvGrpSpPr>
                <a:grpSpLocks/>
              </p:cNvGrpSpPr>
              <p:nvPr/>
            </p:nvGrpSpPr>
            <p:grpSpPr bwMode="auto">
              <a:xfrm>
                <a:off x="1392" y="3264"/>
                <a:ext cx="580" cy="402"/>
                <a:chOff x="1680" y="726"/>
                <a:chExt cx="580" cy="402"/>
              </a:xfrm>
            </p:grpSpPr>
            <p:sp>
              <p:nvSpPr>
                <p:cNvPr id="23660" name="AutoShape 56"/>
                <p:cNvSpPr>
                  <a:spLocks noChangeAspect="1" noChangeArrowheads="1" noTextEdit="1"/>
                </p:cNvSpPr>
                <p:nvPr/>
              </p:nvSpPr>
              <p:spPr bwMode="auto">
                <a:xfrm>
                  <a:off x="1680" y="827"/>
                  <a:ext cx="446"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vi-VN" b="1" smtClean="0">
                    <a:solidFill>
                      <a:srgbClr val="000000"/>
                    </a:solidFill>
                  </a:endParaRPr>
                </a:p>
              </p:txBody>
            </p:sp>
            <p:sp>
              <p:nvSpPr>
                <p:cNvPr id="23661" name="Rectangle 57"/>
                <p:cNvSpPr>
                  <a:spLocks noChangeArrowheads="1"/>
                </p:cNvSpPr>
                <p:nvPr/>
              </p:nvSpPr>
              <p:spPr bwMode="auto">
                <a:xfrm>
                  <a:off x="2023" y="798"/>
                  <a:ext cx="13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vi-VN" altLang="en-US" sz="3400" b="1" smtClean="0">
                      <a:solidFill>
                        <a:srgbClr val="660066"/>
                      </a:solidFill>
                    </a:rPr>
                    <a:t>X</a:t>
                  </a:r>
                  <a:endParaRPr lang="vi-VN" altLang="en-US" b="1" smtClean="0">
                    <a:solidFill>
                      <a:srgbClr val="660066"/>
                    </a:solidFill>
                  </a:endParaRPr>
                </a:p>
              </p:txBody>
            </p:sp>
            <p:sp>
              <p:nvSpPr>
                <p:cNvPr id="23662" name="Rectangle 58"/>
                <p:cNvSpPr>
                  <a:spLocks noChangeArrowheads="1"/>
                </p:cNvSpPr>
                <p:nvPr/>
              </p:nvSpPr>
              <p:spPr bwMode="auto">
                <a:xfrm>
                  <a:off x="1704" y="798"/>
                  <a:ext cx="172"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fontAlgn="base">
                    <a:spcBef>
                      <a:spcPct val="0"/>
                    </a:spcBef>
                    <a:spcAft>
                      <a:spcPct val="0"/>
                    </a:spcAft>
                  </a:pPr>
                  <a:r>
                    <a:rPr lang="vi-VN" altLang="en-US" sz="3400" b="1" smtClean="0">
                      <a:solidFill>
                        <a:srgbClr val="660066"/>
                      </a:solidFill>
                    </a:rPr>
                    <a:t>X</a:t>
                  </a:r>
                  <a:endParaRPr lang="vi-VN" altLang="en-US" b="1" smtClean="0">
                    <a:solidFill>
                      <a:srgbClr val="660066"/>
                    </a:solidFill>
                  </a:endParaRPr>
                </a:p>
              </p:txBody>
            </p:sp>
            <p:sp>
              <p:nvSpPr>
                <p:cNvPr id="23663" name="Rectangle 59"/>
                <p:cNvSpPr>
                  <a:spLocks noChangeArrowheads="1"/>
                </p:cNvSpPr>
                <p:nvPr/>
              </p:nvSpPr>
              <p:spPr bwMode="auto">
                <a:xfrm>
                  <a:off x="1891" y="726"/>
                  <a:ext cx="79"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vi-VN" altLang="en-US" b="1" smtClean="0">
                      <a:solidFill>
                        <a:srgbClr val="660066"/>
                      </a:solidFill>
                    </a:rPr>
                    <a:t>A</a:t>
                  </a:r>
                </a:p>
              </p:txBody>
            </p:sp>
            <p:sp>
              <p:nvSpPr>
                <p:cNvPr id="23664" name="Rectangle 60"/>
                <p:cNvSpPr>
                  <a:spLocks noChangeArrowheads="1"/>
                </p:cNvSpPr>
                <p:nvPr/>
              </p:nvSpPr>
              <p:spPr bwMode="auto">
                <a:xfrm>
                  <a:off x="2199" y="728"/>
                  <a:ext cx="6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vi-VN" altLang="en-US" b="1" smtClean="0">
                      <a:solidFill>
                        <a:srgbClr val="660066"/>
                      </a:solidFill>
                    </a:rPr>
                    <a:t>a</a:t>
                  </a:r>
                </a:p>
              </p:txBody>
            </p:sp>
          </p:grpSp>
        </p:grpSp>
      </p:grpSp>
      <p:grpSp>
        <p:nvGrpSpPr>
          <p:cNvPr id="86077" name="Group 61"/>
          <p:cNvGrpSpPr>
            <a:grpSpLocks/>
          </p:cNvGrpSpPr>
          <p:nvPr/>
        </p:nvGrpSpPr>
        <p:grpSpPr bwMode="auto">
          <a:xfrm>
            <a:off x="7020984" y="5430851"/>
            <a:ext cx="1727200" cy="1120775"/>
            <a:chOff x="3408" y="3265"/>
            <a:chExt cx="816" cy="706"/>
          </a:xfrm>
        </p:grpSpPr>
        <p:sp>
          <p:nvSpPr>
            <p:cNvPr id="23646" name="Text Box 62"/>
            <p:cNvSpPr txBox="1">
              <a:spLocks noChangeArrowheads="1"/>
            </p:cNvSpPr>
            <p:nvPr/>
          </p:nvSpPr>
          <p:spPr bwMode="auto">
            <a:xfrm>
              <a:off x="3408" y="3740"/>
              <a:ext cx="8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fontAlgn="base">
                <a:spcBef>
                  <a:spcPct val="50000"/>
                </a:spcBef>
                <a:spcAft>
                  <a:spcPct val="0"/>
                </a:spcAft>
              </a:pPr>
              <a:r>
                <a:rPr lang="en-US" altLang="en-US" smtClean="0">
                  <a:solidFill>
                    <a:srgbClr val="FF0000"/>
                  </a:solidFill>
                </a:rPr>
                <a:t>Mắt đỏ</a:t>
              </a:r>
            </a:p>
          </p:txBody>
        </p:sp>
        <p:grpSp>
          <p:nvGrpSpPr>
            <p:cNvPr id="23647" name="Group 63"/>
            <p:cNvGrpSpPr>
              <a:grpSpLocks/>
            </p:cNvGrpSpPr>
            <p:nvPr/>
          </p:nvGrpSpPr>
          <p:grpSpPr bwMode="auto">
            <a:xfrm>
              <a:off x="3465" y="3265"/>
              <a:ext cx="681" cy="401"/>
              <a:chOff x="3659" y="3265"/>
              <a:chExt cx="681" cy="401"/>
            </a:xfrm>
          </p:grpSpPr>
          <p:grpSp>
            <p:nvGrpSpPr>
              <p:cNvPr id="23648" name="Group 64"/>
              <p:cNvGrpSpPr>
                <a:grpSpLocks/>
              </p:cNvGrpSpPr>
              <p:nvPr/>
            </p:nvGrpSpPr>
            <p:grpSpPr bwMode="auto">
              <a:xfrm>
                <a:off x="3659" y="3408"/>
                <a:ext cx="240" cy="189"/>
                <a:chOff x="1200" y="2496"/>
                <a:chExt cx="864" cy="672"/>
              </a:xfrm>
            </p:grpSpPr>
            <p:sp>
              <p:nvSpPr>
                <p:cNvPr id="23654" name="Oval 65"/>
                <p:cNvSpPr>
                  <a:spLocks noChangeArrowheads="1"/>
                </p:cNvSpPr>
                <p:nvPr/>
              </p:nvSpPr>
              <p:spPr bwMode="auto">
                <a:xfrm>
                  <a:off x="1200" y="2640"/>
                  <a:ext cx="528" cy="528"/>
                </a:xfrm>
                <a:prstGeom prst="ellipse">
                  <a:avLst/>
                </a:prstGeom>
                <a:noFill/>
                <a:ln w="28575" algn="ctr">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fontAlgn="base">
                    <a:spcBef>
                      <a:spcPct val="0"/>
                    </a:spcBef>
                    <a:spcAft>
                      <a:spcPct val="0"/>
                    </a:spcAft>
                  </a:pPr>
                  <a:endParaRPr lang="en-US" altLang="en-US" b="1" smtClean="0">
                    <a:solidFill>
                      <a:srgbClr val="000000"/>
                    </a:solidFill>
                  </a:endParaRPr>
                </a:p>
              </p:txBody>
            </p:sp>
            <p:sp>
              <p:nvSpPr>
                <p:cNvPr id="23655" name="Line 66"/>
                <p:cNvSpPr>
                  <a:spLocks noChangeShapeType="1"/>
                </p:cNvSpPr>
                <p:nvPr/>
              </p:nvSpPr>
              <p:spPr bwMode="auto">
                <a:xfrm flipV="1">
                  <a:off x="1680" y="2496"/>
                  <a:ext cx="384" cy="24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grpSp>
          <p:grpSp>
            <p:nvGrpSpPr>
              <p:cNvPr id="23649" name="Group 67"/>
              <p:cNvGrpSpPr>
                <a:grpSpLocks/>
              </p:cNvGrpSpPr>
              <p:nvPr/>
            </p:nvGrpSpPr>
            <p:grpSpPr bwMode="auto">
              <a:xfrm>
                <a:off x="3840" y="3265"/>
                <a:ext cx="500" cy="401"/>
                <a:chOff x="4516" y="717"/>
                <a:chExt cx="500" cy="401"/>
              </a:xfrm>
            </p:grpSpPr>
            <p:sp>
              <p:nvSpPr>
                <p:cNvPr id="23650" name="AutoShape 68"/>
                <p:cNvSpPr>
                  <a:spLocks noChangeAspect="1" noChangeArrowheads="1" noTextEdit="1"/>
                </p:cNvSpPr>
                <p:nvPr/>
              </p:nvSpPr>
              <p:spPr bwMode="auto">
                <a:xfrm>
                  <a:off x="4516" y="817"/>
                  <a:ext cx="468"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vi-VN" b="1" smtClean="0">
                    <a:solidFill>
                      <a:srgbClr val="000000"/>
                    </a:solidFill>
                  </a:endParaRPr>
                </a:p>
              </p:txBody>
            </p:sp>
            <p:sp>
              <p:nvSpPr>
                <p:cNvPr id="23651" name="Rectangle 69"/>
                <p:cNvSpPr>
                  <a:spLocks noChangeArrowheads="1"/>
                </p:cNvSpPr>
                <p:nvPr/>
              </p:nvSpPr>
              <p:spPr bwMode="auto">
                <a:xfrm>
                  <a:off x="4879" y="788"/>
                  <a:ext cx="13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vi-VN" altLang="en-US" sz="3400" b="1" smtClean="0">
                      <a:solidFill>
                        <a:srgbClr val="660066"/>
                      </a:solidFill>
                    </a:rPr>
                    <a:t>Y</a:t>
                  </a:r>
                  <a:endParaRPr lang="vi-VN" altLang="en-US" b="1" smtClean="0">
                    <a:solidFill>
                      <a:srgbClr val="660066"/>
                    </a:solidFill>
                  </a:endParaRPr>
                </a:p>
              </p:txBody>
            </p:sp>
            <p:sp>
              <p:nvSpPr>
                <p:cNvPr id="23652" name="Rectangle 70"/>
                <p:cNvSpPr>
                  <a:spLocks noChangeArrowheads="1"/>
                </p:cNvSpPr>
                <p:nvPr/>
              </p:nvSpPr>
              <p:spPr bwMode="auto">
                <a:xfrm>
                  <a:off x="4609" y="788"/>
                  <a:ext cx="13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vi-VN" altLang="en-US" sz="3400" b="1" smtClean="0">
                      <a:solidFill>
                        <a:srgbClr val="660066"/>
                      </a:solidFill>
                    </a:rPr>
                    <a:t>X</a:t>
                  </a:r>
                  <a:endParaRPr lang="vi-VN" altLang="en-US" b="1" smtClean="0">
                    <a:solidFill>
                      <a:srgbClr val="660066"/>
                    </a:solidFill>
                  </a:endParaRPr>
                </a:p>
              </p:txBody>
            </p:sp>
            <p:sp>
              <p:nvSpPr>
                <p:cNvPr id="23653" name="Rectangle 71"/>
                <p:cNvSpPr>
                  <a:spLocks noChangeArrowheads="1"/>
                </p:cNvSpPr>
                <p:nvPr/>
              </p:nvSpPr>
              <p:spPr bwMode="auto">
                <a:xfrm>
                  <a:off x="4747" y="717"/>
                  <a:ext cx="79"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vi-VN" altLang="en-US" b="1" smtClean="0">
                      <a:solidFill>
                        <a:srgbClr val="660066"/>
                      </a:solidFill>
                    </a:rPr>
                    <a:t>A</a:t>
                  </a:r>
                </a:p>
              </p:txBody>
            </p:sp>
          </p:grpSp>
        </p:grpSp>
      </p:grpSp>
      <p:grpSp>
        <p:nvGrpSpPr>
          <p:cNvPr id="86088" name="Group 72"/>
          <p:cNvGrpSpPr>
            <a:grpSpLocks/>
          </p:cNvGrpSpPr>
          <p:nvPr/>
        </p:nvGrpSpPr>
        <p:grpSpPr bwMode="auto">
          <a:xfrm>
            <a:off x="9215967" y="5430851"/>
            <a:ext cx="2336800" cy="1120775"/>
            <a:chOff x="4368" y="3265"/>
            <a:chExt cx="1104" cy="706"/>
          </a:xfrm>
        </p:grpSpPr>
        <p:sp>
          <p:nvSpPr>
            <p:cNvPr id="23636" name="Text Box 73"/>
            <p:cNvSpPr txBox="1">
              <a:spLocks noChangeArrowheads="1"/>
            </p:cNvSpPr>
            <p:nvPr/>
          </p:nvSpPr>
          <p:spPr bwMode="auto">
            <a:xfrm>
              <a:off x="4368" y="3740"/>
              <a:ext cx="11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fontAlgn="base">
                <a:spcBef>
                  <a:spcPct val="50000"/>
                </a:spcBef>
                <a:spcAft>
                  <a:spcPct val="0"/>
                </a:spcAft>
              </a:pPr>
              <a:r>
                <a:rPr lang="en-US" altLang="en-US" smtClean="0">
                  <a:solidFill>
                    <a:srgbClr val="0000CC"/>
                  </a:solidFill>
                </a:rPr>
                <a:t>Mắt trắng</a:t>
              </a:r>
            </a:p>
          </p:txBody>
        </p:sp>
        <p:grpSp>
          <p:nvGrpSpPr>
            <p:cNvPr id="23637" name="Group 74"/>
            <p:cNvGrpSpPr>
              <a:grpSpLocks/>
            </p:cNvGrpSpPr>
            <p:nvPr/>
          </p:nvGrpSpPr>
          <p:grpSpPr bwMode="auto">
            <a:xfrm>
              <a:off x="4574" y="3265"/>
              <a:ext cx="670" cy="401"/>
              <a:chOff x="4630" y="3265"/>
              <a:chExt cx="670" cy="401"/>
            </a:xfrm>
          </p:grpSpPr>
          <p:grpSp>
            <p:nvGrpSpPr>
              <p:cNvPr id="23638" name="Group 75"/>
              <p:cNvGrpSpPr>
                <a:grpSpLocks/>
              </p:cNvGrpSpPr>
              <p:nvPr/>
            </p:nvGrpSpPr>
            <p:grpSpPr bwMode="auto">
              <a:xfrm>
                <a:off x="4630" y="3408"/>
                <a:ext cx="240" cy="189"/>
                <a:chOff x="1200" y="2496"/>
                <a:chExt cx="864" cy="672"/>
              </a:xfrm>
            </p:grpSpPr>
            <p:sp>
              <p:nvSpPr>
                <p:cNvPr id="23644" name="Oval 76"/>
                <p:cNvSpPr>
                  <a:spLocks noChangeArrowheads="1"/>
                </p:cNvSpPr>
                <p:nvPr/>
              </p:nvSpPr>
              <p:spPr bwMode="auto">
                <a:xfrm>
                  <a:off x="1200" y="2640"/>
                  <a:ext cx="528" cy="528"/>
                </a:xfrm>
                <a:prstGeom prst="ellipse">
                  <a:avLst/>
                </a:prstGeom>
                <a:noFill/>
                <a:ln w="28575" algn="ctr">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fontAlgn="base">
                    <a:spcBef>
                      <a:spcPct val="0"/>
                    </a:spcBef>
                    <a:spcAft>
                      <a:spcPct val="0"/>
                    </a:spcAft>
                  </a:pPr>
                  <a:endParaRPr lang="en-US" altLang="en-US" b="1" smtClean="0">
                    <a:solidFill>
                      <a:srgbClr val="000000"/>
                    </a:solidFill>
                  </a:endParaRPr>
                </a:p>
              </p:txBody>
            </p:sp>
            <p:sp>
              <p:nvSpPr>
                <p:cNvPr id="23645" name="Line 77"/>
                <p:cNvSpPr>
                  <a:spLocks noChangeShapeType="1"/>
                </p:cNvSpPr>
                <p:nvPr/>
              </p:nvSpPr>
              <p:spPr bwMode="auto">
                <a:xfrm flipV="1">
                  <a:off x="1680" y="2496"/>
                  <a:ext cx="384" cy="24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grpSp>
          <p:grpSp>
            <p:nvGrpSpPr>
              <p:cNvPr id="23639" name="Group 78"/>
              <p:cNvGrpSpPr>
                <a:grpSpLocks/>
              </p:cNvGrpSpPr>
              <p:nvPr/>
            </p:nvGrpSpPr>
            <p:grpSpPr bwMode="auto">
              <a:xfrm>
                <a:off x="4800" y="3265"/>
                <a:ext cx="500" cy="401"/>
                <a:chOff x="4516" y="717"/>
                <a:chExt cx="500" cy="401"/>
              </a:xfrm>
            </p:grpSpPr>
            <p:sp>
              <p:nvSpPr>
                <p:cNvPr id="23640" name="AutoShape 79"/>
                <p:cNvSpPr>
                  <a:spLocks noChangeAspect="1" noChangeArrowheads="1" noTextEdit="1"/>
                </p:cNvSpPr>
                <p:nvPr/>
              </p:nvSpPr>
              <p:spPr bwMode="auto">
                <a:xfrm>
                  <a:off x="4516" y="817"/>
                  <a:ext cx="468"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vi-VN" b="1" smtClean="0">
                    <a:solidFill>
                      <a:srgbClr val="000000"/>
                    </a:solidFill>
                  </a:endParaRPr>
                </a:p>
              </p:txBody>
            </p:sp>
            <p:sp>
              <p:nvSpPr>
                <p:cNvPr id="23641" name="Rectangle 80"/>
                <p:cNvSpPr>
                  <a:spLocks noChangeArrowheads="1"/>
                </p:cNvSpPr>
                <p:nvPr/>
              </p:nvSpPr>
              <p:spPr bwMode="auto">
                <a:xfrm>
                  <a:off x="4879" y="788"/>
                  <a:ext cx="13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vi-VN" altLang="en-US" sz="3400" b="1" smtClean="0">
                      <a:solidFill>
                        <a:srgbClr val="660066"/>
                      </a:solidFill>
                    </a:rPr>
                    <a:t>Y</a:t>
                  </a:r>
                  <a:endParaRPr lang="vi-VN" altLang="en-US" b="1" smtClean="0">
                    <a:solidFill>
                      <a:srgbClr val="660066"/>
                    </a:solidFill>
                  </a:endParaRPr>
                </a:p>
              </p:txBody>
            </p:sp>
            <p:sp>
              <p:nvSpPr>
                <p:cNvPr id="23642" name="Rectangle 81"/>
                <p:cNvSpPr>
                  <a:spLocks noChangeArrowheads="1"/>
                </p:cNvSpPr>
                <p:nvPr/>
              </p:nvSpPr>
              <p:spPr bwMode="auto">
                <a:xfrm>
                  <a:off x="4609" y="788"/>
                  <a:ext cx="13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vi-VN" altLang="en-US" sz="3400" b="1" smtClean="0">
                      <a:solidFill>
                        <a:srgbClr val="660066"/>
                      </a:solidFill>
                    </a:rPr>
                    <a:t>X</a:t>
                  </a:r>
                  <a:endParaRPr lang="vi-VN" altLang="en-US" b="1" smtClean="0">
                    <a:solidFill>
                      <a:srgbClr val="660066"/>
                    </a:solidFill>
                  </a:endParaRPr>
                </a:p>
              </p:txBody>
            </p:sp>
            <p:sp>
              <p:nvSpPr>
                <p:cNvPr id="23643" name="Rectangle 82"/>
                <p:cNvSpPr>
                  <a:spLocks noChangeArrowheads="1"/>
                </p:cNvSpPr>
                <p:nvPr/>
              </p:nvSpPr>
              <p:spPr bwMode="auto">
                <a:xfrm>
                  <a:off x="4756" y="717"/>
                  <a:ext cx="6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vi-VN" altLang="en-US" b="1" smtClean="0">
                      <a:solidFill>
                        <a:srgbClr val="660066"/>
                      </a:solidFill>
                    </a:rPr>
                    <a:t>a</a:t>
                  </a:r>
                </a:p>
              </p:txBody>
            </p:sp>
          </p:grpSp>
        </p:grpSp>
      </p:grpSp>
      <p:grpSp>
        <p:nvGrpSpPr>
          <p:cNvPr id="86099" name="Group 83"/>
          <p:cNvGrpSpPr>
            <a:grpSpLocks/>
          </p:cNvGrpSpPr>
          <p:nvPr/>
        </p:nvGrpSpPr>
        <p:grpSpPr bwMode="auto">
          <a:xfrm>
            <a:off x="4796367" y="5429263"/>
            <a:ext cx="1727200" cy="1122363"/>
            <a:chOff x="2336" y="3264"/>
            <a:chExt cx="816" cy="707"/>
          </a:xfrm>
        </p:grpSpPr>
        <p:sp>
          <p:nvSpPr>
            <p:cNvPr id="23624" name="Text Box 84"/>
            <p:cNvSpPr txBox="1">
              <a:spLocks noChangeArrowheads="1"/>
            </p:cNvSpPr>
            <p:nvPr/>
          </p:nvSpPr>
          <p:spPr bwMode="auto">
            <a:xfrm>
              <a:off x="2336" y="3740"/>
              <a:ext cx="8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fontAlgn="base">
                <a:spcBef>
                  <a:spcPct val="50000"/>
                </a:spcBef>
                <a:spcAft>
                  <a:spcPct val="0"/>
                </a:spcAft>
              </a:pPr>
              <a:r>
                <a:rPr lang="en-US" altLang="en-US" smtClean="0">
                  <a:solidFill>
                    <a:srgbClr val="0000CC"/>
                  </a:solidFill>
                </a:rPr>
                <a:t>Mắt trắng</a:t>
              </a:r>
            </a:p>
          </p:txBody>
        </p:sp>
        <p:grpSp>
          <p:nvGrpSpPr>
            <p:cNvPr id="23625" name="Group 85"/>
            <p:cNvGrpSpPr>
              <a:grpSpLocks/>
            </p:cNvGrpSpPr>
            <p:nvPr/>
          </p:nvGrpSpPr>
          <p:grpSpPr bwMode="auto">
            <a:xfrm>
              <a:off x="2389" y="3264"/>
              <a:ext cx="702" cy="402"/>
              <a:chOff x="2470" y="3264"/>
              <a:chExt cx="702" cy="402"/>
            </a:xfrm>
          </p:grpSpPr>
          <p:grpSp>
            <p:nvGrpSpPr>
              <p:cNvPr id="23626" name="Group 86"/>
              <p:cNvGrpSpPr>
                <a:grpSpLocks/>
              </p:cNvGrpSpPr>
              <p:nvPr/>
            </p:nvGrpSpPr>
            <p:grpSpPr bwMode="auto">
              <a:xfrm>
                <a:off x="2470" y="3381"/>
                <a:ext cx="129" cy="216"/>
                <a:chOff x="2016" y="2688"/>
                <a:chExt cx="536" cy="960"/>
              </a:xfrm>
            </p:grpSpPr>
            <p:sp>
              <p:nvSpPr>
                <p:cNvPr id="23633" name="Oval 87"/>
                <p:cNvSpPr>
                  <a:spLocks noChangeArrowheads="1"/>
                </p:cNvSpPr>
                <p:nvPr/>
              </p:nvSpPr>
              <p:spPr bwMode="auto">
                <a:xfrm>
                  <a:off x="2016" y="2688"/>
                  <a:ext cx="528" cy="528"/>
                </a:xfrm>
                <a:prstGeom prst="ellipse">
                  <a:avLst/>
                </a:prstGeom>
                <a:noFill/>
                <a:ln w="28575" algn="ctr">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fontAlgn="base">
                    <a:spcBef>
                      <a:spcPct val="0"/>
                    </a:spcBef>
                    <a:spcAft>
                      <a:spcPct val="0"/>
                    </a:spcAft>
                  </a:pPr>
                  <a:endParaRPr lang="en-US" altLang="en-US" b="1" smtClean="0">
                    <a:solidFill>
                      <a:srgbClr val="000000"/>
                    </a:solidFill>
                  </a:endParaRPr>
                </a:p>
              </p:txBody>
            </p:sp>
            <p:sp>
              <p:nvSpPr>
                <p:cNvPr id="23634" name="Line 88"/>
                <p:cNvSpPr>
                  <a:spLocks noChangeShapeType="1"/>
                </p:cNvSpPr>
                <p:nvPr/>
              </p:nvSpPr>
              <p:spPr bwMode="auto">
                <a:xfrm>
                  <a:off x="2288" y="3216"/>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sp>
              <p:nvSpPr>
                <p:cNvPr id="23635" name="Line 89"/>
                <p:cNvSpPr>
                  <a:spLocks noChangeShapeType="1"/>
                </p:cNvSpPr>
                <p:nvPr/>
              </p:nvSpPr>
              <p:spPr bwMode="auto">
                <a:xfrm>
                  <a:off x="2024" y="3408"/>
                  <a:ext cx="52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grpSp>
          <p:grpSp>
            <p:nvGrpSpPr>
              <p:cNvPr id="23627" name="Group 90"/>
              <p:cNvGrpSpPr>
                <a:grpSpLocks/>
              </p:cNvGrpSpPr>
              <p:nvPr/>
            </p:nvGrpSpPr>
            <p:grpSpPr bwMode="auto">
              <a:xfrm>
                <a:off x="2592" y="3264"/>
                <a:ext cx="580" cy="402"/>
                <a:chOff x="1680" y="726"/>
                <a:chExt cx="580" cy="402"/>
              </a:xfrm>
            </p:grpSpPr>
            <p:sp>
              <p:nvSpPr>
                <p:cNvPr id="23628" name="AutoShape 91"/>
                <p:cNvSpPr>
                  <a:spLocks noChangeAspect="1" noChangeArrowheads="1" noTextEdit="1"/>
                </p:cNvSpPr>
                <p:nvPr/>
              </p:nvSpPr>
              <p:spPr bwMode="auto">
                <a:xfrm>
                  <a:off x="1680" y="827"/>
                  <a:ext cx="446"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vi-VN" b="1" smtClean="0">
                    <a:solidFill>
                      <a:srgbClr val="000000"/>
                    </a:solidFill>
                  </a:endParaRPr>
                </a:p>
              </p:txBody>
            </p:sp>
            <p:sp>
              <p:nvSpPr>
                <p:cNvPr id="23629" name="Rectangle 92"/>
                <p:cNvSpPr>
                  <a:spLocks noChangeArrowheads="1"/>
                </p:cNvSpPr>
                <p:nvPr/>
              </p:nvSpPr>
              <p:spPr bwMode="auto">
                <a:xfrm>
                  <a:off x="2023" y="798"/>
                  <a:ext cx="13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vi-VN" altLang="en-US" sz="3400" b="1" smtClean="0">
                      <a:solidFill>
                        <a:srgbClr val="660066"/>
                      </a:solidFill>
                    </a:rPr>
                    <a:t>X</a:t>
                  </a:r>
                  <a:endParaRPr lang="vi-VN" altLang="en-US" b="1" smtClean="0">
                    <a:solidFill>
                      <a:srgbClr val="660066"/>
                    </a:solidFill>
                  </a:endParaRPr>
                </a:p>
              </p:txBody>
            </p:sp>
            <p:sp>
              <p:nvSpPr>
                <p:cNvPr id="23630" name="Rectangle 93"/>
                <p:cNvSpPr>
                  <a:spLocks noChangeArrowheads="1"/>
                </p:cNvSpPr>
                <p:nvPr/>
              </p:nvSpPr>
              <p:spPr bwMode="auto">
                <a:xfrm>
                  <a:off x="1704" y="798"/>
                  <a:ext cx="172"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fontAlgn="base">
                    <a:spcBef>
                      <a:spcPct val="0"/>
                    </a:spcBef>
                    <a:spcAft>
                      <a:spcPct val="0"/>
                    </a:spcAft>
                  </a:pPr>
                  <a:r>
                    <a:rPr lang="vi-VN" altLang="en-US" sz="3400" b="1" smtClean="0">
                      <a:solidFill>
                        <a:srgbClr val="660066"/>
                      </a:solidFill>
                    </a:rPr>
                    <a:t>X</a:t>
                  </a:r>
                  <a:endParaRPr lang="vi-VN" altLang="en-US" b="1" smtClean="0">
                    <a:solidFill>
                      <a:srgbClr val="660066"/>
                    </a:solidFill>
                  </a:endParaRPr>
                </a:p>
              </p:txBody>
            </p:sp>
            <p:sp>
              <p:nvSpPr>
                <p:cNvPr id="23631" name="Rectangle 94"/>
                <p:cNvSpPr>
                  <a:spLocks noChangeArrowheads="1"/>
                </p:cNvSpPr>
                <p:nvPr/>
              </p:nvSpPr>
              <p:spPr bwMode="auto">
                <a:xfrm>
                  <a:off x="1900" y="726"/>
                  <a:ext cx="6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vi-VN" altLang="en-US" b="1" smtClean="0">
                      <a:solidFill>
                        <a:srgbClr val="660066"/>
                      </a:solidFill>
                    </a:rPr>
                    <a:t>a</a:t>
                  </a:r>
                </a:p>
              </p:txBody>
            </p:sp>
            <p:sp>
              <p:nvSpPr>
                <p:cNvPr id="23632" name="Rectangle 95"/>
                <p:cNvSpPr>
                  <a:spLocks noChangeArrowheads="1"/>
                </p:cNvSpPr>
                <p:nvPr/>
              </p:nvSpPr>
              <p:spPr bwMode="auto">
                <a:xfrm>
                  <a:off x="2199" y="728"/>
                  <a:ext cx="6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vi-VN" altLang="en-US" b="1" smtClean="0">
                      <a:solidFill>
                        <a:srgbClr val="660066"/>
                      </a:solidFill>
                    </a:rPr>
                    <a:t>a</a:t>
                  </a:r>
                </a:p>
              </p:txBody>
            </p:sp>
          </p:grpSp>
        </p:grpSp>
      </p:grpSp>
      <p:sp>
        <p:nvSpPr>
          <p:cNvPr id="86112" name="Text Box 96"/>
          <p:cNvSpPr txBox="1">
            <a:spLocks noChangeArrowheads="1"/>
          </p:cNvSpPr>
          <p:nvPr/>
        </p:nvSpPr>
        <p:spPr bwMode="auto">
          <a:xfrm>
            <a:off x="609600" y="776288"/>
            <a:ext cx="1320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fontAlgn="base">
              <a:spcBef>
                <a:spcPct val="50000"/>
              </a:spcBef>
              <a:spcAft>
                <a:spcPct val="0"/>
              </a:spcAft>
            </a:pPr>
            <a:r>
              <a:rPr lang="en-US" altLang="en-US" sz="2800" smtClean="0">
                <a:solidFill>
                  <a:srgbClr val="800000"/>
                </a:solidFill>
              </a:rPr>
              <a:t>P</a:t>
            </a:r>
            <a:r>
              <a:rPr lang="en-US" altLang="en-US" sz="2800" baseline="-25000" smtClean="0">
                <a:solidFill>
                  <a:srgbClr val="800000"/>
                </a:solidFill>
              </a:rPr>
              <a:t>t/c  </a:t>
            </a:r>
            <a:r>
              <a:rPr lang="en-US" altLang="en-US" sz="2800" smtClean="0">
                <a:solidFill>
                  <a:srgbClr val="800000"/>
                </a:solidFill>
              </a:rPr>
              <a:t>:</a:t>
            </a:r>
          </a:p>
        </p:txBody>
      </p:sp>
      <p:sp>
        <p:nvSpPr>
          <p:cNvPr id="86113" name="Text Box 97"/>
          <p:cNvSpPr txBox="1">
            <a:spLocks noChangeArrowheads="1"/>
          </p:cNvSpPr>
          <p:nvPr/>
        </p:nvSpPr>
        <p:spPr bwMode="auto">
          <a:xfrm>
            <a:off x="6400800" y="838203"/>
            <a:ext cx="1016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fontAlgn="base">
              <a:spcBef>
                <a:spcPct val="50000"/>
              </a:spcBef>
              <a:spcAft>
                <a:spcPct val="0"/>
              </a:spcAft>
            </a:pPr>
            <a:r>
              <a:rPr lang="en-US" altLang="en-US" sz="2000" smtClean="0">
                <a:solidFill>
                  <a:srgbClr val="FF0000"/>
                </a:solidFill>
              </a:rPr>
              <a:t>X</a:t>
            </a:r>
          </a:p>
        </p:txBody>
      </p:sp>
      <p:grpSp>
        <p:nvGrpSpPr>
          <p:cNvPr id="86114" name="Group 98"/>
          <p:cNvGrpSpPr>
            <a:grpSpLocks/>
          </p:cNvGrpSpPr>
          <p:nvPr/>
        </p:nvGrpSpPr>
        <p:grpSpPr bwMode="auto">
          <a:xfrm>
            <a:off x="8636000" y="539751"/>
            <a:ext cx="2565400" cy="1000125"/>
            <a:chOff x="4140" y="386"/>
            <a:chExt cx="1212" cy="630"/>
          </a:xfrm>
        </p:grpSpPr>
        <p:grpSp>
          <p:nvGrpSpPr>
            <p:cNvPr id="23614" name="Group 99"/>
            <p:cNvGrpSpPr>
              <a:grpSpLocks/>
            </p:cNvGrpSpPr>
            <p:nvPr/>
          </p:nvGrpSpPr>
          <p:grpSpPr bwMode="auto">
            <a:xfrm>
              <a:off x="4140" y="386"/>
              <a:ext cx="1212" cy="250"/>
              <a:chOff x="4092" y="386"/>
              <a:chExt cx="1212" cy="250"/>
            </a:xfrm>
          </p:grpSpPr>
          <p:grpSp>
            <p:nvGrpSpPr>
              <p:cNvPr id="23620" name="Group 100"/>
              <p:cNvGrpSpPr>
                <a:grpSpLocks/>
              </p:cNvGrpSpPr>
              <p:nvPr/>
            </p:nvGrpSpPr>
            <p:grpSpPr bwMode="auto">
              <a:xfrm>
                <a:off x="4092" y="417"/>
                <a:ext cx="240" cy="189"/>
                <a:chOff x="1200" y="2496"/>
                <a:chExt cx="864" cy="672"/>
              </a:xfrm>
            </p:grpSpPr>
            <p:sp>
              <p:nvSpPr>
                <p:cNvPr id="23622" name="Oval 101"/>
                <p:cNvSpPr>
                  <a:spLocks noChangeArrowheads="1"/>
                </p:cNvSpPr>
                <p:nvPr/>
              </p:nvSpPr>
              <p:spPr bwMode="auto">
                <a:xfrm>
                  <a:off x="1200" y="2640"/>
                  <a:ext cx="528" cy="528"/>
                </a:xfrm>
                <a:prstGeom prst="ellipse">
                  <a:avLst/>
                </a:prstGeom>
                <a:noFill/>
                <a:ln w="28575" algn="ctr">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fontAlgn="base">
                    <a:spcBef>
                      <a:spcPct val="0"/>
                    </a:spcBef>
                    <a:spcAft>
                      <a:spcPct val="0"/>
                    </a:spcAft>
                  </a:pPr>
                  <a:endParaRPr lang="en-US" altLang="en-US" b="1" smtClean="0">
                    <a:solidFill>
                      <a:srgbClr val="000000"/>
                    </a:solidFill>
                  </a:endParaRPr>
                </a:p>
              </p:txBody>
            </p:sp>
            <p:sp>
              <p:nvSpPr>
                <p:cNvPr id="23623" name="Line 102"/>
                <p:cNvSpPr>
                  <a:spLocks noChangeShapeType="1"/>
                </p:cNvSpPr>
                <p:nvPr/>
              </p:nvSpPr>
              <p:spPr bwMode="auto">
                <a:xfrm flipV="1">
                  <a:off x="1680" y="2496"/>
                  <a:ext cx="384" cy="24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grpSp>
          <p:sp>
            <p:nvSpPr>
              <p:cNvPr id="23621" name="Text Box 103"/>
              <p:cNvSpPr txBox="1">
                <a:spLocks noChangeArrowheads="1"/>
              </p:cNvSpPr>
              <p:nvPr/>
            </p:nvSpPr>
            <p:spPr bwMode="auto">
              <a:xfrm>
                <a:off x="4272" y="386"/>
                <a:ext cx="103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fontAlgn="base">
                  <a:spcBef>
                    <a:spcPct val="50000"/>
                  </a:spcBef>
                  <a:spcAft>
                    <a:spcPct val="0"/>
                  </a:spcAft>
                </a:pPr>
                <a:r>
                  <a:rPr lang="en-US" altLang="en-US" sz="2000" smtClean="0">
                    <a:solidFill>
                      <a:srgbClr val="FF0000"/>
                    </a:solidFill>
                  </a:rPr>
                  <a:t>Mắt đỏ</a:t>
                </a:r>
              </a:p>
            </p:txBody>
          </p:sp>
        </p:grpSp>
        <p:grpSp>
          <p:nvGrpSpPr>
            <p:cNvPr id="23615" name="Group 104"/>
            <p:cNvGrpSpPr>
              <a:grpSpLocks/>
            </p:cNvGrpSpPr>
            <p:nvPr/>
          </p:nvGrpSpPr>
          <p:grpSpPr bwMode="auto">
            <a:xfrm>
              <a:off x="4485" y="615"/>
              <a:ext cx="500" cy="401"/>
              <a:chOff x="4516" y="717"/>
              <a:chExt cx="500" cy="401"/>
            </a:xfrm>
          </p:grpSpPr>
          <p:sp>
            <p:nvSpPr>
              <p:cNvPr id="23616" name="AutoShape 105"/>
              <p:cNvSpPr>
                <a:spLocks noChangeAspect="1" noChangeArrowheads="1" noTextEdit="1"/>
              </p:cNvSpPr>
              <p:nvPr/>
            </p:nvSpPr>
            <p:spPr bwMode="auto">
              <a:xfrm>
                <a:off x="4516" y="817"/>
                <a:ext cx="468"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vi-VN" b="1" smtClean="0">
                  <a:solidFill>
                    <a:srgbClr val="000000"/>
                  </a:solidFill>
                </a:endParaRPr>
              </a:p>
            </p:txBody>
          </p:sp>
          <p:sp>
            <p:nvSpPr>
              <p:cNvPr id="23617" name="Rectangle 106"/>
              <p:cNvSpPr>
                <a:spLocks noChangeArrowheads="1"/>
              </p:cNvSpPr>
              <p:nvPr/>
            </p:nvSpPr>
            <p:spPr bwMode="auto">
              <a:xfrm>
                <a:off x="4879" y="788"/>
                <a:ext cx="13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vi-VN" altLang="en-US" sz="3400" b="1" smtClean="0">
                    <a:solidFill>
                      <a:srgbClr val="660066"/>
                    </a:solidFill>
                  </a:rPr>
                  <a:t>Y</a:t>
                </a:r>
                <a:endParaRPr lang="vi-VN" altLang="en-US" b="1" smtClean="0">
                  <a:solidFill>
                    <a:srgbClr val="660066"/>
                  </a:solidFill>
                </a:endParaRPr>
              </a:p>
            </p:txBody>
          </p:sp>
          <p:sp>
            <p:nvSpPr>
              <p:cNvPr id="23618" name="Rectangle 107"/>
              <p:cNvSpPr>
                <a:spLocks noChangeArrowheads="1"/>
              </p:cNvSpPr>
              <p:nvPr/>
            </p:nvSpPr>
            <p:spPr bwMode="auto">
              <a:xfrm>
                <a:off x="4609" y="788"/>
                <a:ext cx="13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vi-VN" altLang="en-US" sz="3400" b="1" smtClean="0">
                    <a:solidFill>
                      <a:srgbClr val="660066"/>
                    </a:solidFill>
                  </a:rPr>
                  <a:t>X</a:t>
                </a:r>
                <a:endParaRPr lang="vi-VN" altLang="en-US" b="1" smtClean="0">
                  <a:solidFill>
                    <a:srgbClr val="660066"/>
                  </a:solidFill>
                </a:endParaRPr>
              </a:p>
            </p:txBody>
          </p:sp>
          <p:sp>
            <p:nvSpPr>
              <p:cNvPr id="23619" name="Rectangle 108"/>
              <p:cNvSpPr>
                <a:spLocks noChangeArrowheads="1"/>
              </p:cNvSpPr>
              <p:nvPr/>
            </p:nvSpPr>
            <p:spPr bwMode="auto">
              <a:xfrm>
                <a:off x="4747" y="717"/>
                <a:ext cx="79"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vi-VN" altLang="en-US" b="1" smtClean="0">
                    <a:solidFill>
                      <a:srgbClr val="660066"/>
                    </a:solidFill>
                  </a:rPr>
                  <a:t>A</a:t>
                </a:r>
              </a:p>
            </p:txBody>
          </p:sp>
        </p:grpSp>
      </p:grpSp>
      <p:grpSp>
        <p:nvGrpSpPr>
          <p:cNvPr id="86126" name="Group 110"/>
          <p:cNvGrpSpPr>
            <a:grpSpLocks/>
          </p:cNvGrpSpPr>
          <p:nvPr/>
        </p:nvGrpSpPr>
        <p:grpSpPr bwMode="auto">
          <a:xfrm>
            <a:off x="3564468" y="909651"/>
            <a:ext cx="1227666" cy="638175"/>
            <a:chOff x="1680" y="726"/>
            <a:chExt cx="580" cy="402"/>
          </a:xfrm>
        </p:grpSpPr>
        <p:sp>
          <p:nvSpPr>
            <p:cNvPr id="23609" name="AutoShape 111"/>
            <p:cNvSpPr>
              <a:spLocks noChangeAspect="1" noChangeArrowheads="1" noTextEdit="1"/>
            </p:cNvSpPr>
            <p:nvPr/>
          </p:nvSpPr>
          <p:spPr bwMode="auto">
            <a:xfrm>
              <a:off x="1680" y="827"/>
              <a:ext cx="446"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vi-VN" b="1" smtClean="0">
                <a:solidFill>
                  <a:srgbClr val="000000"/>
                </a:solidFill>
              </a:endParaRPr>
            </a:p>
          </p:txBody>
        </p:sp>
        <p:sp>
          <p:nvSpPr>
            <p:cNvPr id="23610" name="Rectangle 112"/>
            <p:cNvSpPr>
              <a:spLocks noChangeArrowheads="1"/>
            </p:cNvSpPr>
            <p:nvPr/>
          </p:nvSpPr>
          <p:spPr bwMode="auto">
            <a:xfrm>
              <a:off x="2023" y="798"/>
              <a:ext cx="13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vi-VN" altLang="en-US" sz="3400" b="1" smtClean="0">
                  <a:solidFill>
                    <a:srgbClr val="660066"/>
                  </a:solidFill>
                </a:rPr>
                <a:t>X</a:t>
              </a:r>
              <a:endParaRPr lang="vi-VN" altLang="en-US" b="1" smtClean="0">
                <a:solidFill>
                  <a:srgbClr val="660066"/>
                </a:solidFill>
              </a:endParaRPr>
            </a:p>
          </p:txBody>
        </p:sp>
        <p:sp>
          <p:nvSpPr>
            <p:cNvPr id="23611" name="Rectangle 113"/>
            <p:cNvSpPr>
              <a:spLocks noChangeArrowheads="1"/>
            </p:cNvSpPr>
            <p:nvPr/>
          </p:nvSpPr>
          <p:spPr bwMode="auto">
            <a:xfrm>
              <a:off x="1704" y="798"/>
              <a:ext cx="172"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fontAlgn="base">
                <a:spcBef>
                  <a:spcPct val="0"/>
                </a:spcBef>
                <a:spcAft>
                  <a:spcPct val="0"/>
                </a:spcAft>
              </a:pPr>
              <a:r>
                <a:rPr lang="vi-VN" altLang="en-US" sz="3400" b="1" smtClean="0">
                  <a:solidFill>
                    <a:srgbClr val="660066"/>
                  </a:solidFill>
                </a:rPr>
                <a:t>X</a:t>
              </a:r>
              <a:endParaRPr lang="vi-VN" altLang="en-US" b="1" smtClean="0">
                <a:solidFill>
                  <a:srgbClr val="660066"/>
                </a:solidFill>
              </a:endParaRPr>
            </a:p>
          </p:txBody>
        </p:sp>
        <p:sp>
          <p:nvSpPr>
            <p:cNvPr id="23612" name="Rectangle 114"/>
            <p:cNvSpPr>
              <a:spLocks noChangeArrowheads="1"/>
            </p:cNvSpPr>
            <p:nvPr/>
          </p:nvSpPr>
          <p:spPr bwMode="auto">
            <a:xfrm>
              <a:off x="1900" y="726"/>
              <a:ext cx="6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vi-VN" altLang="en-US" b="1" smtClean="0">
                  <a:solidFill>
                    <a:srgbClr val="660066"/>
                  </a:solidFill>
                </a:rPr>
                <a:t>a</a:t>
              </a:r>
            </a:p>
          </p:txBody>
        </p:sp>
        <p:sp>
          <p:nvSpPr>
            <p:cNvPr id="23613" name="Rectangle 115"/>
            <p:cNvSpPr>
              <a:spLocks noChangeArrowheads="1"/>
            </p:cNvSpPr>
            <p:nvPr/>
          </p:nvSpPr>
          <p:spPr bwMode="auto">
            <a:xfrm>
              <a:off x="2199" y="728"/>
              <a:ext cx="6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vi-VN" altLang="en-US" b="1" smtClean="0">
                  <a:solidFill>
                    <a:srgbClr val="660066"/>
                  </a:solidFill>
                </a:rPr>
                <a:t>a</a:t>
              </a:r>
            </a:p>
          </p:txBody>
        </p:sp>
      </p:grpSp>
      <p:grpSp>
        <p:nvGrpSpPr>
          <p:cNvPr id="86161" name="Group 145"/>
          <p:cNvGrpSpPr>
            <a:grpSpLocks/>
          </p:cNvGrpSpPr>
          <p:nvPr/>
        </p:nvGrpSpPr>
        <p:grpSpPr bwMode="auto">
          <a:xfrm>
            <a:off x="3098800" y="533413"/>
            <a:ext cx="2252133" cy="396875"/>
            <a:chOff x="1544" y="336"/>
            <a:chExt cx="1064" cy="250"/>
          </a:xfrm>
        </p:grpSpPr>
        <p:sp>
          <p:nvSpPr>
            <p:cNvPr id="23604" name="Text Box 117"/>
            <p:cNvSpPr txBox="1">
              <a:spLocks noChangeArrowheads="1"/>
            </p:cNvSpPr>
            <p:nvPr/>
          </p:nvSpPr>
          <p:spPr bwMode="auto">
            <a:xfrm>
              <a:off x="1704" y="336"/>
              <a:ext cx="90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fontAlgn="base">
                <a:spcBef>
                  <a:spcPct val="50000"/>
                </a:spcBef>
                <a:spcAft>
                  <a:spcPct val="0"/>
                </a:spcAft>
              </a:pPr>
              <a:r>
                <a:rPr lang="en-US" altLang="en-US" sz="2000" smtClean="0">
                  <a:solidFill>
                    <a:srgbClr val="0000CC"/>
                  </a:solidFill>
                </a:rPr>
                <a:t>Mắt trắng</a:t>
              </a:r>
            </a:p>
          </p:txBody>
        </p:sp>
        <p:grpSp>
          <p:nvGrpSpPr>
            <p:cNvPr id="23605" name="Group 118"/>
            <p:cNvGrpSpPr>
              <a:grpSpLocks/>
            </p:cNvGrpSpPr>
            <p:nvPr/>
          </p:nvGrpSpPr>
          <p:grpSpPr bwMode="auto">
            <a:xfrm>
              <a:off x="1544" y="353"/>
              <a:ext cx="129" cy="216"/>
              <a:chOff x="2016" y="2688"/>
              <a:chExt cx="536" cy="960"/>
            </a:xfrm>
          </p:grpSpPr>
          <p:sp>
            <p:nvSpPr>
              <p:cNvPr id="23606" name="Oval 119"/>
              <p:cNvSpPr>
                <a:spLocks noChangeArrowheads="1"/>
              </p:cNvSpPr>
              <p:nvPr/>
            </p:nvSpPr>
            <p:spPr bwMode="auto">
              <a:xfrm>
                <a:off x="2016" y="2688"/>
                <a:ext cx="528" cy="528"/>
              </a:xfrm>
              <a:prstGeom prst="ellipse">
                <a:avLst/>
              </a:prstGeom>
              <a:noFill/>
              <a:ln w="28575" algn="ctr">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fontAlgn="base">
                  <a:spcBef>
                    <a:spcPct val="0"/>
                  </a:spcBef>
                  <a:spcAft>
                    <a:spcPct val="0"/>
                  </a:spcAft>
                </a:pPr>
                <a:endParaRPr lang="en-US" altLang="en-US" b="1" smtClean="0">
                  <a:solidFill>
                    <a:srgbClr val="000000"/>
                  </a:solidFill>
                </a:endParaRPr>
              </a:p>
            </p:txBody>
          </p:sp>
          <p:sp>
            <p:nvSpPr>
              <p:cNvPr id="23607" name="Line 120"/>
              <p:cNvSpPr>
                <a:spLocks noChangeShapeType="1"/>
              </p:cNvSpPr>
              <p:nvPr/>
            </p:nvSpPr>
            <p:spPr bwMode="auto">
              <a:xfrm>
                <a:off x="2288" y="3216"/>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sp>
            <p:nvSpPr>
              <p:cNvPr id="23608" name="Line 121"/>
              <p:cNvSpPr>
                <a:spLocks noChangeShapeType="1"/>
              </p:cNvSpPr>
              <p:nvPr/>
            </p:nvSpPr>
            <p:spPr bwMode="auto">
              <a:xfrm>
                <a:off x="2024" y="3408"/>
                <a:ext cx="52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grpSp>
      </p:grpSp>
      <p:sp>
        <p:nvSpPr>
          <p:cNvPr id="86138" name="Line 122"/>
          <p:cNvSpPr>
            <a:spLocks noChangeShapeType="1"/>
          </p:cNvSpPr>
          <p:nvPr/>
        </p:nvSpPr>
        <p:spPr bwMode="auto">
          <a:xfrm>
            <a:off x="4078817" y="1520825"/>
            <a:ext cx="0" cy="431800"/>
          </a:xfrm>
          <a:prstGeom prst="line">
            <a:avLst/>
          </a:prstGeom>
          <a:noFill/>
          <a:ln w="19050">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sp>
        <p:nvSpPr>
          <p:cNvPr id="86139" name="Line 123"/>
          <p:cNvSpPr>
            <a:spLocks noChangeShapeType="1"/>
          </p:cNvSpPr>
          <p:nvPr/>
        </p:nvSpPr>
        <p:spPr bwMode="auto">
          <a:xfrm flipH="1">
            <a:off x="9414933" y="1520825"/>
            <a:ext cx="508000" cy="457200"/>
          </a:xfrm>
          <a:prstGeom prst="line">
            <a:avLst/>
          </a:prstGeom>
          <a:noFill/>
          <a:ln w="19050">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sp>
        <p:nvSpPr>
          <p:cNvPr id="86140" name="Line 124"/>
          <p:cNvSpPr>
            <a:spLocks noChangeShapeType="1"/>
          </p:cNvSpPr>
          <p:nvPr/>
        </p:nvSpPr>
        <p:spPr bwMode="auto">
          <a:xfrm>
            <a:off x="9935635" y="1520829"/>
            <a:ext cx="480484" cy="468313"/>
          </a:xfrm>
          <a:prstGeom prst="line">
            <a:avLst/>
          </a:prstGeom>
          <a:noFill/>
          <a:ln w="19050">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sp>
        <p:nvSpPr>
          <p:cNvPr id="86141" name="Line 125"/>
          <p:cNvSpPr>
            <a:spLocks noChangeShapeType="1"/>
          </p:cNvSpPr>
          <p:nvPr/>
        </p:nvSpPr>
        <p:spPr bwMode="auto">
          <a:xfrm>
            <a:off x="4155020" y="2600325"/>
            <a:ext cx="1200149" cy="541338"/>
          </a:xfrm>
          <a:prstGeom prst="line">
            <a:avLst/>
          </a:prstGeom>
          <a:noFill/>
          <a:ln w="19050">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sp>
        <p:nvSpPr>
          <p:cNvPr id="86142" name="Line 126"/>
          <p:cNvSpPr>
            <a:spLocks noChangeShapeType="1"/>
          </p:cNvSpPr>
          <p:nvPr/>
        </p:nvSpPr>
        <p:spPr bwMode="auto">
          <a:xfrm flipH="1">
            <a:off x="5376342" y="2565413"/>
            <a:ext cx="3839633" cy="576263"/>
          </a:xfrm>
          <a:prstGeom prst="line">
            <a:avLst/>
          </a:prstGeom>
          <a:noFill/>
          <a:ln w="19050">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sp>
        <p:nvSpPr>
          <p:cNvPr id="86143" name="Line 127"/>
          <p:cNvSpPr>
            <a:spLocks noChangeShapeType="1"/>
          </p:cNvSpPr>
          <p:nvPr/>
        </p:nvSpPr>
        <p:spPr bwMode="auto">
          <a:xfrm>
            <a:off x="4157136" y="2600338"/>
            <a:ext cx="4512733" cy="576263"/>
          </a:xfrm>
          <a:prstGeom prst="line">
            <a:avLst/>
          </a:prstGeom>
          <a:noFill/>
          <a:ln w="19050">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sp>
        <p:nvSpPr>
          <p:cNvPr id="86144" name="Line 128"/>
          <p:cNvSpPr>
            <a:spLocks noChangeShapeType="1"/>
          </p:cNvSpPr>
          <p:nvPr/>
        </p:nvSpPr>
        <p:spPr bwMode="auto">
          <a:xfrm flipH="1">
            <a:off x="8640233" y="2565400"/>
            <a:ext cx="1873251" cy="611188"/>
          </a:xfrm>
          <a:prstGeom prst="line">
            <a:avLst/>
          </a:prstGeom>
          <a:noFill/>
          <a:ln w="19050">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sp>
        <p:nvSpPr>
          <p:cNvPr id="86145" name="Line 129"/>
          <p:cNvSpPr>
            <a:spLocks noChangeShapeType="1"/>
          </p:cNvSpPr>
          <p:nvPr/>
        </p:nvSpPr>
        <p:spPr bwMode="auto">
          <a:xfrm flipH="1">
            <a:off x="4751917" y="3789363"/>
            <a:ext cx="508000" cy="457200"/>
          </a:xfrm>
          <a:prstGeom prst="line">
            <a:avLst/>
          </a:prstGeom>
          <a:noFill/>
          <a:ln w="19050">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sp>
        <p:nvSpPr>
          <p:cNvPr id="86146" name="Line 130"/>
          <p:cNvSpPr>
            <a:spLocks noChangeShapeType="1"/>
          </p:cNvSpPr>
          <p:nvPr/>
        </p:nvSpPr>
        <p:spPr bwMode="auto">
          <a:xfrm>
            <a:off x="5249335" y="3789363"/>
            <a:ext cx="480484" cy="468312"/>
          </a:xfrm>
          <a:prstGeom prst="line">
            <a:avLst/>
          </a:prstGeom>
          <a:noFill/>
          <a:ln w="19050">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sp>
        <p:nvSpPr>
          <p:cNvPr id="86147" name="Line 131"/>
          <p:cNvSpPr>
            <a:spLocks noChangeShapeType="1"/>
          </p:cNvSpPr>
          <p:nvPr/>
        </p:nvSpPr>
        <p:spPr bwMode="auto">
          <a:xfrm flipH="1">
            <a:off x="7969251" y="3827463"/>
            <a:ext cx="508000" cy="457200"/>
          </a:xfrm>
          <a:prstGeom prst="line">
            <a:avLst/>
          </a:prstGeom>
          <a:noFill/>
          <a:ln w="19050">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sp>
        <p:nvSpPr>
          <p:cNvPr id="86148" name="Line 132"/>
          <p:cNvSpPr>
            <a:spLocks noChangeShapeType="1"/>
          </p:cNvSpPr>
          <p:nvPr/>
        </p:nvSpPr>
        <p:spPr bwMode="auto">
          <a:xfrm>
            <a:off x="8477253" y="3824288"/>
            <a:ext cx="480483" cy="468312"/>
          </a:xfrm>
          <a:prstGeom prst="line">
            <a:avLst/>
          </a:prstGeom>
          <a:noFill/>
          <a:ln w="19050">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sp>
        <p:nvSpPr>
          <p:cNvPr id="86149" name="Text Box 133"/>
          <p:cNvSpPr txBox="1">
            <a:spLocks noChangeArrowheads="1"/>
          </p:cNvSpPr>
          <p:nvPr/>
        </p:nvSpPr>
        <p:spPr bwMode="auto">
          <a:xfrm>
            <a:off x="4368800" y="5553088"/>
            <a:ext cx="289984"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fontAlgn="base">
              <a:spcBef>
                <a:spcPct val="50000"/>
              </a:spcBef>
              <a:spcAft>
                <a:spcPct val="0"/>
              </a:spcAft>
            </a:pPr>
            <a:r>
              <a:rPr lang="en-US" altLang="en-US" sz="2000" smtClean="0">
                <a:solidFill>
                  <a:srgbClr val="800000"/>
                </a:solidFill>
              </a:rPr>
              <a:t>:</a:t>
            </a:r>
          </a:p>
        </p:txBody>
      </p:sp>
      <p:sp>
        <p:nvSpPr>
          <p:cNvPr id="86150" name="Text Box 134"/>
          <p:cNvSpPr txBox="1">
            <a:spLocks noChangeArrowheads="1"/>
          </p:cNvSpPr>
          <p:nvPr/>
        </p:nvSpPr>
        <p:spPr bwMode="auto">
          <a:xfrm>
            <a:off x="6671733" y="5589601"/>
            <a:ext cx="289984"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fontAlgn="base">
              <a:spcBef>
                <a:spcPct val="50000"/>
              </a:spcBef>
              <a:spcAft>
                <a:spcPct val="0"/>
              </a:spcAft>
            </a:pPr>
            <a:r>
              <a:rPr lang="en-US" altLang="en-US" sz="2000" smtClean="0">
                <a:solidFill>
                  <a:srgbClr val="800000"/>
                </a:solidFill>
              </a:rPr>
              <a:t>:</a:t>
            </a:r>
          </a:p>
        </p:txBody>
      </p:sp>
      <p:sp>
        <p:nvSpPr>
          <p:cNvPr id="86151" name="Text Box 135"/>
          <p:cNvSpPr txBox="1">
            <a:spLocks noChangeArrowheads="1"/>
          </p:cNvSpPr>
          <p:nvPr/>
        </p:nvSpPr>
        <p:spPr bwMode="auto">
          <a:xfrm>
            <a:off x="9023359" y="5589601"/>
            <a:ext cx="28998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fontAlgn="base">
              <a:spcBef>
                <a:spcPct val="50000"/>
              </a:spcBef>
              <a:spcAft>
                <a:spcPct val="0"/>
              </a:spcAft>
            </a:pPr>
            <a:r>
              <a:rPr lang="en-US" altLang="en-US" sz="2000" smtClean="0">
                <a:solidFill>
                  <a:srgbClr val="800000"/>
                </a:solidFill>
              </a:rPr>
              <a:t>:</a:t>
            </a:r>
          </a:p>
        </p:txBody>
      </p:sp>
      <p:sp>
        <p:nvSpPr>
          <p:cNvPr id="86152" name="Text Box 136"/>
          <p:cNvSpPr txBox="1">
            <a:spLocks noChangeArrowheads="1"/>
          </p:cNvSpPr>
          <p:nvPr/>
        </p:nvSpPr>
        <p:spPr bwMode="auto">
          <a:xfrm>
            <a:off x="6510867" y="3295653"/>
            <a:ext cx="289984"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fontAlgn="base">
              <a:spcBef>
                <a:spcPct val="50000"/>
              </a:spcBef>
              <a:spcAft>
                <a:spcPct val="0"/>
              </a:spcAft>
            </a:pPr>
            <a:r>
              <a:rPr lang="en-US" altLang="en-US" sz="2000" smtClean="0">
                <a:solidFill>
                  <a:srgbClr val="800000"/>
                </a:solidFill>
              </a:rPr>
              <a:t>:</a:t>
            </a:r>
          </a:p>
        </p:txBody>
      </p:sp>
      <p:sp>
        <p:nvSpPr>
          <p:cNvPr id="86153" name="Line 137"/>
          <p:cNvSpPr>
            <a:spLocks noChangeShapeType="1"/>
          </p:cNvSpPr>
          <p:nvPr/>
        </p:nvSpPr>
        <p:spPr bwMode="auto">
          <a:xfrm flipH="1">
            <a:off x="3744385" y="4905375"/>
            <a:ext cx="719667" cy="539750"/>
          </a:xfrm>
          <a:prstGeom prst="line">
            <a:avLst/>
          </a:prstGeom>
          <a:noFill/>
          <a:ln w="19050">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sp>
        <p:nvSpPr>
          <p:cNvPr id="86154" name="Line 138"/>
          <p:cNvSpPr>
            <a:spLocks noChangeShapeType="1"/>
          </p:cNvSpPr>
          <p:nvPr/>
        </p:nvSpPr>
        <p:spPr bwMode="auto">
          <a:xfrm flipH="1">
            <a:off x="3744393" y="4905375"/>
            <a:ext cx="3839633" cy="539750"/>
          </a:xfrm>
          <a:prstGeom prst="line">
            <a:avLst/>
          </a:prstGeom>
          <a:noFill/>
          <a:ln w="19050">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sp>
        <p:nvSpPr>
          <p:cNvPr id="86155" name="Line 139"/>
          <p:cNvSpPr>
            <a:spLocks noChangeShapeType="1"/>
          </p:cNvSpPr>
          <p:nvPr/>
        </p:nvSpPr>
        <p:spPr bwMode="auto">
          <a:xfrm flipH="1">
            <a:off x="5808133" y="4905375"/>
            <a:ext cx="0" cy="539750"/>
          </a:xfrm>
          <a:prstGeom prst="line">
            <a:avLst/>
          </a:prstGeom>
          <a:noFill/>
          <a:ln w="19050">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sp>
        <p:nvSpPr>
          <p:cNvPr id="86156" name="Line 140"/>
          <p:cNvSpPr>
            <a:spLocks noChangeShapeType="1"/>
          </p:cNvSpPr>
          <p:nvPr/>
        </p:nvSpPr>
        <p:spPr bwMode="auto">
          <a:xfrm flipH="1">
            <a:off x="5808135" y="4905375"/>
            <a:ext cx="1775884" cy="539750"/>
          </a:xfrm>
          <a:prstGeom prst="line">
            <a:avLst/>
          </a:prstGeom>
          <a:noFill/>
          <a:ln w="19050">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sp>
        <p:nvSpPr>
          <p:cNvPr id="86157" name="Line 141"/>
          <p:cNvSpPr>
            <a:spLocks noChangeShapeType="1"/>
          </p:cNvSpPr>
          <p:nvPr/>
        </p:nvSpPr>
        <p:spPr bwMode="auto">
          <a:xfrm flipH="1">
            <a:off x="8303687" y="4905388"/>
            <a:ext cx="637116" cy="608013"/>
          </a:xfrm>
          <a:prstGeom prst="line">
            <a:avLst/>
          </a:prstGeom>
          <a:noFill/>
          <a:ln w="19050">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sp>
        <p:nvSpPr>
          <p:cNvPr id="86158" name="Line 142"/>
          <p:cNvSpPr>
            <a:spLocks noChangeShapeType="1"/>
          </p:cNvSpPr>
          <p:nvPr/>
        </p:nvSpPr>
        <p:spPr bwMode="auto">
          <a:xfrm>
            <a:off x="8928100" y="4905375"/>
            <a:ext cx="1439333" cy="611188"/>
          </a:xfrm>
          <a:prstGeom prst="line">
            <a:avLst/>
          </a:prstGeom>
          <a:noFill/>
          <a:ln w="19050">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sp>
        <p:nvSpPr>
          <p:cNvPr id="86159" name="Line 143"/>
          <p:cNvSpPr>
            <a:spLocks noChangeShapeType="1"/>
          </p:cNvSpPr>
          <p:nvPr/>
        </p:nvSpPr>
        <p:spPr bwMode="auto">
          <a:xfrm>
            <a:off x="4464060" y="4905375"/>
            <a:ext cx="3839633" cy="611188"/>
          </a:xfrm>
          <a:prstGeom prst="line">
            <a:avLst/>
          </a:prstGeom>
          <a:noFill/>
          <a:ln w="19050">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sp>
        <p:nvSpPr>
          <p:cNvPr id="86160" name="Line 144"/>
          <p:cNvSpPr>
            <a:spLocks noChangeShapeType="1"/>
          </p:cNvSpPr>
          <p:nvPr/>
        </p:nvSpPr>
        <p:spPr bwMode="auto">
          <a:xfrm>
            <a:off x="5789087" y="4905375"/>
            <a:ext cx="4559300" cy="611188"/>
          </a:xfrm>
          <a:prstGeom prst="line">
            <a:avLst/>
          </a:prstGeom>
          <a:noFill/>
          <a:ln w="19050">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sp>
        <p:nvSpPr>
          <p:cNvPr id="86162" name="Text Box 146"/>
          <p:cNvSpPr txBox="1">
            <a:spLocks noChangeArrowheads="1"/>
          </p:cNvSpPr>
          <p:nvPr/>
        </p:nvSpPr>
        <p:spPr bwMode="auto">
          <a:xfrm>
            <a:off x="6965959" y="3752852"/>
            <a:ext cx="301836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fontAlgn="base">
              <a:spcBef>
                <a:spcPct val="50000"/>
              </a:spcBef>
              <a:spcAft>
                <a:spcPct val="0"/>
              </a:spcAft>
            </a:pPr>
            <a:r>
              <a:rPr lang="en-US" altLang="en-US" sz="2000" smtClean="0">
                <a:solidFill>
                  <a:srgbClr val="0000CC"/>
                </a:solidFill>
              </a:rPr>
              <a:t>mắt đỏ</a:t>
            </a:r>
          </a:p>
        </p:txBody>
      </p:sp>
      <p:sp>
        <p:nvSpPr>
          <p:cNvPr id="86163" name="AutoShape 147"/>
          <p:cNvSpPr>
            <a:spLocks noChangeArrowheads="1"/>
          </p:cNvSpPr>
          <p:nvPr/>
        </p:nvSpPr>
        <p:spPr bwMode="auto">
          <a:xfrm>
            <a:off x="3647020" y="6350"/>
            <a:ext cx="5503333" cy="450850"/>
          </a:xfrm>
          <a:prstGeom prst="roundRect">
            <a:avLst>
              <a:gd name="adj" fmla="val 25523"/>
            </a:avLst>
          </a:prstGeom>
          <a:gradFill rotWithShape="1">
            <a:gsLst>
              <a:gs pos="0">
                <a:srgbClr val="FFCCFF"/>
              </a:gs>
              <a:gs pos="50000">
                <a:srgbClr val="FFFFCC"/>
              </a:gs>
              <a:gs pos="100000">
                <a:srgbClr val="FFCCFF"/>
              </a:gs>
            </a:gsLst>
            <a:lin ang="5400000" scaled="1"/>
          </a:gradFill>
          <a:ln w="9525">
            <a:solidFill>
              <a:srgbClr val="66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r>
              <a:rPr lang="en-US" altLang="en-US" sz="2400" b="1" smtClean="0">
                <a:solidFill>
                  <a:srgbClr val="800000"/>
                </a:solidFill>
              </a:rPr>
              <a:t>Sơ đồ lai (phép lai nghịch):</a:t>
            </a:r>
          </a:p>
        </p:txBody>
      </p:sp>
    </p:spTree>
    <p:extLst>
      <p:ext uri="{BB962C8B-B14F-4D97-AF65-F5344CB8AC3E}">
        <p14:creationId xmlns:p14="http://schemas.microsoft.com/office/powerpoint/2010/main" val="2431496982"/>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86112"/>
                                        </p:tgtEl>
                                        <p:attrNameLst>
                                          <p:attrName>style.visibility</p:attrName>
                                        </p:attrNameLst>
                                      </p:cBhvr>
                                      <p:to>
                                        <p:strVal val="visible"/>
                                      </p:to>
                                    </p:set>
                                    <p:animEffect transition="in" filter="checkerboard(across)">
                                      <p:cBhvr>
                                        <p:cTn id="7" dur="1000"/>
                                        <p:tgtEl>
                                          <p:spTgt spid="8611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6113"/>
                                        </p:tgtEl>
                                        <p:attrNameLst>
                                          <p:attrName>style.visibility</p:attrName>
                                        </p:attrNameLst>
                                      </p:cBhvr>
                                      <p:to>
                                        <p:strVal val="visible"/>
                                      </p:to>
                                    </p:set>
                                    <p:animEffect transition="in" filter="checkerboard(across)">
                                      <p:cBhvr>
                                        <p:cTn id="10" dur="1000"/>
                                        <p:tgtEl>
                                          <p:spTgt spid="86113"/>
                                        </p:tgtEl>
                                      </p:cBhvr>
                                    </p:animEffect>
                                  </p:childTnLst>
                                </p:cTn>
                              </p:par>
                              <p:par>
                                <p:cTn id="11" presetID="5" presetClass="entr" presetSubtype="10" fill="hold" nodeType="withEffect">
                                  <p:stCondLst>
                                    <p:cond delay="0"/>
                                  </p:stCondLst>
                                  <p:childTnLst>
                                    <p:set>
                                      <p:cBhvr>
                                        <p:cTn id="12" dur="1" fill="hold">
                                          <p:stCondLst>
                                            <p:cond delay="0"/>
                                          </p:stCondLst>
                                        </p:cTn>
                                        <p:tgtEl>
                                          <p:spTgt spid="86114"/>
                                        </p:tgtEl>
                                        <p:attrNameLst>
                                          <p:attrName>style.visibility</p:attrName>
                                        </p:attrNameLst>
                                      </p:cBhvr>
                                      <p:to>
                                        <p:strVal val="visible"/>
                                      </p:to>
                                    </p:set>
                                    <p:animEffect transition="in" filter="checkerboard(across)">
                                      <p:cBhvr>
                                        <p:cTn id="13" dur="1000"/>
                                        <p:tgtEl>
                                          <p:spTgt spid="86114"/>
                                        </p:tgtEl>
                                      </p:cBhvr>
                                    </p:animEffect>
                                  </p:childTnLst>
                                </p:cTn>
                              </p:par>
                              <p:par>
                                <p:cTn id="14" presetID="5" presetClass="entr" presetSubtype="10" fill="hold" nodeType="withEffect">
                                  <p:stCondLst>
                                    <p:cond delay="0"/>
                                  </p:stCondLst>
                                  <p:childTnLst>
                                    <p:set>
                                      <p:cBhvr>
                                        <p:cTn id="15" dur="1" fill="hold">
                                          <p:stCondLst>
                                            <p:cond delay="0"/>
                                          </p:stCondLst>
                                        </p:cTn>
                                        <p:tgtEl>
                                          <p:spTgt spid="86126"/>
                                        </p:tgtEl>
                                        <p:attrNameLst>
                                          <p:attrName>style.visibility</p:attrName>
                                        </p:attrNameLst>
                                      </p:cBhvr>
                                      <p:to>
                                        <p:strVal val="visible"/>
                                      </p:to>
                                    </p:set>
                                    <p:animEffect transition="in" filter="checkerboard(across)">
                                      <p:cBhvr>
                                        <p:cTn id="16" dur="1000"/>
                                        <p:tgtEl>
                                          <p:spTgt spid="86126"/>
                                        </p:tgtEl>
                                      </p:cBhvr>
                                    </p:animEffect>
                                  </p:childTnLst>
                                </p:cTn>
                              </p:par>
                              <p:par>
                                <p:cTn id="17" presetID="5" presetClass="entr" presetSubtype="10" fill="hold" nodeType="withEffect">
                                  <p:stCondLst>
                                    <p:cond delay="0"/>
                                  </p:stCondLst>
                                  <p:childTnLst>
                                    <p:set>
                                      <p:cBhvr>
                                        <p:cTn id="18" dur="1" fill="hold">
                                          <p:stCondLst>
                                            <p:cond delay="0"/>
                                          </p:stCondLst>
                                        </p:cTn>
                                        <p:tgtEl>
                                          <p:spTgt spid="86161"/>
                                        </p:tgtEl>
                                        <p:attrNameLst>
                                          <p:attrName>style.visibility</p:attrName>
                                        </p:attrNameLst>
                                      </p:cBhvr>
                                      <p:to>
                                        <p:strVal val="visible"/>
                                      </p:to>
                                    </p:set>
                                    <p:animEffect transition="in" filter="checkerboard(across)">
                                      <p:cBhvr>
                                        <p:cTn id="19" dur="1000"/>
                                        <p:tgtEl>
                                          <p:spTgt spid="86161"/>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86163"/>
                                        </p:tgtEl>
                                        <p:attrNameLst>
                                          <p:attrName>style.visibility</p:attrName>
                                        </p:attrNameLst>
                                      </p:cBhvr>
                                      <p:to>
                                        <p:strVal val="visible"/>
                                      </p:to>
                                    </p:set>
                                    <p:animEffect transition="in" filter="checkerboard(across)">
                                      <p:cBhvr>
                                        <p:cTn id="22" dur="1000"/>
                                        <p:tgtEl>
                                          <p:spTgt spid="8616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86023"/>
                                        </p:tgtEl>
                                        <p:attrNameLst>
                                          <p:attrName>style.visibility</p:attrName>
                                        </p:attrNameLst>
                                      </p:cBhvr>
                                      <p:to>
                                        <p:strVal val="visible"/>
                                      </p:to>
                                    </p:set>
                                    <p:animEffect transition="in" filter="blinds(horizontal)">
                                      <p:cBhvr>
                                        <p:cTn id="27" dur="1000"/>
                                        <p:tgtEl>
                                          <p:spTgt spid="86023"/>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86138"/>
                                        </p:tgtEl>
                                        <p:attrNameLst>
                                          <p:attrName>style.visibility</p:attrName>
                                        </p:attrNameLst>
                                      </p:cBhvr>
                                      <p:to>
                                        <p:strVal val="visible"/>
                                      </p:to>
                                    </p:set>
                                    <p:animEffect transition="in" filter="blinds(horizontal)">
                                      <p:cBhvr>
                                        <p:cTn id="30" dur="1000"/>
                                        <p:tgtEl>
                                          <p:spTgt spid="86138"/>
                                        </p:tgtEl>
                                      </p:cBhvr>
                                    </p:animEffect>
                                  </p:childTnLst>
                                </p:cTn>
                              </p:par>
                              <p:par>
                                <p:cTn id="31" presetID="3" presetClass="entr" presetSubtype="10" fill="hold" nodeType="withEffect">
                                  <p:stCondLst>
                                    <p:cond delay="0"/>
                                  </p:stCondLst>
                                  <p:childTnLst>
                                    <p:set>
                                      <p:cBhvr>
                                        <p:cTn id="32" dur="1" fill="hold">
                                          <p:stCondLst>
                                            <p:cond delay="0"/>
                                          </p:stCondLst>
                                        </p:cTn>
                                        <p:tgtEl>
                                          <p:spTgt spid="86022">
                                            <p:txEl>
                                              <p:pRg st="0" end="0"/>
                                            </p:txEl>
                                          </p:spTgt>
                                        </p:tgtEl>
                                        <p:attrNameLst>
                                          <p:attrName>style.visibility</p:attrName>
                                        </p:attrNameLst>
                                      </p:cBhvr>
                                      <p:to>
                                        <p:strVal val="visible"/>
                                      </p:to>
                                    </p:set>
                                    <p:animEffect transition="in" filter="blinds(horizontal)">
                                      <p:cBhvr>
                                        <p:cTn id="33" dur="1000"/>
                                        <p:tgtEl>
                                          <p:spTgt spid="86022">
                                            <p:txEl>
                                              <p:pRg st="0" end="0"/>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nodeType="clickEffect">
                                  <p:stCondLst>
                                    <p:cond delay="0"/>
                                  </p:stCondLst>
                                  <p:childTnLst>
                                    <p:set>
                                      <p:cBhvr>
                                        <p:cTn id="37" dur="1" fill="hold">
                                          <p:stCondLst>
                                            <p:cond delay="0"/>
                                          </p:stCondLst>
                                        </p:cTn>
                                        <p:tgtEl>
                                          <p:spTgt spid="86026"/>
                                        </p:tgtEl>
                                        <p:attrNameLst>
                                          <p:attrName>style.visibility</p:attrName>
                                        </p:attrNameLst>
                                      </p:cBhvr>
                                      <p:to>
                                        <p:strVal val="visible"/>
                                      </p:to>
                                    </p:set>
                                    <p:animEffect transition="in" filter="blinds(horizontal)">
                                      <p:cBhvr>
                                        <p:cTn id="38" dur="1000"/>
                                        <p:tgtEl>
                                          <p:spTgt spid="86026"/>
                                        </p:tgtEl>
                                      </p:cBhvr>
                                    </p:animEffect>
                                  </p:childTnLst>
                                </p:cTn>
                              </p:par>
                              <p:par>
                                <p:cTn id="39" presetID="3" presetClass="entr" presetSubtype="10" fill="hold" nodeType="withEffect">
                                  <p:stCondLst>
                                    <p:cond delay="0"/>
                                  </p:stCondLst>
                                  <p:childTnLst>
                                    <p:set>
                                      <p:cBhvr>
                                        <p:cTn id="40" dur="1" fill="hold">
                                          <p:stCondLst>
                                            <p:cond delay="0"/>
                                          </p:stCondLst>
                                        </p:cTn>
                                        <p:tgtEl>
                                          <p:spTgt spid="86029"/>
                                        </p:tgtEl>
                                        <p:attrNameLst>
                                          <p:attrName>style.visibility</p:attrName>
                                        </p:attrNameLst>
                                      </p:cBhvr>
                                      <p:to>
                                        <p:strVal val="visible"/>
                                      </p:to>
                                    </p:set>
                                    <p:animEffect transition="in" filter="blinds(horizontal)">
                                      <p:cBhvr>
                                        <p:cTn id="41" dur="1000"/>
                                        <p:tgtEl>
                                          <p:spTgt spid="86029"/>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86139"/>
                                        </p:tgtEl>
                                        <p:attrNameLst>
                                          <p:attrName>style.visibility</p:attrName>
                                        </p:attrNameLst>
                                      </p:cBhvr>
                                      <p:to>
                                        <p:strVal val="visible"/>
                                      </p:to>
                                    </p:set>
                                    <p:animEffect transition="in" filter="blinds(horizontal)">
                                      <p:cBhvr>
                                        <p:cTn id="44" dur="1000"/>
                                        <p:tgtEl>
                                          <p:spTgt spid="86139"/>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86140"/>
                                        </p:tgtEl>
                                        <p:attrNameLst>
                                          <p:attrName>style.visibility</p:attrName>
                                        </p:attrNameLst>
                                      </p:cBhvr>
                                      <p:to>
                                        <p:strVal val="visible"/>
                                      </p:to>
                                    </p:set>
                                    <p:animEffect transition="in" filter="blinds(horizontal)">
                                      <p:cBhvr>
                                        <p:cTn id="47" dur="1000"/>
                                        <p:tgtEl>
                                          <p:spTgt spid="8614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86030"/>
                                        </p:tgtEl>
                                        <p:attrNameLst>
                                          <p:attrName>style.visibility</p:attrName>
                                        </p:attrNameLst>
                                      </p:cBhvr>
                                      <p:to>
                                        <p:strVal val="visible"/>
                                      </p:to>
                                    </p:set>
                                    <p:animEffect transition="in" filter="blinds(horizontal)">
                                      <p:cBhvr>
                                        <p:cTn id="52" dur="1000"/>
                                        <p:tgtEl>
                                          <p:spTgt spid="86030"/>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86141"/>
                                        </p:tgtEl>
                                        <p:attrNameLst>
                                          <p:attrName>style.visibility</p:attrName>
                                        </p:attrNameLst>
                                      </p:cBhvr>
                                      <p:to>
                                        <p:strVal val="visible"/>
                                      </p:to>
                                    </p:set>
                                    <p:animEffect transition="in" filter="blinds(horizontal)">
                                      <p:cBhvr>
                                        <p:cTn id="55" dur="1000"/>
                                        <p:tgtEl>
                                          <p:spTgt spid="86141"/>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86142"/>
                                        </p:tgtEl>
                                        <p:attrNameLst>
                                          <p:attrName>style.visibility</p:attrName>
                                        </p:attrNameLst>
                                      </p:cBhvr>
                                      <p:to>
                                        <p:strVal val="visible"/>
                                      </p:to>
                                    </p:set>
                                    <p:animEffect transition="in" filter="blinds(horizontal)">
                                      <p:cBhvr>
                                        <p:cTn id="58" dur="1000"/>
                                        <p:tgtEl>
                                          <p:spTgt spid="86142"/>
                                        </p:tgtEl>
                                      </p:cBhvr>
                                    </p:animEffect>
                                  </p:childTnLst>
                                </p:cTn>
                              </p:par>
                            </p:childTnLst>
                          </p:cTn>
                        </p:par>
                        <p:par>
                          <p:cTn id="59" fill="hold" nodeType="afterGroup">
                            <p:stCondLst>
                              <p:cond delay="1000"/>
                            </p:stCondLst>
                            <p:childTnLst>
                              <p:par>
                                <p:cTn id="60" presetID="3" presetClass="entr" presetSubtype="10" fill="hold" nodeType="afterEffect">
                                  <p:stCondLst>
                                    <p:cond delay="0"/>
                                  </p:stCondLst>
                                  <p:childTnLst>
                                    <p:set>
                                      <p:cBhvr>
                                        <p:cTn id="61" dur="1" fill="hold">
                                          <p:stCondLst>
                                            <p:cond delay="0"/>
                                          </p:stCondLst>
                                        </p:cTn>
                                        <p:tgtEl>
                                          <p:spTgt spid="86166"/>
                                        </p:tgtEl>
                                        <p:attrNameLst>
                                          <p:attrName>style.visibility</p:attrName>
                                        </p:attrNameLst>
                                      </p:cBhvr>
                                      <p:to>
                                        <p:strVal val="visible"/>
                                      </p:to>
                                    </p:set>
                                    <p:animEffect transition="in" filter="blinds(horizontal)">
                                      <p:cBhvr>
                                        <p:cTn id="62" dur="1000"/>
                                        <p:tgtEl>
                                          <p:spTgt spid="8616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5" presetClass="exit" presetSubtype="10" fill="hold" grpId="1" nodeType="clickEffect">
                                  <p:stCondLst>
                                    <p:cond delay="0"/>
                                  </p:stCondLst>
                                  <p:childTnLst>
                                    <p:animEffect transition="out" filter="checkerboard(across)">
                                      <p:cBhvr>
                                        <p:cTn id="66" dur="1000"/>
                                        <p:tgtEl>
                                          <p:spTgt spid="86141"/>
                                        </p:tgtEl>
                                      </p:cBhvr>
                                    </p:animEffect>
                                    <p:set>
                                      <p:cBhvr>
                                        <p:cTn id="67" dur="1" fill="hold">
                                          <p:stCondLst>
                                            <p:cond delay="999"/>
                                          </p:stCondLst>
                                        </p:cTn>
                                        <p:tgtEl>
                                          <p:spTgt spid="86141"/>
                                        </p:tgtEl>
                                        <p:attrNameLst>
                                          <p:attrName>style.visibility</p:attrName>
                                        </p:attrNameLst>
                                      </p:cBhvr>
                                      <p:to>
                                        <p:strVal val="hidden"/>
                                      </p:to>
                                    </p:set>
                                  </p:childTnLst>
                                </p:cTn>
                              </p:par>
                              <p:par>
                                <p:cTn id="68" presetID="5" presetClass="exit" presetSubtype="10" fill="hold" grpId="1" nodeType="withEffect">
                                  <p:stCondLst>
                                    <p:cond delay="0"/>
                                  </p:stCondLst>
                                  <p:childTnLst>
                                    <p:animEffect transition="out" filter="checkerboard(across)">
                                      <p:cBhvr>
                                        <p:cTn id="69" dur="1000"/>
                                        <p:tgtEl>
                                          <p:spTgt spid="86142"/>
                                        </p:tgtEl>
                                      </p:cBhvr>
                                    </p:animEffect>
                                    <p:set>
                                      <p:cBhvr>
                                        <p:cTn id="70" dur="1" fill="hold">
                                          <p:stCondLst>
                                            <p:cond delay="999"/>
                                          </p:stCondLst>
                                        </p:cTn>
                                        <p:tgtEl>
                                          <p:spTgt spid="86142"/>
                                        </p:tgtEl>
                                        <p:attrNameLst>
                                          <p:attrName>style.visibility</p:attrName>
                                        </p:attrNameLst>
                                      </p:cBhvr>
                                      <p:to>
                                        <p:strVal val="hidden"/>
                                      </p:to>
                                    </p:set>
                                  </p:childTnLst>
                                </p:cTn>
                              </p:par>
                            </p:childTnLst>
                          </p:cTn>
                        </p:par>
                        <p:par>
                          <p:cTn id="71" fill="hold" nodeType="afterGroup">
                            <p:stCondLst>
                              <p:cond delay="1000"/>
                            </p:stCondLst>
                            <p:childTnLst>
                              <p:par>
                                <p:cTn id="72" presetID="3" presetClass="entr" presetSubtype="10" fill="hold" grpId="0" nodeType="afterEffect">
                                  <p:stCondLst>
                                    <p:cond delay="0"/>
                                  </p:stCondLst>
                                  <p:childTnLst>
                                    <p:set>
                                      <p:cBhvr>
                                        <p:cTn id="73" dur="1" fill="hold">
                                          <p:stCondLst>
                                            <p:cond delay="0"/>
                                          </p:stCondLst>
                                        </p:cTn>
                                        <p:tgtEl>
                                          <p:spTgt spid="86143"/>
                                        </p:tgtEl>
                                        <p:attrNameLst>
                                          <p:attrName>style.visibility</p:attrName>
                                        </p:attrNameLst>
                                      </p:cBhvr>
                                      <p:to>
                                        <p:strVal val="visible"/>
                                      </p:to>
                                    </p:set>
                                    <p:animEffect transition="in" filter="blinds(horizontal)">
                                      <p:cBhvr>
                                        <p:cTn id="74" dur="1000"/>
                                        <p:tgtEl>
                                          <p:spTgt spid="86143"/>
                                        </p:tgtEl>
                                      </p:cBhvr>
                                    </p:animEffect>
                                  </p:childTnLst>
                                </p:cTn>
                              </p:par>
                              <p:par>
                                <p:cTn id="75" presetID="3" presetClass="entr" presetSubtype="10" fill="hold" grpId="0" nodeType="withEffect">
                                  <p:stCondLst>
                                    <p:cond delay="0"/>
                                  </p:stCondLst>
                                  <p:childTnLst>
                                    <p:set>
                                      <p:cBhvr>
                                        <p:cTn id="76" dur="1" fill="hold">
                                          <p:stCondLst>
                                            <p:cond delay="0"/>
                                          </p:stCondLst>
                                        </p:cTn>
                                        <p:tgtEl>
                                          <p:spTgt spid="86144"/>
                                        </p:tgtEl>
                                        <p:attrNameLst>
                                          <p:attrName>style.visibility</p:attrName>
                                        </p:attrNameLst>
                                      </p:cBhvr>
                                      <p:to>
                                        <p:strVal val="visible"/>
                                      </p:to>
                                    </p:set>
                                    <p:animEffect transition="in" filter="blinds(horizontal)">
                                      <p:cBhvr>
                                        <p:cTn id="77" dur="1000"/>
                                        <p:tgtEl>
                                          <p:spTgt spid="86144"/>
                                        </p:tgtEl>
                                      </p:cBhvr>
                                    </p:animEffect>
                                  </p:childTnLst>
                                </p:cTn>
                              </p:par>
                            </p:childTnLst>
                          </p:cTn>
                        </p:par>
                        <p:par>
                          <p:cTn id="78" fill="hold" nodeType="afterGroup">
                            <p:stCondLst>
                              <p:cond delay="2000"/>
                            </p:stCondLst>
                            <p:childTnLst>
                              <p:par>
                                <p:cTn id="79" presetID="3" presetClass="entr" presetSubtype="10" fill="hold" grpId="0" nodeType="afterEffect">
                                  <p:stCondLst>
                                    <p:cond delay="0"/>
                                  </p:stCondLst>
                                  <p:childTnLst>
                                    <p:set>
                                      <p:cBhvr>
                                        <p:cTn id="80" dur="1" fill="hold">
                                          <p:stCondLst>
                                            <p:cond delay="0"/>
                                          </p:stCondLst>
                                        </p:cTn>
                                        <p:tgtEl>
                                          <p:spTgt spid="86152"/>
                                        </p:tgtEl>
                                        <p:attrNameLst>
                                          <p:attrName>style.visibility</p:attrName>
                                        </p:attrNameLst>
                                      </p:cBhvr>
                                      <p:to>
                                        <p:strVal val="visible"/>
                                      </p:to>
                                    </p:set>
                                    <p:animEffect transition="in" filter="blinds(horizontal)">
                                      <p:cBhvr>
                                        <p:cTn id="81" dur="1000"/>
                                        <p:tgtEl>
                                          <p:spTgt spid="86152"/>
                                        </p:tgtEl>
                                      </p:cBhvr>
                                    </p:animEffect>
                                  </p:childTnLst>
                                </p:cTn>
                              </p:par>
                              <p:par>
                                <p:cTn id="82" presetID="3" presetClass="entr" presetSubtype="10" fill="hold" nodeType="withEffect">
                                  <p:stCondLst>
                                    <p:cond delay="0"/>
                                  </p:stCondLst>
                                  <p:childTnLst>
                                    <p:set>
                                      <p:cBhvr>
                                        <p:cTn id="83" dur="1" fill="hold">
                                          <p:stCondLst>
                                            <p:cond delay="0"/>
                                          </p:stCondLst>
                                        </p:cTn>
                                        <p:tgtEl>
                                          <p:spTgt spid="86042"/>
                                        </p:tgtEl>
                                        <p:attrNameLst>
                                          <p:attrName>style.visibility</p:attrName>
                                        </p:attrNameLst>
                                      </p:cBhvr>
                                      <p:to>
                                        <p:strVal val="visible"/>
                                      </p:to>
                                    </p:set>
                                    <p:animEffect transition="in" filter="blinds(horizontal)">
                                      <p:cBhvr>
                                        <p:cTn id="84" dur="1000"/>
                                        <p:tgtEl>
                                          <p:spTgt spid="86042"/>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5" presetClass="exit" presetSubtype="10" fill="hold" grpId="1" nodeType="clickEffect">
                                  <p:stCondLst>
                                    <p:cond delay="0"/>
                                  </p:stCondLst>
                                  <p:childTnLst>
                                    <p:animEffect transition="out" filter="checkerboard(across)">
                                      <p:cBhvr>
                                        <p:cTn id="88" dur="1000"/>
                                        <p:tgtEl>
                                          <p:spTgt spid="86144"/>
                                        </p:tgtEl>
                                      </p:cBhvr>
                                    </p:animEffect>
                                    <p:set>
                                      <p:cBhvr>
                                        <p:cTn id="89" dur="1" fill="hold">
                                          <p:stCondLst>
                                            <p:cond delay="999"/>
                                          </p:stCondLst>
                                        </p:cTn>
                                        <p:tgtEl>
                                          <p:spTgt spid="86144"/>
                                        </p:tgtEl>
                                        <p:attrNameLst>
                                          <p:attrName>style.visibility</p:attrName>
                                        </p:attrNameLst>
                                      </p:cBhvr>
                                      <p:to>
                                        <p:strVal val="hidden"/>
                                      </p:to>
                                    </p:set>
                                  </p:childTnLst>
                                </p:cTn>
                              </p:par>
                              <p:par>
                                <p:cTn id="90" presetID="5" presetClass="exit" presetSubtype="10" fill="hold" grpId="1" nodeType="withEffect">
                                  <p:stCondLst>
                                    <p:cond delay="0"/>
                                  </p:stCondLst>
                                  <p:childTnLst>
                                    <p:animEffect transition="out" filter="checkerboard(across)">
                                      <p:cBhvr>
                                        <p:cTn id="91" dur="1000"/>
                                        <p:tgtEl>
                                          <p:spTgt spid="86143"/>
                                        </p:tgtEl>
                                      </p:cBhvr>
                                    </p:animEffect>
                                    <p:set>
                                      <p:cBhvr>
                                        <p:cTn id="92" dur="1" fill="hold">
                                          <p:stCondLst>
                                            <p:cond delay="999"/>
                                          </p:stCondLst>
                                        </p:cTn>
                                        <p:tgtEl>
                                          <p:spTgt spid="86143"/>
                                        </p:tgtEl>
                                        <p:attrNameLst>
                                          <p:attrName>style.visibility</p:attrName>
                                        </p:attrNameLst>
                                      </p:cBhvr>
                                      <p:to>
                                        <p:strVal val="hidden"/>
                                      </p:to>
                                    </p:set>
                                  </p:childTnLst>
                                </p:cTn>
                              </p:par>
                            </p:childTnLst>
                          </p:cTn>
                        </p:par>
                        <p:par>
                          <p:cTn id="93" fill="hold" nodeType="afterGroup">
                            <p:stCondLst>
                              <p:cond delay="1000"/>
                            </p:stCondLst>
                            <p:childTnLst>
                              <p:par>
                                <p:cTn id="94" presetID="3" presetClass="entr" presetSubtype="10" fill="hold" grpId="0" nodeType="afterEffect">
                                  <p:stCondLst>
                                    <p:cond delay="0"/>
                                  </p:stCondLst>
                                  <p:childTnLst>
                                    <p:set>
                                      <p:cBhvr>
                                        <p:cTn id="95" dur="1" fill="hold">
                                          <p:stCondLst>
                                            <p:cond delay="0"/>
                                          </p:stCondLst>
                                        </p:cTn>
                                        <p:tgtEl>
                                          <p:spTgt spid="86021"/>
                                        </p:tgtEl>
                                        <p:attrNameLst>
                                          <p:attrName>style.visibility</p:attrName>
                                        </p:attrNameLst>
                                      </p:cBhvr>
                                      <p:to>
                                        <p:strVal val="visible"/>
                                      </p:to>
                                    </p:set>
                                    <p:animEffect transition="in" filter="blinds(horizontal)">
                                      <p:cBhvr>
                                        <p:cTn id="96" dur="1000"/>
                                        <p:tgtEl>
                                          <p:spTgt spid="86021"/>
                                        </p:tgtEl>
                                      </p:cBhvr>
                                    </p:animEffect>
                                  </p:childTnLst>
                                </p:cTn>
                              </p:par>
                              <p:par>
                                <p:cTn id="97" presetID="3" presetClass="entr" presetSubtype="10" fill="hold" grpId="0" nodeType="withEffect">
                                  <p:stCondLst>
                                    <p:cond delay="0"/>
                                  </p:stCondLst>
                                  <p:childTnLst>
                                    <p:set>
                                      <p:cBhvr>
                                        <p:cTn id="98" dur="1" fill="hold">
                                          <p:stCondLst>
                                            <p:cond delay="0"/>
                                          </p:stCondLst>
                                        </p:cTn>
                                        <p:tgtEl>
                                          <p:spTgt spid="86162"/>
                                        </p:tgtEl>
                                        <p:attrNameLst>
                                          <p:attrName>style.visibility</p:attrName>
                                        </p:attrNameLst>
                                      </p:cBhvr>
                                      <p:to>
                                        <p:strVal val="visible"/>
                                      </p:to>
                                    </p:set>
                                    <p:animEffect transition="in" filter="blinds(horizontal)">
                                      <p:cBhvr>
                                        <p:cTn id="99" dur="1000"/>
                                        <p:tgtEl>
                                          <p:spTgt spid="86162"/>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3" presetClass="exit" presetSubtype="10" fill="hold" grpId="1" nodeType="clickEffect">
                                  <p:stCondLst>
                                    <p:cond delay="0"/>
                                  </p:stCondLst>
                                  <p:childTnLst>
                                    <p:animEffect transition="out" filter="blinds(horizontal)">
                                      <p:cBhvr>
                                        <p:cTn id="103" dur="1000"/>
                                        <p:tgtEl>
                                          <p:spTgt spid="86152"/>
                                        </p:tgtEl>
                                      </p:cBhvr>
                                    </p:animEffect>
                                    <p:set>
                                      <p:cBhvr>
                                        <p:cTn id="104" dur="1" fill="hold">
                                          <p:stCondLst>
                                            <p:cond delay="999"/>
                                          </p:stCondLst>
                                        </p:cTn>
                                        <p:tgtEl>
                                          <p:spTgt spid="86152"/>
                                        </p:tgtEl>
                                        <p:attrNameLst>
                                          <p:attrName>style.visibility</p:attrName>
                                        </p:attrNameLst>
                                      </p:cBhvr>
                                      <p:to>
                                        <p:strVal val="hidden"/>
                                      </p:to>
                                    </p:set>
                                  </p:childTnLst>
                                </p:cTn>
                              </p:par>
                            </p:childTnLst>
                          </p:cTn>
                        </p:par>
                        <p:par>
                          <p:cTn id="105" fill="hold" nodeType="afterGroup">
                            <p:stCondLst>
                              <p:cond delay="1000"/>
                            </p:stCondLst>
                            <p:childTnLst>
                              <p:par>
                                <p:cTn id="106" presetID="4" presetClass="entr" presetSubtype="16" fill="hold" grpId="0" nodeType="afterEffect">
                                  <p:stCondLst>
                                    <p:cond delay="0"/>
                                  </p:stCondLst>
                                  <p:childTnLst>
                                    <p:set>
                                      <p:cBhvr>
                                        <p:cTn id="107" dur="1" fill="hold">
                                          <p:stCondLst>
                                            <p:cond delay="0"/>
                                          </p:stCondLst>
                                        </p:cTn>
                                        <p:tgtEl>
                                          <p:spTgt spid="86031"/>
                                        </p:tgtEl>
                                        <p:attrNameLst>
                                          <p:attrName>style.visibility</p:attrName>
                                        </p:attrNameLst>
                                      </p:cBhvr>
                                      <p:to>
                                        <p:strVal val="visible"/>
                                      </p:to>
                                    </p:set>
                                    <p:animEffect transition="in" filter="box(in)">
                                      <p:cBhvr>
                                        <p:cTn id="108" dur="1000"/>
                                        <p:tgtEl>
                                          <p:spTgt spid="86031"/>
                                        </p:tgtEl>
                                      </p:cBhvr>
                                    </p:animEffec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5" presetClass="exit" presetSubtype="10" fill="hold" grpId="1" nodeType="clickEffect">
                                  <p:stCondLst>
                                    <p:cond delay="0"/>
                                  </p:stCondLst>
                                  <p:childTnLst>
                                    <p:animEffect transition="out" filter="checkerboard(across)">
                                      <p:cBhvr>
                                        <p:cTn id="112" dur="1000"/>
                                        <p:tgtEl>
                                          <p:spTgt spid="86021"/>
                                        </p:tgtEl>
                                      </p:cBhvr>
                                    </p:animEffect>
                                    <p:set>
                                      <p:cBhvr>
                                        <p:cTn id="113" dur="1" fill="hold">
                                          <p:stCondLst>
                                            <p:cond delay="999"/>
                                          </p:stCondLst>
                                        </p:cTn>
                                        <p:tgtEl>
                                          <p:spTgt spid="86021"/>
                                        </p:tgtEl>
                                        <p:attrNameLst>
                                          <p:attrName>style.visibility</p:attrName>
                                        </p:attrNameLst>
                                      </p:cBhvr>
                                      <p:to>
                                        <p:strVal val="hidden"/>
                                      </p:to>
                                    </p:set>
                                  </p:childTnLst>
                                </p:cTn>
                              </p:par>
                              <p:par>
                                <p:cTn id="114" presetID="5" presetClass="exit" presetSubtype="10" fill="hold" grpId="1" nodeType="withEffect">
                                  <p:stCondLst>
                                    <p:cond delay="0"/>
                                  </p:stCondLst>
                                  <p:childTnLst>
                                    <p:animEffect transition="out" filter="checkerboard(across)">
                                      <p:cBhvr>
                                        <p:cTn id="115" dur="1000"/>
                                        <p:tgtEl>
                                          <p:spTgt spid="86162"/>
                                        </p:tgtEl>
                                      </p:cBhvr>
                                    </p:animEffect>
                                    <p:set>
                                      <p:cBhvr>
                                        <p:cTn id="116" dur="1" fill="hold">
                                          <p:stCondLst>
                                            <p:cond delay="999"/>
                                          </p:stCondLst>
                                        </p:cTn>
                                        <p:tgtEl>
                                          <p:spTgt spid="86162"/>
                                        </p:tgtEl>
                                        <p:attrNameLst>
                                          <p:attrName>style.visibility</p:attrName>
                                        </p:attrNameLst>
                                      </p:cBhvr>
                                      <p:to>
                                        <p:strVal val="hidden"/>
                                      </p:to>
                                    </p:set>
                                  </p:childTnLst>
                                </p:cTn>
                              </p:par>
                            </p:childTnLst>
                          </p:cTn>
                        </p:par>
                        <p:par>
                          <p:cTn id="117" fill="hold" nodeType="afterGroup">
                            <p:stCondLst>
                              <p:cond delay="1000"/>
                            </p:stCondLst>
                            <p:childTnLst>
                              <p:par>
                                <p:cTn id="118" presetID="3" presetClass="entr" presetSubtype="10" fill="hold" grpId="0" nodeType="afterEffect">
                                  <p:stCondLst>
                                    <p:cond delay="0"/>
                                  </p:stCondLst>
                                  <p:childTnLst>
                                    <p:set>
                                      <p:cBhvr>
                                        <p:cTn id="119" dur="1" fill="hold">
                                          <p:stCondLst>
                                            <p:cond delay="0"/>
                                          </p:stCondLst>
                                        </p:cTn>
                                        <p:tgtEl>
                                          <p:spTgt spid="86051"/>
                                        </p:tgtEl>
                                        <p:attrNameLst>
                                          <p:attrName>style.visibility</p:attrName>
                                        </p:attrNameLst>
                                      </p:cBhvr>
                                      <p:to>
                                        <p:strVal val="visible"/>
                                      </p:to>
                                    </p:set>
                                    <p:animEffect transition="in" filter="blinds(horizontal)">
                                      <p:cBhvr>
                                        <p:cTn id="120" dur="1000"/>
                                        <p:tgtEl>
                                          <p:spTgt spid="86051"/>
                                        </p:tgtEl>
                                      </p:cBhvr>
                                    </p:animEffect>
                                  </p:childTnLst>
                                </p:cTn>
                              </p:par>
                            </p:childTnLst>
                          </p:cTn>
                        </p:par>
                        <p:par>
                          <p:cTn id="121" fill="hold" nodeType="afterGroup">
                            <p:stCondLst>
                              <p:cond delay="2000"/>
                            </p:stCondLst>
                            <p:childTnLst>
                              <p:par>
                                <p:cTn id="122" presetID="3" presetClass="entr" presetSubtype="10" fill="hold" nodeType="afterEffect">
                                  <p:stCondLst>
                                    <p:cond delay="0"/>
                                  </p:stCondLst>
                                  <p:childTnLst>
                                    <p:set>
                                      <p:cBhvr>
                                        <p:cTn id="123" dur="1" fill="hold">
                                          <p:stCondLst>
                                            <p:cond delay="0"/>
                                          </p:stCondLst>
                                        </p:cTn>
                                        <p:tgtEl>
                                          <p:spTgt spid="86053"/>
                                        </p:tgtEl>
                                        <p:attrNameLst>
                                          <p:attrName>style.visibility</p:attrName>
                                        </p:attrNameLst>
                                      </p:cBhvr>
                                      <p:to>
                                        <p:strVal val="visible"/>
                                      </p:to>
                                    </p:set>
                                    <p:animEffect transition="in" filter="blinds(horizontal)">
                                      <p:cBhvr>
                                        <p:cTn id="124" dur="1000"/>
                                        <p:tgtEl>
                                          <p:spTgt spid="86053"/>
                                        </p:tgtEl>
                                      </p:cBhvr>
                                    </p:animEffect>
                                  </p:childTnLst>
                                </p:cTn>
                              </p:par>
                              <p:par>
                                <p:cTn id="125" presetID="3" presetClass="entr" presetSubtype="10" fill="hold" nodeType="withEffect">
                                  <p:stCondLst>
                                    <p:cond delay="0"/>
                                  </p:stCondLst>
                                  <p:childTnLst>
                                    <p:set>
                                      <p:cBhvr>
                                        <p:cTn id="126" dur="1" fill="hold">
                                          <p:stCondLst>
                                            <p:cond delay="0"/>
                                          </p:stCondLst>
                                        </p:cTn>
                                        <p:tgtEl>
                                          <p:spTgt spid="86059"/>
                                        </p:tgtEl>
                                        <p:attrNameLst>
                                          <p:attrName>style.visibility</p:attrName>
                                        </p:attrNameLst>
                                      </p:cBhvr>
                                      <p:to>
                                        <p:strVal val="visible"/>
                                      </p:to>
                                    </p:set>
                                    <p:animEffect transition="in" filter="blinds(horizontal)">
                                      <p:cBhvr>
                                        <p:cTn id="127" dur="1000"/>
                                        <p:tgtEl>
                                          <p:spTgt spid="86059"/>
                                        </p:tgtEl>
                                      </p:cBhvr>
                                    </p:animEffect>
                                  </p:childTnLst>
                                </p:cTn>
                              </p:par>
                              <p:par>
                                <p:cTn id="128" presetID="3" presetClass="entr" presetSubtype="10" fill="hold" grpId="0" nodeType="withEffect">
                                  <p:stCondLst>
                                    <p:cond delay="0"/>
                                  </p:stCondLst>
                                  <p:childTnLst>
                                    <p:set>
                                      <p:cBhvr>
                                        <p:cTn id="129" dur="1" fill="hold">
                                          <p:stCondLst>
                                            <p:cond delay="0"/>
                                          </p:stCondLst>
                                        </p:cTn>
                                        <p:tgtEl>
                                          <p:spTgt spid="86145"/>
                                        </p:tgtEl>
                                        <p:attrNameLst>
                                          <p:attrName>style.visibility</p:attrName>
                                        </p:attrNameLst>
                                      </p:cBhvr>
                                      <p:to>
                                        <p:strVal val="visible"/>
                                      </p:to>
                                    </p:set>
                                    <p:animEffect transition="in" filter="blinds(horizontal)">
                                      <p:cBhvr>
                                        <p:cTn id="130" dur="1000"/>
                                        <p:tgtEl>
                                          <p:spTgt spid="86145"/>
                                        </p:tgtEl>
                                      </p:cBhvr>
                                    </p:animEffect>
                                  </p:childTnLst>
                                </p:cTn>
                              </p:par>
                              <p:par>
                                <p:cTn id="131" presetID="3" presetClass="entr" presetSubtype="10" fill="hold" grpId="0" nodeType="withEffect">
                                  <p:stCondLst>
                                    <p:cond delay="0"/>
                                  </p:stCondLst>
                                  <p:childTnLst>
                                    <p:set>
                                      <p:cBhvr>
                                        <p:cTn id="132" dur="1" fill="hold">
                                          <p:stCondLst>
                                            <p:cond delay="0"/>
                                          </p:stCondLst>
                                        </p:cTn>
                                        <p:tgtEl>
                                          <p:spTgt spid="86146"/>
                                        </p:tgtEl>
                                        <p:attrNameLst>
                                          <p:attrName>style.visibility</p:attrName>
                                        </p:attrNameLst>
                                      </p:cBhvr>
                                      <p:to>
                                        <p:strVal val="visible"/>
                                      </p:to>
                                    </p:set>
                                    <p:animEffect transition="in" filter="blinds(horizontal)">
                                      <p:cBhvr>
                                        <p:cTn id="133" dur="1000"/>
                                        <p:tgtEl>
                                          <p:spTgt spid="86146"/>
                                        </p:tgtEl>
                                      </p:cBhvr>
                                    </p:animEffec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3" presetClass="entr" presetSubtype="10" fill="hold" nodeType="clickEffect">
                                  <p:stCondLst>
                                    <p:cond delay="0"/>
                                  </p:stCondLst>
                                  <p:childTnLst>
                                    <p:set>
                                      <p:cBhvr>
                                        <p:cTn id="137" dur="1" fill="hold">
                                          <p:stCondLst>
                                            <p:cond delay="0"/>
                                          </p:stCondLst>
                                        </p:cTn>
                                        <p:tgtEl>
                                          <p:spTgt spid="86056"/>
                                        </p:tgtEl>
                                        <p:attrNameLst>
                                          <p:attrName>style.visibility</p:attrName>
                                        </p:attrNameLst>
                                      </p:cBhvr>
                                      <p:to>
                                        <p:strVal val="visible"/>
                                      </p:to>
                                    </p:set>
                                    <p:animEffect transition="in" filter="blinds(horizontal)">
                                      <p:cBhvr>
                                        <p:cTn id="138" dur="1000"/>
                                        <p:tgtEl>
                                          <p:spTgt spid="86056"/>
                                        </p:tgtEl>
                                      </p:cBhvr>
                                    </p:animEffect>
                                  </p:childTnLst>
                                </p:cTn>
                              </p:par>
                              <p:par>
                                <p:cTn id="139" presetID="3" presetClass="entr" presetSubtype="10" fill="hold" grpId="0" nodeType="withEffect">
                                  <p:stCondLst>
                                    <p:cond delay="0"/>
                                  </p:stCondLst>
                                  <p:childTnLst>
                                    <p:set>
                                      <p:cBhvr>
                                        <p:cTn id="140" dur="1" fill="hold">
                                          <p:stCondLst>
                                            <p:cond delay="0"/>
                                          </p:stCondLst>
                                        </p:cTn>
                                        <p:tgtEl>
                                          <p:spTgt spid="86062"/>
                                        </p:tgtEl>
                                        <p:attrNameLst>
                                          <p:attrName>style.visibility</p:attrName>
                                        </p:attrNameLst>
                                      </p:cBhvr>
                                      <p:to>
                                        <p:strVal val="visible"/>
                                      </p:to>
                                    </p:set>
                                    <p:animEffect transition="in" filter="blinds(horizontal)">
                                      <p:cBhvr>
                                        <p:cTn id="141" dur="1000"/>
                                        <p:tgtEl>
                                          <p:spTgt spid="86062"/>
                                        </p:tgtEl>
                                      </p:cBhvr>
                                    </p:animEffect>
                                  </p:childTnLst>
                                </p:cTn>
                              </p:par>
                              <p:par>
                                <p:cTn id="142" presetID="3" presetClass="entr" presetSubtype="10" fill="hold" grpId="0" nodeType="withEffect">
                                  <p:stCondLst>
                                    <p:cond delay="0"/>
                                  </p:stCondLst>
                                  <p:childTnLst>
                                    <p:set>
                                      <p:cBhvr>
                                        <p:cTn id="143" dur="1" fill="hold">
                                          <p:stCondLst>
                                            <p:cond delay="0"/>
                                          </p:stCondLst>
                                        </p:cTn>
                                        <p:tgtEl>
                                          <p:spTgt spid="86147"/>
                                        </p:tgtEl>
                                        <p:attrNameLst>
                                          <p:attrName>style.visibility</p:attrName>
                                        </p:attrNameLst>
                                      </p:cBhvr>
                                      <p:to>
                                        <p:strVal val="visible"/>
                                      </p:to>
                                    </p:set>
                                    <p:animEffect transition="in" filter="blinds(horizontal)">
                                      <p:cBhvr>
                                        <p:cTn id="144" dur="1000"/>
                                        <p:tgtEl>
                                          <p:spTgt spid="86147"/>
                                        </p:tgtEl>
                                      </p:cBhvr>
                                    </p:animEffect>
                                  </p:childTnLst>
                                </p:cTn>
                              </p:par>
                              <p:par>
                                <p:cTn id="145" presetID="3" presetClass="entr" presetSubtype="10" fill="hold" grpId="0" nodeType="withEffect">
                                  <p:stCondLst>
                                    <p:cond delay="0"/>
                                  </p:stCondLst>
                                  <p:childTnLst>
                                    <p:set>
                                      <p:cBhvr>
                                        <p:cTn id="146" dur="1" fill="hold">
                                          <p:stCondLst>
                                            <p:cond delay="0"/>
                                          </p:stCondLst>
                                        </p:cTn>
                                        <p:tgtEl>
                                          <p:spTgt spid="86148"/>
                                        </p:tgtEl>
                                        <p:attrNameLst>
                                          <p:attrName>style.visibility</p:attrName>
                                        </p:attrNameLst>
                                      </p:cBhvr>
                                      <p:to>
                                        <p:strVal val="visible"/>
                                      </p:to>
                                    </p:set>
                                    <p:animEffect transition="in" filter="blinds(horizontal)">
                                      <p:cBhvr>
                                        <p:cTn id="147" dur="1000"/>
                                        <p:tgtEl>
                                          <p:spTgt spid="86148"/>
                                        </p:tgtEl>
                                      </p:cBhvr>
                                    </p:animEffect>
                                  </p:childTnLst>
                                </p:cTn>
                              </p:par>
                            </p:childTnLst>
                          </p:cTn>
                        </p:par>
                      </p:childTnLst>
                    </p:cTn>
                  </p:par>
                  <p:par>
                    <p:cTn id="148" fill="hold" nodeType="clickPar">
                      <p:stCondLst>
                        <p:cond delay="indefinite"/>
                      </p:stCondLst>
                      <p:childTnLst>
                        <p:par>
                          <p:cTn id="149" fill="hold" nodeType="withGroup">
                            <p:stCondLst>
                              <p:cond delay="0"/>
                            </p:stCondLst>
                            <p:childTnLst>
                              <p:par>
                                <p:cTn id="150" presetID="5" presetClass="entr" presetSubtype="10" fill="hold" grpId="0" nodeType="clickEffect">
                                  <p:stCondLst>
                                    <p:cond delay="0"/>
                                  </p:stCondLst>
                                  <p:childTnLst>
                                    <p:set>
                                      <p:cBhvr>
                                        <p:cTn id="151" dur="1" fill="hold">
                                          <p:stCondLst>
                                            <p:cond delay="0"/>
                                          </p:stCondLst>
                                        </p:cTn>
                                        <p:tgtEl>
                                          <p:spTgt spid="86063"/>
                                        </p:tgtEl>
                                        <p:attrNameLst>
                                          <p:attrName>style.visibility</p:attrName>
                                        </p:attrNameLst>
                                      </p:cBhvr>
                                      <p:to>
                                        <p:strVal val="visible"/>
                                      </p:to>
                                    </p:set>
                                    <p:animEffect transition="in" filter="checkerboard(across)">
                                      <p:cBhvr>
                                        <p:cTn id="152" dur="1000"/>
                                        <p:tgtEl>
                                          <p:spTgt spid="86063"/>
                                        </p:tgtEl>
                                      </p:cBhvr>
                                    </p:animEffect>
                                  </p:childTnLst>
                                </p:cTn>
                              </p:par>
                            </p:childTnLst>
                          </p:cTn>
                        </p:par>
                        <p:par>
                          <p:cTn id="153" fill="hold" nodeType="afterGroup">
                            <p:stCondLst>
                              <p:cond delay="1000"/>
                            </p:stCondLst>
                            <p:childTnLst>
                              <p:par>
                                <p:cTn id="154" presetID="3" presetClass="entr" presetSubtype="10" fill="hold" grpId="0" nodeType="afterEffect">
                                  <p:stCondLst>
                                    <p:cond delay="0"/>
                                  </p:stCondLst>
                                  <p:childTnLst>
                                    <p:set>
                                      <p:cBhvr>
                                        <p:cTn id="155" dur="1" fill="hold">
                                          <p:stCondLst>
                                            <p:cond delay="0"/>
                                          </p:stCondLst>
                                        </p:cTn>
                                        <p:tgtEl>
                                          <p:spTgt spid="86153"/>
                                        </p:tgtEl>
                                        <p:attrNameLst>
                                          <p:attrName>style.visibility</p:attrName>
                                        </p:attrNameLst>
                                      </p:cBhvr>
                                      <p:to>
                                        <p:strVal val="visible"/>
                                      </p:to>
                                    </p:set>
                                    <p:animEffect transition="in" filter="blinds(horizontal)">
                                      <p:cBhvr>
                                        <p:cTn id="156" dur="1000"/>
                                        <p:tgtEl>
                                          <p:spTgt spid="86153"/>
                                        </p:tgtEl>
                                      </p:cBhvr>
                                    </p:animEffect>
                                  </p:childTnLst>
                                </p:cTn>
                              </p:par>
                              <p:par>
                                <p:cTn id="157" presetID="3" presetClass="entr" presetSubtype="10" fill="hold" grpId="0" nodeType="withEffect">
                                  <p:stCondLst>
                                    <p:cond delay="0"/>
                                  </p:stCondLst>
                                  <p:childTnLst>
                                    <p:set>
                                      <p:cBhvr>
                                        <p:cTn id="158" dur="1" fill="hold">
                                          <p:stCondLst>
                                            <p:cond delay="0"/>
                                          </p:stCondLst>
                                        </p:cTn>
                                        <p:tgtEl>
                                          <p:spTgt spid="86154"/>
                                        </p:tgtEl>
                                        <p:attrNameLst>
                                          <p:attrName>style.visibility</p:attrName>
                                        </p:attrNameLst>
                                      </p:cBhvr>
                                      <p:to>
                                        <p:strVal val="visible"/>
                                      </p:to>
                                    </p:set>
                                    <p:animEffect transition="in" filter="blinds(horizontal)">
                                      <p:cBhvr>
                                        <p:cTn id="159" dur="1000"/>
                                        <p:tgtEl>
                                          <p:spTgt spid="86154"/>
                                        </p:tgtEl>
                                      </p:cBhvr>
                                    </p:animEffect>
                                  </p:childTnLst>
                                </p:cTn>
                              </p:par>
                              <p:par>
                                <p:cTn id="160" presetID="3" presetClass="entr" presetSubtype="10" fill="hold" nodeType="withEffect">
                                  <p:stCondLst>
                                    <p:cond delay="0"/>
                                  </p:stCondLst>
                                  <p:childTnLst>
                                    <p:set>
                                      <p:cBhvr>
                                        <p:cTn id="161" dur="1" fill="hold">
                                          <p:stCondLst>
                                            <p:cond delay="0"/>
                                          </p:stCondLst>
                                        </p:cTn>
                                        <p:tgtEl>
                                          <p:spTgt spid="86064"/>
                                        </p:tgtEl>
                                        <p:attrNameLst>
                                          <p:attrName>style.visibility</p:attrName>
                                        </p:attrNameLst>
                                      </p:cBhvr>
                                      <p:to>
                                        <p:strVal val="visible"/>
                                      </p:to>
                                    </p:set>
                                    <p:animEffect transition="in" filter="blinds(horizontal)">
                                      <p:cBhvr>
                                        <p:cTn id="162" dur="1000"/>
                                        <p:tgtEl>
                                          <p:spTgt spid="86064"/>
                                        </p:tgtEl>
                                      </p:cBhvr>
                                    </p:animEffec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5" presetClass="exit" presetSubtype="10" fill="hold" grpId="1" nodeType="clickEffect">
                                  <p:stCondLst>
                                    <p:cond delay="0"/>
                                  </p:stCondLst>
                                  <p:childTnLst>
                                    <p:animEffect transition="out" filter="checkerboard(across)">
                                      <p:cBhvr>
                                        <p:cTn id="166" dur="1000"/>
                                        <p:tgtEl>
                                          <p:spTgt spid="86153"/>
                                        </p:tgtEl>
                                      </p:cBhvr>
                                    </p:animEffect>
                                    <p:set>
                                      <p:cBhvr>
                                        <p:cTn id="167" dur="1" fill="hold">
                                          <p:stCondLst>
                                            <p:cond delay="999"/>
                                          </p:stCondLst>
                                        </p:cTn>
                                        <p:tgtEl>
                                          <p:spTgt spid="86153"/>
                                        </p:tgtEl>
                                        <p:attrNameLst>
                                          <p:attrName>style.visibility</p:attrName>
                                        </p:attrNameLst>
                                      </p:cBhvr>
                                      <p:to>
                                        <p:strVal val="hidden"/>
                                      </p:to>
                                    </p:set>
                                  </p:childTnLst>
                                </p:cTn>
                              </p:par>
                              <p:par>
                                <p:cTn id="168" presetID="5" presetClass="exit" presetSubtype="10" fill="hold" grpId="1" nodeType="withEffect">
                                  <p:stCondLst>
                                    <p:cond delay="0"/>
                                  </p:stCondLst>
                                  <p:childTnLst>
                                    <p:animEffect transition="out" filter="checkerboard(across)">
                                      <p:cBhvr>
                                        <p:cTn id="169" dur="1000"/>
                                        <p:tgtEl>
                                          <p:spTgt spid="86154"/>
                                        </p:tgtEl>
                                      </p:cBhvr>
                                    </p:animEffect>
                                    <p:set>
                                      <p:cBhvr>
                                        <p:cTn id="170" dur="1" fill="hold">
                                          <p:stCondLst>
                                            <p:cond delay="999"/>
                                          </p:stCondLst>
                                        </p:cTn>
                                        <p:tgtEl>
                                          <p:spTgt spid="86154"/>
                                        </p:tgtEl>
                                        <p:attrNameLst>
                                          <p:attrName>style.visibility</p:attrName>
                                        </p:attrNameLst>
                                      </p:cBhvr>
                                      <p:to>
                                        <p:strVal val="hidden"/>
                                      </p:to>
                                    </p:set>
                                  </p:childTnLst>
                                </p:cTn>
                              </p:par>
                            </p:childTnLst>
                          </p:cTn>
                        </p:par>
                        <p:par>
                          <p:cTn id="171" fill="hold" nodeType="afterGroup">
                            <p:stCondLst>
                              <p:cond delay="1000"/>
                            </p:stCondLst>
                            <p:childTnLst>
                              <p:par>
                                <p:cTn id="172" presetID="3" presetClass="entr" presetSubtype="10" fill="hold" grpId="0" nodeType="afterEffect">
                                  <p:stCondLst>
                                    <p:cond delay="0"/>
                                  </p:stCondLst>
                                  <p:childTnLst>
                                    <p:set>
                                      <p:cBhvr>
                                        <p:cTn id="173" dur="1" fill="hold">
                                          <p:stCondLst>
                                            <p:cond delay="0"/>
                                          </p:stCondLst>
                                        </p:cTn>
                                        <p:tgtEl>
                                          <p:spTgt spid="86149"/>
                                        </p:tgtEl>
                                        <p:attrNameLst>
                                          <p:attrName>style.visibility</p:attrName>
                                        </p:attrNameLst>
                                      </p:cBhvr>
                                      <p:to>
                                        <p:strVal val="visible"/>
                                      </p:to>
                                    </p:set>
                                    <p:animEffect transition="in" filter="blinds(horizontal)">
                                      <p:cBhvr>
                                        <p:cTn id="174" dur="1000"/>
                                        <p:tgtEl>
                                          <p:spTgt spid="86149"/>
                                        </p:tgtEl>
                                      </p:cBhvr>
                                    </p:animEffect>
                                  </p:childTnLst>
                                </p:cTn>
                              </p:par>
                              <p:par>
                                <p:cTn id="175" presetID="3" presetClass="entr" presetSubtype="10" fill="hold" nodeType="withEffect">
                                  <p:stCondLst>
                                    <p:cond delay="0"/>
                                  </p:stCondLst>
                                  <p:childTnLst>
                                    <p:set>
                                      <p:cBhvr>
                                        <p:cTn id="176" dur="1" fill="hold">
                                          <p:stCondLst>
                                            <p:cond delay="0"/>
                                          </p:stCondLst>
                                        </p:cTn>
                                        <p:tgtEl>
                                          <p:spTgt spid="86099"/>
                                        </p:tgtEl>
                                        <p:attrNameLst>
                                          <p:attrName>style.visibility</p:attrName>
                                        </p:attrNameLst>
                                      </p:cBhvr>
                                      <p:to>
                                        <p:strVal val="visible"/>
                                      </p:to>
                                    </p:set>
                                    <p:animEffect transition="in" filter="blinds(horizontal)">
                                      <p:cBhvr>
                                        <p:cTn id="177" dur="1000"/>
                                        <p:tgtEl>
                                          <p:spTgt spid="86099"/>
                                        </p:tgtEl>
                                      </p:cBhvr>
                                    </p:animEffect>
                                  </p:childTnLst>
                                </p:cTn>
                              </p:par>
                              <p:par>
                                <p:cTn id="178" presetID="3" presetClass="entr" presetSubtype="10" fill="hold" grpId="0" nodeType="withEffect">
                                  <p:stCondLst>
                                    <p:cond delay="0"/>
                                  </p:stCondLst>
                                  <p:childTnLst>
                                    <p:set>
                                      <p:cBhvr>
                                        <p:cTn id="179" dur="1" fill="hold">
                                          <p:stCondLst>
                                            <p:cond delay="0"/>
                                          </p:stCondLst>
                                        </p:cTn>
                                        <p:tgtEl>
                                          <p:spTgt spid="86155"/>
                                        </p:tgtEl>
                                        <p:attrNameLst>
                                          <p:attrName>style.visibility</p:attrName>
                                        </p:attrNameLst>
                                      </p:cBhvr>
                                      <p:to>
                                        <p:strVal val="visible"/>
                                      </p:to>
                                    </p:set>
                                    <p:animEffect transition="in" filter="blinds(horizontal)">
                                      <p:cBhvr>
                                        <p:cTn id="180" dur="1000"/>
                                        <p:tgtEl>
                                          <p:spTgt spid="86155"/>
                                        </p:tgtEl>
                                      </p:cBhvr>
                                    </p:animEffect>
                                  </p:childTnLst>
                                </p:cTn>
                              </p:par>
                              <p:par>
                                <p:cTn id="181" presetID="3" presetClass="entr" presetSubtype="10" fill="hold" grpId="0" nodeType="withEffect">
                                  <p:stCondLst>
                                    <p:cond delay="0"/>
                                  </p:stCondLst>
                                  <p:childTnLst>
                                    <p:set>
                                      <p:cBhvr>
                                        <p:cTn id="182" dur="1" fill="hold">
                                          <p:stCondLst>
                                            <p:cond delay="0"/>
                                          </p:stCondLst>
                                        </p:cTn>
                                        <p:tgtEl>
                                          <p:spTgt spid="86156"/>
                                        </p:tgtEl>
                                        <p:attrNameLst>
                                          <p:attrName>style.visibility</p:attrName>
                                        </p:attrNameLst>
                                      </p:cBhvr>
                                      <p:to>
                                        <p:strVal val="visible"/>
                                      </p:to>
                                    </p:set>
                                    <p:animEffect transition="in" filter="blinds(horizontal)">
                                      <p:cBhvr>
                                        <p:cTn id="183" dur="1000"/>
                                        <p:tgtEl>
                                          <p:spTgt spid="86156"/>
                                        </p:tgtEl>
                                      </p:cBhvr>
                                    </p:animEffect>
                                  </p:childTnLst>
                                </p:cTn>
                              </p:par>
                            </p:childTnLst>
                          </p:cTn>
                        </p:par>
                      </p:childTnLst>
                    </p:cTn>
                  </p:par>
                  <p:par>
                    <p:cTn id="184" fill="hold" nodeType="clickPar">
                      <p:stCondLst>
                        <p:cond delay="indefinite"/>
                      </p:stCondLst>
                      <p:childTnLst>
                        <p:par>
                          <p:cTn id="185" fill="hold" nodeType="withGroup">
                            <p:stCondLst>
                              <p:cond delay="0"/>
                            </p:stCondLst>
                            <p:childTnLst>
                              <p:par>
                                <p:cTn id="186" presetID="3" presetClass="exit" presetSubtype="10" fill="hold" grpId="1" nodeType="clickEffect">
                                  <p:stCondLst>
                                    <p:cond delay="0"/>
                                  </p:stCondLst>
                                  <p:childTnLst>
                                    <p:animEffect transition="out" filter="blinds(horizontal)">
                                      <p:cBhvr>
                                        <p:cTn id="187" dur="1000"/>
                                        <p:tgtEl>
                                          <p:spTgt spid="86155"/>
                                        </p:tgtEl>
                                      </p:cBhvr>
                                    </p:animEffect>
                                    <p:set>
                                      <p:cBhvr>
                                        <p:cTn id="188" dur="1" fill="hold">
                                          <p:stCondLst>
                                            <p:cond delay="999"/>
                                          </p:stCondLst>
                                        </p:cTn>
                                        <p:tgtEl>
                                          <p:spTgt spid="86155"/>
                                        </p:tgtEl>
                                        <p:attrNameLst>
                                          <p:attrName>style.visibility</p:attrName>
                                        </p:attrNameLst>
                                      </p:cBhvr>
                                      <p:to>
                                        <p:strVal val="hidden"/>
                                      </p:to>
                                    </p:set>
                                  </p:childTnLst>
                                </p:cTn>
                              </p:par>
                              <p:par>
                                <p:cTn id="189" presetID="3" presetClass="exit" presetSubtype="10" fill="hold" grpId="1" nodeType="withEffect">
                                  <p:stCondLst>
                                    <p:cond delay="0"/>
                                  </p:stCondLst>
                                  <p:childTnLst>
                                    <p:animEffect transition="out" filter="blinds(horizontal)">
                                      <p:cBhvr>
                                        <p:cTn id="190" dur="1000"/>
                                        <p:tgtEl>
                                          <p:spTgt spid="86156"/>
                                        </p:tgtEl>
                                      </p:cBhvr>
                                    </p:animEffect>
                                    <p:set>
                                      <p:cBhvr>
                                        <p:cTn id="191" dur="1" fill="hold">
                                          <p:stCondLst>
                                            <p:cond delay="999"/>
                                          </p:stCondLst>
                                        </p:cTn>
                                        <p:tgtEl>
                                          <p:spTgt spid="86156"/>
                                        </p:tgtEl>
                                        <p:attrNameLst>
                                          <p:attrName>style.visibility</p:attrName>
                                        </p:attrNameLst>
                                      </p:cBhvr>
                                      <p:to>
                                        <p:strVal val="hidden"/>
                                      </p:to>
                                    </p:set>
                                  </p:childTnLst>
                                </p:cTn>
                              </p:par>
                            </p:childTnLst>
                          </p:cTn>
                        </p:par>
                        <p:par>
                          <p:cTn id="192" fill="hold" nodeType="afterGroup">
                            <p:stCondLst>
                              <p:cond delay="1000"/>
                            </p:stCondLst>
                            <p:childTnLst>
                              <p:par>
                                <p:cTn id="193" presetID="3" presetClass="entr" presetSubtype="10" fill="hold" grpId="0" nodeType="afterEffect">
                                  <p:stCondLst>
                                    <p:cond delay="0"/>
                                  </p:stCondLst>
                                  <p:childTnLst>
                                    <p:set>
                                      <p:cBhvr>
                                        <p:cTn id="194" dur="1" fill="hold">
                                          <p:stCondLst>
                                            <p:cond delay="0"/>
                                          </p:stCondLst>
                                        </p:cTn>
                                        <p:tgtEl>
                                          <p:spTgt spid="86159"/>
                                        </p:tgtEl>
                                        <p:attrNameLst>
                                          <p:attrName>style.visibility</p:attrName>
                                        </p:attrNameLst>
                                      </p:cBhvr>
                                      <p:to>
                                        <p:strVal val="visible"/>
                                      </p:to>
                                    </p:set>
                                    <p:animEffect transition="in" filter="blinds(horizontal)">
                                      <p:cBhvr>
                                        <p:cTn id="195" dur="1000"/>
                                        <p:tgtEl>
                                          <p:spTgt spid="86159"/>
                                        </p:tgtEl>
                                      </p:cBhvr>
                                    </p:animEffect>
                                  </p:childTnLst>
                                </p:cTn>
                              </p:par>
                              <p:par>
                                <p:cTn id="196" presetID="3" presetClass="entr" presetSubtype="10" fill="hold" grpId="0" nodeType="withEffect">
                                  <p:stCondLst>
                                    <p:cond delay="0"/>
                                  </p:stCondLst>
                                  <p:childTnLst>
                                    <p:set>
                                      <p:cBhvr>
                                        <p:cTn id="197" dur="1" fill="hold">
                                          <p:stCondLst>
                                            <p:cond delay="0"/>
                                          </p:stCondLst>
                                        </p:cTn>
                                        <p:tgtEl>
                                          <p:spTgt spid="86157"/>
                                        </p:tgtEl>
                                        <p:attrNameLst>
                                          <p:attrName>style.visibility</p:attrName>
                                        </p:attrNameLst>
                                      </p:cBhvr>
                                      <p:to>
                                        <p:strVal val="visible"/>
                                      </p:to>
                                    </p:set>
                                    <p:animEffect transition="in" filter="blinds(horizontal)">
                                      <p:cBhvr>
                                        <p:cTn id="198" dur="1000"/>
                                        <p:tgtEl>
                                          <p:spTgt spid="86157"/>
                                        </p:tgtEl>
                                      </p:cBhvr>
                                    </p:animEffect>
                                  </p:childTnLst>
                                </p:cTn>
                              </p:par>
                              <p:par>
                                <p:cTn id="199" presetID="3" presetClass="entr" presetSubtype="10" fill="hold" nodeType="withEffect">
                                  <p:stCondLst>
                                    <p:cond delay="0"/>
                                  </p:stCondLst>
                                  <p:childTnLst>
                                    <p:set>
                                      <p:cBhvr>
                                        <p:cTn id="200" dur="1" fill="hold">
                                          <p:stCondLst>
                                            <p:cond delay="0"/>
                                          </p:stCondLst>
                                        </p:cTn>
                                        <p:tgtEl>
                                          <p:spTgt spid="86077"/>
                                        </p:tgtEl>
                                        <p:attrNameLst>
                                          <p:attrName>style.visibility</p:attrName>
                                        </p:attrNameLst>
                                      </p:cBhvr>
                                      <p:to>
                                        <p:strVal val="visible"/>
                                      </p:to>
                                    </p:set>
                                    <p:animEffect transition="in" filter="blinds(horizontal)">
                                      <p:cBhvr>
                                        <p:cTn id="201" dur="1000"/>
                                        <p:tgtEl>
                                          <p:spTgt spid="86077"/>
                                        </p:tgtEl>
                                      </p:cBhvr>
                                    </p:animEffect>
                                  </p:childTnLst>
                                </p:cTn>
                              </p:par>
                              <p:par>
                                <p:cTn id="202" presetID="3" presetClass="entr" presetSubtype="10" fill="hold" grpId="0" nodeType="withEffect">
                                  <p:stCondLst>
                                    <p:cond delay="0"/>
                                  </p:stCondLst>
                                  <p:childTnLst>
                                    <p:set>
                                      <p:cBhvr>
                                        <p:cTn id="203" dur="1" fill="hold">
                                          <p:stCondLst>
                                            <p:cond delay="0"/>
                                          </p:stCondLst>
                                        </p:cTn>
                                        <p:tgtEl>
                                          <p:spTgt spid="86150"/>
                                        </p:tgtEl>
                                        <p:attrNameLst>
                                          <p:attrName>style.visibility</p:attrName>
                                        </p:attrNameLst>
                                      </p:cBhvr>
                                      <p:to>
                                        <p:strVal val="visible"/>
                                      </p:to>
                                    </p:set>
                                    <p:animEffect transition="in" filter="blinds(horizontal)">
                                      <p:cBhvr>
                                        <p:cTn id="204" dur="1000"/>
                                        <p:tgtEl>
                                          <p:spTgt spid="86150"/>
                                        </p:tgtEl>
                                      </p:cBhvr>
                                    </p:animEffect>
                                  </p:childTnLst>
                                </p:cTn>
                              </p:par>
                            </p:childTnLst>
                          </p:cTn>
                        </p:par>
                      </p:childTnLst>
                    </p:cTn>
                  </p:par>
                  <p:par>
                    <p:cTn id="205" fill="hold" nodeType="clickPar">
                      <p:stCondLst>
                        <p:cond delay="indefinite"/>
                      </p:stCondLst>
                      <p:childTnLst>
                        <p:par>
                          <p:cTn id="206" fill="hold" nodeType="withGroup">
                            <p:stCondLst>
                              <p:cond delay="0"/>
                            </p:stCondLst>
                            <p:childTnLst>
                              <p:par>
                                <p:cTn id="207" presetID="5" presetClass="exit" presetSubtype="10" fill="hold" grpId="1" nodeType="clickEffect">
                                  <p:stCondLst>
                                    <p:cond delay="0"/>
                                  </p:stCondLst>
                                  <p:childTnLst>
                                    <p:animEffect transition="out" filter="checkerboard(across)">
                                      <p:cBhvr>
                                        <p:cTn id="208" dur="1000"/>
                                        <p:tgtEl>
                                          <p:spTgt spid="86157"/>
                                        </p:tgtEl>
                                      </p:cBhvr>
                                    </p:animEffect>
                                    <p:set>
                                      <p:cBhvr>
                                        <p:cTn id="209" dur="1" fill="hold">
                                          <p:stCondLst>
                                            <p:cond delay="999"/>
                                          </p:stCondLst>
                                        </p:cTn>
                                        <p:tgtEl>
                                          <p:spTgt spid="86157"/>
                                        </p:tgtEl>
                                        <p:attrNameLst>
                                          <p:attrName>style.visibility</p:attrName>
                                        </p:attrNameLst>
                                      </p:cBhvr>
                                      <p:to>
                                        <p:strVal val="hidden"/>
                                      </p:to>
                                    </p:set>
                                  </p:childTnLst>
                                </p:cTn>
                              </p:par>
                              <p:par>
                                <p:cTn id="210" presetID="5" presetClass="exit" presetSubtype="10" fill="hold" grpId="1" nodeType="withEffect">
                                  <p:stCondLst>
                                    <p:cond delay="0"/>
                                  </p:stCondLst>
                                  <p:childTnLst>
                                    <p:animEffect transition="out" filter="checkerboard(across)">
                                      <p:cBhvr>
                                        <p:cTn id="211" dur="1000"/>
                                        <p:tgtEl>
                                          <p:spTgt spid="86159"/>
                                        </p:tgtEl>
                                      </p:cBhvr>
                                    </p:animEffect>
                                    <p:set>
                                      <p:cBhvr>
                                        <p:cTn id="212" dur="1" fill="hold">
                                          <p:stCondLst>
                                            <p:cond delay="999"/>
                                          </p:stCondLst>
                                        </p:cTn>
                                        <p:tgtEl>
                                          <p:spTgt spid="86159"/>
                                        </p:tgtEl>
                                        <p:attrNameLst>
                                          <p:attrName>style.visibility</p:attrName>
                                        </p:attrNameLst>
                                      </p:cBhvr>
                                      <p:to>
                                        <p:strVal val="hidden"/>
                                      </p:to>
                                    </p:set>
                                  </p:childTnLst>
                                </p:cTn>
                              </p:par>
                            </p:childTnLst>
                          </p:cTn>
                        </p:par>
                        <p:par>
                          <p:cTn id="213" fill="hold" nodeType="afterGroup">
                            <p:stCondLst>
                              <p:cond delay="1000"/>
                            </p:stCondLst>
                            <p:childTnLst>
                              <p:par>
                                <p:cTn id="214" presetID="3" presetClass="entr" presetSubtype="10" fill="hold" grpId="0" nodeType="afterEffect">
                                  <p:stCondLst>
                                    <p:cond delay="0"/>
                                  </p:stCondLst>
                                  <p:childTnLst>
                                    <p:set>
                                      <p:cBhvr>
                                        <p:cTn id="215" dur="1" fill="hold">
                                          <p:stCondLst>
                                            <p:cond delay="0"/>
                                          </p:stCondLst>
                                        </p:cTn>
                                        <p:tgtEl>
                                          <p:spTgt spid="86160"/>
                                        </p:tgtEl>
                                        <p:attrNameLst>
                                          <p:attrName>style.visibility</p:attrName>
                                        </p:attrNameLst>
                                      </p:cBhvr>
                                      <p:to>
                                        <p:strVal val="visible"/>
                                      </p:to>
                                    </p:set>
                                    <p:animEffect transition="in" filter="blinds(horizontal)">
                                      <p:cBhvr>
                                        <p:cTn id="216" dur="1000"/>
                                        <p:tgtEl>
                                          <p:spTgt spid="86160"/>
                                        </p:tgtEl>
                                      </p:cBhvr>
                                    </p:animEffect>
                                  </p:childTnLst>
                                </p:cTn>
                              </p:par>
                              <p:par>
                                <p:cTn id="217" presetID="3" presetClass="entr" presetSubtype="10" fill="hold" grpId="0" nodeType="withEffect">
                                  <p:stCondLst>
                                    <p:cond delay="0"/>
                                  </p:stCondLst>
                                  <p:childTnLst>
                                    <p:set>
                                      <p:cBhvr>
                                        <p:cTn id="218" dur="1" fill="hold">
                                          <p:stCondLst>
                                            <p:cond delay="0"/>
                                          </p:stCondLst>
                                        </p:cTn>
                                        <p:tgtEl>
                                          <p:spTgt spid="86151"/>
                                        </p:tgtEl>
                                        <p:attrNameLst>
                                          <p:attrName>style.visibility</p:attrName>
                                        </p:attrNameLst>
                                      </p:cBhvr>
                                      <p:to>
                                        <p:strVal val="visible"/>
                                      </p:to>
                                    </p:set>
                                    <p:animEffect transition="in" filter="blinds(horizontal)">
                                      <p:cBhvr>
                                        <p:cTn id="219" dur="1000"/>
                                        <p:tgtEl>
                                          <p:spTgt spid="86151"/>
                                        </p:tgtEl>
                                      </p:cBhvr>
                                    </p:animEffect>
                                  </p:childTnLst>
                                </p:cTn>
                              </p:par>
                              <p:par>
                                <p:cTn id="220" presetID="3" presetClass="entr" presetSubtype="10" fill="hold" grpId="0" nodeType="withEffect">
                                  <p:stCondLst>
                                    <p:cond delay="0"/>
                                  </p:stCondLst>
                                  <p:childTnLst>
                                    <p:set>
                                      <p:cBhvr>
                                        <p:cTn id="221" dur="1" fill="hold">
                                          <p:stCondLst>
                                            <p:cond delay="0"/>
                                          </p:stCondLst>
                                        </p:cTn>
                                        <p:tgtEl>
                                          <p:spTgt spid="86158"/>
                                        </p:tgtEl>
                                        <p:attrNameLst>
                                          <p:attrName>style.visibility</p:attrName>
                                        </p:attrNameLst>
                                      </p:cBhvr>
                                      <p:to>
                                        <p:strVal val="visible"/>
                                      </p:to>
                                    </p:set>
                                    <p:animEffect transition="in" filter="blinds(horizontal)">
                                      <p:cBhvr>
                                        <p:cTn id="222" dur="1000"/>
                                        <p:tgtEl>
                                          <p:spTgt spid="86158"/>
                                        </p:tgtEl>
                                      </p:cBhvr>
                                    </p:animEffect>
                                  </p:childTnLst>
                                </p:cTn>
                              </p:par>
                              <p:par>
                                <p:cTn id="223" presetID="3" presetClass="entr" presetSubtype="10" fill="hold" nodeType="withEffect">
                                  <p:stCondLst>
                                    <p:cond delay="0"/>
                                  </p:stCondLst>
                                  <p:childTnLst>
                                    <p:set>
                                      <p:cBhvr>
                                        <p:cTn id="224" dur="1" fill="hold">
                                          <p:stCondLst>
                                            <p:cond delay="0"/>
                                          </p:stCondLst>
                                        </p:cTn>
                                        <p:tgtEl>
                                          <p:spTgt spid="86088"/>
                                        </p:tgtEl>
                                        <p:attrNameLst>
                                          <p:attrName>style.visibility</p:attrName>
                                        </p:attrNameLst>
                                      </p:cBhvr>
                                      <p:to>
                                        <p:strVal val="visible"/>
                                      </p:to>
                                    </p:set>
                                    <p:animEffect transition="in" filter="blinds(horizontal)">
                                      <p:cBhvr>
                                        <p:cTn id="225" dur="1000"/>
                                        <p:tgtEl>
                                          <p:spTgt spid="86088"/>
                                        </p:tgtEl>
                                      </p:cBhvr>
                                    </p:animEffect>
                                  </p:childTnLst>
                                </p:cTn>
                              </p:par>
                            </p:childTnLst>
                          </p:cTn>
                        </p:par>
                        <p:par>
                          <p:cTn id="226" fill="hold" nodeType="afterGroup">
                            <p:stCondLst>
                              <p:cond delay="2000"/>
                            </p:stCondLst>
                            <p:childTnLst>
                              <p:par>
                                <p:cTn id="227" presetID="4" presetClass="exit" presetSubtype="16" fill="hold" grpId="1" nodeType="afterEffect">
                                  <p:stCondLst>
                                    <p:cond delay="0"/>
                                  </p:stCondLst>
                                  <p:childTnLst>
                                    <p:animEffect transition="out" filter="box(in)">
                                      <p:cBhvr>
                                        <p:cTn id="228" dur="1000"/>
                                        <p:tgtEl>
                                          <p:spTgt spid="86160"/>
                                        </p:tgtEl>
                                      </p:cBhvr>
                                    </p:animEffect>
                                    <p:set>
                                      <p:cBhvr>
                                        <p:cTn id="229" dur="1" fill="hold">
                                          <p:stCondLst>
                                            <p:cond delay="999"/>
                                          </p:stCondLst>
                                        </p:cTn>
                                        <p:tgtEl>
                                          <p:spTgt spid="86160"/>
                                        </p:tgtEl>
                                        <p:attrNameLst>
                                          <p:attrName>style.visibility</p:attrName>
                                        </p:attrNameLst>
                                      </p:cBhvr>
                                      <p:to>
                                        <p:strVal val="hidden"/>
                                      </p:to>
                                    </p:set>
                                  </p:childTnLst>
                                </p:cTn>
                              </p:par>
                              <p:par>
                                <p:cTn id="230" presetID="4" presetClass="exit" presetSubtype="16" fill="hold" grpId="1" nodeType="withEffect">
                                  <p:stCondLst>
                                    <p:cond delay="0"/>
                                  </p:stCondLst>
                                  <p:childTnLst>
                                    <p:animEffect transition="out" filter="box(in)">
                                      <p:cBhvr>
                                        <p:cTn id="231" dur="1000"/>
                                        <p:tgtEl>
                                          <p:spTgt spid="86158"/>
                                        </p:tgtEl>
                                      </p:cBhvr>
                                    </p:animEffect>
                                    <p:set>
                                      <p:cBhvr>
                                        <p:cTn id="232" dur="1" fill="hold">
                                          <p:stCondLst>
                                            <p:cond delay="999"/>
                                          </p:stCondLst>
                                        </p:cTn>
                                        <p:tgtEl>
                                          <p:spTgt spid="861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1" grpId="0"/>
      <p:bldP spid="86021" grpId="1"/>
      <p:bldP spid="86030" grpId="0"/>
      <p:bldP spid="86031" grpId="0"/>
      <p:bldP spid="86051" grpId="0"/>
      <p:bldP spid="86062" grpId="0"/>
      <p:bldP spid="86063" grpId="0"/>
      <p:bldP spid="86112" grpId="0"/>
      <p:bldP spid="86113" grpId="0"/>
      <p:bldP spid="86138" grpId="0" animBg="1"/>
      <p:bldP spid="86139" grpId="0" animBg="1"/>
      <p:bldP spid="86140" grpId="0" animBg="1"/>
      <p:bldP spid="86141" grpId="0" animBg="1"/>
      <p:bldP spid="86141" grpId="1" animBg="1"/>
      <p:bldP spid="86142" grpId="0" animBg="1"/>
      <p:bldP spid="86142" grpId="1" animBg="1"/>
      <p:bldP spid="86143" grpId="0" animBg="1"/>
      <p:bldP spid="86143" grpId="1" animBg="1"/>
      <p:bldP spid="86144" grpId="0" animBg="1"/>
      <p:bldP spid="86144" grpId="1" animBg="1"/>
      <p:bldP spid="86145" grpId="0" animBg="1"/>
      <p:bldP spid="86146" grpId="0" animBg="1"/>
      <p:bldP spid="86147" grpId="0" animBg="1"/>
      <p:bldP spid="86148" grpId="0" animBg="1"/>
      <p:bldP spid="86149" grpId="0"/>
      <p:bldP spid="86150" grpId="0"/>
      <p:bldP spid="86151" grpId="0"/>
      <p:bldP spid="86152" grpId="0"/>
      <p:bldP spid="86152" grpId="1"/>
      <p:bldP spid="86153" grpId="0" animBg="1"/>
      <p:bldP spid="86153" grpId="1" animBg="1"/>
      <p:bldP spid="86154" grpId="0" animBg="1"/>
      <p:bldP spid="86154" grpId="1" animBg="1"/>
      <p:bldP spid="86155" grpId="0" animBg="1"/>
      <p:bldP spid="86155" grpId="1" animBg="1"/>
      <p:bldP spid="86156" grpId="0" animBg="1"/>
      <p:bldP spid="86156" grpId="1" animBg="1"/>
      <p:bldP spid="86157" grpId="0" animBg="1"/>
      <p:bldP spid="86157" grpId="1" animBg="1"/>
      <p:bldP spid="86158" grpId="0" animBg="1"/>
      <p:bldP spid="86158" grpId="1" animBg="1"/>
      <p:bldP spid="86159" grpId="0" animBg="1"/>
      <p:bldP spid="86159" grpId="1" animBg="1"/>
      <p:bldP spid="86160" grpId="0" animBg="1"/>
      <p:bldP spid="86160" grpId="1" animBg="1"/>
      <p:bldP spid="86162" grpId="0"/>
      <p:bldP spid="86162" grpId="1"/>
      <p:bldP spid="8616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Grp="1" noChangeArrowheads="1"/>
          </p:cNvSpPr>
          <p:nvPr>
            <p:ph sz="quarter" idx="13"/>
          </p:nvPr>
        </p:nvSpPr>
        <p:spPr>
          <a:xfrm>
            <a:off x="203200" y="914400"/>
            <a:ext cx="7620000" cy="5486400"/>
          </a:xfrm>
          <a:solidFill>
            <a:schemeClr val="accent2">
              <a:lumMod val="60000"/>
              <a:lumOff val="40000"/>
            </a:schemeClr>
          </a:solidFill>
        </p:spPr>
        <p:txBody>
          <a:bodyPr>
            <a:normAutofit fontScale="77500" lnSpcReduction="20000"/>
          </a:bodyPr>
          <a:lstStyle/>
          <a:p>
            <a:pPr marL="324000" eaLnBrk="1" hangingPunct="1">
              <a:lnSpc>
                <a:spcPct val="120000"/>
              </a:lnSpc>
              <a:buFontTx/>
              <a:buNone/>
              <a:defRPr/>
            </a:pPr>
            <a:r>
              <a:rPr lang="en-US" sz="2700" smtClean="0">
                <a:latin typeface="Times New Roman" pitchFamily="18" charset="0"/>
              </a:rPr>
              <a:t>: </a:t>
            </a:r>
          </a:p>
          <a:p>
            <a:pPr marL="324000" indent="-252000" eaLnBrk="1" hangingPunct="1">
              <a:lnSpc>
                <a:spcPct val="120000"/>
              </a:lnSpc>
              <a:buFontTx/>
              <a:buNone/>
              <a:defRPr/>
            </a:pPr>
            <a:r>
              <a:rPr lang="en-US" sz="3200" smtClean="0">
                <a:solidFill>
                  <a:schemeClr val="tx1"/>
                </a:solidFill>
                <a:latin typeface="Times New Roman" pitchFamily="18" charset="0"/>
              </a:rPr>
              <a:t>+ Kết quả của phép lai thuận và  nghịch là khác nhau Tỉ lệ phân li kiểu hình  khác nhau ở hai giới </a:t>
            </a:r>
            <a:endParaRPr lang="vi-VN" sz="3200" smtClean="0">
              <a:solidFill>
                <a:schemeClr val="tx1"/>
              </a:solidFill>
              <a:latin typeface="Times New Roman" pitchFamily="18" charset="0"/>
            </a:endParaRPr>
          </a:p>
          <a:p>
            <a:pPr marL="324000" indent="-252000" eaLnBrk="1" hangingPunct="1">
              <a:lnSpc>
                <a:spcPct val="120000"/>
              </a:lnSpc>
              <a:spcBef>
                <a:spcPct val="50000"/>
              </a:spcBef>
              <a:spcAft>
                <a:spcPct val="0"/>
              </a:spcAft>
              <a:buClrTx/>
              <a:buSzTx/>
              <a:buFont typeface="Georgia" pitchFamily="18" charset="0"/>
              <a:buNone/>
              <a:defRPr/>
            </a:pPr>
            <a:r>
              <a:rPr lang="vi-VN" sz="3200" smtClean="0">
                <a:latin typeface="Times New Roman" pitchFamily="18" charset="0"/>
                <a:cs typeface="Times New Roman" pitchFamily="18" charset="0"/>
              </a:rPr>
              <a:t>+ </a:t>
            </a:r>
            <a:r>
              <a:rPr lang="vi-VN" sz="3200" smtClean="0">
                <a:solidFill>
                  <a:srgbClr val="000000"/>
                </a:solidFill>
                <a:latin typeface="Times New Roman" pitchFamily="18" charset="0"/>
                <a:cs typeface="Times New Roman" pitchFamily="18" charset="0"/>
              </a:rPr>
              <a:t>T</a:t>
            </a:r>
            <a:r>
              <a:rPr lang="en-US" sz="3200" smtClean="0">
                <a:solidFill>
                  <a:srgbClr val="000000"/>
                </a:solidFill>
                <a:latin typeface="Times New Roman" pitchFamily="18" charset="0"/>
                <a:cs typeface="Times New Roman" pitchFamily="18" charset="0"/>
              </a:rPr>
              <a:t>ính trạng lặn dễ biểu hiện ở giới dị giao tử</a:t>
            </a:r>
            <a:r>
              <a:rPr lang="vi-VN" sz="3200" smtClean="0">
                <a:solidFill>
                  <a:srgbClr val="000000"/>
                </a:solidFill>
                <a:latin typeface="Times New Roman" pitchFamily="18" charset="0"/>
                <a:cs typeface="Times New Roman" pitchFamily="18" charset="0"/>
              </a:rPr>
              <a:t> (XY)</a:t>
            </a:r>
            <a:endParaRPr lang="en-US" sz="3200" smtClean="0">
              <a:solidFill>
                <a:srgbClr val="000000"/>
              </a:solidFill>
              <a:latin typeface="Times New Roman" pitchFamily="18" charset="0"/>
              <a:cs typeface="Times New Roman" pitchFamily="18" charset="0"/>
            </a:endParaRPr>
          </a:p>
          <a:p>
            <a:pPr marL="324000" eaLnBrk="1" hangingPunct="1">
              <a:lnSpc>
                <a:spcPct val="120000"/>
              </a:lnSpc>
              <a:buFontTx/>
              <a:buNone/>
              <a:defRPr/>
            </a:pPr>
            <a:endParaRPr lang="en-US" sz="2700" b="1" smtClean="0">
              <a:solidFill>
                <a:schemeClr val="tx1"/>
              </a:solidFill>
              <a:latin typeface="Times New Roman" pitchFamily="18" charset="0"/>
            </a:endParaRPr>
          </a:p>
          <a:p>
            <a:pPr marL="324000" eaLnBrk="1" hangingPunct="1">
              <a:lnSpc>
                <a:spcPct val="120000"/>
              </a:lnSpc>
              <a:buFontTx/>
              <a:buNone/>
              <a:defRPr/>
            </a:pPr>
            <a:r>
              <a:rPr lang="en-US" sz="3200" b="1" smtClean="0">
                <a:solidFill>
                  <a:schemeClr val="tx1"/>
                </a:solidFill>
                <a:latin typeface="Times New Roman" pitchFamily="18" charset="0"/>
              </a:rPr>
              <a:t>+</a:t>
            </a:r>
            <a:r>
              <a:rPr lang="vi-VN" sz="3200" b="1" smtClean="0">
                <a:solidFill>
                  <a:schemeClr val="tx1"/>
                </a:solidFill>
                <a:latin typeface="Times New Roman" pitchFamily="18" charset="0"/>
              </a:rPr>
              <a:t> Tuân theo </a:t>
            </a:r>
            <a:r>
              <a:rPr lang="vi-VN" sz="3200" b="1" smtClean="0">
                <a:solidFill>
                  <a:srgbClr val="FF0000"/>
                </a:solidFill>
                <a:latin typeface="Times New Roman" pitchFamily="18" charset="0"/>
              </a:rPr>
              <a:t>quy luật </a:t>
            </a:r>
            <a:r>
              <a:rPr lang="en-US" sz="3200" b="1" smtClean="0">
                <a:solidFill>
                  <a:srgbClr val="FF0000"/>
                </a:solidFill>
                <a:latin typeface="Times New Roman" pitchFamily="18" charset="0"/>
              </a:rPr>
              <a:t>di truyền chéo:</a:t>
            </a:r>
            <a:r>
              <a:rPr lang="vi-VN" sz="3200" b="1" smtClean="0">
                <a:solidFill>
                  <a:srgbClr val="FF0000"/>
                </a:solidFill>
                <a:latin typeface="Times New Roman" pitchFamily="18" charset="0"/>
              </a:rPr>
              <a:t> </a:t>
            </a:r>
          </a:p>
          <a:p>
            <a:pPr marL="324000" eaLnBrk="1" hangingPunct="1">
              <a:lnSpc>
                <a:spcPct val="120000"/>
              </a:lnSpc>
              <a:buFontTx/>
              <a:buNone/>
              <a:defRPr/>
            </a:pPr>
            <a:r>
              <a:rPr lang="vi-VN" sz="3200" b="1" smtClean="0">
                <a:solidFill>
                  <a:schemeClr val="tx1"/>
                </a:solidFill>
                <a:latin typeface="Times New Roman" pitchFamily="18" charset="0"/>
              </a:rPr>
              <a:t>(đực P</a:t>
            </a:r>
            <a:r>
              <a:rPr lang="vi-VN" sz="3200" b="1" smtClean="0">
                <a:solidFill>
                  <a:schemeClr val="tx1"/>
                </a:solidFill>
                <a:latin typeface="Times New Roman" pitchFamily="18" charset="0"/>
                <a:sym typeface="Wingdings" pitchFamily="2" charset="2"/>
              </a:rPr>
              <a:t> cái F1 đực F2 )</a:t>
            </a:r>
          </a:p>
          <a:p>
            <a:pPr marL="324000" eaLnBrk="1" hangingPunct="1">
              <a:lnSpc>
                <a:spcPct val="120000"/>
              </a:lnSpc>
              <a:buFontTx/>
              <a:buNone/>
              <a:defRPr/>
            </a:pPr>
            <a:r>
              <a:rPr lang="vi-VN" sz="3200" b="1" smtClean="0">
                <a:solidFill>
                  <a:schemeClr val="tx1"/>
                </a:solidFill>
                <a:latin typeface="Times New Roman" pitchFamily="18" charset="0"/>
                <a:sym typeface="Wingdings" pitchFamily="2" charset="2"/>
              </a:rPr>
              <a:t>(</a:t>
            </a:r>
            <a:r>
              <a:rPr lang="en-US" sz="3200" b="1" smtClean="0">
                <a:solidFill>
                  <a:schemeClr val="tx1"/>
                </a:solidFill>
                <a:latin typeface="Times New Roman" pitchFamily="18" charset="0"/>
              </a:rPr>
              <a:t>ông ngoại</a:t>
            </a:r>
            <a:r>
              <a:rPr lang="en-US" sz="3200" b="1" smtClean="0">
                <a:solidFill>
                  <a:schemeClr val="tx1"/>
                </a:solidFill>
                <a:latin typeface="Times New Roman" pitchFamily="18" charset="0"/>
                <a:sym typeface="Wingdings" pitchFamily="2" charset="2"/>
              </a:rPr>
              <a:t>mẹcháu trai</a:t>
            </a:r>
            <a:r>
              <a:rPr lang="vi-VN" sz="3200" b="1" smtClean="0">
                <a:solidFill>
                  <a:schemeClr val="tx1"/>
                </a:solidFill>
                <a:latin typeface="Times New Roman" pitchFamily="18" charset="0"/>
                <a:sym typeface="Wingdings" pitchFamily="2" charset="2"/>
              </a:rPr>
              <a:t>)</a:t>
            </a:r>
          </a:p>
          <a:p>
            <a:pPr marL="324000" eaLnBrk="1" hangingPunct="1">
              <a:lnSpc>
                <a:spcPct val="120000"/>
              </a:lnSpc>
              <a:buFontTx/>
              <a:buNone/>
              <a:defRPr/>
            </a:pPr>
            <a:endParaRPr lang="vi-VN" sz="3200">
              <a:latin typeface="Times New Roman" pitchFamily="18" charset="0"/>
              <a:sym typeface="Wingdings" pitchFamily="2" charset="2"/>
            </a:endParaRPr>
          </a:p>
          <a:p>
            <a:pPr marL="324000" eaLnBrk="1" hangingPunct="1">
              <a:lnSpc>
                <a:spcPct val="120000"/>
              </a:lnSpc>
              <a:buFontTx/>
              <a:buNone/>
              <a:defRPr/>
            </a:pPr>
            <a:r>
              <a:rPr lang="vi-VN" sz="3200" smtClean="0">
                <a:latin typeface="Times New Roman" pitchFamily="18" charset="0"/>
                <a:sym typeface="Wingdings" pitchFamily="2" charset="2"/>
              </a:rPr>
              <a:t>*</a:t>
            </a:r>
            <a:r>
              <a:rPr lang="en-US" sz="3200" smtClean="0">
                <a:solidFill>
                  <a:srgbClr val="C00000"/>
                </a:solidFill>
                <a:latin typeface="Times New Roman" pitchFamily="18" charset="0"/>
                <a:sym typeface="Wingdings" pitchFamily="2" charset="2"/>
              </a:rPr>
              <a:t>Một số bệnh ở người do gen nằm trên X di truyền chéo: bệnh mù màu, bệnh máu khó đông</a:t>
            </a:r>
            <a:endParaRPr lang="en-US" sz="3200" smtClean="0">
              <a:solidFill>
                <a:srgbClr val="C00000"/>
              </a:solidFill>
              <a:latin typeface="Times New Roman" pitchFamily="18" charset="0"/>
            </a:endParaRPr>
          </a:p>
          <a:p>
            <a:pPr eaLnBrk="1" hangingPunct="1">
              <a:lnSpc>
                <a:spcPct val="80000"/>
              </a:lnSpc>
              <a:defRPr/>
            </a:pPr>
            <a:endParaRPr lang="en-US" sz="2400" smtClean="0">
              <a:latin typeface="Times New Roman" pitchFamily="18" charset="0"/>
            </a:endParaRPr>
          </a:p>
        </p:txBody>
      </p:sp>
      <p:pic>
        <p:nvPicPr>
          <p:cNvPr id="2253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0251" y="1371600"/>
            <a:ext cx="4135967"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3" y="3733877"/>
            <a:ext cx="4009012" cy="26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80160" y="119395"/>
            <a:ext cx="5654040" cy="58477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200">
                <a:latin typeface="Times New Roman" pitchFamily="18" charset="0"/>
              </a:rPr>
              <a:t>Đặc điểm di truyền gen trên </a:t>
            </a:r>
            <a:r>
              <a:rPr lang="en-US" sz="3200" smtClean="0">
                <a:latin typeface="Times New Roman" pitchFamily="18" charset="0"/>
              </a:rPr>
              <a:t>X ?</a:t>
            </a:r>
            <a:endParaRPr lang="vi-VN" sz="3200"/>
          </a:p>
        </p:txBody>
      </p:sp>
    </p:spTree>
    <p:extLst>
      <p:ext uri="{BB962C8B-B14F-4D97-AF65-F5344CB8AC3E}">
        <p14:creationId xmlns:p14="http://schemas.microsoft.com/office/powerpoint/2010/main" val="30730712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80899">
                                            <p:txEl>
                                              <p:pRg st="0" end="0"/>
                                            </p:txEl>
                                          </p:spTgt>
                                        </p:tgtEl>
                                        <p:attrNameLst>
                                          <p:attrName>style.visibility</p:attrName>
                                        </p:attrNameLst>
                                      </p:cBhvr>
                                      <p:to>
                                        <p:strVal val="visible"/>
                                      </p:to>
                                    </p:set>
                                    <p:animEffect transition="in" filter="box(in)">
                                      <p:cBhvr>
                                        <p:cTn id="7" dur="500"/>
                                        <p:tgtEl>
                                          <p:spTgt spid="808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80899">
                                            <p:txEl>
                                              <p:pRg st="1" end="1"/>
                                            </p:txEl>
                                          </p:spTgt>
                                        </p:tgtEl>
                                        <p:attrNameLst>
                                          <p:attrName>style.visibility</p:attrName>
                                        </p:attrNameLst>
                                      </p:cBhvr>
                                      <p:to>
                                        <p:strVal val="visible"/>
                                      </p:to>
                                    </p:set>
                                    <p:animEffect transition="in" filter="checkerboard(across)">
                                      <p:cBhvr>
                                        <p:cTn id="12" dur="500"/>
                                        <p:tgtEl>
                                          <p:spTgt spid="80899">
                                            <p:txEl>
                                              <p:pRg st="1" end="1"/>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80899">
                                            <p:txEl>
                                              <p:pRg st="2" end="2"/>
                                            </p:txEl>
                                          </p:spTgt>
                                        </p:tgtEl>
                                        <p:attrNameLst>
                                          <p:attrName>style.visibility</p:attrName>
                                        </p:attrNameLst>
                                      </p:cBhvr>
                                      <p:to>
                                        <p:strVal val="visible"/>
                                      </p:to>
                                    </p:set>
                                    <p:animEffect transition="in" filter="checkerboard(across)">
                                      <p:cBhvr>
                                        <p:cTn id="15" dur="500"/>
                                        <p:tgtEl>
                                          <p:spTgt spid="80899">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nodeType="clickEffect">
                                  <p:stCondLst>
                                    <p:cond delay="0"/>
                                  </p:stCondLst>
                                  <p:childTnLst>
                                    <p:set>
                                      <p:cBhvr>
                                        <p:cTn id="19" dur="1" fill="hold">
                                          <p:stCondLst>
                                            <p:cond delay="0"/>
                                          </p:stCondLst>
                                        </p:cTn>
                                        <p:tgtEl>
                                          <p:spTgt spid="80899">
                                            <p:txEl>
                                              <p:pRg st="4" end="4"/>
                                            </p:txEl>
                                          </p:spTgt>
                                        </p:tgtEl>
                                        <p:attrNameLst>
                                          <p:attrName>style.visibility</p:attrName>
                                        </p:attrNameLst>
                                      </p:cBhvr>
                                      <p:to>
                                        <p:strVal val="visible"/>
                                      </p:to>
                                    </p:set>
                                    <p:animEffect transition="in" filter="box(in)">
                                      <p:cBhvr>
                                        <p:cTn id="20" dur="500"/>
                                        <p:tgtEl>
                                          <p:spTgt spid="80899">
                                            <p:txEl>
                                              <p:pRg st="4" end="4"/>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nodeType="clickEffect">
                                  <p:stCondLst>
                                    <p:cond delay="0"/>
                                  </p:stCondLst>
                                  <p:childTnLst>
                                    <p:set>
                                      <p:cBhvr>
                                        <p:cTn id="24" dur="1" fill="hold">
                                          <p:stCondLst>
                                            <p:cond delay="0"/>
                                          </p:stCondLst>
                                        </p:cTn>
                                        <p:tgtEl>
                                          <p:spTgt spid="80899">
                                            <p:txEl>
                                              <p:pRg st="5" end="5"/>
                                            </p:txEl>
                                          </p:spTgt>
                                        </p:tgtEl>
                                        <p:attrNameLst>
                                          <p:attrName>style.visibility</p:attrName>
                                        </p:attrNameLst>
                                      </p:cBhvr>
                                      <p:to>
                                        <p:strVal val="visible"/>
                                      </p:to>
                                    </p:set>
                                    <p:animEffect transition="in" filter="box(in)">
                                      <p:cBhvr>
                                        <p:cTn id="25" dur="500"/>
                                        <p:tgtEl>
                                          <p:spTgt spid="80899">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nodeType="clickEffect">
                                  <p:stCondLst>
                                    <p:cond delay="0"/>
                                  </p:stCondLst>
                                  <p:childTnLst>
                                    <p:set>
                                      <p:cBhvr>
                                        <p:cTn id="29" dur="1" fill="hold">
                                          <p:stCondLst>
                                            <p:cond delay="0"/>
                                          </p:stCondLst>
                                        </p:cTn>
                                        <p:tgtEl>
                                          <p:spTgt spid="80899">
                                            <p:txEl>
                                              <p:pRg st="6" end="6"/>
                                            </p:txEl>
                                          </p:spTgt>
                                        </p:tgtEl>
                                        <p:attrNameLst>
                                          <p:attrName>style.visibility</p:attrName>
                                        </p:attrNameLst>
                                      </p:cBhvr>
                                      <p:to>
                                        <p:strVal val="visible"/>
                                      </p:to>
                                    </p:set>
                                    <p:animEffect transition="in" filter="box(in)">
                                      <p:cBhvr>
                                        <p:cTn id="30" dur="500"/>
                                        <p:tgtEl>
                                          <p:spTgt spid="80899">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8" presetClass="entr" presetSubtype="16" fill="hold" nodeType="clickEffect">
                                  <p:stCondLst>
                                    <p:cond delay="0"/>
                                  </p:stCondLst>
                                  <p:childTnLst>
                                    <p:set>
                                      <p:cBhvr>
                                        <p:cTn id="34" dur="1" fill="hold">
                                          <p:stCondLst>
                                            <p:cond delay="0"/>
                                          </p:stCondLst>
                                        </p:cTn>
                                        <p:tgtEl>
                                          <p:spTgt spid="80899">
                                            <p:txEl>
                                              <p:pRg st="8" end="8"/>
                                            </p:txEl>
                                          </p:spTgt>
                                        </p:tgtEl>
                                        <p:attrNameLst>
                                          <p:attrName>style.visibility</p:attrName>
                                        </p:attrNameLst>
                                      </p:cBhvr>
                                      <p:to>
                                        <p:strVal val="visible"/>
                                      </p:to>
                                    </p:set>
                                    <p:animEffect transition="in" filter="diamond(in)">
                                      <p:cBhvr>
                                        <p:cTn id="35" dur="2000"/>
                                        <p:tgtEl>
                                          <p:spTgt spid="8089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Bệnh máu không đông nguy hiểm đến mức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666" y="571573"/>
            <a:ext cx="4150783" cy="496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11200" y="6172200"/>
            <a:ext cx="8636000" cy="685800"/>
          </a:xfrm>
          <a:prstGeom prst="rect">
            <a:avLst/>
          </a:prstGeom>
        </p:spPr>
        <p:style>
          <a:lnRef idx="3">
            <a:schemeClr val="lt1"/>
          </a:lnRef>
          <a:fillRef idx="1">
            <a:schemeClr val="accent5"/>
          </a:fillRef>
          <a:effectRef idx="1">
            <a:schemeClr val="accent5"/>
          </a:effectRef>
          <a:fontRef idx="minor">
            <a:schemeClr val="lt1"/>
          </a:fontRef>
        </p:style>
        <p:txBody>
          <a:bodyPr anchor="ctr"/>
          <a:lstStyle/>
          <a:p>
            <a:pPr algn="ctr" fontAlgn="base">
              <a:spcBef>
                <a:spcPct val="0"/>
              </a:spcBef>
              <a:spcAft>
                <a:spcPct val="0"/>
              </a:spcAft>
              <a:defRPr/>
            </a:pPr>
            <a:r>
              <a:rPr lang="vi-VN" sz="2400" b="1">
                <a:solidFill>
                  <a:srgbClr val="FFFFFF"/>
                </a:solidFill>
                <a:latin typeface="Times New Roman" pitchFamily="18" charset="0"/>
                <a:cs typeface="Times New Roman" pitchFamily="18" charset="0"/>
              </a:rPr>
              <a:t>BỆNH MÁU KHÓ ĐÔNG</a:t>
            </a:r>
            <a:endParaRPr lang="en-US" sz="2400" b="1">
              <a:solidFill>
                <a:srgbClr val="FFFFFF"/>
              </a:solidFill>
              <a:latin typeface="Times New Roman" pitchFamily="18" charset="0"/>
              <a:cs typeface="Times New Roman" pitchFamily="18" charset="0"/>
            </a:endParaRPr>
          </a:p>
        </p:txBody>
      </p:sp>
      <p:pic>
        <p:nvPicPr>
          <p:cNvPr id="2355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600" y="381073"/>
            <a:ext cx="6604000" cy="5154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25586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 xmlns:a16="http://schemas.microsoft.com/office/drawing/2014/main" id="{2F659A1E-34C7-4D97-B47C-D67CEB3C03F4}"/>
              </a:ext>
            </a:extLst>
          </p:cNvPr>
          <p:cNvSpPr>
            <a:spLocks noGrp="1"/>
          </p:cNvSpPr>
          <p:nvPr>
            <p:ph type="title"/>
          </p:nvPr>
        </p:nvSpPr>
        <p:spPr>
          <a:xfrm>
            <a:off x="323397" y="1299846"/>
            <a:ext cx="11542143" cy="1143000"/>
          </a:xfrm>
        </p:spPr>
        <p:txBody>
          <a:bodyPr>
            <a:normAutofit/>
          </a:bodyPr>
          <a:lstStyle/>
          <a:p>
            <a:r>
              <a:rPr lang="en-US" altLang="en-US" sz="3200" b="1" dirty="0" err="1"/>
              <a:t>Trong</a:t>
            </a:r>
            <a:r>
              <a:rPr lang="en-US" altLang="en-US" sz="3200" b="1" dirty="0"/>
              <a:t> 1 </a:t>
            </a:r>
            <a:r>
              <a:rPr lang="en-US" altLang="en-US" sz="3200" b="1" dirty="0" err="1"/>
              <a:t>gia</a:t>
            </a:r>
            <a:r>
              <a:rPr lang="en-US" altLang="en-US" sz="3200" b="1" dirty="0"/>
              <a:t> </a:t>
            </a:r>
            <a:r>
              <a:rPr lang="en-US" altLang="en-US" sz="3200" b="1" dirty="0" err="1"/>
              <a:t>đình</a:t>
            </a:r>
            <a:r>
              <a:rPr lang="en-US" altLang="en-US" sz="3200" b="1" dirty="0"/>
              <a:t> </a:t>
            </a:r>
            <a:r>
              <a:rPr lang="en-US" altLang="en-US" sz="3200" b="1" dirty="0" err="1"/>
              <a:t>có</a:t>
            </a:r>
            <a:r>
              <a:rPr lang="en-US" altLang="en-US" sz="3200" b="1" dirty="0"/>
              <a:t> </a:t>
            </a:r>
            <a:r>
              <a:rPr lang="en-US" altLang="en-US" sz="3200" b="1" dirty="0" err="1">
                <a:solidFill>
                  <a:srgbClr val="C00000"/>
                </a:solidFill>
              </a:rPr>
              <a:t>bố</a:t>
            </a:r>
            <a:r>
              <a:rPr lang="en-US" altLang="en-US" sz="3200" b="1" dirty="0">
                <a:solidFill>
                  <a:srgbClr val="C00000"/>
                </a:solidFill>
              </a:rPr>
              <a:t> </a:t>
            </a:r>
            <a:r>
              <a:rPr lang="en-US" altLang="en-US" sz="3200" b="1" dirty="0" err="1">
                <a:solidFill>
                  <a:srgbClr val="C00000"/>
                </a:solidFill>
              </a:rPr>
              <a:t>tóc</a:t>
            </a:r>
            <a:r>
              <a:rPr lang="en-US" altLang="en-US" sz="3200" b="1" dirty="0">
                <a:solidFill>
                  <a:srgbClr val="C00000"/>
                </a:solidFill>
              </a:rPr>
              <a:t> </a:t>
            </a:r>
            <a:r>
              <a:rPr lang="en-US" altLang="en-US" sz="3200" b="1" dirty="0" err="1">
                <a:solidFill>
                  <a:srgbClr val="C00000"/>
                </a:solidFill>
              </a:rPr>
              <a:t>xoăn</a:t>
            </a:r>
            <a:r>
              <a:rPr lang="en-US" altLang="en-US" sz="3200" b="1" dirty="0">
                <a:solidFill>
                  <a:srgbClr val="C00000"/>
                </a:solidFill>
              </a:rPr>
              <a:t>, </a:t>
            </a:r>
            <a:r>
              <a:rPr lang="en-US" altLang="en-US" sz="3200" b="1" dirty="0" err="1">
                <a:solidFill>
                  <a:srgbClr val="C00000"/>
                </a:solidFill>
              </a:rPr>
              <a:t>mẹ</a:t>
            </a:r>
            <a:r>
              <a:rPr lang="en-US" altLang="en-US" sz="3200" b="1" dirty="0">
                <a:solidFill>
                  <a:srgbClr val="C00000"/>
                </a:solidFill>
              </a:rPr>
              <a:t> </a:t>
            </a:r>
            <a:r>
              <a:rPr lang="en-US" altLang="en-US" sz="3200" b="1" dirty="0" err="1">
                <a:solidFill>
                  <a:srgbClr val="C00000"/>
                </a:solidFill>
              </a:rPr>
              <a:t>tóc</a:t>
            </a:r>
            <a:r>
              <a:rPr lang="en-US" altLang="en-US" sz="3200" b="1" dirty="0">
                <a:solidFill>
                  <a:srgbClr val="C00000"/>
                </a:solidFill>
              </a:rPr>
              <a:t> </a:t>
            </a:r>
            <a:r>
              <a:rPr lang="en-US" altLang="en-US" sz="3200" b="1" dirty="0" err="1">
                <a:solidFill>
                  <a:srgbClr val="C00000"/>
                </a:solidFill>
              </a:rPr>
              <a:t>xoăn</a:t>
            </a:r>
            <a:r>
              <a:rPr lang="en-US" altLang="en-US" sz="3200" b="1" dirty="0">
                <a:solidFill>
                  <a:srgbClr val="C00000"/>
                </a:solidFill>
              </a:rPr>
              <a:t>, con </a:t>
            </a:r>
            <a:r>
              <a:rPr lang="en-US" altLang="en-US" sz="3200" b="1" dirty="0" err="1">
                <a:solidFill>
                  <a:srgbClr val="C00000"/>
                </a:solidFill>
              </a:rPr>
              <a:t>sinh</a:t>
            </a:r>
            <a:r>
              <a:rPr lang="en-US" altLang="en-US" sz="3200" b="1" dirty="0">
                <a:solidFill>
                  <a:srgbClr val="C00000"/>
                </a:solidFill>
              </a:rPr>
              <a:t> ra </a:t>
            </a:r>
            <a:r>
              <a:rPr lang="en-US" altLang="en-US" sz="3200" b="1" dirty="0" err="1">
                <a:solidFill>
                  <a:srgbClr val="C00000"/>
                </a:solidFill>
              </a:rPr>
              <a:t>tóc</a:t>
            </a:r>
            <a:r>
              <a:rPr lang="en-US" altLang="en-US" sz="3200" b="1" dirty="0">
                <a:solidFill>
                  <a:srgbClr val="C00000"/>
                </a:solidFill>
              </a:rPr>
              <a:t> </a:t>
            </a:r>
            <a:r>
              <a:rPr lang="en-US" altLang="en-US" sz="3200" b="1" dirty="0" err="1">
                <a:solidFill>
                  <a:srgbClr val="C00000"/>
                </a:solidFill>
              </a:rPr>
              <a:t>thẳng</a:t>
            </a:r>
            <a:r>
              <a:rPr lang="en-US" altLang="en-US" sz="3200" b="1" dirty="0"/>
              <a:t>. </a:t>
            </a:r>
            <a:r>
              <a:rPr lang="vi-VN" altLang="en-US" sz="3200" b="1" dirty="0"/>
              <a:t>G</a:t>
            </a:r>
            <a:r>
              <a:rPr lang="en-US" altLang="en-US" sz="3200" b="1" dirty="0" err="1"/>
              <a:t>iải</a:t>
            </a:r>
            <a:r>
              <a:rPr lang="en-US" altLang="en-US" sz="3200" b="1" dirty="0"/>
              <a:t> </a:t>
            </a:r>
            <a:r>
              <a:rPr lang="en-US" altLang="en-US" sz="3200" b="1" dirty="0" err="1"/>
              <a:t>thích</a:t>
            </a:r>
            <a:r>
              <a:rPr lang="en-US" altLang="en-US" sz="3200" b="1" dirty="0"/>
              <a:t> </a:t>
            </a:r>
            <a:r>
              <a:rPr lang="en-US" altLang="en-US" sz="3200" b="1" dirty="0" err="1"/>
              <a:t>như</a:t>
            </a:r>
            <a:r>
              <a:rPr lang="en-US" altLang="en-US" sz="3200" b="1" dirty="0"/>
              <a:t> </a:t>
            </a:r>
            <a:r>
              <a:rPr lang="en-US" altLang="en-US" sz="3200" b="1" dirty="0" err="1"/>
              <a:t>nào</a:t>
            </a:r>
            <a:r>
              <a:rPr lang="vi-VN" altLang="en-US" sz="3200" b="1" dirty="0"/>
              <a:t> để đúng</a:t>
            </a:r>
            <a:r>
              <a:rPr lang="en-US" altLang="en-US" sz="3200" b="1" dirty="0"/>
              <a:t>?</a:t>
            </a:r>
          </a:p>
        </p:txBody>
      </p:sp>
      <p:pic>
        <p:nvPicPr>
          <p:cNvPr id="37891" name="Picture 2" descr="LÃ½ giáº£i nguyÃªn do ngÆ°á»i tÃ³c xoÄn, ngÆ°á»i tÃ³c tháº³ng">
            <a:extLst>
              <a:ext uri="{FF2B5EF4-FFF2-40B4-BE49-F238E27FC236}">
                <a16:creationId xmlns="" xmlns:a16="http://schemas.microsoft.com/office/drawing/2014/main" id="{BF42A180-5121-40CF-8F12-B284AA85E3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760" r="5760"/>
          <a:stretch>
            <a:fillRect/>
          </a:stretch>
        </p:blipFill>
        <p:spPr bwMode="auto">
          <a:xfrm>
            <a:off x="1422454" y="3232990"/>
            <a:ext cx="289877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4" descr="CÃ¡ch chÄm sÃ³c tÃ³c xoÄn giá»¯ náº¿p theo chuáº©n chuyÃªn gia">
            <a:extLst>
              <a:ext uri="{FF2B5EF4-FFF2-40B4-BE49-F238E27FC236}">
                <a16:creationId xmlns="" xmlns:a16="http://schemas.microsoft.com/office/drawing/2014/main" id="{C307C27B-B277-454E-B045-62A67A4979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208"/>
          <a:stretch>
            <a:fillRect/>
          </a:stretch>
        </p:blipFill>
        <p:spPr bwMode="auto">
          <a:xfrm>
            <a:off x="8001057" y="3101084"/>
            <a:ext cx="2743199" cy="2499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AutoShape 6" descr="Con Äáº¹p nhÆ° hoa háº­u nhá» máº¹ khÃ©o chÄm tá»« nhá»">
            <a:extLst>
              <a:ext uri="{FF2B5EF4-FFF2-40B4-BE49-F238E27FC236}">
                <a16:creationId xmlns="" xmlns:a16="http://schemas.microsoft.com/office/drawing/2014/main" id="{E6E3B6E9-19CF-46AF-ADD1-AFCB2F01FE58}"/>
              </a:ext>
            </a:extLst>
          </p:cNvPr>
          <p:cNvSpPr>
            <a:spLocks noChangeAspect="1" noChangeArrowheads="1"/>
          </p:cNvSpPr>
          <p:nvPr/>
        </p:nvSpPr>
        <p:spPr bwMode="auto">
          <a:xfrm>
            <a:off x="1704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800">
              <a:solidFill>
                <a:prstClr val="black"/>
              </a:solidFill>
              <a:latin typeface="Times New Roman" panose="02020603050405020304" pitchFamily="18" charset="0"/>
            </a:endParaRPr>
          </a:p>
        </p:txBody>
      </p:sp>
      <p:sp>
        <p:nvSpPr>
          <p:cNvPr id="37894" name="AutoShape 8" descr="Con Äáº¹p nhÆ° hoa háº­u nhá» máº¹ khÃ©o chÄm tá»« nhá»">
            <a:extLst>
              <a:ext uri="{FF2B5EF4-FFF2-40B4-BE49-F238E27FC236}">
                <a16:creationId xmlns="" xmlns:a16="http://schemas.microsoft.com/office/drawing/2014/main" id="{EA16EA01-EDA9-4B76-B260-3894031A5B4C}"/>
              </a:ext>
            </a:extLst>
          </p:cNvPr>
          <p:cNvSpPr>
            <a:spLocks noChangeAspect="1" noChangeArrowheads="1"/>
          </p:cNvSpPr>
          <p:nvPr/>
        </p:nvSpPr>
        <p:spPr bwMode="auto">
          <a:xfrm>
            <a:off x="1704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800">
              <a:solidFill>
                <a:prstClr val="black"/>
              </a:solidFill>
              <a:latin typeface="Times New Roman" panose="02020603050405020304" pitchFamily="18" charset="0"/>
            </a:endParaRPr>
          </a:p>
        </p:txBody>
      </p:sp>
      <p:pic>
        <p:nvPicPr>
          <p:cNvPr id="37895" name="Picture 10" descr="Con Äáº¹p nhÆ° hoa háº­u nhá» máº¹ khÃ©o chÄm tá»« nhá»">
            <a:extLst>
              <a:ext uri="{FF2B5EF4-FFF2-40B4-BE49-F238E27FC236}">
                <a16:creationId xmlns="" xmlns:a16="http://schemas.microsoft.com/office/drawing/2014/main" id="{43FDE56C-EF78-41DA-BD0B-DD89CF4E5F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3312" y="3169683"/>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a:extLst>
              <a:ext uri="{FF2B5EF4-FFF2-40B4-BE49-F238E27FC236}">
                <a16:creationId xmlns="" xmlns:a16="http://schemas.microsoft.com/office/drawing/2014/main" id="{4C8BE5B5-70FA-4838-9971-39974E1202C1}"/>
              </a:ext>
            </a:extLst>
          </p:cNvPr>
          <p:cNvSpPr txBox="1">
            <a:spLocks noChangeArrowheads="1"/>
          </p:cNvSpPr>
          <p:nvPr/>
        </p:nvSpPr>
        <p:spPr bwMode="auto">
          <a:xfrm>
            <a:off x="1565092" y="5538124"/>
            <a:ext cx="3124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1800" dirty="0">
                <a:solidFill>
                  <a:prstClr val="black"/>
                </a:solidFill>
                <a:latin typeface="Arial" panose="020B0604020202020204" pitchFamily="34" charset="0"/>
              </a:rPr>
              <a:t> </a:t>
            </a:r>
            <a:r>
              <a:rPr lang="en-US" altLang="en-US" sz="2800" dirty="0">
                <a:solidFill>
                  <a:srgbClr val="FF0000"/>
                </a:solidFill>
                <a:latin typeface="Arial" panose="020B0604020202020204" pitchFamily="34" charset="0"/>
              </a:rPr>
              <a:t>(</a:t>
            </a:r>
            <a:r>
              <a:rPr lang="en-US" altLang="en-US" sz="2800" dirty="0" err="1">
                <a:solidFill>
                  <a:srgbClr val="FF0000"/>
                </a:solidFill>
                <a:latin typeface="Arial" panose="020B0604020202020204" pitchFamily="34" charset="0"/>
              </a:rPr>
              <a:t>tóc</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xoăn</a:t>
            </a:r>
            <a:r>
              <a:rPr lang="en-US" altLang="en-US" sz="2800" dirty="0">
                <a:solidFill>
                  <a:srgbClr val="FF0000"/>
                </a:solidFill>
                <a:latin typeface="Times New Roman" panose="02020603050405020304" pitchFamily="18" charset="0"/>
              </a:rPr>
              <a:t>)</a:t>
            </a:r>
            <a:endParaRPr lang="en-US" altLang="en-US" sz="1800" dirty="0">
              <a:solidFill>
                <a:srgbClr val="FF0000"/>
              </a:solidFill>
              <a:latin typeface="Arial" panose="020B0604020202020204" pitchFamily="34" charset="0"/>
            </a:endParaRPr>
          </a:p>
        </p:txBody>
      </p:sp>
      <p:sp>
        <p:nvSpPr>
          <p:cNvPr id="9" name="Text Box 10">
            <a:extLst>
              <a:ext uri="{FF2B5EF4-FFF2-40B4-BE49-F238E27FC236}">
                <a16:creationId xmlns="" xmlns:a16="http://schemas.microsoft.com/office/drawing/2014/main" id="{88EDF7E2-59A0-41C7-A441-B35106D246B9}"/>
              </a:ext>
            </a:extLst>
          </p:cNvPr>
          <p:cNvSpPr txBox="1">
            <a:spLocks noChangeArrowheads="1"/>
          </p:cNvSpPr>
          <p:nvPr/>
        </p:nvSpPr>
        <p:spPr bwMode="auto">
          <a:xfrm>
            <a:off x="8383437" y="5562447"/>
            <a:ext cx="2819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dirty="0">
                <a:solidFill>
                  <a:srgbClr val="FF0000"/>
                </a:solidFill>
                <a:latin typeface="Arial" panose="020B0604020202020204" pitchFamily="34" charset="0"/>
              </a:rPr>
              <a:t>(</a:t>
            </a:r>
            <a:r>
              <a:rPr lang="en-US" altLang="en-US" sz="2800" dirty="0" err="1">
                <a:solidFill>
                  <a:srgbClr val="FF0000"/>
                </a:solidFill>
                <a:latin typeface="Arial" panose="020B0604020202020204" pitchFamily="34" charset="0"/>
              </a:rPr>
              <a:t>tóc</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xoăn</a:t>
            </a:r>
            <a:r>
              <a:rPr lang="en-US" altLang="en-US" sz="2800" dirty="0">
                <a:solidFill>
                  <a:srgbClr val="FF0000"/>
                </a:solidFill>
                <a:latin typeface="Times New Roman" panose="02020603050405020304" pitchFamily="18" charset="0"/>
              </a:rPr>
              <a:t>)   </a:t>
            </a:r>
            <a:endParaRPr lang="en-US" altLang="en-US" sz="1800" dirty="0">
              <a:solidFill>
                <a:prstClr val="black"/>
              </a:solidFill>
              <a:latin typeface="Arial" panose="020B0604020202020204" pitchFamily="34" charset="0"/>
            </a:endParaRPr>
          </a:p>
        </p:txBody>
      </p:sp>
      <p:sp>
        <p:nvSpPr>
          <p:cNvPr id="15" name="Text Box 8">
            <a:extLst>
              <a:ext uri="{FF2B5EF4-FFF2-40B4-BE49-F238E27FC236}">
                <a16:creationId xmlns="" xmlns:a16="http://schemas.microsoft.com/office/drawing/2014/main" id="{DD737476-D30A-494D-A9CA-0F546B2CABED}"/>
              </a:ext>
            </a:extLst>
          </p:cNvPr>
          <p:cNvSpPr txBox="1">
            <a:spLocks noChangeArrowheads="1"/>
          </p:cNvSpPr>
          <p:nvPr/>
        </p:nvSpPr>
        <p:spPr bwMode="auto">
          <a:xfrm>
            <a:off x="4689292" y="5562447"/>
            <a:ext cx="3124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1800" dirty="0">
                <a:solidFill>
                  <a:prstClr val="black"/>
                </a:solidFill>
                <a:latin typeface="Arial" panose="020B0604020202020204" pitchFamily="34" charset="0"/>
              </a:rPr>
              <a:t> </a:t>
            </a:r>
            <a:r>
              <a:rPr lang="en-US" altLang="en-US" sz="2800" dirty="0">
                <a:solidFill>
                  <a:srgbClr val="FF0000"/>
                </a:solidFill>
                <a:latin typeface="Arial" panose="020B0604020202020204" pitchFamily="34" charset="0"/>
              </a:rPr>
              <a:t>(</a:t>
            </a:r>
            <a:r>
              <a:rPr lang="en-US" altLang="en-US" sz="2800" dirty="0" err="1">
                <a:solidFill>
                  <a:srgbClr val="FF0000"/>
                </a:solidFill>
                <a:latin typeface="Arial" panose="020B0604020202020204" pitchFamily="34" charset="0"/>
              </a:rPr>
              <a:t>tóc</a:t>
            </a:r>
            <a:r>
              <a:rPr lang="en-US" altLang="en-US" sz="2800" dirty="0">
                <a:solidFill>
                  <a:srgbClr val="FF0000"/>
                </a:solidFill>
                <a:latin typeface="Arial" panose="020B0604020202020204" pitchFamily="34" charset="0"/>
              </a:rPr>
              <a:t> </a:t>
            </a:r>
            <a:r>
              <a:rPr lang="vi-VN" altLang="en-US" sz="2800" dirty="0">
                <a:solidFill>
                  <a:srgbClr val="FF0000"/>
                </a:solidFill>
                <a:latin typeface="Arial" panose="020B0604020202020204" pitchFamily="34" charset="0"/>
              </a:rPr>
              <a:t>thẳng</a:t>
            </a:r>
            <a:r>
              <a:rPr lang="en-US" altLang="en-US" sz="2800" dirty="0">
                <a:solidFill>
                  <a:srgbClr val="FF0000"/>
                </a:solidFill>
                <a:latin typeface="Times New Roman" panose="02020603050405020304" pitchFamily="18" charset="0"/>
              </a:rPr>
              <a:t>)</a:t>
            </a:r>
            <a:endParaRPr lang="en-US" altLang="en-US" sz="1800" dirty="0">
              <a:solidFill>
                <a:srgbClr val="FF0000"/>
              </a:solidFill>
              <a:latin typeface="Arial" panose="020B0604020202020204" pitchFamily="34" charset="0"/>
            </a:endParaRPr>
          </a:p>
        </p:txBody>
      </p:sp>
      <p:sp>
        <p:nvSpPr>
          <p:cNvPr id="2" name="TextBox 1"/>
          <p:cNvSpPr txBox="1"/>
          <p:nvPr/>
        </p:nvSpPr>
        <p:spPr>
          <a:xfrm>
            <a:off x="5715135" y="2331642"/>
            <a:ext cx="1130300" cy="76944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4400" smtClean="0">
                <a:solidFill>
                  <a:srgbClr val="C00000"/>
                </a:solidFill>
              </a:rPr>
              <a:t>aa</a:t>
            </a:r>
            <a:endParaRPr lang="vi-VN" sz="4400">
              <a:solidFill>
                <a:srgbClr val="C00000"/>
              </a:solidFill>
            </a:endParaRPr>
          </a:p>
        </p:txBody>
      </p:sp>
      <p:sp>
        <p:nvSpPr>
          <p:cNvPr id="4" name="TextBox 3"/>
          <p:cNvSpPr txBox="1"/>
          <p:nvPr/>
        </p:nvSpPr>
        <p:spPr>
          <a:xfrm>
            <a:off x="2366336" y="2331601"/>
            <a:ext cx="840105" cy="769441"/>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4400" smtClean="0">
                <a:solidFill>
                  <a:srgbClr val="C00000"/>
                </a:solidFill>
              </a:rPr>
              <a:t>Aa</a:t>
            </a:r>
            <a:endParaRPr lang="vi-VN" sz="4400">
              <a:solidFill>
                <a:srgbClr val="C00000"/>
              </a:solidFill>
            </a:endParaRPr>
          </a:p>
        </p:txBody>
      </p:sp>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22137" y="2150774"/>
            <a:ext cx="1356359" cy="1030764"/>
          </a:xfrm>
          <a:prstGeom prst="rect">
            <a:avLst/>
          </a:prstGeom>
          <a:ln/>
          <a:extLst/>
        </p:spPr>
        <p:style>
          <a:lnRef idx="1">
            <a:schemeClr val="accent3"/>
          </a:lnRef>
          <a:fillRef idx="3">
            <a:schemeClr val="accent3"/>
          </a:fillRef>
          <a:effectRef idx="2">
            <a:schemeClr val="accent3"/>
          </a:effectRef>
          <a:fontRef idx="minor">
            <a:schemeClr val="lt1"/>
          </a:fontRef>
        </p:style>
      </p:pic>
      <p:sp>
        <p:nvSpPr>
          <p:cNvPr id="7" name="Left Arrow 6"/>
          <p:cNvSpPr/>
          <p:nvPr/>
        </p:nvSpPr>
        <p:spPr>
          <a:xfrm>
            <a:off x="7645400" y="2601684"/>
            <a:ext cx="1021080" cy="22935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10" name="Right Arrow 9"/>
          <p:cNvSpPr/>
          <p:nvPr/>
        </p:nvSpPr>
        <p:spPr>
          <a:xfrm flipV="1">
            <a:off x="3781423" y="2580968"/>
            <a:ext cx="1079500" cy="2707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grpSp>
        <p:nvGrpSpPr>
          <p:cNvPr id="24" name="Group 23">
            <a:extLst>
              <a:ext uri="{FF2B5EF4-FFF2-40B4-BE49-F238E27FC236}">
                <a16:creationId xmlns="" xmlns:a16="http://schemas.microsoft.com/office/drawing/2014/main" id="{2B909226-E9D3-E9E6-992B-51C21589F6BB}"/>
              </a:ext>
            </a:extLst>
          </p:cNvPr>
          <p:cNvGrpSpPr/>
          <p:nvPr/>
        </p:nvGrpSpPr>
        <p:grpSpPr>
          <a:xfrm>
            <a:off x="57" y="0"/>
            <a:ext cx="5715135" cy="1219200"/>
            <a:chOff x="0" y="0"/>
            <a:chExt cx="5715135" cy="976544"/>
          </a:xfrm>
        </p:grpSpPr>
        <p:sp>
          <p:nvSpPr>
            <p:cNvPr id="25" name="Arrow: Pentagon 8">
              <a:extLst>
                <a:ext uri="{FF2B5EF4-FFF2-40B4-BE49-F238E27FC236}">
                  <a16:creationId xmlns="" xmlns:a16="http://schemas.microsoft.com/office/drawing/2014/main" id="{43949CC7-B336-18FB-9E68-74247008EA90}"/>
                </a:ext>
              </a:extLst>
            </p:cNvPr>
            <p:cNvSpPr/>
            <p:nvPr/>
          </p:nvSpPr>
          <p:spPr>
            <a:xfrm>
              <a:off x="0" y="0"/>
              <a:ext cx="3823063" cy="976544"/>
            </a:xfrm>
            <a:prstGeom prst="homePlate">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w="6350" cap="flat" cmpd="sng" algn="ctr">
              <a:solidFill>
                <a:srgbClr val="FFC000"/>
              </a:solidFill>
              <a:prstDash val="solid"/>
              <a:miter lim="800000"/>
            </a:ln>
            <a:effectLst/>
          </p:spPr>
          <p:txBody>
            <a:bodyPr rtlCol="0" anchor="ctr"/>
            <a:lstStyle/>
            <a:p>
              <a:pPr algn="ctr">
                <a:defRPr/>
              </a:pPr>
              <a:endParaRPr lang="en-US">
                <a:solidFill>
                  <a:prstClr val="white"/>
                </a:solidFill>
              </a:endParaRPr>
            </a:p>
          </p:txBody>
        </p:sp>
        <p:sp>
          <p:nvSpPr>
            <p:cNvPr id="26" name="TextBox 25">
              <a:extLst>
                <a:ext uri="{FF2B5EF4-FFF2-40B4-BE49-F238E27FC236}">
                  <a16:creationId xmlns="" xmlns:a16="http://schemas.microsoft.com/office/drawing/2014/main" id="{331662E1-5AD1-3B23-E271-173D2018ACA8}"/>
                </a:ext>
              </a:extLst>
            </p:cNvPr>
            <p:cNvSpPr txBox="1"/>
            <p:nvPr/>
          </p:nvSpPr>
          <p:spPr>
            <a:xfrm>
              <a:off x="0" y="144354"/>
              <a:ext cx="3158450" cy="616300"/>
            </a:xfrm>
            <a:prstGeom prst="rect">
              <a:avLst/>
            </a:prstGeom>
            <a:noFill/>
          </p:spPr>
          <p:txBody>
            <a:bodyPr wrap="square" rtlCol="0">
              <a:spAutoFit/>
            </a:bodyPr>
            <a:lstStyle/>
            <a:p>
              <a:pPr algn="ctr">
                <a:defRPr/>
              </a:pPr>
              <a:r>
                <a:rPr lang="en-US" sz="4400" b="1">
                  <a:solidFill>
                    <a:srgbClr val="1A1A97"/>
                  </a:solidFill>
                  <a:latin typeface="#9Slide05 SVNTradeMark" panose="02000000000000000000" pitchFamily="2" charset="0"/>
                </a:rPr>
                <a:t>KHỞI ĐỘNG</a:t>
              </a:r>
            </a:p>
          </p:txBody>
        </p:sp>
        <p:pic>
          <p:nvPicPr>
            <p:cNvPr id="27" name="Picture 26">
              <a:extLst>
                <a:ext uri="{FF2B5EF4-FFF2-40B4-BE49-F238E27FC236}">
                  <a16:creationId xmlns="" xmlns:a16="http://schemas.microsoft.com/office/drawing/2014/main" id="{EDED65E7-8E48-8CF7-98B0-73871C453DC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22572" t="12143" r="21657" b="14523"/>
            <a:stretch/>
          </p:blipFill>
          <p:spPr>
            <a:xfrm>
              <a:off x="3606843" y="11114"/>
              <a:ext cx="2108292" cy="739246"/>
            </a:xfrm>
            <a:prstGeom prst="rect">
              <a:avLst/>
            </a:prstGeom>
          </p:spPr>
        </p:pic>
      </p:grpSp>
      <p:sp>
        <p:nvSpPr>
          <p:cNvPr id="11" name="TextBox 10"/>
          <p:cNvSpPr txBox="1"/>
          <p:nvPr/>
        </p:nvSpPr>
        <p:spPr>
          <a:xfrm>
            <a:off x="6875917" y="165906"/>
            <a:ext cx="5058275" cy="107721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3200" smtClean="0">
                <a:solidFill>
                  <a:srgbClr val="3333CC"/>
                </a:solidFill>
              </a:rPr>
              <a:t>Gen nằm trên NST thường và tuân theo quy luật MenĐel</a:t>
            </a:r>
            <a:endParaRPr lang="vi-VN" sz="3200">
              <a:solidFill>
                <a:srgbClr val="3333CC"/>
              </a:solidFill>
            </a:endParaRPr>
          </a:p>
        </p:txBody>
      </p:sp>
    </p:spTree>
    <p:extLst>
      <p:ext uri="{BB962C8B-B14F-4D97-AF65-F5344CB8AC3E}">
        <p14:creationId xmlns:p14="http://schemas.microsoft.com/office/powerpoint/2010/main" val="2038114776"/>
      </p:ext>
    </p:extLst>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linds(horizontal)">
                                      <p:cBhvr>
                                        <p:cTn id="7" dur="500"/>
                                        <p:tgtEl>
                                          <p:spTgt spid="40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linds(horizont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par>
                                <p:cTn id="35" presetID="2" presetClass="entr" presetSubtype="4" fill="hold" nodeType="withEffect">
                                  <p:stCondLst>
                                    <p:cond delay="0"/>
                                  </p:stCondLst>
                                  <p:childTnLst>
                                    <p:set>
                                      <p:cBhvr>
                                        <p:cTn id="36" dur="1" fill="hold">
                                          <p:stCondLst>
                                            <p:cond delay="0"/>
                                          </p:stCondLst>
                                        </p:cTn>
                                        <p:tgtEl>
                                          <p:spTgt spid="1031"/>
                                        </p:tgtEl>
                                        <p:attrNameLst>
                                          <p:attrName>style.visibility</p:attrName>
                                        </p:attrNameLst>
                                      </p:cBhvr>
                                      <p:to>
                                        <p:strVal val="visible"/>
                                      </p:to>
                                    </p:set>
                                    <p:anim calcmode="lin" valueType="num">
                                      <p:cBhvr additive="base">
                                        <p:cTn id="37" dur="750" fill="hold"/>
                                        <p:tgtEl>
                                          <p:spTgt spid="1031"/>
                                        </p:tgtEl>
                                        <p:attrNameLst>
                                          <p:attrName>ppt_x</p:attrName>
                                        </p:attrNameLst>
                                      </p:cBhvr>
                                      <p:tavLst>
                                        <p:tav tm="0">
                                          <p:val>
                                            <p:strVal val="#ppt_x"/>
                                          </p:val>
                                        </p:tav>
                                        <p:tav tm="100000">
                                          <p:val>
                                            <p:strVal val="#ppt_x"/>
                                          </p:val>
                                        </p:tav>
                                      </p:tavLst>
                                    </p:anim>
                                    <p:anim calcmode="lin" valueType="num">
                                      <p:cBhvr additive="base">
                                        <p:cTn id="38" dur="750" fill="hold"/>
                                        <p:tgtEl>
                                          <p:spTgt spid="1031"/>
                                        </p:tgtEl>
                                        <p:attrNameLst>
                                          <p:attrName>ppt_y</p:attrName>
                                        </p:attrNameLst>
                                      </p:cBhvr>
                                      <p:tavLst>
                                        <p:tav tm="0">
                                          <p:val>
                                            <p:strVal val="1+#ppt_h/2"/>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additive="base">
                                        <p:cTn id="46" dur="750" fill="hold"/>
                                        <p:tgtEl>
                                          <p:spTgt spid="7"/>
                                        </p:tgtEl>
                                        <p:attrNameLst>
                                          <p:attrName>ppt_x</p:attrName>
                                        </p:attrNameLst>
                                      </p:cBhvr>
                                      <p:tavLst>
                                        <p:tav tm="0">
                                          <p:val>
                                            <p:strVal val="#ppt_x"/>
                                          </p:val>
                                        </p:tav>
                                        <p:tav tm="100000">
                                          <p:val>
                                            <p:strVal val="#ppt_x"/>
                                          </p:val>
                                        </p:tav>
                                      </p:tavLst>
                                    </p:anim>
                                    <p:anim calcmode="lin" valueType="num">
                                      <p:cBhvr additive="base">
                                        <p:cTn id="47"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8" grpId="0"/>
      <p:bldP spid="9" grpId="0"/>
      <p:bldP spid="15" grpId="0"/>
      <p:bldP spid="2" grpId="0" animBg="1"/>
      <p:bldP spid="4" grpId="0" animBg="1"/>
      <p:bldP spid="7"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8"/>
          <p:cNvSpPr>
            <a:spLocks noChangeArrowheads="1"/>
          </p:cNvSpPr>
          <p:nvPr/>
        </p:nvSpPr>
        <p:spPr bwMode="auto">
          <a:xfrm>
            <a:off x="25453" y="3587884"/>
            <a:ext cx="7924800" cy="3117799"/>
          </a:xfrm>
          <a:prstGeom prst="cloudCallout">
            <a:avLst>
              <a:gd name="adj1" fmla="val -24699"/>
              <a:gd name="adj2" fmla="val -87912"/>
            </a:avLst>
          </a:prstGeom>
          <a:ln>
            <a:headEnd/>
            <a:tailEnd/>
          </a:ln>
        </p:spPr>
        <p:style>
          <a:lnRef idx="1">
            <a:schemeClr val="accent6"/>
          </a:lnRef>
          <a:fillRef idx="2">
            <a:schemeClr val="accent6"/>
          </a:fillRef>
          <a:effectRef idx="1">
            <a:schemeClr val="accent6"/>
          </a:effectRef>
          <a:fontRef idx="minor">
            <a:schemeClr val="dk1"/>
          </a:fontRef>
        </p:style>
        <p:txBody>
          <a:bodyPr/>
          <a:lstStyle/>
          <a:p>
            <a:pPr algn="ctr" eaLnBrk="0" fontAlgn="base" hangingPunct="0">
              <a:spcBef>
                <a:spcPct val="0"/>
              </a:spcBef>
              <a:spcAft>
                <a:spcPct val="0"/>
              </a:spcAft>
            </a:pPr>
            <a:r>
              <a:rPr lang="en-US" sz="2800" smtClean="0">
                <a:solidFill>
                  <a:srgbClr val="000000"/>
                </a:solidFill>
                <a:latin typeface="Times New Roman" pitchFamily="18" charset="0"/>
                <a:ea typeface="宋体" pitchFamily="2" charset="-122"/>
                <a:cs typeface="Times New Roman" pitchFamily="18" charset="0"/>
              </a:rPr>
              <a:t>Mình lấy anh ấy liệu sau này </a:t>
            </a:r>
            <a:r>
              <a:rPr lang="en-US" sz="3600" smtClean="0">
                <a:solidFill>
                  <a:srgbClr val="FF0000"/>
                </a:solidFill>
                <a:latin typeface="Times New Roman" pitchFamily="18" charset="0"/>
                <a:ea typeface="宋体" pitchFamily="2" charset="-122"/>
                <a:cs typeface="Times New Roman" pitchFamily="18" charset="0"/>
              </a:rPr>
              <a:t>con gái mình</a:t>
            </a:r>
            <a:r>
              <a:rPr lang="en-US" sz="2800" smtClean="0">
                <a:solidFill>
                  <a:srgbClr val="000000"/>
                </a:solidFill>
                <a:latin typeface="Times New Roman" pitchFamily="18" charset="0"/>
                <a:ea typeface="宋体" pitchFamily="2" charset="-122"/>
                <a:cs typeface="Times New Roman" pitchFamily="18" charset="0"/>
              </a:rPr>
              <a:t> có túm lông ở  tai như anh ấy không, nếu giống thì khó coi lắm? Theo bạn thì mình nên lấy không?</a:t>
            </a:r>
          </a:p>
        </p:txBody>
      </p:sp>
      <p:sp>
        <p:nvSpPr>
          <p:cNvPr id="5123" name="AutoShape 2" descr="Káº¿t quáº£ hÃ¬nh áº£nh cho hot girl"/>
          <p:cNvSpPr>
            <a:spLocks noChangeAspect="1" noChangeArrowheads="1"/>
          </p:cNvSpPr>
          <p:nvPr/>
        </p:nvSpPr>
        <p:spPr bwMode="auto">
          <a:xfrm>
            <a:off x="207433" y="-144463"/>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altLang="en-US" smtClean="0">
              <a:solidFill>
                <a:prstClr val="black"/>
              </a:solidFill>
              <a:ea typeface="宋体" pitchFamily="2" charset="-122"/>
            </a:endParaRPr>
          </a:p>
        </p:txBody>
      </p:sp>
      <p:sp>
        <p:nvSpPr>
          <p:cNvPr id="5124" name="AutoShape 4" descr="Káº¿t quáº£ hÃ¬nh áº£nh cho hot girl"/>
          <p:cNvSpPr>
            <a:spLocks noChangeAspect="1" noChangeArrowheads="1"/>
          </p:cNvSpPr>
          <p:nvPr/>
        </p:nvSpPr>
        <p:spPr bwMode="auto">
          <a:xfrm>
            <a:off x="410633" y="79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altLang="en-US" smtClean="0">
              <a:solidFill>
                <a:prstClr val="black"/>
              </a:solidFill>
              <a:ea typeface="宋体" pitchFamily="2" charset="-122"/>
            </a:endParaRPr>
          </a:p>
        </p:txBody>
      </p:sp>
      <p:pic>
        <p:nvPicPr>
          <p:cNvPr id="62470" name="Picture 6" descr="Káº¿t quáº£ hÃ¬nh áº£nh cho hot gir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54" y="55066"/>
            <a:ext cx="4857832" cy="34858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2472" name="Picture 8" descr="&#10;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9208" y="7937"/>
            <a:ext cx="4182447" cy="66977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027286"/>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26" name="Text Box 94"/>
          <p:cNvSpPr txBox="1">
            <a:spLocks noChangeArrowheads="1"/>
          </p:cNvSpPr>
          <p:nvPr/>
        </p:nvSpPr>
        <p:spPr bwMode="auto">
          <a:xfrm>
            <a:off x="321733" y="435044"/>
            <a:ext cx="5791200" cy="523875"/>
          </a:xfrm>
          <a:prstGeom prst="rect">
            <a:avLst/>
          </a:prstGeom>
          <a:ln/>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a:solidFill>
                  <a:schemeClr val="tx1"/>
                </a:solidFill>
                <a:latin typeface="Times New Roman" pitchFamily="18" charset="0"/>
                <a:cs typeface="Arial" pitchFamily="34" charset="0"/>
              </a:defRPr>
            </a:lvl1pPr>
            <a:lvl2pPr marL="742950" indent="-285750" eaLnBrk="0" hangingPunct="0">
              <a:defRPr>
                <a:solidFill>
                  <a:schemeClr val="tx1"/>
                </a:solidFill>
                <a:latin typeface="Times New Roman" pitchFamily="18" charset="0"/>
                <a:cs typeface="Arial" pitchFamily="34" charset="0"/>
              </a:defRPr>
            </a:lvl2pPr>
            <a:lvl3pPr marL="1143000" indent="-228600" eaLnBrk="0" hangingPunct="0">
              <a:defRPr>
                <a:solidFill>
                  <a:schemeClr val="tx1"/>
                </a:solidFill>
                <a:latin typeface="Times New Roman" pitchFamily="18" charset="0"/>
                <a:cs typeface="Arial" pitchFamily="34" charset="0"/>
              </a:defRPr>
            </a:lvl3pPr>
            <a:lvl4pPr marL="1600200" indent="-228600" eaLnBrk="0" hangingPunct="0">
              <a:defRPr>
                <a:solidFill>
                  <a:schemeClr val="tx1"/>
                </a:solidFill>
                <a:latin typeface="Times New Roman" pitchFamily="18" charset="0"/>
                <a:cs typeface="Arial" pitchFamily="34" charset="0"/>
              </a:defRPr>
            </a:lvl4pPr>
            <a:lvl5pPr marL="2057400" indent="-228600" eaLnBrk="0" hangingPunct="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pPr algn="just" eaLnBrk="1" fontAlgn="base" hangingPunct="1">
              <a:spcBef>
                <a:spcPct val="50000"/>
              </a:spcBef>
              <a:spcAft>
                <a:spcPct val="0"/>
              </a:spcAft>
              <a:defRPr/>
            </a:pPr>
            <a:r>
              <a:rPr lang="en-US" sz="2800" b="1" smtClean="0">
                <a:solidFill>
                  <a:srgbClr val="0000FF"/>
                </a:solidFill>
                <a:latin typeface="Arial" pitchFamily="34" charset="0"/>
              </a:rPr>
              <a:t> </a:t>
            </a:r>
            <a:r>
              <a:rPr lang="en-US" sz="2800" b="1">
                <a:solidFill>
                  <a:prstClr val="black"/>
                </a:solidFill>
                <a:cs typeface="Times New Roman" pitchFamily="18" charset="0"/>
              </a:rPr>
              <a:t>2</a:t>
            </a:r>
            <a:r>
              <a:rPr lang="en-US" sz="2800" b="1" smtClean="0">
                <a:solidFill>
                  <a:prstClr val="black"/>
                </a:solidFill>
                <a:cs typeface="Times New Roman" pitchFamily="18" charset="0"/>
              </a:rPr>
              <a:t>.Gen trên </a:t>
            </a:r>
            <a:r>
              <a:rPr lang="en-US" sz="2800" b="1" dirty="0" smtClean="0">
                <a:solidFill>
                  <a:prstClr val="black"/>
                </a:solidFill>
                <a:cs typeface="Times New Roman" pitchFamily="18" charset="0"/>
              </a:rPr>
              <a:t>Y</a:t>
            </a:r>
          </a:p>
        </p:txBody>
      </p:sp>
      <p:pic>
        <p:nvPicPr>
          <p:cNvPr id="174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4000" y="4114800"/>
            <a:ext cx="53848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5" name="Picture 7" descr="Choáng váng với 9 kỷ lục thế giới về các bộ phận cơ thể ngườ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000" y="1066800"/>
            <a:ext cx="5384800" cy="30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21739" y="1198305"/>
            <a:ext cx="6110817" cy="1514475"/>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fontAlgn="base">
              <a:spcBef>
                <a:spcPct val="0"/>
              </a:spcBef>
              <a:spcAft>
                <a:spcPct val="0"/>
              </a:spcAft>
              <a:defRPr/>
            </a:pPr>
            <a:r>
              <a:rPr lang="en-US" sz="2400">
                <a:solidFill>
                  <a:schemeClr val="tx1"/>
                </a:solidFill>
                <a:latin typeface="Times New Roman" pitchFamily="18" charset="0"/>
                <a:cs typeface="Times New Roman" pitchFamily="18" charset="0"/>
              </a:rPr>
              <a:t>Ở người, bố có dị tật có túm lông ở tai, dính ngón tay thứ 2,3 </a:t>
            </a:r>
            <a:r>
              <a:rPr lang="en-US" sz="2400" smtClean="0">
                <a:solidFill>
                  <a:srgbClr val="C00000"/>
                </a:solidFill>
                <a:latin typeface="Times New Roman" pitchFamily="18" charset="0"/>
                <a:cs typeface="Times New Roman" pitchFamily="18" charset="0"/>
              </a:rPr>
              <a:t>sẽ </a:t>
            </a:r>
            <a:r>
              <a:rPr lang="en-US" sz="2400">
                <a:solidFill>
                  <a:srgbClr val="C00000"/>
                </a:solidFill>
                <a:latin typeface="Times New Roman" pitchFamily="18" charset="0"/>
                <a:cs typeface="Times New Roman" pitchFamily="18" charset="0"/>
              </a:rPr>
              <a:t>truyền cho 100% con trai trong gia đình, </a:t>
            </a:r>
            <a:r>
              <a:rPr lang="en-US" sz="2400" u="sng">
                <a:solidFill>
                  <a:srgbClr val="C00000"/>
                </a:solidFill>
                <a:latin typeface="Times New Roman" pitchFamily="18" charset="0"/>
                <a:cs typeface="Times New Roman" pitchFamily="18" charset="0"/>
              </a:rPr>
              <a:t>con gái thì không bị tật </a:t>
            </a:r>
            <a:r>
              <a:rPr lang="en-US" sz="2400" u="sng" smtClean="0">
                <a:solidFill>
                  <a:srgbClr val="C00000"/>
                </a:solidFill>
                <a:latin typeface="Times New Roman" pitchFamily="18" charset="0"/>
                <a:cs typeface="Times New Roman" pitchFamily="18" charset="0"/>
              </a:rPr>
              <a:t>này (tuân theo quy luật di truyền thẳng)</a:t>
            </a:r>
            <a:endParaRPr lang="en-US" sz="2400" u="sng">
              <a:solidFill>
                <a:srgbClr val="C00000"/>
              </a:solidFill>
              <a:latin typeface="Times New Roman" pitchFamily="18" charset="0"/>
              <a:cs typeface="Times New Roman" pitchFamily="18" charset="0"/>
            </a:endParaRPr>
          </a:p>
        </p:txBody>
      </p:sp>
      <p:sp>
        <p:nvSpPr>
          <p:cNvPr id="10" name="Text Box 8"/>
          <p:cNvSpPr txBox="1">
            <a:spLocks noChangeArrowheads="1"/>
          </p:cNvSpPr>
          <p:nvPr/>
        </p:nvSpPr>
        <p:spPr bwMode="auto">
          <a:xfrm>
            <a:off x="1492161" y="3698876"/>
            <a:ext cx="3840163"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SimSun" pitchFamily="2" charset="-122"/>
              </a:defRPr>
            </a:lvl1pPr>
            <a:lvl2pPr marL="742950" indent="-285750">
              <a:defRPr>
                <a:solidFill>
                  <a:schemeClr val="tx1"/>
                </a:solidFill>
                <a:latin typeface="Arial" charset="0"/>
                <a:ea typeface="SimSun" pitchFamily="2" charset="-122"/>
              </a:defRPr>
            </a:lvl2pPr>
            <a:lvl3pPr marL="1143000" indent="-228600">
              <a:defRPr>
                <a:solidFill>
                  <a:schemeClr val="tx1"/>
                </a:solidFill>
                <a:latin typeface="Arial" charset="0"/>
                <a:ea typeface="SimSun" pitchFamily="2" charset="-122"/>
              </a:defRPr>
            </a:lvl3pPr>
            <a:lvl4pPr marL="1600200" indent="-228600">
              <a:defRPr>
                <a:solidFill>
                  <a:schemeClr val="tx1"/>
                </a:solidFill>
                <a:latin typeface="Arial" charset="0"/>
                <a:ea typeface="SimSun" pitchFamily="2" charset="-122"/>
              </a:defRPr>
            </a:lvl4pPr>
            <a:lvl5pPr marL="2057400" indent="-228600">
              <a:defRPr>
                <a:solidFill>
                  <a:schemeClr val="tx1"/>
                </a:solidFill>
                <a:latin typeface="Arial" charset="0"/>
                <a:ea typeface="SimSun" pitchFamily="2" charset="-122"/>
              </a:defRPr>
            </a:lvl5pPr>
            <a:lvl6pPr marL="2514600" indent="-228600" eaLnBrk="0" fontAlgn="base" hangingPunct="0">
              <a:spcBef>
                <a:spcPct val="0"/>
              </a:spcBef>
              <a:spcAft>
                <a:spcPct val="0"/>
              </a:spcAft>
              <a:defRPr>
                <a:solidFill>
                  <a:schemeClr val="tx1"/>
                </a:solidFill>
                <a:latin typeface="Arial" charset="0"/>
                <a:ea typeface="SimSun" pitchFamily="2" charset="-122"/>
              </a:defRPr>
            </a:lvl6pPr>
            <a:lvl7pPr marL="2971800" indent="-228600" eaLnBrk="0" fontAlgn="base" hangingPunct="0">
              <a:spcBef>
                <a:spcPct val="0"/>
              </a:spcBef>
              <a:spcAft>
                <a:spcPct val="0"/>
              </a:spcAft>
              <a:defRPr>
                <a:solidFill>
                  <a:schemeClr val="tx1"/>
                </a:solidFill>
                <a:latin typeface="Arial" charset="0"/>
                <a:ea typeface="SimSun" pitchFamily="2" charset="-122"/>
              </a:defRPr>
            </a:lvl7pPr>
            <a:lvl8pPr marL="3429000" indent="-228600" eaLnBrk="0" fontAlgn="base" hangingPunct="0">
              <a:spcBef>
                <a:spcPct val="0"/>
              </a:spcBef>
              <a:spcAft>
                <a:spcPct val="0"/>
              </a:spcAft>
              <a:defRPr>
                <a:solidFill>
                  <a:schemeClr val="tx1"/>
                </a:solidFill>
                <a:latin typeface="Arial" charset="0"/>
                <a:ea typeface="SimSun" pitchFamily="2" charset="-122"/>
              </a:defRPr>
            </a:lvl8pPr>
            <a:lvl9pPr marL="3886200" indent="-228600" eaLnBrk="0" fontAlgn="base" hangingPunct="0">
              <a:spcBef>
                <a:spcPct val="0"/>
              </a:spcBef>
              <a:spcAft>
                <a:spcPct val="0"/>
              </a:spcAft>
              <a:defRPr>
                <a:solidFill>
                  <a:schemeClr val="tx1"/>
                </a:solidFill>
                <a:latin typeface="Arial" charset="0"/>
                <a:ea typeface="SimSun" pitchFamily="2" charset="-122"/>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400" b="0" i="0" u="none" strike="noStrike" kern="0" cap="none" spc="0" normalizeH="0" baseline="0" noProof="0" smtClean="0">
                <a:ln>
                  <a:noFill/>
                </a:ln>
                <a:solidFill>
                  <a:sysClr val="windowText" lastClr="000000"/>
                </a:solidFill>
                <a:effectLst/>
                <a:uLnTx/>
                <a:uFillTx/>
                <a:latin typeface="Times New Roman" pitchFamily="18" charset="0"/>
                <a:ea typeface="SimSun" pitchFamily="2" charset="-122"/>
                <a:cs typeface="Times New Roman" pitchFamily="18" charset="0"/>
              </a:rPr>
              <a:t>P :      XX       x         XY</a:t>
            </a:r>
            <a:r>
              <a:rPr kumimoji="0" lang="en-US" sz="2400" b="0" i="0" u="none" strike="noStrike" kern="0" cap="none" spc="0" normalizeH="0" baseline="30000" noProof="0" smtClean="0">
                <a:ln>
                  <a:noFill/>
                </a:ln>
                <a:solidFill>
                  <a:sysClr val="windowText" lastClr="000000"/>
                </a:solidFill>
                <a:effectLst/>
                <a:uLnTx/>
                <a:uFillTx/>
                <a:latin typeface="Times New Roman" pitchFamily="18" charset="0"/>
                <a:ea typeface="SimSun" pitchFamily="2" charset="-122"/>
                <a:cs typeface="Times New Roman" pitchFamily="18" charset="0"/>
              </a:rPr>
              <a:t>a</a:t>
            </a:r>
            <a:r>
              <a:rPr kumimoji="0" lang="en-US" sz="2400" b="0" i="0" u="none" strike="noStrike" kern="0" cap="none" spc="0" normalizeH="0" baseline="0" noProof="0" smtClean="0">
                <a:ln>
                  <a:noFill/>
                </a:ln>
                <a:solidFill>
                  <a:sysClr val="windowText" lastClr="000000"/>
                </a:solidFill>
                <a:effectLst/>
                <a:uLnTx/>
                <a:uFillTx/>
                <a:latin typeface="Times New Roman" pitchFamily="18" charset="0"/>
                <a:ea typeface="SimSun" pitchFamily="2" charset="-122"/>
                <a:cs typeface="Times New Roman" pitchFamily="18" charset="0"/>
              </a:rPr>
              <a:t> </a:t>
            </a:r>
          </a:p>
          <a:p>
            <a:pPr marL="0" marR="0" lvl="0" indent="0" defTabSz="914400" eaLnBrk="1" fontAlgn="auto" latinLnBrk="0" hangingPunct="1">
              <a:lnSpc>
                <a:spcPct val="100000"/>
              </a:lnSpc>
              <a:spcBef>
                <a:spcPct val="50000"/>
              </a:spcBef>
              <a:spcAft>
                <a:spcPts val="0"/>
              </a:spcAft>
              <a:buClrTx/>
              <a:buSzTx/>
              <a:buFontTx/>
              <a:buNone/>
              <a:tabLst/>
              <a:defRPr/>
            </a:pPr>
            <a:r>
              <a:rPr kumimoji="0" lang="en-US" sz="2400" b="0" i="0" u="none" strike="noStrike" kern="0" cap="none" spc="0" normalizeH="0" baseline="0" noProof="0" smtClean="0">
                <a:ln>
                  <a:noFill/>
                </a:ln>
                <a:solidFill>
                  <a:sysClr val="windowText" lastClr="000000"/>
                </a:solidFill>
                <a:effectLst/>
                <a:uLnTx/>
                <a:uFillTx/>
                <a:latin typeface="Times New Roman" pitchFamily="18" charset="0"/>
                <a:ea typeface="SimSun" pitchFamily="2" charset="-122"/>
                <a:cs typeface="Times New Roman" pitchFamily="18" charset="0"/>
              </a:rPr>
              <a:t>GP:</a:t>
            </a:r>
            <a:endParaRPr kumimoji="0" lang="en-US" sz="2400" b="0" i="0" u="none" strike="noStrike" kern="0" cap="none" spc="0" normalizeH="0" baseline="30000" noProof="0" smtClean="0">
              <a:ln>
                <a:noFill/>
              </a:ln>
              <a:solidFill>
                <a:sysClr val="windowText" lastClr="000000"/>
              </a:solidFill>
              <a:effectLst/>
              <a:uLnTx/>
              <a:uFillTx/>
              <a:latin typeface="Times New Roman" pitchFamily="18" charset="0"/>
              <a:ea typeface="SimSun" pitchFamily="2" charset="-122"/>
              <a:cs typeface="Times New Roman" pitchFamily="18" charset="0"/>
            </a:endParaRPr>
          </a:p>
          <a:p>
            <a:pPr marL="0" marR="0" lvl="0" indent="0" defTabSz="914400" eaLnBrk="1" fontAlgn="auto" latinLnBrk="0" hangingPunct="1">
              <a:lnSpc>
                <a:spcPct val="100000"/>
              </a:lnSpc>
              <a:spcBef>
                <a:spcPct val="50000"/>
              </a:spcBef>
              <a:spcAft>
                <a:spcPts val="0"/>
              </a:spcAft>
              <a:buClrTx/>
              <a:buSzTx/>
              <a:buFontTx/>
              <a:buNone/>
              <a:tabLst/>
              <a:defRPr/>
            </a:pPr>
            <a:endParaRPr kumimoji="0" lang="en-US" sz="2400" b="0" i="0" u="none" strike="noStrike" kern="0" cap="none" spc="0" normalizeH="0" baseline="0" noProof="0" smtClean="0">
              <a:ln>
                <a:noFill/>
              </a:ln>
              <a:solidFill>
                <a:sysClr val="windowText" lastClr="000000"/>
              </a:solidFill>
              <a:effectLst/>
              <a:uLnTx/>
              <a:uFillTx/>
              <a:latin typeface="Times New Roman" pitchFamily="18" charset="0"/>
              <a:ea typeface="SimSun" pitchFamily="2" charset="-122"/>
              <a:cs typeface="Times New Roman" pitchFamily="18" charset="0"/>
            </a:endParaRPr>
          </a:p>
          <a:p>
            <a:pPr marL="0" marR="0" lvl="0" indent="0" defTabSz="914400" eaLnBrk="1" fontAlgn="auto" latinLnBrk="0" hangingPunct="1">
              <a:lnSpc>
                <a:spcPct val="100000"/>
              </a:lnSpc>
              <a:spcBef>
                <a:spcPct val="50000"/>
              </a:spcBef>
              <a:spcAft>
                <a:spcPts val="0"/>
              </a:spcAft>
              <a:buClrTx/>
              <a:buSzTx/>
              <a:buFontTx/>
              <a:buNone/>
              <a:tabLst/>
              <a:defRPr/>
            </a:pPr>
            <a:r>
              <a:rPr kumimoji="0" lang="en-US" sz="2400" b="0" i="0" u="none" strike="noStrike" kern="0" cap="none" spc="0" normalizeH="0" baseline="0" noProof="0" smtClean="0">
                <a:ln>
                  <a:noFill/>
                </a:ln>
                <a:solidFill>
                  <a:sysClr val="windowText" lastClr="000000"/>
                </a:solidFill>
                <a:effectLst/>
                <a:uLnTx/>
                <a:uFillTx/>
                <a:latin typeface="Times New Roman" pitchFamily="18" charset="0"/>
                <a:ea typeface="SimSun" pitchFamily="2" charset="-122"/>
                <a:cs typeface="Times New Roman" pitchFamily="18" charset="0"/>
              </a:rPr>
              <a:t>F</a:t>
            </a:r>
            <a:r>
              <a:rPr kumimoji="0" lang="en-US" sz="2400" b="0" i="0" u="none" strike="noStrike" kern="0" cap="none" spc="0" normalizeH="0" baseline="-25000" noProof="0" smtClean="0">
                <a:ln>
                  <a:noFill/>
                </a:ln>
                <a:solidFill>
                  <a:sysClr val="windowText" lastClr="000000"/>
                </a:solidFill>
                <a:effectLst/>
                <a:uLnTx/>
                <a:uFillTx/>
                <a:latin typeface="Times New Roman" pitchFamily="18" charset="0"/>
                <a:ea typeface="SimSun" pitchFamily="2" charset="-122"/>
                <a:cs typeface="Times New Roman" pitchFamily="18" charset="0"/>
              </a:rPr>
              <a:t>1</a:t>
            </a:r>
            <a:r>
              <a:rPr kumimoji="0" lang="en-US" sz="2400" b="0" i="0" u="none" strike="noStrike" kern="0" cap="none" spc="0" normalizeH="0" baseline="0" noProof="0" smtClean="0">
                <a:ln>
                  <a:noFill/>
                </a:ln>
                <a:solidFill>
                  <a:sysClr val="windowText" lastClr="000000"/>
                </a:solidFill>
                <a:effectLst/>
                <a:uLnTx/>
                <a:uFillTx/>
                <a:latin typeface="Times New Roman" pitchFamily="18" charset="0"/>
                <a:ea typeface="SimSun" pitchFamily="2" charset="-122"/>
                <a:cs typeface="Times New Roman" pitchFamily="18" charset="0"/>
              </a:rPr>
              <a:t> :</a:t>
            </a:r>
          </a:p>
        </p:txBody>
      </p:sp>
      <p:grpSp>
        <p:nvGrpSpPr>
          <p:cNvPr id="11" name="Group 9"/>
          <p:cNvGrpSpPr>
            <a:grpSpLocks/>
          </p:cNvGrpSpPr>
          <p:nvPr/>
        </p:nvGrpSpPr>
        <p:grpSpPr bwMode="auto">
          <a:xfrm>
            <a:off x="3876873" y="3781425"/>
            <a:ext cx="267155" cy="333375"/>
            <a:chOff x="1990" y="3366"/>
            <a:chExt cx="212" cy="224"/>
          </a:xfrm>
        </p:grpSpPr>
        <p:sp>
          <p:nvSpPr>
            <p:cNvPr id="20" name="AutoShape 10"/>
            <p:cNvSpPr>
              <a:spLocks noChangeArrowheads="1"/>
            </p:cNvSpPr>
            <p:nvPr/>
          </p:nvSpPr>
          <p:spPr bwMode="auto">
            <a:xfrm>
              <a:off x="1990" y="3446"/>
              <a:ext cx="144" cy="144"/>
            </a:xfrm>
            <a:prstGeom prst="flowChartConnector">
              <a:avLst/>
            </a:prstGeom>
            <a:solidFill>
              <a:sysClr val="window" lastClr="FFFFFF"/>
            </a:solidFill>
            <a:ln w="9525">
              <a:solidFill>
                <a:srgbClr val="FF0000"/>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0" smtClean="0">
                <a:ln>
                  <a:noFill/>
                </a:ln>
                <a:solidFill>
                  <a:sysClr val="windowText" lastClr="000000"/>
                </a:solidFill>
                <a:effectLst/>
                <a:uLnTx/>
                <a:uFillTx/>
                <a:latin typeface="Times New Roman" pitchFamily="18" charset="0"/>
                <a:cs typeface="Times New Roman" pitchFamily="18" charset="0"/>
              </a:endParaRPr>
            </a:p>
          </p:txBody>
        </p:sp>
        <p:sp>
          <p:nvSpPr>
            <p:cNvPr id="21" name="Line 11"/>
            <p:cNvSpPr>
              <a:spLocks noChangeShapeType="1"/>
            </p:cNvSpPr>
            <p:nvPr/>
          </p:nvSpPr>
          <p:spPr bwMode="auto">
            <a:xfrm flipV="1">
              <a:off x="2099" y="3366"/>
              <a:ext cx="103" cy="77"/>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smtClean="0">
                <a:ln>
                  <a:noFill/>
                </a:ln>
                <a:solidFill>
                  <a:sysClr val="windowText" lastClr="000000"/>
                </a:solidFill>
                <a:effectLst/>
                <a:uLnTx/>
                <a:uFillTx/>
              </a:endParaRPr>
            </a:p>
          </p:txBody>
        </p:sp>
      </p:grpSp>
      <p:grpSp>
        <p:nvGrpSpPr>
          <p:cNvPr id="12" name="Group 12"/>
          <p:cNvGrpSpPr>
            <a:grpSpLocks/>
          </p:cNvGrpSpPr>
          <p:nvPr/>
        </p:nvGrpSpPr>
        <p:grpSpPr bwMode="auto">
          <a:xfrm>
            <a:off x="2151609" y="3698876"/>
            <a:ext cx="162480" cy="457200"/>
            <a:chOff x="1440" y="3408"/>
            <a:chExt cx="144" cy="288"/>
          </a:xfrm>
        </p:grpSpPr>
        <p:grpSp>
          <p:nvGrpSpPr>
            <p:cNvPr id="16" name="Group 13"/>
            <p:cNvGrpSpPr>
              <a:grpSpLocks/>
            </p:cNvGrpSpPr>
            <p:nvPr/>
          </p:nvGrpSpPr>
          <p:grpSpPr bwMode="auto">
            <a:xfrm>
              <a:off x="1440" y="3408"/>
              <a:ext cx="144" cy="288"/>
              <a:chOff x="1440" y="3408"/>
              <a:chExt cx="144" cy="288"/>
            </a:xfrm>
          </p:grpSpPr>
          <p:sp>
            <p:nvSpPr>
              <p:cNvPr id="18" name="AutoShape 14"/>
              <p:cNvSpPr>
                <a:spLocks noChangeArrowheads="1"/>
              </p:cNvSpPr>
              <p:nvPr/>
            </p:nvSpPr>
            <p:spPr bwMode="auto">
              <a:xfrm>
                <a:off x="1440" y="3408"/>
                <a:ext cx="144" cy="144"/>
              </a:xfrm>
              <a:prstGeom prst="flowChartConnector">
                <a:avLst/>
              </a:prstGeom>
              <a:solidFill>
                <a:sysClr val="window" lastClr="FFFFFF"/>
              </a:solidFill>
              <a:ln w="9525">
                <a:solidFill>
                  <a:srgbClr val="FF0000"/>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0" smtClean="0">
                  <a:ln>
                    <a:noFill/>
                  </a:ln>
                  <a:solidFill>
                    <a:sysClr val="windowText" lastClr="000000"/>
                  </a:solidFill>
                  <a:effectLst/>
                  <a:uLnTx/>
                  <a:uFillTx/>
                  <a:latin typeface="Times New Roman" pitchFamily="18" charset="0"/>
                  <a:cs typeface="Times New Roman" pitchFamily="18" charset="0"/>
                </a:endParaRPr>
              </a:p>
            </p:txBody>
          </p:sp>
          <p:sp>
            <p:nvSpPr>
              <p:cNvPr id="19" name="Line 15"/>
              <p:cNvSpPr>
                <a:spLocks noChangeShapeType="1"/>
              </p:cNvSpPr>
              <p:nvPr/>
            </p:nvSpPr>
            <p:spPr bwMode="auto">
              <a:xfrm>
                <a:off x="1513" y="3552"/>
                <a:ext cx="0" cy="144"/>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smtClean="0">
                  <a:ln>
                    <a:noFill/>
                  </a:ln>
                  <a:solidFill>
                    <a:sysClr val="windowText" lastClr="000000"/>
                  </a:solidFill>
                  <a:effectLst/>
                  <a:uLnTx/>
                  <a:uFillTx/>
                </a:endParaRPr>
              </a:p>
            </p:txBody>
          </p:sp>
        </p:grpSp>
        <p:sp>
          <p:nvSpPr>
            <p:cNvPr id="17" name="Line 16"/>
            <p:cNvSpPr>
              <a:spLocks noChangeShapeType="1"/>
            </p:cNvSpPr>
            <p:nvPr/>
          </p:nvSpPr>
          <p:spPr bwMode="auto">
            <a:xfrm>
              <a:off x="1459" y="3622"/>
              <a:ext cx="103"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smtClean="0">
                <a:ln>
                  <a:noFill/>
                </a:ln>
                <a:solidFill>
                  <a:sysClr val="windowText" lastClr="000000"/>
                </a:solidFill>
                <a:effectLst/>
                <a:uLnTx/>
                <a:uFillTx/>
              </a:endParaRPr>
            </a:p>
          </p:txBody>
        </p:sp>
      </p:grpSp>
      <p:grpSp>
        <p:nvGrpSpPr>
          <p:cNvPr id="13" name="Group 17"/>
          <p:cNvGrpSpPr>
            <a:grpSpLocks/>
          </p:cNvGrpSpPr>
          <p:nvPr/>
        </p:nvGrpSpPr>
        <p:grpSpPr bwMode="auto">
          <a:xfrm>
            <a:off x="4237813" y="5663099"/>
            <a:ext cx="267155" cy="333375"/>
            <a:chOff x="1990" y="3366"/>
            <a:chExt cx="212" cy="224"/>
          </a:xfrm>
        </p:grpSpPr>
        <p:sp>
          <p:nvSpPr>
            <p:cNvPr id="14" name="AutoShape 18"/>
            <p:cNvSpPr>
              <a:spLocks noChangeArrowheads="1"/>
            </p:cNvSpPr>
            <p:nvPr/>
          </p:nvSpPr>
          <p:spPr bwMode="auto">
            <a:xfrm>
              <a:off x="1990" y="3446"/>
              <a:ext cx="144" cy="144"/>
            </a:xfrm>
            <a:prstGeom prst="flowChartConnector">
              <a:avLst/>
            </a:prstGeom>
            <a:solidFill>
              <a:sysClr val="window" lastClr="FFFFFF"/>
            </a:solidFill>
            <a:ln w="9525">
              <a:solidFill>
                <a:srgbClr val="FF0000"/>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0" smtClean="0">
                <a:ln>
                  <a:noFill/>
                </a:ln>
                <a:solidFill>
                  <a:sysClr val="windowText" lastClr="000000"/>
                </a:solidFill>
                <a:effectLst/>
                <a:uLnTx/>
                <a:uFillTx/>
                <a:latin typeface="Times New Roman" pitchFamily="18" charset="0"/>
                <a:cs typeface="Times New Roman" pitchFamily="18" charset="0"/>
              </a:endParaRPr>
            </a:p>
          </p:txBody>
        </p:sp>
        <p:sp>
          <p:nvSpPr>
            <p:cNvPr id="15" name="Line 19"/>
            <p:cNvSpPr>
              <a:spLocks noChangeShapeType="1"/>
            </p:cNvSpPr>
            <p:nvPr/>
          </p:nvSpPr>
          <p:spPr bwMode="auto">
            <a:xfrm flipV="1">
              <a:off x="2099" y="3366"/>
              <a:ext cx="103" cy="77"/>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smtClean="0">
                <a:ln>
                  <a:noFill/>
                </a:ln>
                <a:solidFill>
                  <a:sysClr val="windowText" lastClr="000000"/>
                </a:solidFill>
                <a:effectLst/>
                <a:uLnTx/>
                <a:uFillTx/>
              </a:endParaRPr>
            </a:p>
          </p:txBody>
        </p:sp>
      </p:grpSp>
      <p:sp>
        <p:nvSpPr>
          <p:cNvPr id="9" name="Text Box 28"/>
          <p:cNvSpPr txBox="1">
            <a:spLocks noChangeArrowheads="1"/>
          </p:cNvSpPr>
          <p:nvPr/>
        </p:nvSpPr>
        <p:spPr bwMode="auto">
          <a:xfrm>
            <a:off x="1545433" y="3178176"/>
            <a:ext cx="3292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SimSun" pitchFamily="2" charset="-122"/>
              </a:defRPr>
            </a:lvl1pPr>
            <a:lvl2pPr marL="742950" indent="-285750">
              <a:defRPr>
                <a:solidFill>
                  <a:schemeClr val="tx1"/>
                </a:solidFill>
                <a:latin typeface="Arial" charset="0"/>
                <a:ea typeface="SimSun" pitchFamily="2" charset="-122"/>
              </a:defRPr>
            </a:lvl2pPr>
            <a:lvl3pPr marL="1143000" indent="-228600">
              <a:defRPr>
                <a:solidFill>
                  <a:schemeClr val="tx1"/>
                </a:solidFill>
                <a:latin typeface="Arial" charset="0"/>
                <a:ea typeface="SimSun" pitchFamily="2" charset="-122"/>
              </a:defRPr>
            </a:lvl3pPr>
            <a:lvl4pPr marL="1600200" indent="-228600">
              <a:defRPr>
                <a:solidFill>
                  <a:schemeClr val="tx1"/>
                </a:solidFill>
                <a:latin typeface="Arial" charset="0"/>
                <a:ea typeface="SimSun" pitchFamily="2" charset="-122"/>
              </a:defRPr>
            </a:lvl4pPr>
            <a:lvl5pPr marL="2057400" indent="-228600">
              <a:defRPr>
                <a:solidFill>
                  <a:schemeClr val="tx1"/>
                </a:solidFill>
                <a:latin typeface="Arial" charset="0"/>
                <a:ea typeface="SimSun" pitchFamily="2" charset="-122"/>
              </a:defRPr>
            </a:lvl5pPr>
            <a:lvl6pPr marL="2514600" indent="-228600" eaLnBrk="0" fontAlgn="base" hangingPunct="0">
              <a:spcBef>
                <a:spcPct val="0"/>
              </a:spcBef>
              <a:spcAft>
                <a:spcPct val="0"/>
              </a:spcAft>
              <a:defRPr>
                <a:solidFill>
                  <a:schemeClr val="tx1"/>
                </a:solidFill>
                <a:latin typeface="Arial" charset="0"/>
                <a:ea typeface="SimSun" pitchFamily="2" charset="-122"/>
              </a:defRPr>
            </a:lvl6pPr>
            <a:lvl7pPr marL="2971800" indent="-228600" eaLnBrk="0" fontAlgn="base" hangingPunct="0">
              <a:spcBef>
                <a:spcPct val="0"/>
              </a:spcBef>
              <a:spcAft>
                <a:spcPct val="0"/>
              </a:spcAft>
              <a:defRPr>
                <a:solidFill>
                  <a:schemeClr val="tx1"/>
                </a:solidFill>
                <a:latin typeface="Arial" charset="0"/>
                <a:ea typeface="SimSun" pitchFamily="2" charset="-122"/>
              </a:defRPr>
            </a:lvl7pPr>
            <a:lvl8pPr marL="3429000" indent="-228600" eaLnBrk="0" fontAlgn="base" hangingPunct="0">
              <a:spcBef>
                <a:spcPct val="0"/>
              </a:spcBef>
              <a:spcAft>
                <a:spcPct val="0"/>
              </a:spcAft>
              <a:defRPr>
                <a:solidFill>
                  <a:schemeClr val="tx1"/>
                </a:solidFill>
                <a:latin typeface="Arial" charset="0"/>
                <a:ea typeface="SimSun" pitchFamily="2" charset="-122"/>
              </a:defRPr>
            </a:lvl8pPr>
            <a:lvl9pPr marL="3886200" indent="-228600" eaLnBrk="0" fontAlgn="base" hangingPunct="0">
              <a:spcBef>
                <a:spcPct val="0"/>
              </a:spcBef>
              <a:spcAft>
                <a:spcPct val="0"/>
              </a:spcAft>
              <a:defRPr>
                <a:solidFill>
                  <a:schemeClr val="tx1"/>
                </a:solidFill>
                <a:latin typeface="Arial" charset="0"/>
                <a:ea typeface="SimSun" pitchFamily="2" charset="-122"/>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400" b="0" i="0" u="none" strike="noStrike" kern="0" cap="none" spc="0" normalizeH="0" baseline="0" noProof="0" smtClean="0">
                <a:ln>
                  <a:noFill/>
                </a:ln>
                <a:solidFill>
                  <a:srgbClr val="0000FF"/>
                </a:solidFill>
                <a:effectLst/>
                <a:uLnTx/>
                <a:uFillTx/>
                <a:latin typeface="Times New Roman" pitchFamily="18" charset="0"/>
                <a:ea typeface="SimSun" pitchFamily="2" charset="-122"/>
                <a:cs typeface="Times New Roman" pitchFamily="18" charset="0"/>
              </a:rPr>
              <a:t>   </a:t>
            </a:r>
            <a:r>
              <a:rPr kumimoji="0" lang="en-US" sz="2400" b="0" i="0" u="none" strike="noStrike" kern="0" cap="none" spc="0" normalizeH="0" baseline="0" noProof="0" smtClean="0">
                <a:ln>
                  <a:noFill/>
                </a:ln>
                <a:solidFill>
                  <a:sysClr val="windowText" lastClr="000000"/>
                </a:solidFill>
                <a:effectLst/>
                <a:uLnTx/>
                <a:uFillTx/>
                <a:latin typeface="Times New Roman" pitchFamily="18" charset="0"/>
                <a:ea typeface="SimSun" pitchFamily="2" charset="-122"/>
                <a:cs typeface="Times New Roman" pitchFamily="18" charset="0"/>
              </a:rPr>
              <a:t>* Sơ đồ lai:</a:t>
            </a:r>
          </a:p>
        </p:txBody>
      </p:sp>
      <p:sp>
        <p:nvSpPr>
          <p:cNvPr id="5" name="TextBox 4"/>
          <p:cNvSpPr txBox="1"/>
          <p:nvPr/>
        </p:nvSpPr>
        <p:spPr>
          <a:xfrm>
            <a:off x="2394071" y="4389130"/>
            <a:ext cx="484911" cy="461665"/>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sz="2400" smtClean="0">
                <a:latin typeface="Times New Roman" pitchFamily="18" charset="0"/>
                <a:cs typeface="Times New Roman" pitchFamily="18" charset="0"/>
              </a:rPr>
              <a:t>X</a:t>
            </a:r>
            <a:endParaRPr lang="vi-VN" sz="2400">
              <a:latin typeface="Times New Roman" pitchFamily="18" charset="0"/>
              <a:cs typeface="Times New Roman" pitchFamily="18" charset="0"/>
            </a:endParaRPr>
          </a:p>
        </p:txBody>
      </p:sp>
      <p:sp>
        <p:nvSpPr>
          <p:cNvPr id="6" name="TextBox 5"/>
          <p:cNvSpPr txBox="1"/>
          <p:nvPr/>
        </p:nvSpPr>
        <p:spPr>
          <a:xfrm>
            <a:off x="4721135" y="4296796"/>
            <a:ext cx="1174396" cy="646331"/>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3600" smtClean="0">
                <a:latin typeface="Times New Roman" pitchFamily="18" charset="0"/>
                <a:cs typeface="Times New Roman" pitchFamily="18" charset="0"/>
              </a:rPr>
              <a:t>½ Y</a:t>
            </a:r>
            <a:r>
              <a:rPr lang="en-US" sz="3600" baseline="30000">
                <a:latin typeface="Times New Roman" pitchFamily="18" charset="0"/>
                <a:cs typeface="Times New Roman" pitchFamily="18" charset="0"/>
              </a:rPr>
              <a:t>a</a:t>
            </a:r>
            <a:endParaRPr lang="vi-VN" sz="3600">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7141" y="4156086"/>
            <a:ext cx="1238251"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4546025" y="5257994"/>
            <a:ext cx="1312841"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smtClean="0">
                <a:latin typeface="Times New Roman" pitchFamily="18" charset="0"/>
                <a:cs typeface="Times New Roman" pitchFamily="18" charset="0"/>
              </a:rPr>
              <a:t>½ XY</a:t>
            </a:r>
            <a:r>
              <a:rPr lang="en-US" sz="3200" baseline="30000" smtClean="0">
                <a:latin typeface="Times New Roman" pitchFamily="18" charset="0"/>
                <a:cs typeface="Times New Roman" pitchFamily="18" charset="0"/>
              </a:rPr>
              <a:t>a</a:t>
            </a:r>
            <a:endParaRPr lang="vi-VN" sz="3200">
              <a:latin typeface="Times New Roman" pitchFamily="18" charset="0"/>
              <a:cs typeface="Times New Roman" pitchFamily="18" charset="0"/>
            </a:endParaRP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3887" y="5233681"/>
            <a:ext cx="1530351"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8512" y="5550377"/>
            <a:ext cx="176213"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541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4126"/>
                                        </p:tgtEl>
                                        <p:attrNameLst>
                                          <p:attrName>style.visibility</p:attrName>
                                        </p:attrNameLst>
                                      </p:cBhvr>
                                      <p:to>
                                        <p:strVal val="visible"/>
                                      </p:to>
                                    </p:set>
                                    <p:animEffect transition="in" filter="fade">
                                      <p:cBhvr>
                                        <p:cTn id="7" dur="1000"/>
                                        <p:tgtEl>
                                          <p:spTgt spid="44126"/>
                                        </p:tgtEl>
                                      </p:cBhvr>
                                    </p:animEffect>
                                    <p:anim calcmode="lin" valueType="num">
                                      <p:cBhvr>
                                        <p:cTn id="8" dur="1000" fill="hold"/>
                                        <p:tgtEl>
                                          <p:spTgt spid="44126"/>
                                        </p:tgtEl>
                                        <p:attrNameLst>
                                          <p:attrName>ppt_x</p:attrName>
                                        </p:attrNameLst>
                                      </p:cBhvr>
                                      <p:tavLst>
                                        <p:tav tm="0">
                                          <p:val>
                                            <p:strVal val="#ppt_x"/>
                                          </p:val>
                                        </p:tav>
                                        <p:tav tm="100000">
                                          <p:val>
                                            <p:strVal val="#ppt_x"/>
                                          </p:val>
                                        </p:tav>
                                      </p:tavLst>
                                    </p:anim>
                                    <p:anim calcmode="lin" valueType="num">
                                      <p:cBhvr>
                                        <p:cTn id="9" dur="1000" fill="hold"/>
                                        <p:tgtEl>
                                          <p:spTgt spid="44126"/>
                                        </p:tgtEl>
                                        <p:attrNameLst>
                                          <p:attrName>ppt_y</p:attrName>
                                        </p:attrNameLst>
                                      </p:cBhvr>
                                      <p:tavLst>
                                        <p:tav tm="0">
                                          <p:val>
                                            <p:strVal val="#ppt_y+.1"/>
                                          </p:val>
                                        </p:tav>
                                        <p:tav tm="100000">
                                          <p:val>
                                            <p:strVal val="#ppt_y"/>
                                          </p:val>
                                        </p:tav>
                                      </p:tavLst>
                                    </p:anim>
                                  </p:childTnLst>
                                </p:cTn>
                              </p:par>
                              <p:par>
                                <p:cTn id="10" presetID="21" presetClass="entr" presetSubtype="1" fill="hold" nodeType="withEffect">
                                  <p:stCondLst>
                                    <p:cond delay="0"/>
                                  </p:stCondLst>
                                  <p:childTnLst>
                                    <p:set>
                                      <p:cBhvr>
                                        <p:cTn id="11" dur="1" fill="hold">
                                          <p:stCondLst>
                                            <p:cond delay="0"/>
                                          </p:stCondLst>
                                        </p:cTn>
                                        <p:tgtEl>
                                          <p:spTgt spid="17412"/>
                                        </p:tgtEl>
                                        <p:attrNameLst>
                                          <p:attrName>style.visibility</p:attrName>
                                        </p:attrNameLst>
                                      </p:cBhvr>
                                      <p:to>
                                        <p:strVal val="visible"/>
                                      </p:to>
                                    </p:set>
                                    <p:animEffect transition="in" filter="wheel(1)">
                                      <p:cBhvr>
                                        <p:cTn id="12" dur="2000"/>
                                        <p:tgtEl>
                                          <p:spTgt spid="1741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fill="hold"/>
                                        <p:tgtEl>
                                          <p:spTgt spid="5"/>
                                        </p:tgtEl>
                                        <p:attrNameLst>
                                          <p:attrName>ppt_x</p:attrName>
                                        </p:attrNameLst>
                                      </p:cBhvr>
                                      <p:tavLst>
                                        <p:tav tm="0">
                                          <p:val>
                                            <p:strVal val="#ppt_x"/>
                                          </p:val>
                                        </p:tav>
                                        <p:tav tm="100000">
                                          <p:val>
                                            <p:strVal val="#ppt_x"/>
                                          </p:val>
                                        </p:tav>
                                      </p:tavLst>
                                    </p:anim>
                                    <p:anim calcmode="lin" valueType="num">
                                      <p:cBhvr additive="base">
                                        <p:cTn id="3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027"/>
                                        </p:tgtEl>
                                        <p:attrNameLst>
                                          <p:attrName>style.visibility</p:attrName>
                                        </p:attrNameLst>
                                      </p:cBhvr>
                                      <p:to>
                                        <p:strVal val="visible"/>
                                      </p:to>
                                    </p:set>
                                    <p:anim calcmode="lin" valueType="num">
                                      <p:cBhvr additive="base">
                                        <p:cTn id="44" dur="500" fill="hold"/>
                                        <p:tgtEl>
                                          <p:spTgt spid="1027"/>
                                        </p:tgtEl>
                                        <p:attrNameLst>
                                          <p:attrName>ppt_x</p:attrName>
                                        </p:attrNameLst>
                                      </p:cBhvr>
                                      <p:tavLst>
                                        <p:tav tm="0">
                                          <p:val>
                                            <p:strVal val="#ppt_x"/>
                                          </p:val>
                                        </p:tav>
                                        <p:tav tm="100000">
                                          <p:val>
                                            <p:strVal val="#ppt_x"/>
                                          </p:val>
                                        </p:tav>
                                      </p:tavLst>
                                    </p:anim>
                                    <p:anim calcmode="lin" valueType="num">
                                      <p:cBhvr additive="base">
                                        <p:cTn id="45" dur="500" fill="hold"/>
                                        <p:tgtEl>
                                          <p:spTgt spid="1027"/>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additive="base">
                                        <p:cTn id="48" dur="500" fill="hold"/>
                                        <p:tgtEl>
                                          <p:spTgt spid="6"/>
                                        </p:tgtEl>
                                        <p:attrNameLst>
                                          <p:attrName>ppt_x</p:attrName>
                                        </p:attrNameLst>
                                      </p:cBhvr>
                                      <p:tavLst>
                                        <p:tav tm="0">
                                          <p:val>
                                            <p:strVal val="#ppt_x"/>
                                          </p:val>
                                        </p:tav>
                                        <p:tav tm="100000">
                                          <p:val>
                                            <p:strVal val="#ppt_x"/>
                                          </p:val>
                                        </p:tav>
                                      </p:tavLst>
                                    </p:anim>
                                    <p:anim calcmode="lin" valueType="num">
                                      <p:cBhvr additive="base">
                                        <p:cTn id="4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1030"/>
                                        </p:tgtEl>
                                        <p:attrNameLst>
                                          <p:attrName>style.visibility</p:attrName>
                                        </p:attrNameLst>
                                      </p:cBhvr>
                                      <p:to>
                                        <p:strVal val="visible"/>
                                      </p:to>
                                    </p:set>
                                    <p:anim calcmode="lin" valueType="num">
                                      <p:cBhvr additive="base">
                                        <p:cTn id="54" dur="500" fill="hold"/>
                                        <p:tgtEl>
                                          <p:spTgt spid="1030"/>
                                        </p:tgtEl>
                                        <p:attrNameLst>
                                          <p:attrName>ppt_x</p:attrName>
                                        </p:attrNameLst>
                                      </p:cBhvr>
                                      <p:tavLst>
                                        <p:tav tm="0">
                                          <p:val>
                                            <p:strVal val="#ppt_x"/>
                                          </p:val>
                                        </p:tav>
                                        <p:tav tm="100000">
                                          <p:val>
                                            <p:strVal val="#ppt_x"/>
                                          </p:val>
                                        </p:tav>
                                      </p:tavLst>
                                    </p:anim>
                                    <p:anim calcmode="lin" valueType="num">
                                      <p:cBhvr additive="base">
                                        <p:cTn id="55" dur="500" fill="hold"/>
                                        <p:tgtEl>
                                          <p:spTgt spid="1030"/>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1028"/>
                                        </p:tgtEl>
                                        <p:attrNameLst>
                                          <p:attrName>style.visibility</p:attrName>
                                        </p:attrNameLst>
                                      </p:cBhvr>
                                      <p:to>
                                        <p:strVal val="visible"/>
                                      </p:to>
                                    </p:set>
                                    <p:anim calcmode="lin" valueType="num">
                                      <p:cBhvr additive="base">
                                        <p:cTn id="58" dur="500" fill="hold"/>
                                        <p:tgtEl>
                                          <p:spTgt spid="1028"/>
                                        </p:tgtEl>
                                        <p:attrNameLst>
                                          <p:attrName>ppt_x</p:attrName>
                                        </p:attrNameLst>
                                      </p:cBhvr>
                                      <p:tavLst>
                                        <p:tav tm="0">
                                          <p:val>
                                            <p:strVal val="#ppt_x"/>
                                          </p:val>
                                        </p:tav>
                                        <p:tav tm="100000">
                                          <p:val>
                                            <p:strVal val="#ppt_x"/>
                                          </p:val>
                                        </p:tav>
                                      </p:tavLst>
                                    </p:anim>
                                    <p:anim calcmode="lin" valueType="num">
                                      <p:cBhvr additive="base">
                                        <p:cTn id="5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additive="base">
                                        <p:cTn id="64" dur="500" fill="hold"/>
                                        <p:tgtEl>
                                          <p:spTgt spid="13"/>
                                        </p:tgtEl>
                                        <p:attrNameLst>
                                          <p:attrName>ppt_x</p:attrName>
                                        </p:attrNameLst>
                                      </p:cBhvr>
                                      <p:tavLst>
                                        <p:tav tm="0">
                                          <p:val>
                                            <p:strVal val="#ppt_x"/>
                                          </p:val>
                                        </p:tav>
                                        <p:tav tm="100000">
                                          <p:val>
                                            <p:strVal val="#ppt_x"/>
                                          </p:val>
                                        </p:tav>
                                      </p:tavLst>
                                    </p:anim>
                                    <p:anim calcmode="lin" valueType="num">
                                      <p:cBhvr additive="base">
                                        <p:cTn id="65" dur="500" fill="hold"/>
                                        <p:tgtEl>
                                          <p:spTgt spid="13"/>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22"/>
                                        </p:tgtEl>
                                        <p:attrNameLst>
                                          <p:attrName>style.visibility</p:attrName>
                                        </p:attrNameLst>
                                      </p:cBhvr>
                                      <p:to>
                                        <p:strVal val="visible"/>
                                      </p:to>
                                    </p:set>
                                    <p:anim calcmode="lin" valueType="num">
                                      <p:cBhvr additive="base">
                                        <p:cTn id="68" dur="500" fill="hold"/>
                                        <p:tgtEl>
                                          <p:spTgt spid="22"/>
                                        </p:tgtEl>
                                        <p:attrNameLst>
                                          <p:attrName>ppt_x</p:attrName>
                                        </p:attrNameLst>
                                      </p:cBhvr>
                                      <p:tavLst>
                                        <p:tav tm="0">
                                          <p:val>
                                            <p:strVal val="#ppt_x"/>
                                          </p:val>
                                        </p:tav>
                                        <p:tav tm="100000">
                                          <p:val>
                                            <p:strVal val="#ppt_x"/>
                                          </p:val>
                                        </p:tav>
                                      </p:tavLst>
                                    </p:anim>
                                    <p:anim calcmode="lin" valueType="num">
                                      <p:cBhvr additive="base">
                                        <p:cTn id="6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
                                        </p:tgtEl>
                                        <p:attrNameLst>
                                          <p:attrName>style.visibility</p:attrName>
                                        </p:attrNameLst>
                                      </p:cBhvr>
                                      <p:to>
                                        <p:strVal val="visible"/>
                                      </p:to>
                                    </p:set>
                                    <p:anim calcmode="lin" valueType="num">
                                      <p:cBhvr additive="base">
                                        <p:cTn id="74" dur="500" fill="hold"/>
                                        <p:tgtEl>
                                          <p:spTgt spid="2"/>
                                        </p:tgtEl>
                                        <p:attrNameLst>
                                          <p:attrName>ppt_x</p:attrName>
                                        </p:attrNameLst>
                                      </p:cBhvr>
                                      <p:tavLst>
                                        <p:tav tm="0">
                                          <p:val>
                                            <p:strVal val="#ppt_x"/>
                                          </p:val>
                                        </p:tav>
                                        <p:tav tm="100000">
                                          <p:val>
                                            <p:strVal val="#ppt_x"/>
                                          </p:val>
                                        </p:tav>
                                      </p:tavLst>
                                    </p:anim>
                                    <p:anim calcmode="lin" valueType="num">
                                      <p:cBhvr additive="base">
                                        <p:cTn id="7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26" grpId="0" animBg="1"/>
      <p:bldP spid="2" grpId="0" animBg="1"/>
      <p:bldP spid="10" grpId="0"/>
      <p:bldP spid="9" grpId="0"/>
      <p:bldP spid="5" grpId="0" animBg="1"/>
      <p:bldP spid="6"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3"/>
          <p:cNvSpPr>
            <a:spLocks noGrp="1" noChangeArrowheads="1"/>
          </p:cNvSpPr>
          <p:nvPr>
            <p:ph sz="quarter" idx="13"/>
          </p:nvPr>
        </p:nvSpPr>
        <p:spPr>
          <a:xfrm>
            <a:off x="0" y="10"/>
            <a:ext cx="12192000" cy="834887"/>
          </a:xfrm>
          <a:solidFill>
            <a:srgbClr val="FFFF00"/>
          </a:solidFill>
        </p:spPr>
        <p:txBody>
          <a:bodyPr/>
          <a:lstStyle/>
          <a:p>
            <a:pPr marL="44450" indent="0" eaLnBrk="1" hangingPunct="1">
              <a:lnSpc>
                <a:spcPct val="90000"/>
              </a:lnSpc>
              <a:buFont typeface="Georgia" pitchFamily="18" charset="0"/>
              <a:buNone/>
            </a:pPr>
            <a:r>
              <a:rPr lang="vi-VN" sz="2600" b="1" smtClean="0">
                <a:solidFill>
                  <a:srgbClr val="C00000"/>
                </a:solidFill>
                <a:latin typeface="Times New Roman" pitchFamily="18" charset="0"/>
              </a:rPr>
              <a:t>3. ỨNG DỤNG DI TRUYỀN GIỚI TÍNH VÀ DI TRUYỀN LIÊN KẾT GIỚI TÍNH</a:t>
            </a:r>
            <a:endParaRPr lang="en-US" sz="2600" b="1" smtClean="0">
              <a:solidFill>
                <a:srgbClr val="C00000"/>
              </a:solidFill>
              <a:latin typeface="Times New Roman" pitchFamily="18" charset="0"/>
            </a:endParaRPr>
          </a:p>
        </p:txBody>
      </p:sp>
      <p:sp>
        <p:nvSpPr>
          <p:cNvPr id="3" name="Oval 2"/>
          <p:cNvSpPr/>
          <p:nvPr/>
        </p:nvSpPr>
        <p:spPr>
          <a:xfrm>
            <a:off x="7898192" y="1059234"/>
            <a:ext cx="3759200" cy="2654300"/>
          </a:xfrm>
          <a:prstGeom prst="ellipse">
            <a:avLst/>
          </a:prstGeom>
          <a:solidFill>
            <a:schemeClr val="accent3">
              <a:lumMod val="60000"/>
              <a:lumOff val="40000"/>
            </a:schemeClr>
          </a:solidFill>
        </p:spPr>
        <p:style>
          <a:lnRef idx="1">
            <a:schemeClr val="accent5"/>
          </a:lnRef>
          <a:fillRef idx="2">
            <a:schemeClr val="accent5"/>
          </a:fillRef>
          <a:effectRef idx="1">
            <a:schemeClr val="accent5"/>
          </a:effectRef>
          <a:fontRef idx="minor">
            <a:schemeClr val="dk1"/>
          </a:fontRef>
        </p:style>
        <p:txBody>
          <a:bodyPr anchor="ctr"/>
          <a:lstStyle/>
          <a:p>
            <a:pPr algn="ctr" fontAlgn="base">
              <a:spcBef>
                <a:spcPct val="0"/>
              </a:spcBef>
              <a:spcAft>
                <a:spcPct val="0"/>
              </a:spcAft>
              <a:defRPr/>
            </a:pPr>
            <a:r>
              <a:rPr lang="vi-VN" sz="2400" smtClean="0">
                <a:solidFill>
                  <a:srgbClr val="C00000"/>
                </a:solidFill>
                <a:latin typeface="Times New Roman" pitchFamily="18" charset="0"/>
                <a:cs typeface="Times New Roman" pitchFamily="18" charset="0"/>
              </a:rPr>
              <a:t>Nghiên </a:t>
            </a:r>
            <a:r>
              <a:rPr lang="vi-VN" sz="2400">
                <a:solidFill>
                  <a:srgbClr val="C00000"/>
                </a:solidFill>
                <a:latin typeface="Times New Roman" pitchFamily="18" charset="0"/>
                <a:cs typeface="Times New Roman" pitchFamily="18" charset="0"/>
              </a:rPr>
              <a:t>cứu DT liên kết với giới tính có ý nghĩa gì</a:t>
            </a:r>
            <a:r>
              <a:rPr lang="vi-VN">
                <a:solidFill>
                  <a:srgbClr val="C00000"/>
                </a:solidFill>
                <a:cs typeface="Arial" charset="0"/>
              </a:rPr>
              <a:t>?</a:t>
            </a:r>
            <a:endParaRPr lang="en-US">
              <a:solidFill>
                <a:srgbClr val="C00000"/>
              </a:solidFill>
              <a:cs typeface="Arial" charset="0"/>
            </a:endParaRPr>
          </a:p>
        </p:txBody>
      </p:sp>
      <p:sp>
        <p:nvSpPr>
          <p:cNvPr id="4" name="Rectangle 3"/>
          <p:cNvSpPr/>
          <p:nvPr/>
        </p:nvSpPr>
        <p:spPr>
          <a:xfrm>
            <a:off x="609600" y="1078960"/>
            <a:ext cx="7112000" cy="20574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marL="45720">
              <a:lnSpc>
                <a:spcPct val="90000"/>
              </a:lnSpc>
              <a:spcBef>
                <a:spcPct val="20000"/>
              </a:spcBef>
              <a:spcAft>
                <a:spcPts val="300"/>
              </a:spcAft>
              <a:buClr>
                <a:srgbClr val="F14124">
                  <a:lumMod val="75000"/>
                </a:srgbClr>
              </a:buClr>
              <a:buSzPct val="130000"/>
              <a:defRPr/>
            </a:pPr>
            <a:r>
              <a:rPr lang="vi-VN" sz="2800" dirty="0">
                <a:solidFill>
                  <a:prstClr val="black">
                    <a:lumMod val="75000"/>
                    <a:lumOff val="25000"/>
                  </a:prstClr>
                </a:solidFill>
                <a:latin typeface="Times New Roman" pitchFamily="18" charset="0"/>
              </a:rPr>
              <a:t>S</a:t>
            </a:r>
            <a:r>
              <a:rPr lang="en-US" sz="2800" dirty="0" err="1">
                <a:solidFill>
                  <a:prstClr val="black">
                    <a:lumMod val="75000"/>
                    <a:lumOff val="25000"/>
                  </a:prstClr>
                </a:solidFill>
                <a:latin typeface="Times New Roman" pitchFamily="18" charset="0"/>
              </a:rPr>
              <a:t>ớm</a:t>
            </a:r>
            <a:r>
              <a:rPr lang="en-US" sz="2800" dirty="0">
                <a:solidFill>
                  <a:prstClr val="black">
                    <a:lumMod val="75000"/>
                    <a:lumOff val="25000"/>
                  </a:prstClr>
                </a:solidFill>
                <a:latin typeface="Times New Roman" pitchFamily="18" charset="0"/>
              </a:rPr>
              <a:t> </a:t>
            </a:r>
            <a:r>
              <a:rPr lang="en-US" sz="2800" dirty="0" err="1">
                <a:solidFill>
                  <a:prstClr val="black">
                    <a:lumMod val="75000"/>
                    <a:lumOff val="25000"/>
                  </a:prstClr>
                </a:solidFill>
                <a:latin typeface="Times New Roman" pitchFamily="18" charset="0"/>
              </a:rPr>
              <a:t>phân</a:t>
            </a:r>
            <a:r>
              <a:rPr lang="en-US" sz="2800" dirty="0">
                <a:solidFill>
                  <a:prstClr val="black">
                    <a:lumMod val="75000"/>
                    <a:lumOff val="25000"/>
                  </a:prstClr>
                </a:solidFill>
                <a:latin typeface="Times New Roman" pitchFamily="18" charset="0"/>
              </a:rPr>
              <a:t> </a:t>
            </a:r>
            <a:r>
              <a:rPr lang="en-US" sz="2800" dirty="0" err="1">
                <a:solidFill>
                  <a:prstClr val="black">
                    <a:lumMod val="75000"/>
                    <a:lumOff val="25000"/>
                  </a:prstClr>
                </a:solidFill>
                <a:latin typeface="Times New Roman" pitchFamily="18" charset="0"/>
              </a:rPr>
              <a:t>biệt</a:t>
            </a:r>
            <a:r>
              <a:rPr lang="en-US" sz="2800" dirty="0">
                <a:solidFill>
                  <a:prstClr val="black">
                    <a:lumMod val="75000"/>
                    <a:lumOff val="25000"/>
                  </a:prstClr>
                </a:solidFill>
                <a:latin typeface="Times New Roman" pitchFamily="18" charset="0"/>
              </a:rPr>
              <a:t> </a:t>
            </a:r>
            <a:r>
              <a:rPr lang="en-US" sz="2800" dirty="0" err="1">
                <a:solidFill>
                  <a:prstClr val="black">
                    <a:lumMod val="75000"/>
                    <a:lumOff val="25000"/>
                  </a:prstClr>
                </a:solidFill>
                <a:latin typeface="Times New Roman" pitchFamily="18" charset="0"/>
              </a:rPr>
              <a:t>giới</a:t>
            </a:r>
            <a:r>
              <a:rPr lang="en-US" sz="2800" dirty="0">
                <a:solidFill>
                  <a:prstClr val="black">
                    <a:lumMod val="75000"/>
                    <a:lumOff val="25000"/>
                  </a:prstClr>
                </a:solidFill>
                <a:latin typeface="Times New Roman" pitchFamily="18" charset="0"/>
              </a:rPr>
              <a:t> </a:t>
            </a:r>
            <a:r>
              <a:rPr lang="en-US" sz="2800" dirty="0" err="1">
                <a:solidFill>
                  <a:prstClr val="black">
                    <a:lumMod val="75000"/>
                    <a:lumOff val="25000"/>
                  </a:prstClr>
                </a:solidFill>
                <a:latin typeface="Times New Roman" pitchFamily="18" charset="0"/>
              </a:rPr>
              <a:t>tính,để</a:t>
            </a:r>
            <a:r>
              <a:rPr lang="en-US" sz="2800" dirty="0">
                <a:solidFill>
                  <a:prstClr val="black">
                    <a:lumMod val="75000"/>
                    <a:lumOff val="25000"/>
                  </a:prstClr>
                </a:solidFill>
                <a:latin typeface="Times New Roman" pitchFamily="18" charset="0"/>
              </a:rPr>
              <a:t> </a:t>
            </a:r>
            <a:r>
              <a:rPr lang="en-US" sz="2800" dirty="0" err="1">
                <a:solidFill>
                  <a:prstClr val="black">
                    <a:lumMod val="75000"/>
                    <a:lumOff val="25000"/>
                  </a:prstClr>
                </a:solidFill>
                <a:latin typeface="Times New Roman" pitchFamily="18" charset="0"/>
              </a:rPr>
              <a:t>điều</a:t>
            </a:r>
            <a:r>
              <a:rPr lang="en-US" sz="2800" dirty="0">
                <a:solidFill>
                  <a:prstClr val="black">
                    <a:lumMod val="75000"/>
                    <a:lumOff val="25000"/>
                  </a:prstClr>
                </a:solidFill>
                <a:latin typeface="Times New Roman" pitchFamily="18" charset="0"/>
              </a:rPr>
              <a:t> </a:t>
            </a:r>
            <a:r>
              <a:rPr lang="en-US" sz="2800" dirty="0" err="1">
                <a:solidFill>
                  <a:prstClr val="black">
                    <a:lumMod val="75000"/>
                    <a:lumOff val="25000"/>
                  </a:prstClr>
                </a:solidFill>
                <a:latin typeface="Times New Roman" pitchFamily="18" charset="0"/>
              </a:rPr>
              <a:t>chỉnh</a:t>
            </a:r>
            <a:r>
              <a:rPr lang="en-US" sz="2800" dirty="0">
                <a:solidFill>
                  <a:prstClr val="black">
                    <a:lumMod val="75000"/>
                    <a:lumOff val="25000"/>
                  </a:prstClr>
                </a:solidFill>
                <a:latin typeface="Times New Roman" pitchFamily="18" charset="0"/>
              </a:rPr>
              <a:t> </a:t>
            </a:r>
            <a:r>
              <a:rPr lang="en-US" sz="2800" dirty="0" err="1">
                <a:solidFill>
                  <a:prstClr val="black">
                    <a:lumMod val="75000"/>
                    <a:lumOff val="25000"/>
                  </a:prstClr>
                </a:solidFill>
                <a:latin typeface="Times New Roman" pitchFamily="18" charset="0"/>
              </a:rPr>
              <a:t>tỉ</a:t>
            </a:r>
            <a:r>
              <a:rPr lang="en-US" sz="2800" dirty="0">
                <a:solidFill>
                  <a:prstClr val="black">
                    <a:lumMod val="75000"/>
                    <a:lumOff val="25000"/>
                  </a:prstClr>
                </a:solidFill>
                <a:latin typeface="Times New Roman" pitchFamily="18" charset="0"/>
              </a:rPr>
              <a:t> </a:t>
            </a:r>
            <a:r>
              <a:rPr lang="en-US" sz="2800" dirty="0" err="1">
                <a:solidFill>
                  <a:prstClr val="black">
                    <a:lumMod val="75000"/>
                    <a:lumOff val="25000"/>
                  </a:prstClr>
                </a:solidFill>
                <a:latin typeface="Times New Roman" pitchFamily="18" charset="0"/>
              </a:rPr>
              <a:t>lệ</a:t>
            </a:r>
            <a:r>
              <a:rPr lang="en-US" sz="2800" dirty="0">
                <a:solidFill>
                  <a:prstClr val="black">
                    <a:lumMod val="75000"/>
                    <a:lumOff val="25000"/>
                  </a:prstClr>
                </a:solidFill>
                <a:latin typeface="Times New Roman" pitchFamily="18" charset="0"/>
              </a:rPr>
              <a:t> </a:t>
            </a:r>
            <a:r>
              <a:rPr lang="en-US" sz="2800" dirty="0" err="1">
                <a:solidFill>
                  <a:prstClr val="black">
                    <a:lumMod val="75000"/>
                    <a:lumOff val="25000"/>
                  </a:prstClr>
                </a:solidFill>
                <a:latin typeface="Times New Roman" pitchFamily="18" charset="0"/>
              </a:rPr>
              <a:t>đực</a:t>
            </a:r>
            <a:r>
              <a:rPr lang="en-US" sz="2800" dirty="0">
                <a:solidFill>
                  <a:prstClr val="black">
                    <a:lumMod val="75000"/>
                    <a:lumOff val="25000"/>
                  </a:prstClr>
                </a:solidFill>
                <a:latin typeface="Times New Roman" pitchFamily="18" charset="0"/>
              </a:rPr>
              <a:t> ,</a:t>
            </a:r>
            <a:r>
              <a:rPr lang="en-US" sz="2800" dirty="0" err="1">
                <a:solidFill>
                  <a:prstClr val="black">
                    <a:lumMod val="75000"/>
                    <a:lumOff val="25000"/>
                  </a:prstClr>
                </a:solidFill>
                <a:latin typeface="Times New Roman" pitchFamily="18" charset="0"/>
              </a:rPr>
              <a:t>cái</a:t>
            </a:r>
            <a:r>
              <a:rPr lang="en-US" sz="2800" dirty="0">
                <a:solidFill>
                  <a:prstClr val="black">
                    <a:lumMod val="75000"/>
                    <a:lumOff val="25000"/>
                  </a:prstClr>
                </a:solidFill>
                <a:latin typeface="Times New Roman" pitchFamily="18" charset="0"/>
              </a:rPr>
              <a:t> </a:t>
            </a:r>
            <a:r>
              <a:rPr lang="en-US" sz="2800" dirty="0" err="1">
                <a:solidFill>
                  <a:prstClr val="black">
                    <a:lumMod val="75000"/>
                    <a:lumOff val="25000"/>
                  </a:prstClr>
                </a:solidFill>
                <a:latin typeface="Times New Roman" pitchFamily="18" charset="0"/>
              </a:rPr>
              <a:t>phù</a:t>
            </a:r>
            <a:r>
              <a:rPr lang="en-US" sz="2800" dirty="0">
                <a:solidFill>
                  <a:prstClr val="black">
                    <a:lumMod val="75000"/>
                    <a:lumOff val="25000"/>
                  </a:prstClr>
                </a:solidFill>
                <a:latin typeface="Times New Roman" pitchFamily="18" charset="0"/>
              </a:rPr>
              <a:t> </a:t>
            </a:r>
            <a:r>
              <a:rPr lang="en-US" sz="2800" dirty="0" err="1">
                <a:solidFill>
                  <a:prstClr val="black">
                    <a:lumMod val="75000"/>
                    <a:lumOff val="25000"/>
                  </a:prstClr>
                </a:solidFill>
                <a:latin typeface="Times New Roman" pitchFamily="18" charset="0"/>
              </a:rPr>
              <a:t>hợp</a:t>
            </a:r>
            <a:r>
              <a:rPr lang="en-US" sz="2800" dirty="0">
                <a:solidFill>
                  <a:prstClr val="black">
                    <a:lumMod val="75000"/>
                    <a:lumOff val="25000"/>
                  </a:prstClr>
                </a:solidFill>
                <a:latin typeface="Times New Roman" pitchFamily="18" charset="0"/>
              </a:rPr>
              <a:t> </a:t>
            </a:r>
            <a:r>
              <a:rPr lang="en-US" sz="2800" dirty="0" err="1">
                <a:solidFill>
                  <a:prstClr val="black">
                    <a:lumMod val="75000"/>
                    <a:lumOff val="25000"/>
                  </a:prstClr>
                </a:solidFill>
                <a:latin typeface="Times New Roman" pitchFamily="18" charset="0"/>
              </a:rPr>
              <a:t>đem</a:t>
            </a:r>
            <a:r>
              <a:rPr lang="en-US" sz="2800" dirty="0">
                <a:solidFill>
                  <a:prstClr val="black">
                    <a:lumMod val="75000"/>
                    <a:lumOff val="25000"/>
                  </a:prstClr>
                </a:solidFill>
                <a:latin typeface="Times New Roman" pitchFamily="18" charset="0"/>
              </a:rPr>
              <a:t> </a:t>
            </a:r>
            <a:r>
              <a:rPr lang="en-US" sz="2800" dirty="0" err="1">
                <a:solidFill>
                  <a:prstClr val="black">
                    <a:lumMod val="75000"/>
                    <a:lumOff val="25000"/>
                  </a:prstClr>
                </a:solidFill>
                <a:latin typeface="Times New Roman" pitchFamily="18" charset="0"/>
              </a:rPr>
              <a:t>lại</a:t>
            </a:r>
            <a:r>
              <a:rPr lang="en-US" sz="2800" dirty="0">
                <a:solidFill>
                  <a:prstClr val="black">
                    <a:lumMod val="75000"/>
                    <a:lumOff val="25000"/>
                  </a:prstClr>
                </a:solidFill>
                <a:latin typeface="Times New Roman" pitchFamily="18" charset="0"/>
              </a:rPr>
              <a:t> </a:t>
            </a:r>
            <a:r>
              <a:rPr lang="en-US" sz="2800" dirty="0" err="1">
                <a:solidFill>
                  <a:prstClr val="black">
                    <a:lumMod val="75000"/>
                    <a:lumOff val="25000"/>
                  </a:prstClr>
                </a:solidFill>
                <a:latin typeface="Times New Roman" pitchFamily="18" charset="0"/>
              </a:rPr>
              <a:t>hiệu</a:t>
            </a:r>
            <a:r>
              <a:rPr lang="en-US" sz="2800" dirty="0">
                <a:solidFill>
                  <a:prstClr val="black">
                    <a:lumMod val="75000"/>
                    <a:lumOff val="25000"/>
                  </a:prstClr>
                </a:solidFill>
                <a:latin typeface="Times New Roman" pitchFamily="18" charset="0"/>
              </a:rPr>
              <a:t> </a:t>
            </a:r>
            <a:r>
              <a:rPr lang="en-US" sz="2800" dirty="0" err="1">
                <a:solidFill>
                  <a:prstClr val="black">
                    <a:lumMod val="75000"/>
                    <a:lumOff val="25000"/>
                  </a:prstClr>
                </a:solidFill>
                <a:latin typeface="Times New Roman" pitchFamily="18" charset="0"/>
              </a:rPr>
              <a:t>quả</a:t>
            </a:r>
            <a:r>
              <a:rPr lang="en-US" sz="2800" dirty="0">
                <a:solidFill>
                  <a:prstClr val="black">
                    <a:lumMod val="75000"/>
                    <a:lumOff val="25000"/>
                  </a:prstClr>
                </a:solidFill>
                <a:latin typeface="Times New Roman" pitchFamily="18" charset="0"/>
              </a:rPr>
              <a:t> </a:t>
            </a:r>
            <a:r>
              <a:rPr lang="en-US" sz="2800" dirty="0" err="1">
                <a:solidFill>
                  <a:prstClr val="black">
                    <a:lumMod val="75000"/>
                    <a:lumOff val="25000"/>
                  </a:prstClr>
                </a:solidFill>
                <a:latin typeface="Times New Roman" pitchFamily="18" charset="0"/>
              </a:rPr>
              <a:t>kinh</a:t>
            </a:r>
            <a:r>
              <a:rPr lang="en-US" sz="2800" dirty="0">
                <a:solidFill>
                  <a:prstClr val="black">
                    <a:lumMod val="75000"/>
                    <a:lumOff val="25000"/>
                  </a:prstClr>
                </a:solidFill>
                <a:latin typeface="Times New Roman" pitchFamily="18" charset="0"/>
              </a:rPr>
              <a:t> </a:t>
            </a:r>
            <a:r>
              <a:rPr lang="en-US" sz="2800" dirty="0" err="1">
                <a:solidFill>
                  <a:prstClr val="black">
                    <a:lumMod val="75000"/>
                    <a:lumOff val="25000"/>
                  </a:prstClr>
                </a:solidFill>
                <a:latin typeface="Times New Roman" pitchFamily="18" charset="0"/>
              </a:rPr>
              <a:t>tế</a:t>
            </a:r>
            <a:r>
              <a:rPr lang="en-US" sz="2800" dirty="0">
                <a:solidFill>
                  <a:prstClr val="black">
                    <a:lumMod val="75000"/>
                    <a:lumOff val="25000"/>
                  </a:prstClr>
                </a:solidFill>
                <a:latin typeface="Times New Roman" pitchFamily="18" charset="0"/>
              </a:rPr>
              <a:t> </a:t>
            </a:r>
            <a:r>
              <a:rPr lang="en-US" sz="2800" dirty="0" err="1">
                <a:solidFill>
                  <a:prstClr val="black">
                    <a:lumMod val="75000"/>
                    <a:lumOff val="25000"/>
                  </a:prstClr>
                </a:solidFill>
                <a:latin typeface="Times New Roman" pitchFamily="18" charset="0"/>
              </a:rPr>
              <a:t>cao</a:t>
            </a:r>
            <a:endParaRPr lang="en-US" sz="2800" dirty="0">
              <a:solidFill>
                <a:prstClr val="black">
                  <a:lumMod val="75000"/>
                  <a:lumOff val="25000"/>
                </a:prstClr>
              </a:solidFill>
              <a:latin typeface="Times New Roman" pitchFamily="18" charset="0"/>
            </a:endParaRPr>
          </a:p>
        </p:txBody>
      </p:sp>
      <p:pic>
        <p:nvPicPr>
          <p:cNvPr id="2253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6690" y="3938396"/>
            <a:ext cx="39624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219200" y="3459804"/>
            <a:ext cx="5588000" cy="1066800"/>
          </a:xfrm>
          <a:prstGeom prst="rect">
            <a:avLst/>
          </a:prstGeom>
        </p:spPr>
        <p:style>
          <a:lnRef idx="1">
            <a:schemeClr val="accent5"/>
          </a:lnRef>
          <a:fillRef idx="3">
            <a:schemeClr val="accent5"/>
          </a:fillRef>
          <a:effectRef idx="2">
            <a:schemeClr val="accent5"/>
          </a:effectRef>
          <a:fontRef idx="minor">
            <a:schemeClr val="lt1"/>
          </a:fontRef>
        </p:style>
        <p:txBody>
          <a:bodyPr anchor="ct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fontAlgn="base" hangingPunct="1">
              <a:spcBef>
                <a:spcPct val="0"/>
              </a:spcBef>
              <a:spcAft>
                <a:spcPct val="0"/>
              </a:spcAft>
              <a:defRPr/>
            </a:pPr>
            <a:r>
              <a:rPr lang="vi-VN" sz="2000" smtClean="0">
                <a:solidFill>
                  <a:srgbClr val="FFFFFF"/>
                </a:solidFill>
                <a:cs typeface="Times New Roman" pitchFamily="18" charset="0"/>
              </a:rPr>
              <a:t>Phát hiện tằm đực cái</a:t>
            </a:r>
            <a:endParaRPr lang="en-US" sz="2000" smtClean="0">
              <a:solidFill>
                <a:srgbClr val="FFFFFF"/>
              </a:solidFill>
              <a:cs typeface="Times New Roman" pitchFamily="18" charset="0"/>
            </a:endParaRPr>
          </a:p>
        </p:txBody>
      </p:sp>
      <p:grpSp>
        <p:nvGrpSpPr>
          <p:cNvPr id="7" name="Group 6"/>
          <p:cNvGrpSpPr/>
          <p:nvPr/>
        </p:nvGrpSpPr>
        <p:grpSpPr>
          <a:xfrm>
            <a:off x="0" y="5081396"/>
            <a:ext cx="7898192" cy="1548004"/>
            <a:chOff x="342491" y="3096551"/>
            <a:chExt cx="7898192" cy="1548004"/>
          </a:xfrm>
          <a:scene3d>
            <a:camera prst="orthographicFront"/>
            <a:lightRig rig="flat" dir="t"/>
          </a:scene3d>
        </p:grpSpPr>
        <p:sp>
          <p:nvSpPr>
            <p:cNvPr id="8" name="Rectangle 7"/>
            <p:cNvSpPr/>
            <p:nvPr/>
          </p:nvSpPr>
          <p:spPr>
            <a:xfrm>
              <a:off x="342491" y="3096551"/>
              <a:ext cx="7898192" cy="1548004"/>
            </a:xfrm>
            <a:prstGeom prst="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a:sp3d prstMaterial="plastic">
              <a:bevelT w="120900" h="88900"/>
              <a:bevelB w="88900" h="31750" prst="angle"/>
            </a:sp3d>
          </p:spPr>
        </p:sp>
        <p:sp>
          <p:nvSpPr>
            <p:cNvPr id="9" name="Rectangle 8"/>
            <p:cNvSpPr/>
            <p:nvPr/>
          </p:nvSpPr>
          <p:spPr>
            <a:xfrm>
              <a:off x="342491" y="3096551"/>
              <a:ext cx="7898192" cy="1548004"/>
            </a:xfrm>
            <a:prstGeom prst="rect">
              <a:avLst/>
            </a:prstGeom>
            <a:noFill/>
            <a:ln>
              <a:noFill/>
            </a:ln>
            <a:effectLst/>
            <a:sp3d/>
          </p:spPr>
          <p:txBody>
            <a:bodyPr spcFirstLastPara="0" vert="horz" wrap="square" lIns="1228729" tIns="81280" rIns="81280" bIns="81280" numCol="1" spcCol="1270" anchor="ctr" anchorCtr="0">
              <a:noAutofit/>
            </a:bodyPr>
            <a:lstStyle/>
            <a:p>
              <a:pPr marL="0" marR="0" lvl="0" indent="0" algn="ctr" defTabSz="1422400" eaLnBrk="1" fontAlgn="auto" latinLnBrk="0" hangingPunct="1">
                <a:lnSpc>
                  <a:spcPct val="90000"/>
                </a:lnSpc>
                <a:spcBef>
                  <a:spcPct val="0"/>
                </a:spcBef>
                <a:spcAft>
                  <a:spcPct val="35000"/>
                </a:spcAft>
                <a:buClrTx/>
                <a:buSzTx/>
                <a:buFontTx/>
                <a:buNone/>
                <a:tabLst/>
                <a:defRPr/>
              </a:pPr>
              <a:r>
                <a:rPr kumimoji="0" lang="it-IT" sz="3200" b="0" i="0" u="none" strike="noStrike" kern="1200" cap="none" spc="0" normalizeH="0" baseline="0" noProof="0" smtClean="0">
                  <a:ln>
                    <a:noFill/>
                  </a:ln>
                  <a:solidFill>
                    <a:sysClr val="windowText" lastClr="000000"/>
                  </a:solidFill>
                  <a:effectLst/>
                  <a:uLnTx/>
                  <a:uFillTx/>
                  <a:latin typeface="#9Slide03 SFU Futura_12" panose="00000400000000000000" pitchFamily="2" charset="0"/>
                  <a:ea typeface="+mn-ea"/>
                  <a:cs typeface="+mn-cs"/>
                </a:rPr>
                <a:t>Hãy trình bày quan điểm của em về việc điều khiển giới tính theo ý muốn của con người</a:t>
              </a:r>
              <a:r>
                <a:rPr kumimoji="0" lang="it-IT" sz="2800" b="0" i="0" u="none" strike="noStrike" kern="1200" cap="none" spc="0" normalizeH="0" baseline="0" noProof="0" smtClean="0">
                  <a:ln>
                    <a:noFill/>
                  </a:ln>
                  <a:solidFill>
                    <a:sysClr val="windowText" lastClr="000000"/>
                  </a:solidFill>
                  <a:effectLst/>
                  <a:uLnTx/>
                  <a:uFillTx/>
                  <a:latin typeface="#9Slide03 SFU Futura_12" panose="00000400000000000000" pitchFamily="2" charset="0"/>
                  <a:ea typeface="+mn-ea"/>
                  <a:cs typeface="+mn-cs"/>
                </a:rPr>
                <a:t>.</a:t>
              </a:r>
              <a:endParaRPr kumimoji="0" lang="en-US" sz="2800" b="0" i="0" u="none" strike="noStrike" kern="1200" cap="none" spc="0" normalizeH="0" baseline="0" noProof="0">
                <a:ln>
                  <a:noFill/>
                </a:ln>
                <a:solidFill>
                  <a:sysClr val="windowText" lastClr="000000"/>
                </a:solidFill>
                <a:effectLst/>
                <a:uLnTx/>
                <a:uFillTx/>
                <a:latin typeface="#9Slide03 SFU Futura_12" panose="00000400000000000000" pitchFamily="2" charset="0"/>
                <a:ea typeface="+mn-ea"/>
                <a:cs typeface="+mn-cs"/>
              </a:endParaRPr>
            </a:p>
          </p:txBody>
        </p:sp>
      </p:grpSp>
    </p:spTree>
    <p:extLst>
      <p:ext uri="{BB962C8B-B14F-4D97-AF65-F5344CB8AC3E}">
        <p14:creationId xmlns:p14="http://schemas.microsoft.com/office/powerpoint/2010/main" val="33838520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947">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294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par>
                                <p:cTn id="27" presetID="53" presetClass="entr" presetSubtype="16" fill="hold" nodeType="withEffect">
                                  <p:stCondLst>
                                    <p:cond delay="0"/>
                                  </p:stCondLst>
                                  <p:childTnLst>
                                    <p:set>
                                      <p:cBhvr>
                                        <p:cTn id="28" dur="1" fill="hold">
                                          <p:stCondLst>
                                            <p:cond delay="0"/>
                                          </p:stCondLst>
                                        </p:cTn>
                                        <p:tgtEl>
                                          <p:spTgt spid="22533"/>
                                        </p:tgtEl>
                                        <p:attrNameLst>
                                          <p:attrName>style.visibility</p:attrName>
                                        </p:attrNameLst>
                                      </p:cBhvr>
                                      <p:to>
                                        <p:strVal val="visible"/>
                                      </p:to>
                                    </p:set>
                                    <p:anim calcmode="lin" valueType="num">
                                      <p:cBhvr>
                                        <p:cTn id="29" dur="500" fill="hold"/>
                                        <p:tgtEl>
                                          <p:spTgt spid="22533"/>
                                        </p:tgtEl>
                                        <p:attrNameLst>
                                          <p:attrName>ppt_w</p:attrName>
                                        </p:attrNameLst>
                                      </p:cBhvr>
                                      <p:tavLst>
                                        <p:tav tm="0">
                                          <p:val>
                                            <p:fltVal val="0"/>
                                          </p:val>
                                        </p:tav>
                                        <p:tav tm="100000">
                                          <p:val>
                                            <p:strVal val="#ppt_w"/>
                                          </p:val>
                                        </p:tav>
                                      </p:tavLst>
                                    </p:anim>
                                    <p:anim calcmode="lin" valueType="num">
                                      <p:cBhvr>
                                        <p:cTn id="30" dur="500" fill="hold"/>
                                        <p:tgtEl>
                                          <p:spTgt spid="22533"/>
                                        </p:tgtEl>
                                        <p:attrNameLst>
                                          <p:attrName>ppt_h</p:attrName>
                                        </p:attrNameLst>
                                      </p:cBhvr>
                                      <p:tavLst>
                                        <p:tav tm="0">
                                          <p:val>
                                            <p:fltVal val="0"/>
                                          </p:val>
                                        </p:tav>
                                        <p:tav tm="100000">
                                          <p:val>
                                            <p:strVal val="#ppt_h"/>
                                          </p:val>
                                        </p:tav>
                                      </p:tavLst>
                                    </p:anim>
                                    <p:animEffect transition="in" filter="fade">
                                      <p:cBhvr>
                                        <p:cTn id="31" dur="500"/>
                                        <p:tgtEl>
                                          <p:spTgt spid="22533"/>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build="p" animBg="1"/>
      <p:bldP spid="3"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299F7DA-E9E5-1E33-AB9E-C2C79294574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5750" l="10000" r="90000">
                        <a14:foregroundMark x1="37583" y1="64750" x2="53167" y2="70583"/>
                        <a14:foregroundMark x1="53167" y1="70583" x2="53333" y2="70583"/>
                        <a14:foregroundMark x1="35167" y1="65917" x2="44333" y2="73500"/>
                        <a14:foregroundMark x1="44333" y1="73500" x2="44500" y2="73500"/>
                        <a14:foregroundMark x1="50500" y1="64000" x2="60917" y2="67583"/>
                        <a14:foregroundMark x1="60917" y1="67583" x2="61583" y2="68083"/>
                        <a14:foregroundMark x1="49583" y1="64667" x2="53917" y2="66917"/>
                        <a14:foregroundMark x1="40333" y1="63833" x2="45083" y2="65500"/>
                        <a14:foregroundMark x1="27250" y1="95750" x2="27500" y2="90250"/>
                      </a14:backgroundRemoval>
                    </a14:imgEffect>
                  </a14:imgLayer>
                </a14:imgProps>
              </a:ext>
            </a:extLst>
          </a:blip>
          <a:stretch>
            <a:fillRect/>
          </a:stretch>
        </p:blipFill>
        <p:spPr>
          <a:xfrm>
            <a:off x="12673655" y="1373069"/>
            <a:ext cx="1894721" cy="1894721"/>
          </a:xfrm>
          <a:prstGeom prst="rect">
            <a:avLst/>
          </a:prstGeom>
        </p:spPr>
      </p:pic>
      <p:pic>
        <p:nvPicPr>
          <p:cNvPr id="5" name="Picture 4">
            <a:extLst>
              <a:ext uri="{FF2B5EF4-FFF2-40B4-BE49-F238E27FC236}">
                <a16:creationId xmlns:a16="http://schemas.microsoft.com/office/drawing/2014/main" xmlns="" id="{83C6321E-998A-91D1-F80B-8AD810947F0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1875" l="10000" r="90000">
                        <a14:foregroundMark x1="22031" y1="39531" x2="22656" y2="46250"/>
                        <a14:foregroundMark x1="37656" y1="18906" x2="45938" y2="49219"/>
                        <a14:foregroundMark x1="45938" y1="49219" x2="46094" y2="56250"/>
                        <a14:foregroundMark x1="29219" y1="57188" x2="58125" y2="57969"/>
                        <a14:foregroundMark x1="58125" y1="57969" x2="75938" y2="55937"/>
                        <a14:foregroundMark x1="75938" y1="55937" x2="79531" y2="48906"/>
                        <a14:foregroundMark x1="79531" y1="48906" x2="79531" y2="48594"/>
                        <a14:foregroundMark x1="64531" y1="13125" x2="66875" y2="10781"/>
                        <a14:foregroundMark x1="72813" y1="34531" x2="72813" y2="34531"/>
                        <a14:foregroundMark x1="34375" y1="83438" x2="35313" y2="91875"/>
                        <a14:foregroundMark x1="38906" y1="87813" x2="41719" y2="87813"/>
                        <a14:foregroundMark x1="55937" y1="86563" x2="61094" y2="88438"/>
                        <a14:foregroundMark x1="62500" y1="87188" x2="62500" y2="87188"/>
                      </a14:backgroundRemoval>
                    </a14:imgEffect>
                  </a14:imgLayer>
                </a14:imgProps>
              </a:ext>
            </a:extLst>
          </a:blip>
          <a:stretch>
            <a:fillRect/>
          </a:stretch>
        </p:blipFill>
        <p:spPr>
          <a:xfrm>
            <a:off x="12569974" y="4537738"/>
            <a:ext cx="1894721" cy="1894721"/>
          </a:xfrm>
          <a:prstGeom prst="rect">
            <a:avLst/>
          </a:prstGeom>
        </p:spPr>
      </p:pic>
      <p:grpSp>
        <p:nvGrpSpPr>
          <p:cNvPr id="8" name="Group 7">
            <a:extLst>
              <a:ext uri="{FF2B5EF4-FFF2-40B4-BE49-F238E27FC236}">
                <a16:creationId xmlns:a16="http://schemas.microsoft.com/office/drawing/2014/main" xmlns="" id="{51DB534A-5407-DB2D-E32B-4343DEDD9847}"/>
              </a:ext>
            </a:extLst>
          </p:cNvPr>
          <p:cNvGrpSpPr/>
          <p:nvPr/>
        </p:nvGrpSpPr>
        <p:grpSpPr>
          <a:xfrm>
            <a:off x="57" y="0"/>
            <a:ext cx="5715135" cy="1489606"/>
            <a:chOff x="0" y="0"/>
            <a:chExt cx="5715135" cy="1489606"/>
          </a:xfrm>
        </p:grpSpPr>
        <p:sp>
          <p:nvSpPr>
            <p:cNvPr id="10" name="Arrow: Pentagon 9">
              <a:extLst>
                <a:ext uri="{FF2B5EF4-FFF2-40B4-BE49-F238E27FC236}">
                  <a16:creationId xmlns:a16="http://schemas.microsoft.com/office/drawing/2014/main" xmlns="" id="{50F17C8A-C28B-CF9F-23F0-8E97DC82AE3B}"/>
                </a:ext>
              </a:extLst>
            </p:cNvPr>
            <p:cNvSpPr/>
            <p:nvPr/>
          </p:nvSpPr>
          <p:spPr>
            <a:xfrm>
              <a:off x="0" y="0"/>
              <a:ext cx="3823063" cy="976544"/>
            </a:xfrm>
            <a:prstGeom prst="homePlate">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2215A9FE-BE02-896C-DB33-A33DFEFE1FEE}"/>
                </a:ext>
              </a:extLst>
            </p:cNvPr>
            <p:cNvSpPr txBox="1"/>
            <p:nvPr/>
          </p:nvSpPr>
          <p:spPr>
            <a:xfrm>
              <a:off x="0" y="144354"/>
              <a:ext cx="33909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1A1A97"/>
                  </a:solidFill>
                  <a:latin typeface="#9Slide05 SVNTradeMark" panose="02000000000000000000" pitchFamily="2" charset="0"/>
                </a:rPr>
                <a:t>LUYỆN TẬP</a:t>
              </a:r>
              <a:endParaRPr kumimoji="0" lang="en-US" sz="4400" b="1" i="0" u="none" strike="noStrike" kern="1200" cap="none" spc="0" normalizeH="0" baseline="0" noProof="0" dirty="0">
                <a:ln>
                  <a:noFill/>
                </a:ln>
                <a:solidFill>
                  <a:srgbClr val="1A1A97"/>
                </a:solidFill>
                <a:effectLst/>
                <a:uLnTx/>
                <a:uFillTx/>
                <a:latin typeface="#9Slide05 SVNTradeMark" panose="02000000000000000000" pitchFamily="2" charset="0"/>
                <a:ea typeface="+mn-ea"/>
                <a:cs typeface="+mn-cs"/>
              </a:endParaRPr>
            </a:p>
          </p:txBody>
        </p:sp>
        <p:pic>
          <p:nvPicPr>
            <p:cNvPr id="13" name="Picture 12">
              <a:extLst>
                <a:ext uri="{FF2B5EF4-FFF2-40B4-BE49-F238E27FC236}">
                  <a16:creationId xmlns:a16="http://schemas.microsoft.com/office/drawing/2014/main" xmlns="" id="{9F0A19E6-7F95-6CEA-3C31-33421F00F32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22572" t="12143" r="21657" b="14523"/>
            <a:stretch/>
          </p:blipFill>
          <p:spPr>
            <a:xfrm>
              <a:off x="3606843" y="11113"/>
              <a:ext cx="2108292" cy="1478493"/>
            </a:xfrm>
            <a:prstGeom prst="rect">
              <a:avLst/>
            </a:prstGeom>
          </p:spPr>
        </p:pic>
      </p:grpSp>
      <p:sp>
        <p:nvSpPr>
          <p:cNvPr id="6" name="TextBox 5"/>
          <p:cNvSpPr txBox="1"/>
          <p:nvPr/>
        </p:nvSpPr>
        <p:spPr>
          <a:xfrm>
            <a:off x="1066800" y="1950720"/>
            <a:ext cx="10256520"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vi-VN" sz="2800" smtClean="0">
                <a:latin typeface="#9Slide03 Oswald Bold" charset="-93"/>
              </a:rPr>
              <a:t>Câu 1: Hiện tượng di truyền liên kết với giới tính là hiện tượng?</a:t>
            </a:r>
            <a:endParaRPr lang="vi-VN" sz="2800">
              <a:latin typeface="#9Slide03 Oswald Bold" charset="-93"/>
            </a:endParaRPr>
          </a:p>
        </p:txBody>
      </p:sp>
      <p:sp>
        <p:nvSpPr>
          <p:cNvPr id="7" name="TextBox 6"/>
          <p:cNvSpPr txBox="1"/>
          <p:nvPr/>
        </p:nvSpPr>
        <p:spPr>
          <a:xfrm>
            <a:off x="914400" y="2727960"/>
            <a:ext cx="10408920"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vi-VN" sz="2400" smtClean="0">
                <a:latin typeface="#9Slide03 Oswald Bold" charset="-93"/>
              </a:rPr>
              <a:t>A. Gen quy định các tính trạng thường nằm trên NST Y</a:t>
            </a:r>
            <a:endParaRPr lang="vi-VN" sz="2400">
              <a:latin typeface="#9Slide03 Oswald Bold" charset="-93"/>
            </a:endParaRPr>
          </a:p>
        </p:txBody>
      </p:sp>
      <p:sp>
        <p:nvSpPr>
          <p:cNvPr id="9" name="TextBox 8"/>
          <p:cNvSpPr txBox="1"/>
          <p:nvPr/>
        </p:nvSpPr>
        <p:spPr>
          <a:xfrm>
            <a:off x="914400" y="3489811"/>
            <a:ext cx="10408920"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sz="2400" smtClean="0">
                <a:latin typeface="#9Slide03 Oswald Bold" charset="-93"/>
              </a:rPr>
              <a:t>B. Gen quy định các tính trạng giới tính nằm trên NST thường</a:t>
            </a:r>
            <a:endParaRPr lang="vi-VN" sz="2400">
              <a:latin typeface="#9Slide03 Oswald Bold" charset="-93"/>
            </a:endParaRPr>
          </a:p>
        </p:txBody>
      </p:sp>
      <p:sp>
        <p:nvSpPr>
          <p:cNvPr id="11" name="TextBox 10"/>
          <p:cNvSpPr txBox="1"/>
          <p:nvPr/>
        </p:nvSpPr>
        <p:spPr>
          <a:xfrm>
            <a:off x="914400" y="4298658"/>
            <a:ext cx="10408920"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vi-VN" sz="2400" smtClean="0">
                <a:latin typeface="#9Slide03 Oswald Bold" charset="-93"/>
              </a:rPr>
              <a:t>C. Gen quy định các tính trạng thường nằm trên NST X</a:t>
            </a:r>
            <a:endParaRPr lang="vi-VN" sz="2400">
              <a:latin typeface="#9Slide03 Oswald Bold" charset="-93"/>
            </a:endParaRPr>
          </a:p>
        </p:txBody>
      </p:sp>
      <p:sp>
        <p:nvSpPr>
          <p:cNvPr id="14" name="TextBox 13"/>
          <p:cNvSpPr txBox="1"/>
          <p:nvPr/>
        </p:nvSpPr>
        <p:spPr>
          <a:xfrm>
            <a:off x="914400" y="4937760"/>
            <a:ext cx="10408920"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sz="2400" smtClean="0">
                <a:latin typeface="#9Slide03 Oswald Bold" charset="-93"/>
              </a:rPr>
              <a:t>D. </a:t>
            </a:r>
            <a:r>
              <a:rPr lang="vi-VN" sz="2400">
                <a:latin typeface="#9Slide03 Oswald Bold" charset="-93"/>
              </a:rPr>
              <a:t>Gen quy định các tính trạng thường nằm trên NST </a:t>
            </a:r>
            <a:r>
              <a:rPr lang="vi-VN" sz="2400" smtClean="0">
                <a:latin typeface="#9Slide03 Oswald Bold" charset="-93"/>
              </a:rPr>
              <a:t>giới tính</a:t>
            </a:r>
            <a:endParaRPr lang="vi-VN" sz="2400">
              <a:latin typeface="#9Slide03 Oswald Bold" charset="-93"/>
            </a:endParaRPr>
          </a:p>
        </p:txBody>
      </p:sp>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43154" y="28806"/>
            <a:ext cx="1613102"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47679" y="-8573"/>
            <a:ext cx="1895475"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2563" y="4936808"/>
            <a:ext cx="731837"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6179299"/>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26"/>
                                        </p:tgtEl>
                                        <p:attrNameLst>
                                          <p:attrName>style.visibility</p:attrName>
                                        </p:attrNameLst>
                                      </p:cBhvr>
                                      <p:to>
                                        <p:strVal val="visible"/>
                                      </p:to>
                                    </p:set>
                                    <p:anim calcmode="lin" valueType="num">
                                      <p:cBhvr additive="base">
                                        <p:cTn id="37" dur="500" fill="hold"/>
                                        <p:tgtEl>
                                          <p:spTgt spid="1026"/>
                                        </p:tgtEl>
                                        <p:attrNameLst>
                                          <p:attrName>ppt_x</p:attrName>
                                        </p:attrNameLst>
                                      </p:cBhvr>
                                      <p:tavLst>
                                        <p:tav tm="0">
                                          <p:val>
                                            <p:strVal val="#ppt_x"/>
                                          </p:val>
                                        </p:tav>
                                        <p:tav tm="100000">
                                          <p:val>
                                            <p:strVal val="#ppt_x"/>
                                          </p:val>
                                        </p:tav>
                                      </p:tavLst>
                                    </p:anim>
                                    <p:anim calcmode="lin" valueType="num">
                                      <p:cBhvr additive="base">
                                        <p:cTn id="3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1"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B67E2EA7-E4B4-E6FF-5A25-9BDD641D718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0667" y1="31417" x2="33333" y2="36833"/>
                        <a14:foregroundMark x1="25333" y1="51167" x2="31333" y2="55500"/>
                        <a14:foregroundMark x1="31333" y1="55500" x2="31333" y2="55500"/>
                        <a14:foregroundMark x1="43417" y1="50917" x2="52000" y2="59333"/>
                        <a14:foregroundMark x1="79500" y1="28667" x2="80583" y2="30167"/>
                        <a14:foregroundMark x1="70917" y1="46417" x2="77750" y2="50333"/>
                        <a14:foregroundMark x1="65583" y1="67500" x2="69667" y2="69083"/>
                        <a14:foregroundMark x1="74750" y1="35500" x2="76083" y2="35500"/>
                        <a14:foregroundMark x1="37583" y1="41083" x2="40417" y2="41500"/>
                        <a14:foregroundMark x1="39167" y1="47917" x2="39500" y2="49417"/>
                        <a14:foregroundMark x1="31167" y1="18667" x2="34000" y2="18750"/>
                        <a14:foregroundMark x1="33333" y1="23917" x2="33333" y2="26083"/>
                        <a14:foregroundMark x1="13500" y1="44667" x2="15083" y2="44917"/>
                        <a14:foregroundMark x1="16333" y1="49417" x2="16583" y2="49417"/>
                      </a14:backgroundRemoval>
                    </a14:imgEffect>
                  </a14:imgLayer>
                </a14:imgProps>
              </a:ext>
            </a:extLst>
          </a:blip>
          <a:srcRect l="8450" t="11415" r="11229" b="22583"/>
          <a:stretch/>
        </p:blipFill>
        <p:spPr>
          <a:xfrm>
            <a:off x="6390600" y="964587"/>
            <a:ext cx="1156479" cy="950325"/>
          </a:xfrm>
          <a:prstGeom prst="rect">
            <a:avLst/>
          </a:prstGeom>
        </p:spPr>
      </p:pic>
      <p:pic>
        <p:nvPicPr>
          <p:cNvPr id="2" name="Picture 1">
            <a:extLst>
              <a:ext uri="{FF2B5EF4-FFF2-40B4-BE49-F238E27FC236}">
                <a16:creationId xmlns:a16="http://schemas.microsoft.com/office/drawing/2014/main" xmlns="" id="{3CC89224-BC9B-E779-8A3A-F49AAAAF2093}"/>
              </a:ext>
            </a:extLst>
          </p:cNvPr>
          <p:cNvPicPr>
            <a:picLocks noChangeAspect="1"/>
          </p:cNvPicPr>
          <p:nvPr/>
        </p:nvPicPr>
        <p:blipFill rotWithShape="1">
          <a:blip r:embed="rId4"/>
          <a:srcRect b="11640"/>
          <a:stretch/>
        </p:blipFill>
        <p:spPr>
          <a:xfrm>
            <a:off x="9622819" y="5115669"/>
            <a:ext cx="2419351" cy="1632756"/>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xmlns="" id="{C299F7DA-E9E5-1E33-AB9E-C2C79294574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5750" l="10000" r="90000">
                        <a14:foregroundMark x1="37583" y1="64750" x2="53167" y2="70583"/>
                        <a14:foregroundMark x1="53167" y1="70583" x2="53333" y2="70583"/>
                        <a14:foregroundMark x1="35167" y1="65917" x2="44333" y2="73500"/>
                        <a14:foregroundMark x1="44333" y1="73500" x2="44500" y2="73500"/>
                        <a14:foregroundMark x1="50500" y1="64000" x2="60917" y2="67583"/>
                        <a14:foregroundMark x1="60917" y1="67583" x2="61583" y2="68083"/>
                        <a14:foregroundMark x1="49583" y1="64667" x2="53917" y2="66917"/>
                        <a14:foregroundMark x1="40333" y1="63833" x2="45083" y2="65500"/>
                        <a14:foregroundMark x1="27250" y1="95750" x2="27500" y2="90250"/>
                      </a14:backgroundRemoval>
                    </a14:imgEffect>
                  </a14:imgLayer>
                </a14:imgProps>
              </a:ext>
            </a:extLst>
          </a:blip>
          <a:stretch>
            <a:fillRect/>
          </a:stretch>
        </p:blipFill>
        <p:spPr>
          <a:xfrm>
            <a:off x="10463886" y="2"/>
            <a:ext cx="1894721" cy="1894721"/>
          </a:xfrm>
          <a:prstGeom prst="rect">
            <a:avLst/>
          </a:prstGeom>
        </p:spPr>
      </p:pic>
      <p:pic>
        <p:nvPicPr>
          <p:cNvPr id="5" name="Picture 4">
            <a:extLst>
              <a:ext uri="{FF2B5EF4-FFF2-40B4-BE49-F238E27FC236}">
                <a16:creationId xmlns:a16="http://schemas.microsoft.com/office/drawing/2014/main" xmlns="" id="{83C6321E-998A-91D1-F80B-8AD810947F0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1875" l="10000" r="90000">
                        <a14:foregroundMark x1="22031" y1="39531" x2="22656" y2="46250"/>
                        <a14:foregroundMark x1="37656" y1="18906" x2="45938" y2="49219"/>
                        <a14:foregroundMark x1="45938" y1="49219" x2="46094" y2="56250"/>
                        <a14:foregroundMark x1="29219" y1="57188" x2="58125" y2="57969"/>
                        <a14:foregroundMark x1="58125" y1="57969" x2="75938" y2="55937"/>
                        <a14:foregroundMark x1="75938" y1="55937" x2="79531" y2="48906"/>
                        <a14:foregroundMark x1="79531" y1="48906" x2="79531" y2="48594"/>
                        <a14:foregroundMark x1="64531" y1="13125" x2="66875" y2="10781"/>
                        <a14:foregroundMark x1="72813" y1="34531" x2="72813" y2="34531"/>
                        <a14:foregroundMark x1="34375" y1="83438" x2="35313" y2="91875"/>
                        <a14:foregroundMark x1="38906" y1="87813" x2="41719" y2="87813"/>
                        <a14:foregroundMark x1="55937" y1="86563" x2="61094" y2="88438"/>
                        <a14:foregroundMark x1="62500" y1="87188" x2="62500" y2="87188"/>
                      </a14:backgroundRemoval>
                    </a14:imgEffect>
                  </a14:imgLayer>
                </a14:imgProps>
              </a:ext>
            </a:extLst>
          </a:blip>
          <a:stretch>
            <a:fillRect/>
          </a:stretch>
        </p:blipFill>
        <p:spPr>
          <a:xfrm>
            <a:off x="8937774" y="20109"/>
            <a:ext cx="1894721" cy="1894721"/>
          </a:xfrm>
          <a:prstGeom prst="rect">
            <a:avLst/>
          </a:prstGeom>
        </p:spPr>
      </p:pic>
      <p:pic>
        <p:nvPicPr>
          <p:cNvPr id="11" name="Picture 10">
            <a:extLst>
              <a:ext uri="{FF2B5EF4-FFF2-40B4-BE49-F238E27FC236}">
                <a16:creationId xmlns:a16="http://schemas.microsoft.com/office/drawing/2014/main" xmlns="" id="{61C6AD60-420C-FBE4-46CB-5137E22FA061}"/>
              </a:ext>
            </a:extLst>
          </p:cNvPr>
          <p:cNvPicPr>
            <a:picLocks noChangeAspect="1"/>
          </p:cNvPicPr>
          <p:nvPr/>
        </p:nvPicPr>
        <p:blipFill>
          <a:blip r:embed="rId9"/>
          <a:stretch>
            <a:fillRect/>
          </a:stretch>
        </p:blipFill>
        <p:spPr>
          <a:xfrm>
            <a:off x="12728597" y="0"/>
            <a:ext cx="2743200" cy="6858000"/>
          </a:xfrm>
          <a:prstGeom prst="rect">
            <a:avLst/>
          </a:prstGeom>
        </p:spPr>
      </p:pic>
      <p:grpSp>
        <p:nvGrpSpPr>
          <p:cNvPr id="14" name="Group 13">
            <a:extLst>
              <a:ext uri="{FF2B5EF4-FFF2-40B4-BE49-F238E27FC236}">
                <a16:creationId xmlns:a16="http://schemas.microsoft.com/office/drawing/2014/main" xmlns="" id="{515BAE76-19E0-D4D1-A580-CFD449904F22}"/>
              </a:ext>
            </a:extLst>
          </p:cNvPr>
          <p:cNvGrpSpPr/>
          <p:nvPr/>
        </p:nvGrpSpPr>
        <p:grpSpPr>
          <a:xfrm>
            <a:off x="57" y="0"/>
            <a:ext cx="5715135" cy="1489606"/>
            <a:chOff x="0" y="0"/>
            <a:chExt cx="5715135" cy="1489606"/>
          </a:xfrm>
        </p:grpSpPr>
        <p:sp>
          <p:nvSpPr>
            <p:cNvPr id="19" name="Arrow: Pentagon 18">
              <a:extLst>
                <a:ext uri="{FF2B5EF4-FFF2-40B4-BE49-F238E27FC236}">
                  <a16:creationId xmlns:a16="http://schemas.microsoft.com/office/drawing/2014/main" xmlns="" id="{49F6573B-2FD0-063B-9473-213D25261B0C}"/>
                </a:ext>
              </a:extLst>
            </p:cNvPr>
            <p:cNvSpPr/>
            <p:nvPr/>
          </p:nvSpPr>
          <p:spPr>
            <a:xfrm>
              <a:off x="0" y="0"/>
              <a:ext cx="3823063" cy="976544"/>
            </a:xfrm>
            <a:prstGeom prst="homePlat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defRPr/>
              </a:pPr>
              <a:endParaRPr lang="en-US">
                <a:solidFill>
                  <a:prstClr val="white"/>
                </a:solidFill>
              </a:endParaRPr>
            </a:p>
          </p:txBody>
        </p:sp>
        <p:sp>
          <p:nvSpPr>
            <p:cNvPr id="20" name="TextBox 19">
              <a:extLst>
                <a:ext uri="{FF2B5EF4-FFF2-40B4-BE49-F238E27FC236}">
                  <a16:creationId xmlns:a16="http://schemas.microsoft.com/office/drawing/2014/main" xmlns="" id="{5517E8C9-ED97-8BAC-F67B-A0673A0C88CD}"/>
                </a:ext>
              </a:extLst>
            </p:cNvPr>
            <p:cNvSpPr txBox="1"/>
            <p:nvPr/>
          </p:nvSpPr>
          <p:spPr>
            <a:xfrm>
              <a:off x="0" y="144354"/>
              <a:ext cx="3352800" cy="769441"/>
            </a:xfrm>
            <a:prstGeom prst="rect">
              <a:avLst/>
            </a:prstGeom>
            <a:noFill/>
          </p:spPr>
          <p:txBody>
            <a:bodyPr wrap="square" rtlCol="0">
              <a:spAutoFit/>
            </a:bodyPr>
            <a:lstStyle/>
            <a:p>
              <a:pPr algn="ctr">
                <a:defRPr/>
              </a:pPr>
              <a:r>
                <a:rPr lang="en-US" sz="4400" b="1" dirty="0">
                  <a:solidFill>
                    <a:srgbClr val="1A1A97"/>
                  </a:solidFill>
                  <a:latin typeface="#9Slide05 SVNTradeMark" panose="02000000000000000000" pitchFamily="2" charset="0"/>
                </a:rPr>
                <a:t>LUYỆN TẬP</a:t>
              </a:r>
            </a:p>
          </p:txBody>
        </p:sp>
        <p:pic>
          <p:nvPicPr>
            <p:cNvPr id="21" name="Picture 20">
              <a:extLst>
                <a:ext uri="{FF2B5EF4-FFF2-40B4-BE49-F238E27FC236}">
                  <a16:creationId xmlns:a16="http://schemas.microsoft.com/office/drawing/2014/main" xmlns="" id="{6F2CE2AE-8578-44BA-89AC-25768C1F8BFC}"/>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Lst>
            </a:blip>
            <a:srcRect l="22572" t="12143" r="21657" b="14523"/>
            <a:stretch/>
          </p:blipFill>
          <p:spPr>
            <a:xfrm>
              <a:off x="3606843" y="11113"/>
              <a:ext cx="2108292" cy="1478493"/>
            </a:xfrm>
            <a:prstGeom prst="rect">
              <a:avLst/>
            </a:prstGeom>
          </p:spPr>
        </p:pic>
      </p:grpSp>
      <p:sp>
        <p:nvSpPr>
          <p:cNvPr id="3" name="TextBox 2"/>
          <p:cNvSpPr txBox="1"/>
          <p:nvPr/>
        </p:nvSpPr>
        <p:spPr>
          <a:xfrm>
            <a:off x="731520" y="2286000"/>
            <a:ext cx="10942320" cy="95410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vi-VN" sz="2800" smtClean="0">
                <a:solidFill>
                  <a:prstClr val="black"/>
                </a:solidFill>
                <a:latin typeface="#9Slide03 Oswald Bold" charset="-93"/>
              </a:rPr>
              <a:t>Câu 2: Ở nhóm động vật nào sau đây, giới đực mang cặp NST giới tính XY và giới cái mang cặp NST giới tính XX?</a:t>
            </a:r>
            <a:endParaRPr lang="vi-VN" sz="2800">
              <a:solidFill>
                <a:prstClr val="black"/>
              </a:solidFill>
              <a:latin typeface="#9Slide03 Oswald Bold" charset="-93"/>
            </a:endParaRPr>
          </a:p>
        </p:txBody>
      </p:sp>
      <p:sp>
        <p:nvSpPr>
          <p:cNvPr id="6" name="TextBox 5"/>
          <p:cNvSpPr txBox="1"/>
          <p:nvPr/>
        </p:nvSpPr>
        <p:spPr>
          <a:xfrm>
            <a:off x="1249680" y="3429000"/>
            <a:ext cx="7688094"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sz="2400" smtClean="0">
                <a:solidFill>
                  <a:prstClr val="black"/>
                </a:solidFill>
                <a:latin typeface="#9Slide03 Oswald Bold" charset="-93"/>
              </a:rPr>
              <a:t>A. Thỏ, ruồi giấm, chim sáo </a:t>
            </a:r>
            <a:endParaRPr lang="vi-VN" sz="2400">
              <a:solidFill>
                <a:prstClr val="black"/>
              </a:solidFill>
              <a:latin typeface="#9Slide03 Oswald Bold" charset="-93"/>
            </a:endParaRPr>
          </a:p>
        </p:txBody>
      </p:sp>
      <p:sp>
        <p:nvSpPr>
          <p:cNvPr id="7" name="TextBox 6"/>
          <p:cNvSpPr txBox="1"/>
          <p:nvPr/>
        </p:nvSpPr>
        <p:spPr>
          <a:xfrm>
            <a:off x="1249680" y="4127361"/>
            <a:ext cx="7688094"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vi-VN" sz="2400" smtClean="0">
                <a:solidFill>
                  <a:prstClr val="black"/>
                </a:solidFill>
                <a:latin typeface="#9Slide03 Oswald Bold" charset="-93"/>
              </a:rPr>
              <a:t>B. Gà, chim bồ câu, bướm</a:t>
            </a:r>
            <a:endParaRPr lang="vi-VN" sz="2400">
              <a:solidFill>
                <a:prstClr val="black"/>
              </a:solidFill>
              <a:latin typeface="#9Slide03 Oswald Bold" charset="-93"/>
            </a:endParaRPr>
          </a:p>
        </p:txBody>
      </p:sp>
      <p:sp>
        <p:nvSpPr>
          <p:cNvPr id="8" name="TextBox 7"/>
          <p:cNvSpPr txBox="1"/>
          <p:nvPr/>
        </p:nvSpPr>
        <p:spPr>
          <a:xfrm>
            <a:off x="1249680" y="5701214"/>
            <a:ext cx="7657557"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vi-VN" sz="2400">
                <a:solidFill>
                  <a:prstClr val="black"/>
                </a:solidFill>
                <a:latin typeface="#9Slide03 Oswald Bold" charset="-93"/>
              </a:rPr>
              <a:t>D</a:t>
            </a:r>
            <a:r>
              <a:rPr lang="vi-VN" sz="2400" smtClean="0">
                <a:solidFill>
                  <a:prstClr val="black"/>
                </a:solidFill>
                <a:latin typeface="#9Slide03 Oswald Bold" charset="-93"/>
              </a:rPr>
              <a:t>. Trâu, bò, vịt</a:t>
            </a:r>
            <a:endParaRPr lang="vi-VN" sz="2400">
              <a:solidFill>
                <a:prstClr val="black"/>
              </a:solidFill>
              <a:latin typeface="#9Slide03 Oswald Bold" charset="-93"/>
            </a:endParaRPr>
          </a:p>
        </p:txBody>
      </p:sp>
      <p:sp>
        <p:nvSpPr>
          <p:cNvPr id="9" name="TextBox 8"/>
          <p:cNvSpPr txBox="1"/>
          <p:nvPr/>
        </p:nvSpPr>
        <p:spPr>
          <a:xfrm>
            <a:off x="1249679" y="4884836"/>
            <a:ext cx="7657558"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vi-VN" sz="2400">
                <a:solidFill>
                  <a:prstClr val="black"/>
                </a:solidFill>
                <a:latin typeface="#9Slide03 Oswald Bold" charset="-93"/>
              </a:rPr>
              <a:t>C</a:t>
            </a:r>
            <a:r>
              <a:rPr lang="vi-VN" sz="2400" smtClean="0">
                <a:solidFill>
                  <a:prstClr val="black"/>
                </a:solidFill>
                <a:latin typeface="#9Slide03 Oswald Bold" charset="-93"/>
              </a:rPr>
              <a:t>. Hổ, chó sói, mèo rừng </a:t>
            </a:r>
            <a:endParaRPr lang="vi-VN" sz="2400">
              <a:solidFill>
                <a:prstClr val="black"/>
              </a:solidFill>
              <a:latin typeface="#9Slide03 Oswald Bold" charset="-93"/>
            </a:endParaRPr>
          </a:p>
        </p:txBody>
      </p:sp>
      <p:pic>
        <p:nvPicPr>
          <p:cNvPr id="205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3842" y="4749750"/>
            <a:ext cx="731837"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2421756"/>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50"/>
                                        </p:tgtEl>
                                        <p:attrNameLst>
                                          <p:attrName>style.visibility</p:attrName>
                                        </p:attrNameLst>
                                      </p:cBhvr>
                                      <p:to>
                                        <p:strVal val="visible"/>
                                      </p:to>
                                    </p:set>
                                    <p:anim calcmode="lin" valueType="num">
                                      <p:cBhvr additive="base">
                                        <p:cTn id="37" dur="500" fill="hold"/>
                                        <p:tgtEl>
                                          <p:spTgt spid="2050"/>
                                        </p:tgtEl>
                                        <p:attrNameLst>
                                          <p:attrName>ppt_x</p:attrName>
                                        </p:attrNameLst>
                                      </p:cBhvr>
                                      <p:tavLst>
                                        <p:tav tm="0">
                                          <p:val>
                                            <p:strVal val="#ppt_x"/>
                                          </p:val>
                                        </p:tav>
                                        <p:tav tm="100000">
                                          <p:val>
                                            <p:strVal val="#ppt_x"/>
                                          </p:val>
                                        </p:tav>
                                      </p:tavLst>
                                    </p:anim>
                                    <p:anim calcmode="lin" valueType="num">
                                      <p:cBhvr additive="base">
                                        <p:cTn id="3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B67E2EA7-E4B4-E6FF-5A25-9BDD641D718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0667" y1="31417" x2="33333" y2="36833"/>
                        <a14:foregroundMark x1="25333" y1="51167" x2="31333" y2="55500"/>
                        <a14:foregroundMark x1="31333" y1="55500" x2="31333" y2="55500"/>
                        <a14:foregroundMark x1="43417" y1="50917" x2="52000" y2="59333"/>
                        <a14:foregroundMark x1="79500" y1="28667" x2="80583" y2="30167"/>
                        <a14:foregroundMark x1="70917" y1="46417" x2="77750" y2="50333"/>
                        <a14:foregroundMark x1="65583" y1="67500" x2="69667" y2="69083"/>
                        <a14:foregroundMark x1="74750" y1="35500" x2="76083" y2="35500"/>
                        <a14:foregroundMark x1="37583" y1="41083" x2="40417" y2="41500"/>
                        <a14:foregroundMark x1="39167" y1="47917" x2="39500" y2="49417"/>
                        <a14:foregroundMark x1="31167" y1="18667" x2="34000" y2="18750"/>
                        <a14:foregroundMark x1="33333" y1="23917" x2="33333" y2="26083"/>
                        <a14:foregroundMark x1="13500" y1="44667" x2="15083" y2="44917"/>
                        <a14:foregroundMark x1="16333" y1="49417" x2="16583" y2="49417"/>
                      </a14:backgroundRemoval>
                    </a14:imgEffect>
                  </a14:imgLayer>
                </a14:imgProps>
              </a:ext>
            </a:extLst>
          </a:blip>
          <a:srcRect l="8450" t="11415" r="11229" b="22583"/>
          <a:stretch/>
        </p:blipFill>
        <p:spPr>
          <a:xfrm>
            <a:off x="6390600" y="964587"/>
            <a:ext cx="1156479" cy="950325"/>
          </a:xfrm>
          <a:prstGeom prst="rect">
            <a:avLst/>
          </a:prstGeom>
        </p:spPr>
      </p:pic>
      <p:pic>
        <p:nvPicPr>
          <p:cNvPr id="4" name="Picture 3">
            <a:extLst>
              <a:ext uri="{FF2B5EF4-FFF2-40B4-BE49-F238E27FC236}">
                <a16:creationId xmlns:a16="http://schemas.microsoft.com/office/drawing/2014/main" xmlns="" id="{C299F7DA-E9E5-1E33-AB9E-C2C79294574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5750" l="10000" r="90000">
                        <a14:foregroundMark x1="37583" y1="64750" x2="53167" y2="70583"/>
                        <a14:foregroundMark x1="53167" y1="70583" x2="53333" y2="70583"/>
                        <a14:foregroundMark x1="35167" y1="65917" x2="44333" y2="73500"/>
                        <a14:foregroundMark x1="44333" y1="73500" x2="44500" y2="73500"/>
                        <a14:foregroundMark x1="50500" y1="64000" x2="60917" y2="67583"/>
                        <a14:foregroundMark x1="60917" y1="67583" x2="61583" y2="68083"/>
                        <a14:foregroundMark x1="49583" y1="64667" x2="53917" y2="66917"/>
                        <a14:foregroundMark x1="40333" y1="63833" x2="45083" y2="65500"/>
                        <a14:foregroundMark x1="27250" y1="95750" x2="27500" y2="90250"/>
                      </a14:backgroundRemoval>
                    </a14:imgEffect>
                  </a14:imgLayer>
                </a14:imgProps>
              </a:ext>
            </a:extLst>
          </a:blip>
          <a:stretch>
            <a:fillRect/>
          </a:stretch>
        </p:blipFill>
        <p:spPr>
          <a:xfrm>
            <a:off x="10463886" y="2"/>
            <a:ext cx="1894721" cy="1894721"/>
          </a:xfrm>
          <a:prstGeom prst="rect">
            <a:avLst/>
          </a:prstGeom>
        </p:spPr>
      </p:pic>
      <p:pic>
        <p:nvPicPr>
          <p:cNvPr id="5" name="Picture 4">
            <a:extLst>
              <a:ext uri="{FF2B5EF4-FFF2-40B4-BE49-F238E27FC236}">
                <a16:creationId xmlns:a16="http://schemas.microsoft.com/office/drawing/2014/main" xmlns="" id="{83C6321E-998A-91D1-F80B-8AD810947F0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1875" l="10000" r="90000">
                        <a14:foregroundMark x1="22031" y1="39531" x2="22656" y2="46250"/>
                        <a14:foregroundMark x1="37656" y1="18906" x2="45938" y2="49219"/>
                        <a14:foregroundMark x1="45938" y1="49219" x2="46094" y2="56250"/>
                        <a14:foregroundMark x1="29219" y1="57188" x2="58125" y2="57969"/>
                        <a14:foregroundMark x1="58125" y1="57969" x2="75938" y2="55937"/>
                        <a14:foregroundMark x1="75938" y1="55937" x2="79531" y2="48906"/>
                        <a14:foregroundMark x1="79531" y1="48906" x2="79531" y2="48594"/>
                        <a14:foregroundMark x1="64531" y1="13125" x2="66875" y2="10781"/>
                        <a14:foregroundMark x1="72813" y1="34531" x2="72813" y2="34531"/>
                        <a14:foregroundMark x1="34375" y1="83438" x2="35313" y2="91875"/>
                        <a14:foregroundMark x1="38906" y1="87813" x2="41719" y2="87813"/>
                        <a14:foregroundMark x1="55937" y1="86563" x2="61094" y2="88438"/>
                        <a14:foregroundMark x1="62500" y1="87188" x2="62500" y2="87188"/>
                      </a14:backgroundRemoval>
                    </a14:imgEffect>
                  </a14:imgLayer>
                </a14:imgProps>
              </a:ext>
            </a:extLst>
          </a:blip>
          <a:stretch>
            <a:fillRect/>
          </a:stretch>
        </p:blipFill>
        <p:spPr>
          <a:xfrm>
            <a:off x="8937774" y="20109"/>
            <a:ext cx="1894721" cy="1894721"/>
          </a:xfrm>
          <a:prstGeom prst="rect">
            <a:avLst/>
          </a:prstGeom>
        </p:spPr>
      </p:pic>
      <p:pic>
        <p:nvPicPr>
          <p:cNvPr id="11" name="Picture 10">
            <a:extLst>
              <a:ext uri="{FF2B5EF4-FFF2-40B4-BE49-F238E27FC236}">
                <a16:creationId xmlns:a16="http://schemas.microsoft.com/office/drawing/2014/main" xmlns="" id="{61C6AD60-420C-FBE4-46CB-5137E22FA061}"/>
              </a:ext>
            </a:extLst>
          </p:cNvPr>
          <p:cNvPicPr>
            <a:picLocks noChangeAspect="1"/>
          </p:cNvPicPr>
          <p:nvPr/>
        </p:nvPicPr>
        <p:blipFill>
          <a:blip r:embed="rId8"/>
          <a:stretch>
            <a:fillRect/>
          </a:stretch>
        </p:blipFill>
        <p:spPr>
          <a:xfrm>
            <a:off x="12728597" y="0"/>
            <a:ext cx="2743200" cy="6858000"/>
          </a:xfrm>
          <a:prstGeom prst="rect">
            <a:avLst/>
          </a:prstGeom>
        </p:spPr>
      </p:pic>
      <p:grpSp>
        <p:nvGrpSpPr>
          <p:cNvPr id="14" name="Group 13">
            <a:extLst>
              <a:ext uri="{FF2B5EF4-FFF2-40B4-BE49-F238E27FC236}">
                <a16:creationId xmlns:a16="http://schemas.microsoft.com/office/drawing/2014/main" xmlns="" id="{515BAE76-19E0-D4D1-A580-CFD449904F22}"/>
              </a:ext>
            </a:extLst>
          </p:cNvPr>
          <p:cNvGrpSpPr/>
          <p:nvPr/>
        </p:nvGrpSpPr>
        <p:grpSpPr>
          <a:xfrm>
            <a:off x="57" y="0"/>
            <a:ext cx="5715135" cy="1489606"/>
            <a:chOff x="0" y="0"/>
            <a:chExt cx="5715135" cy="1489606"/>
          </a:xfrm>
        </p:grpSpPr>
        <p:sp>
          <p:nvSpPr>
            <p:cNvPr id="19" name="Arrow: Pentagon 18">
              <a:extLst>
                <a:ext uri="{FF2B5EF4-FFF2-40B4-BE49-F238E27FC236}">
                  <a16:creationId xmlns:a16="http://schemas.microsoft.com/office/drawing/2014/main" xmlns="" id="{49F6573B-2FD0-063B-9473-213D25261B0C}"/>
                </a:ext>
              </a:extLst>
            </p:cNvPr>
            <p:cNvSpPr/>
            <p:nvPr/>
          </p:nvSpPr>
          <p:spPr>
            <a:xfrm>
              <a:off x="0" y="0"/>
              <a:ext cx="3823063" cy="976544"/>
            </a:xfrm>
            <a:prstGeom prst="homePlate">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xmlns="" id="{5517E8C9-ED97-8BAC-F67B-A0673A0C88CD}"/>
                </a:ext>
              </a:extLst>
            </p:cNvPr>
            <p:cNvSpPr txBox="1"/>
            <p:nvPr/>
          </p:nvSpPr>
          <p:spPr>
            <a:xfrm>
              <a:off x="0" y="144354"/>
              <a:ext cx="33528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1A1A97"/>
                  </a:solidFill>
                  <a:latin typeface="#9Slide05 SVNTradeMark" panose="02000000000000000000" pitchFamily="2" charset="0"/>
                </a:rPr>
                <a:t>LUYỆN TẬP</a:t>
              </a:r>
              <a:endParaRPr kumimoji="0" lang="en-US" sz="4400" b="1" i="0" u="none" strike="noStrike" kern="1200" cap="none" spc="0" normalizeH="0" baseline="0" noProof="0" dirty="0">
                <a:ln>
                  <a:noFill/>
                </a:ln>
                <a:solidFill>
                  <a:srgbClr val="1A1A97"/>
                </a:solidFill>
                <a:effectLst/>
                <a:uLnTx/>
                <a:uFillTx/>
                <a:latin typeface="#9Slide05 SVNTradeMark" panose="02000000000000000000" pitchFamily="2" charset="0"/>
                <a:ea typeface="+mn-ea"/>
                <a:cs typeface="+mn-cs"/>
              </a:endParaRPr>
            </a:p>
          </p:txBody>
        </p:sp>
        <p:pic>
          <p:nvPicPr>
            <p:cNvPr id="21" name="Picture 20">
              <a:extLst>
                <a:ext uri="{FF2B5EF4-FFF2-40B4-BE49-F238E27FC236}">
                  <a16:creationId xmlns:a16="http://schemas.microsoft.com/office/drawing/2014/main" xmlns="" id="{6F2CE2AE-8578-44BA-89AC-25768C1F8BFC}"/>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22572" t="12143" r="21657" b="14523"/>
            <a:stretch/>
          </p:blipFill>
          <p:spPr>
            <a:xfrm>
              <a:off x="3606843" y="11113"/>
              <a:ext cx="2108292" cy="1478493"/>
            </a:xfrm>
            <a:prstGeom prst="rect">
              <a:avLst/>
            </a:prstGeom>
          </p:spPr>
        </p:pic>
      </p:grpSp>
      <p:sp>
        <p:nvSpPr>
          <p:cNvPr id="3" name="TextBox 2"/>
          <p:cNvSpPr txBox="1"/>
          <p:nvPr/>
        </p:nvSpPr>
        <p:spPr>
          <a:xfrm>
            <a:off x="365760" y="1962834"/>
            <a:ext cx="11567160" cy="138499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vi-VN" sz="2800" smtClean="0">
                <a:solidFill>
                  <a:srgbClr val="002060"/>
                </a:solidFill>
                <a:latin typeface="#9Slide03 Oswald Bold" charset="-93"/>
              </a:rPr>
              <a:t>Câu 3: Ở người, bệnh mù màu là do đột biến lặn nằm trên NST giới tính X gây ra (X</a:t>
            </a:r>
            <a:r>
              <a:rPr lang="vi-VN" sz="2800" baseline="30000" smtClean="0">
                <a:solidFill>
                  <a:srgbClr val="002060"/>
                </a:solidFill>
                <a:latin typeface="#9Slide03 Oswald Bold" charset="-93"/>
              </a:rPr>
              <a:t>m</a:t>
            </a:r>
            <a:r>
              <a:rPr lang="vi-VN" sz="2800" smtClean="0">
                <a:solidFill>
                  <a:srgbClr val="002060"/>
                </a:solidFill>
                <a:latin typeface="#9Slide03 Oswald Bold" charset="-93"/>
              </a:rPr>
              <a:t>). Nếu mẹ bình thường, bố bị mù màu thì con trai bị mù màu của họ đã nhận X</a:t>
            </a:r>
            <a:r>
              <a:rPr lang="vi-VN" sz="2800" baseline="30000" smtClean="0">
                <a:solidFill>
                  <a:srgbClr val="002060"/>
                </a:solidFill>
                <a:latin typeface="#9Slide03 Oswald Bold" charset="-93"/>
              </a:rPr>
              <a:t>m </a:t>
            </a:r>
            <a:r>
              <a:rPr lang="vi-VN" sz="2800" smtClean="0">
                <a:solidFill>
                  <a:srgbClr val="002060"/>
                </a:solidFill>
                <a:latin typeface="#9Slide03 Oswald Bold" charset="-93"/>
              </a:rPr>
              <a:t> từ ai?</a:t>
            </a:r>
            <a:endParaRPr lang="vi-VN" sz="2800">
              <a:solidFill>
                <a:srgbClr val="002060"/>
              </a:solidFill>
              <a:latin typeface="#9Slide03 Oswald Bold" charset="-93"/>
            </a:endParaRPr>
          </a:p>
        </p:txBody>
      </p:sp>
      <p:sp>
        <p:nvSpPr>
          <p:cNvPr id="6" name="TextBox 5"/>
          <p:cNvSpPr txBox="1"/>
          <p:nvPr/>
        </p:nvSpPr>
        <p:spPr>
          <a:xfrm>
            <a:off x="777297" y="3461266"/>
            <a:ext cx="1112520"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vi-VN" sz="2400" smtClean="0">
                <a:latin typeface="#9Slide03 Oswald Bold" charset="-93"/>
              </a:rPr>
              <a:t>A. Bố </a:t>
            </a:r>
            <a:endParaRPr lang="vi-VN" sz="2400">
              <a:latin typeface="#9Slide03 Oswald Bold" charset="-93"/>
            </a:endParaRPr>
          </a:p>
        </p:txBody>
      </p:sp>
      <p:sp>
        <p:nvSpPr>
          <p:cNvPr id="7" name="TextBox 6"/>
          <p:cNvSpPr txBox="1"/>
          <p:nvPr/>
        </p:nvSpPr>
        <p:spPr>
          <a:xfrm>
            <a:off x="3060903" y="3461266"/>
            <a:ext cx="2087823"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vi-VN" sz="2400" smtClean="0">
                <a:latin typeface="#9Slide03 Oswald Bold" charset="-93"/>
              </a:rPr>
              <a:t>B. Bà nội</a:t>
            </a:r>
            <a:endParaRPr lang="vi-VN" sz="2400">
              <a:latin typeface="#9Slide03 Oswald Bold" charset="-93"/>
            </a:endParaRPr>
          </a:p>
        </p:txBody>
      </p:sp>
      <p:sp>
        <p:nvSpPr>
          <p:cNvPr id="8" name="TextBox 7"/>
          <p:cNvSpPr txBox="1"/>
          <p:nvPr/>
        </p:nvSpPr>
        <p:spPr>
          <a:xfrm>
            <a:off x="5715192" y="3463052"/>
            <a:ext cx="2072640"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vi-VN" sz="2400" smtClean="0">
                <a:latin typeface="#9Slide03 Oswald Bold" charset="-93"/>
              </a:rPr>
              <a:t>C. Ông  ngoại</a:t>
            </a:r>
            <a:endParaRPr lang="vi-VN" sz="2400">
              <a:latin typeface="#9Slide03 Oswald Bold" charset="-93"/>
            </a:endParaRPr>
          </a:p>
        </p:txBody>
      </p:sp>
      <p:sp>
        <p:nvSpPr>
          <p:cNvPr id="9" name="TextBox 8"/>
          <p:cNvSpPr txBox="1"/>
          <p:nvPr/>
        </p:nvSpPr>
        <p:spPr>
          <a:xfrm>
            <a:off x="9077414" y="3461266"/>
            <a:ext cx="1615440"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vi-VN" sz="2400" smtClean="0">
                <a:latin typeface="#9Slide03 Oswald Bold" charset="-93"/>
              </a:rPr>
              <a:t>D. Mẹ </a:t>
            </a:r>
            <a:endParaRPr lang="vi-VN" sz="2400">
              <a:latin typeface="#9Slide03 Oswald Bold" charset="-93"/>
            </a:endParaRPr>
          </a:p>
        </p:txBody>
      </p:sp>
      <p:sp>
        <p:nvSpPr>
          <p:cNvPr id="10" name="TextBox 9"/>
          <p:cNvSpPr txBox="1"/>
          <p:nvPr/>
        </p:nvSpPr>
        <p:spPr>
          <a:xfrm>
            <a:off x="213360" y="4451925"/>
            <a:ext cx="11567160" cy="138499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vi-VN" sz="2800" smtClean="0">
                <a:solidFill>
                  <a:srgbClr val="002060"/>
                </a:solidFill>
                <a:latin typeface="#9Slide03 Oswald Bold" charset="-93"/>
              </a:rPr>
              <a:t>Câu 4: Ở người, allele A nằm trên NST X quy định mắt nhìn màu bình thường là trội hoàn toàn so với allele a quy định bệnh mù màu. Kiểu gen nào sau đây là nam nhìn màu bình thường?</a:t>
            </a:r>
            <a:endParaRPr lang="vi-VN" sz="2800">
              <a:solidFill>
                <a:srgbClr val="002060"/>
              </a:solidFill>
              <a:latin typeface="#9Slide03 Oswald Bold" charset="-93"/>
            </a:endParaRPr>
          </a:p>
        </p:txBody>
      </p:sp>
      <p:sp>
        <p:nvSpPr>
          <p:cNvPr id="12" name="TextBox 11"/>
          <p:cNvSpPr txBox="1"/>
          <p:nvPr/>
        </p:nvSpPr>
        <p:spPr>
          <a:xfrm>
            <a:off x="822960" y="5943600"/>
            <a:ext cx="1158240"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sz="2400" smtClean="0">
                <a:latin typeface="#9Slide03 Oswald Bold" charset="-93"/>
              </a:rPr>
              <a:t>A. X</a:t>
            </a:r>
            <a:r>
              <a:rPr lang="vi-VN" sz="2400" baseline="30000" smtClean="0">
                <a:latin typeface="#9Slide03 Oswald Bold" charset="-93"/>
              </a:rPr>
              <a:t>A</a:t>
            </a:r>
            <a:r>
              <a:rPr lang="vi-VN" sz="2400" smtClean="0">
                <a:latin typeface="#9Slide03 Oswald Bold" charset="-93"/>
              </a:rPr>
              <a:t>X</a:t>
            </a:r>
            <a:r>
              <a:rPr lang="vi-VN" sz="2400" baseline="30000" smtClean="0">
                <a:latin typeface="#9Slide03 Oswald Bold" charset="-93"/>
              </a:rPr>
              <a:t>a</a:t>
            </a:r>
            <a:endParaRPr lang="vi-VN" sz="2400">
              <a:latin typeface="#9Slide03 Oswald Bold" charset="-93"/>
            </a:endParaRPr>
          </a:p>
        </p:txBody>
      </p:sp>
      <p:sp>
        <p:nvSpPr>
          <p:cNvPr id="13" name="TextBox 12"/>
          <p:cNvSpPr txBox="1"/>
          <p:nvPr/>
        </p:nvSpPr>
        <p:spPr>
          <a:xfrm>
            <a:off x="3352857" y="5943600"/>
            <a:ext cx="1043911"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sz="2400" smtClean="0">
                <a:latin typeface="#9Slide03 Oswald Bold" charset="-93"/>
              </a:rPr>
              <a:t>B. X</a:t>
            </a:r>
            <a:r>
              <a:rPr lang="vi-VN" sz="2400" baseline="30000" smtClean="0">
                <a:latin typeface="#9Slide03 Oswald Bold" charset="-93"/>
              </a:rPr>
              <a:t>a</a:t>
            </a:r>
            <a:r>
              <a:rPr lang="vi-VN" sz="2400" smtClean="0">
                <a:latin typeface="#9Slide03 Oswald Bold" charset="-93"/>
              </a:rPr>
              <a:t>Y</a:t>
            </a:r>
            <a:endParaRPr lang="vi-VN" sz="2400">
              <a:latin typeface="#9Slide03 Oswald Bold" charset="-93"/>
            </a:endParaRPr>
          </a:p>
        </p:txBody>
      </p:sp>
      <p:sp>
        <p:nvSpPr>
          <p:cNvPr id="16" name="TextBox 15"/>
          <p:cNvSpPr txBox="1"/>
          <p:nvPr/>
        </p:nvSpPr>
        <p:spPr>
          <a:xfrm>
            <a:off x="5738052" y="5928360"/>
            <a:ext cx="1661160"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sz="2400" smtClean="0">
                <a:latin typeface="#9Slide03 Oswald Bold" charset="-93"/>
              </a:rPr>
              <a:t>C. X</a:t>
            </a:r>
            <a:r>
              <a:rPr lang="vi-VN" sz="2400" baseline="30000" smtClean="0">
                <a:latin typeface="#9Slide03 Oswald Bold" charset="-93"/>
              </a:rPr>
              <a:t>a</a:t>
            </a:r>
            <a:r>
              <a:rPr lang="vi-VN" sz="2400" smtClean="0">
                <a:latin typeface="#9Slide03 Oswald Bold" charset="-93"/>
              </a:rPr>
              <a:t>X</a:t>
            </a:r>
            <a:r>
              <a:rPr lang="vi-VN" sz="2400" baseline="30000" smtClean="0">
                <a:latin typeface="#9Slide03 Oswald Bold" charset="-93"/>
              </a:rPr>
              <a:t>a</a:t>
            </a:r>
            <a:endParaRPr lang="vi-VN" sz="2400">
              <a:latin typeface="#9Slide03 Oswald Bold" charset="-93"/>
            </a:endParaRPr>
          </a:p>
        </p:txBody>
      </p:sp>
      <p:sp>
        <p:nvSpPr>
          <p:cNvPr id="17" name="TextBox 16"/>
          <p:cNvSpPr txBox="1"/>
          <p:nvPr/>
        </p:nvSpPr>
        <p:spPr>
          <a:xfrm>
            <a:off x="8641080" y="5928360"/>
            <a:ext cx="1569720"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sz="2400" smtClean="0">
                <a:latin typeface="#9Slide03 Oswald Bold" charset="-93"/>
              </a:rPr>
              <a:t>D. X</a:t>
            </a:r>
            <a:r>
              <a:rPr lang="vi-VN" sz="2400" baseline="30000" smtClean="0">
                <a:latin typeface="#9Slide03 Oswald Bold" charset="-93"/>
              </a:rPr>
              <a:t>A</a:t>
            </a:r>
            <a:r>
              <a:rPr lang="vi-VN" sz="2400" smtClean="0">
                <a:latin typeface="#9Slide03 Oswald Bold" charset="-93"/>
              </a:rPr>
              <a:t>Y</a:t>
            </a:r>
            <a:endParaRPr lang="vi-VN" sz="2400">
              <a:latin typeface="#9Slide03 Oswald Bold" charset="-93"/>
            </a:endParaRPr>
          </a:p>
        </p:txBody>
      </p:sp>
      <p:pic>
        <p:nvPicPr>
          <p:cNvPr id="307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34739" y="5927408"/>
            <a:ext cx="731837"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00658" y="3347829"/>
            <a:ext cx="731837"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7988987"/>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075"/>
                                        </p:tgtEl>
                                        <p:attrNameLst>
                                          <p:attrName>style.visibility</p:attrName>
                                        </p:attrNameLst>
                                      </p:cBhvr>
                                      <p:to>
                                        <p:strVal val="visible"/>
                                      </p:to>
                                    </p:set>
                                    <p:anim calcmode="lin" valueType="num">
                                      <p:cBhvr additive="base">
                                        <p:cTn id="35" dur="500" fill="hold"/>
                                        <p:tgtEl>
                                          <p:spTgt spid="3075"/>
                                        </p:tgtEl>
                                        <p:attrNameLst>
                                          <p:attrName>ppt_x</p:attrName>
                                        </p:attrNameLst>
                                      </p:cBhvr>
                                      <p:tavLst>
                                        <p:tav tm="0">
                                          <p:val>
                                            <p:strVal val="#ppt_x"/>
                                          </p:val>
                                        </p:tav>
                                        <p:tav tm="100000">
                                          <p:val>
                                            <p:strVal val="#ppt_x"/>
                                          </p:val>
                                        </p:tav>
                                      </p:tavLst>
                                    </p:anim>
                                    <p:anim calcmode="lin" valueType="num">
                                      <p:cBhvr additive="base">
                                        <p:cTn id="36"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ppt_x"/>
                                          </p:val>
                                        </p:tav>
                                        <p:tav tm="100000">
                                          <p:val>
                                            <p:strVal val="#ppt_x"/>
                                          </p:val>
                                        </p:tav>
                                      </p:tavLst>
                                    </p:anim>
                                    <p:anim calcmode="lin" valueType="num">
                                      <p:cBhvr additive="base">
                                        <p:cTn id="5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500" fill="hold"/>
                                        <p:tgtEl>
                                          <p:spTgt spid="17"/>
                                        </p:tgtEl>
                                        <p:attrNameLst>
                                          <p:attrName>ppt_x</p:attrName>
                                        </p:attrNameLst>
                                      </p:cBhvr>
                                      <p:tavLst>
                                        <p:tav tm="0">
                                          <p:val>
                                            <p:strVal val="#ppt_x"/>
                                          </p:val>
                                        </p:tav>
                                        <p:tav tm="100000">
                                          <p:val>
                                            <p:strVal val="#ppt_x"/>
                                          </p:val>
                                        </p:tav>
                                      </p:tavLst>
                                    </p:anim>
                                    <p:anim calcmode="lin" valueType="num">
                                      <p:cBhvr additive="base">
                                        <p:cTn id="6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074"/>
                                        </p:tgtEl>
                                        <p:attrNameLst>
                                          <p:attrName>style.visibility</p:attrName>
                                        </p:attrNameLst>
                                      </p:cBhvr>
                                      <p:to>
                                        <p:strVal val="visible"/>
                                      </p:to>
                                    </p:set>
                                    <p:anim calcmode="lin" valueType="num">
                                      <p:cBhvr additive="base">
                                        <p:cTn id="71" dur="500" fill="hold"/>
                                        <p:tgtEl>
                                          <p:spTgt spid="3074"/>
                                        </p:tgtEl>
                                        <p:attrNameLst>
                                          <p:attrName>ppt_x</p:attrName>
                                        </p:attrNameLst>
                                      </p:cBhvr>
                                      <p:tavLst>
                                        <p:tav tm="0">
                                          <p:val>
                                            <p:strVal val="#ppt_x"/>
                                          </p:val>
                                        </p:tav>
                                        <p:tav tm="100000">
                                          <p:val>
                                            <p:strVal val="#ppt_x"/>
                                          </p:val>
                                        </p:tav>
                                      </p:tavLst>
                                    </p:anim>
                                    <p:anim calcmode="lin" valueType="num">
                                      <p:cBhvr additive="base">
                                        <p:cTn id="7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2" grpId="0" animBg="1"/>
      <p:bldP spid="13" grpId="0" animBg="1"/>
      <p:bldP spid="16"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D5243DCD-0B76-1887-4E93-B738241DA8B7}"/>
              </a:ext>
            </a:extLst>
          </p:cNvPr>
          <p:cNvSpPr/>
          <p:nvPr/>
        </p:nvSpPr>
        <p:spPr>
          <a:xfrm>
            <a:off x="66711" y="85725"/>
            <a:ext cx="2943225" cy="1028700"/>
          </a:xfrm>
          <a:prstGeom prst="roundRect">
            <a:avLst>
              <a:gd name="adj" fmla="val 39815"/>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4000" dirty="0">
                <a:latin typeface="#9Slide07 IcielBC Cubano Normal" panose="00000500000000000000" pitchFamily="2" charset="0"/>
              </a:rPr>
              <a:t>VẬN DỤNG</a:t>
            </a:r>
          </a:p>
        </p:txBody>
      </p:sp>
      <p:pic>
        <p:nvPicPr>
          <p:cNvPr id="9" name="Picture 8">
            <a:extLst>
              <a:ext uri="{FF2B5EF4-FFF2-40B4-BE49-F238E27FC236}">
                <a16:creationId xmlns:a16="http://schemas.microsoft.com/office/drawing/2014/main" xmlns="" id="{D059C31F-F68E-A4A4-BA9E-4A32C9EDA9AE}"/>
              </a:ext>
            </a:extLst>
          </p:cNvPr>
          <p:cNvPicPr>
            <a:picLocks noChangeAspect="1"/>
          </p:cNvPicPr>
          <p:nvPr/>
        </p:nvPicPr>
        <p:blipFill>
          <a:blip r:embed="rId2"/>
          <a:stretch>
            <a:fillRect/>
          </a:stretch>
        </p:blipFill>
        <p:spPr>
          <a:xfrm>
            <a:off x="10226756" y="197786"/>
            <a:ext cx="1254613" cy="1030103"/>
          </a:xfrm>
          <a:prstGeom prst="rect">
            <a:avLst/>
          </a:prstGeom>
        </p:spPr>
      </p:pic>
      <p:sp>
        <p:nvSpPr>
          <p:cNvPr id="4" name="TextBox 3"/>
          <p:cNvSpPr txBox="1"/>
          <p:nvPr/>
        </p:nvSpPr>
        <p:spPr>
          <a:xfrm>
            <a:off x="3581400" y="276052"/>
            <a:ext cx="4632960" cy="861774"/>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3200" b="1" smtClean="0">
                <a:latin typeface="#9Slide03 SFU Futura_07" charset="-93"/>
              </a:rPr>
              <a:t>XIN TƯ VẤN CHO TÔI</a:t>
            </a:r>
          </a:p>
          <a:p>
            <a:endParaRPr lang="vi-VN"/>
          </a:p>
        </p:txBody>
      </p:sp>
      <p:pic>
        <p:nvPicPr>
          <p:cNvPr id="1026" name="Picture 2" descr="C:\Users\Administrator\Desktop\free-photo-of-dan-ong-ng-i-chan-dung-d-p.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139" y="1737042"/>
            <a:ext cx="2570797" cy="31085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276600" y="1737043"/>
            <a:ext cx="8503920" cy="224676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b="1" smtClean="0">
                <a:solidFill>
                  <a:schemeClr val="tx1"/>
                </a:solidFill>
                <a:latin typeface="Times New Roman" pitchFamily="18" charset="0"/>
                <a:cs typeface="Times New Roman" pitchFamily="18" charset="0"/>
              </a:rPr>
              <a:t>Dòng họ tôi không có ai bị bệnh mù màu, tôi cũng không bị bệnh mù màu. Nhưng tôi lỡ yêu một cô gái hiện cũng bình thường nhưng có bố bị bệnh mù màu. </a:t>
            </a:r>
          </a:p>
          <a:p>
            <a:r>
              <a:rPr lang="en-US" sz="2800" b="1" smtClean="0">
                <a:solidFill>
                  <a:schemeClr val="tx1"/>
                </a:solidFill>
                <a:latin typeface="Times New Roman" pitchFamily="18" charset="0"/>
                <a:cs typeface="Times New Roman" pitchFamily="18" charset="0"/>
              </a:rPr>
              <a:t>- Nếu chúng tôi lấy nhau thì khả năng con tôi bị bệnh mù màu là bao nhiêu %. </a:t>
            </a:r>
          </a:p>
        </p:txBody>
      </p:sp>
    </p:spTree>
    <p:extLst>
      <p:ext uri="{BB962C8B-B14F-4D97-AF65-F5344CB8AC3E}">
        <p14:creationId xmlns:p14="http://schemas.microsoft.com/office/powerpoint/2010/main" val="3236295802"/>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3554" name="Slide Number Placeholder 5"/>
          <p:cNvSpPr>
            <a:spLocks noGrp="1"/>
          </p:cNvSpPr>
          <p:nvPr>
            <p:ph type="sldNum" sz="quarter" idx="12"/>
          </p:nvPr>
        </p:nvSpPr>
        <p:spPr>
          <a:noFill/>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fld id="{FC5C0445-44ED-4317-910F-C5992A4B65E0}" type="slidenum">
              <a:rPr lang="en-US" altLang="en-US" b="0">
                <a:solidFill>
                  <a:srgbClr val="000000"/>
                </a:solidFill>
              </a:rPr>
              <a:pPr/>
              <a:t>27</a:t>
            </a:fld>
            <a:endParaRPr lang="en-US" altLang="en-US" b="0">
              <a:solidFill>
                <a:srgbClr val="000000"/>
              </a:solidFill>
            </a:endParaRPr>
          </a:p>
        </p:txBody>
      </p:sp>
      <p:sp>
        <p:nvSpPr>
          <p:cNvPr id="86022" name="Text Box 6"/>
          <p:cNvSpPr txBox="1">
            <a:spLocks noChangeArrowheads="1"/>
          </p:cNvSpPr>
          <p:nvPr/>
        </p:nvSpPr>
        <p:spPr bwMode="auto">
          <a:xfrm>
            <a:off x="0" y="3848735"/>
            <a:ext cx="1320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fontAlgn="base">
              <a:spcBef>
                <a:spcPct val="50000"/>
              </a:spcBef>
              <a:spcAft>
                <a:spcPct val="0"/>
              </a:spcAft>
            </a:pPr>
            <a:r>
              <a:rPr lang="en-US" altLang="en-US" sz="2800" smtClean="0">
                <a:solidFill>
                  <a:srgbClr val="800000"/>
                </a:solidFill>
              </a:rPr>
              <a:t>G</a:t>
            </a:r>
            <a:r>
              <a:rPr lang="en-US" altLang="en-US" sz="2800" baseline="-25000" smtClean="0">
                <a:solidFill>
                  <a:srgbClr val="800000"/>
                </a:solidFill>
              </a:rPr>
              <a:t>p</a:t>
            </a:r>
            <a:r>
              <a:rPr lang="en-US" altLang="en-US" sz="2800" smtClean="0">
                <a:solidFill>
                  <a:srgbClr val="800000"/>
                </a:solidFill>
              </a:rPr>
              <a:t>  :</a:t>
            </a:r>
            <a:endParaRPr lang="en-US" altLang="en-US" sz="2800" baseline="-25000" smtClean="0">
              <a:solidFill>
                <a:srgbClr val="800000"/>
              </a:solidFill>
            </a:endParaRPr>
          </a:p>
        </p:txBody>
      </p:sp>
      <p:sp>
        <p:nvSpPr>
          <p:cNvPr id="86030" name="Text Box 14"/>
          <p:cNvSpPr txBox="1">
            <a:spLocks noChangeArrowheads="1"/>
          </p:cNvSpPr>
          <p:nvPr/>
        </p:nvSpPr>
        <p:spPr bwMode="auto">
          <a:xfrm>
            <a:off x="374860" y="1976590"/>
            <a:ext cx="1320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fontAlgn="base">
              <a:spcBef>
                <a:spcPct val="50000"/>
              </a:spcBef>
              <a:spcAft>
                <a:spcPct val="0"/>
              </a:spcAft>
            </a:pPr>
            <a:r>
              <a:rPr lang="en-US" altLang="en-US" sz="2800">
                <a:solidFill>
                  <a:srgbClr val="800000"/>
                </a:solidFill>
              </a:rPr>
              <a:t>P</a:t>
            </a:r>
            <a:r>
              <a:rPr lang="en-US" altLang="en-US" sz="2800" smtClean="0">
                <a:solidFill>
                  <a:srgbClr val="800000"/>
                </a:solidFill>
              </a:rPr>
              <a:t>  :</a:t>
            </a:r>
            <a:endParaRPr lang="en-US" altLang="en-US" sz="2800" baseline="-25000" smtClean="0">
              <a:solidFill>
                <a:srgbClr val="800000"/>
              </a:solidFill>
            </a:endParaRPr>
          </a:p>
        </p:txBody>
      </p:sp>
      <p:grpSp>
        <p:nvGrpSpPr>
          <p:cNvPr id="7" name="Group 6"/>
          <p:cNvGrpSpPr/>
          <p:nvPr/>
        </p:nvGrpSpPr>
        <p:grpSpPr>
          <a:xfrm>
            <a:off x="4041572" y="1946275"/>
            <a:ext cx="1565019" cy="957322"/>
            <a:chOff x="4041572" y="1946275"/>
            <a:chExt cx="1565019" cy="957322"/>
          </a:xfrm>
        </p:grpSpPr>
        <p:grpSp>
          <p:nvGrpSpPr>
            <p:cNvPr id="23682" name="Group 16"/>
            <p:cNvGrpSpPr>
              <a:grpSpLocks/>
            </p:cNvGrpSpPr>
            <p:nvPr/>
          </p:nvGrpSpPr>
          <p:grpSpPr bwMode="auto">
            <a:xfrm>
              <a:off x="4041572" y="2224282"/>
              <a:ext cx="386488" cy="501896"/>
              <a:chOff x="2016" y="2688"/>
              <a:chExt cx="536" cy="960"/>
            </a:xfrm>
          </p:grpSpPr>
          <p:sp>
            <p:nvSpPr>
              <p:cNvPr id="23689" name="Oval 17"/>
              <p:cNvSpPr>
                <a:spLocks noChangeArrowheads="1"/>
              </p:cNvSpPr>
              <p:nvPr/>
            </p:nvSpPr>
            <p:spPr bwMode="auto">
              <a:xfrm>
                <a:off x="2016" y="2688"/>
                <a:ext cx="528" cy="528"/>
              </a:xfrm>
              <a:prstGeom prst="ellipse">
                <a:avLst/>
              </a:prstGeom>
              <a:noFill/>
              <a:ln w="28575" algn="ctr">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fontAlgn="base">
                  <a:spcBef>
                    <a:spcPct val="0"/>
                  </a:spcBef>
                  <a:spcAft>
                    <a:spcPct val="0"/>
                  </a:spcAft>
                </a:pPr>
                <a:endParaRPr lang="en-US" altLang="en-US" b="1" smtClean="0">
                  <a:solidFill>
                    <a:srgbClr val="000000"/>
                  </a:solidFill>
                </a:endParaRPr>
              </a:p>
            </p:txBody>
          </p:sp>
          <p:sp>
            <p:nvSpPr>
              <p:cNvPr id="23690" name="Line 18"/>
              <p:cNvSpPr>
                <a:spLocks noChangeShapeType="1"/>
              </p:cNvSpPr>
              <p:nvPr/>
            </p:nvSpPr>
            <p:spPr bwMode="auto">
              <a:xfrm>
                <a:off x="2288" y="3216"/>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sp>
            <p:nvSpPr>
              <p:cNvPr id="23691" name="Line 19"/>
              <p:cNvSpPr>
                <a:spLocks noChangeShapeType="1"/>
              </p:cNvSpPr>
              <p:nvPr/>
            </p:nvSpPr>
            <p:spPr bwMode="auto">
              <a:xfrm>
                <a:off x="2024" y="3408"/>
                <a:ext cx="52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grpSp>
        <p:grpSp>
          <p:nvGrpSpPr>
            <p:cNvPr id="23683" name="Group 20"/>
            <p:cNvGrpSpPr>
              <a:grpSpLocks/>
            </p:cNvGrpSpPr>
            <p:nvPr/>
          </p:nvGrpSpPr>
          <p:grpSpPr bwMode="auto">
            <a:xfrm>
              <a:off x="4270360" y="1946275"/>
              <a:ext cx="1336231" cy="957322"/>
              <a:chOff x="1680" y="726"/>
              <a:chExt cx="446" cy="412"/>
            </a:xfrm>
          </p:grpSpPr>
          <p:sp>
            <p:nvSpPr>
              <p:cNvPr id="23684" name="AutoShape 21"/>
              <p:cNvSpPr>
                <a:spLocks noChangeAspect="1" noChangeArrowheads="1" noTextEdit="1"/>
              </p:cNvSpPr>
              <p:nvPr/>
            </p:nvSpPr>
            <p:spPr bwMode="auto">
              <a:xfrm>
                <a:off x="1680" y="827"/>
                <a:ext cx="446"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vi-VN" b="1" smtClean="0">
                  <a:solidFill>
                    <a:srgbClr val="000000"/>
                  </a:solidFill>
                </a:endParaRPr>
              </a:p>
            </p:txBody>
          </p:sp>
          <p:sp>
            <p:nvSpPr>
              <p:cNvPr id="23685" name="Rectangle 22"/>
              <p:cNvSpPr>
                <a:spLocks noChangeArrowheads="1"/>
              </p:cNvSpPr>
              <p:nvPr/>
            </p:nvSpPr>
            <p:spPr bwMode="auto">
              <a:xfrm>
                <a:off x="1914" y="808"/>
                <a:ext cx="13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vi-VN" altLang="en-US" sz="3400" b="1" smtClean="0">
                    <a:solidFill>
                      <a:srgbClr val="660066"/>
                    </a:solidFill>
                  </a:rPr>
                  <a:t>X</a:t>
                </a:r>
                <a:endParaRPr lang="vi-VN" altLang="en-US" b="1" smtClean="0">
                  <a:solidFill>
                    <a:srgbClr val="660066"/>
                  </a:solidFill>
                </a:endParaRPr>
              </a:p>
            </p:txBody>
          </p:sp>
          <p:sp>
            <p:nvSpPr>
              <p:cNvPr id="23686" name="Rectangle 23"/>
              <p:cNvSpPr>
                <a:spLocks noChangeArrowheads="1"/>
              </p:cNvSpPr>
              <p:nvPr/>
            </p:nvSpPr>
            <p:spPr bwMode="auto">
              <a:xfrm>
                <a:off x="1704" y="798"/>
                <a:ext cx="172"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fontAlgn="base">
                  <a:spcBef>
                    <a:spcPct val="0"/>
                  </a:spcBef>
                  <a:spcAft>
                    <a:spcPct val="0"/>
                  </a:spcAft>
                </a:pPr>
                <a:r>
                  <a:rPr lang="vi-VN" altLang="en-US" sz="3400" b="1" smtClean="0">
                    <a:solidFill>
                      <a:srgbClr val="660066"/>
                    </a:solidFill>
                  </a:rPr>
                  <a:t>X</a:t>
                </a:r>
                <a:endParaRPr lang="vi-VN" altLang="en-US" b="1" smtClean="0">
                  <a:solidFill>
                    <a:srgbClr val="660066"/>
                  </a:solidFill>
                </a:endParaRPr>
              </a:p>
            </p:txBody>
          </p:sp>
          <p:sp>
            <p:nvSpPr>
              <p:cNvPr id="23687" name="Rectangle 24"/>
              <p:cNvSpPr>
                <a:spLocks noChangeArrowheads="1"/>
              </p:cNvSpPr>
              <p:nvPr/>
            </p:nvSpPr>
            <p:spPr bwMode="auto">
              <a:xfrm>
                <a:off x="1885" y="726"/>
                <a:ext cx="9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vi-VN" altLang="en-US" b="1">
                    <a:solidFill>
                      <a:srgbClr val="660066"/>
                    </a:solidFill>
                  </a:rPr>
                  <a:t>M</a:t>
                </a:r>
                <a:endParaRPr lang="vi-VN" altLang="en-US" b="1" smtClean="0">
                  <a:solidFill>
                    <a:srgbClr val="660066"/>
                  </a:solidFill>
                </a:endParaRPr>
              </a:p>
            </p:txBody>
          </p:sp>
        </p:grpSp>
      </p:grpSp>
      <p:grpSp>
        <p:nvGrpSpPr>
          <p:cNvPr id="86042" name="Group 26"/>
          <p:cNvGrpSpPr>
            <a:grpSpLocks/>
          </p:cNvGrpSpPr>
          <p:nvPr/>
        </p:nvGrpSpPr>
        <p:grpSpPr bwMode="auto">
          <a:xfrm>
            <a:off x="7692374" y="2031524"/>
            <a:ext cx="1471088" cy="636587"/>
            <a:chOff x="3501" y="1827"/>
            <a:chExt cx="695" cy="401"/>
          </a:xfrm>
        </p:grpSpPr>
        <p:grpSp>
          <p:nvGrpSpPr>
            <p:cNvPr id="23674" name="Group 27"/>
            <p:cNvGrpSpPr>
              <a:grpSpLocks/>
            </p:cNvGrpSpPr>
            <p:nvPr/>
          </p:nvGrpSpPr>
          <p:grpSpPr bwMode="auto">
            <a:xfrm>
              <a:off x="3501" y="1968"/>
              <a:ext cx="240" cy="189"/>
              <a:chOff x="1200" y="2496"/>
              <a:chExt cx="864" cy="672"/>
            </a:xfrm>
          </p:grpSpPr>
          <p:sp>
            <p:nvSpPr>
              <p:cNvPr id="23680" name="Oval 28"/>
              <p:cNvSpPr>
                <a:spLocks noChangeArrowheads="1"/>
              </p:cNvSpPr>
              <p:nvPr/>
            </p:nvSpPr>
            <p:spPr bwMode="auto">
              <a:xfrm>
                <a:off x="1200" y="2640"/>
                <a:ext cx="528" cy="528"/>
              </a:xfrm>
              <a:prstGeom prst="ellipse">
                <a:avLst/>
              </a:prstGeom>
              <a:noFill/>
              <a:ln w="28575" algn="ctr">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fontAlgn="base">
                  <a:spcBef>
                    <a:spcPct val="0"/>
                  </a:spcBef>
                  <a:spcAft>
                    <a:spcPct val="0"/>
                  </a:spcAft>
                </a:pPr>
                <a:endParaRPr lang="en-US" altLang="en-US" b="1" smtClean="0">
                  <a:solidFill>
                    <a:srgbClr val="000000"/>
                  </a:solidFill>
                </a:endParaRPr>
              </a:p>
            </p:txBody>
          </p:sp>
          <p:sp>
            <p:nvSpPr>
              <p:cNvPr id="23681" name="Line 29"/>
              <p:cNvSpPr>
                <a:spLocks noChangeShapeType="1"/>
              </p:cNvSpPr>
              <p:nvPr/>
            </p:nvSpPr>
            <p:spPr bwMode="auto">
              <a:xfrm flipV="1">
                <a:off x="1680" y="2496"/>
                <a:ext cx="384" cy="24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grpSp>
        <p:grpSp>
          <p:nvGrpSpPr>
            <p:cNvPr id="23675" name="Group 30"/>
            <p:cNvGrpSpPr>
              <a:grpSpLocks/>
            </p:cNvGrpSpPr>
            <p:nvPr/>
          </p:nvGrpSpPr>
          <p:grpSpPr bwMode="auto">
            <a:xfrm>
              <a:off x="3696" y="1827"/>
              <a:ext cx="500" cy="401"/>
              <a:chOff x="4516" y="717"/>
              <a:chExt cx="500" cy="401"/>
            </a:xfrm>
          </p:grpSpPr>
          <p:sp>
            <p:nvSpPr>
              <p:cNvPr id="23676" name="AutoShape 31"/>
              <p:cNvSpPr>
                <a:spLocks noChangeAspect="1" noChangeArrowheads="1" noTextEdit="1"/>
              </p:cNvSpPr>
              <p:nvPr/>
            </p:nvSpPr>
            <p:spPr bwMode="auto">
              <a:xfrm>
                <a:off x="4516" y="817"/>
                <a:ext cx="468"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vi-VN" b="1" smtClean="0">
                  <a:solidFill>
                    <a:srgbClr val="000000"/>
                  </a:solidFill>
                </a:endParaRPr>
              </a:p>
            </p:txBody>
          </p:sp>
          <p:sp>
            <p:nvSpPr>
              <p:cNvPr id="23677" name="Rectangle 32"/>
              <p:cNvSpPr>
                <a:spLocks noChangeArrowheads="1"/>
              </p:cNvSpPr>
              <p:nvPr/>
            </p:nvSpPr>
            <p:spPr bwMode="auto">
              <a:xfrm>
                <a:off x="4879" y="788"/>
                <a:ext cx="13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vi-VN" altLang="en-US" sz="3400" b="1" smtClean="0">
                    <a:solidFill>
                      <a:srgbClr val="660066"/>
                    </a:solidFill>
                  </a:rPr>
                  <a:t>Y</a:t>
                </a:r>
                <a:endParaRPr lang="vi-VN" altLang="en-US" b="1" smtClean="0">
                  <a:solidFill>
                    <a:srgbClr val="660066"/>
                  </a:solidFill>
                </a:endParaRPr>
              </a:p>
            </p:txBody>
          </p:sp>
          <p:sp>
            <p:nvSpPr>
              <p:cNvPr id="23678" name="Rectangle 33"/>
              <p:cNvSpPr>
                <a:spLocks noChangeArrowheads="1"/>
              </p:cNvSpPr>
              <p:nvPr/>
            </p:nvSpPr>
            <p:spPr bwMode="auto">
              <a:xfrm>
                <a:off x="4609" y="788"/>
                <a:ext cx="13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vi-VN" altLang="en-US" sz="3400" b="1" smtClean="0">
                    <a:solidFill>
                      <a:srgbClr val="660066"/>
                    </a:solidFill>
                  </a:rPr>
                  <a:t>X</a:t>
                </a:r>
                <a:endParaRPr lang="vi-VN" altLang="en-US" b="1" smtClean="0">
                  <a:solidFill>
                    <a:srgbClr val="660066"/>
                  </a:solidFill>
                </a:endParaRPr>
              </a:p>
            </p:txBody>
          </p:sp>
          <p:sp>
            <p:nvSpPr>
              <p:cNvPr id="23679" name="Rectangle 34"/>
              <p:cNvSpPr>
                <a:spLocks noChangeArrowheads="1"/>
              </p:cNvSpPr>
              <p:nvPr/>
            </p:nvSpPr>
            <p:spPr bwMode="auto">
              <a:xfrm>
                <a:off x="4741" y="717"/>
                <a:ext cx="9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vi-VN" altLang="en-US" b="1" smtClean="0">
                    <a:solidFill>
                      <a:srgbClr val="660066"/>
                    </a:solidFill>
                  </a:rPr>
                  <a:t>M</a:t>
                </a:r>
              </a:p>
            </p:txBody>
          </p:sp>
        </p:grpSp>
      </p:grpSp>
      <p:grpSp>
        <p:nvGrpSpPr>
          <p:cNvPr id="86053" name="Group 37"/>
          <p:cNvGrpSpPr>
            <a:grpSpLocks/>
          </p:cNvGrpSpPr>
          <p:nvPr/>
        </p:nvGrpSpPr>
        <p:grpSpPr bwMode="auto">
          <a:xfrm>
            <a:off x="4082415" y="3829063"/>
            <a:ext cx="577852" cy="638175"/>
            <a:chOff x="1704" y="1200"/>
            <a:chExt cx="273" cy="402"/>
          </a:xfrm>
        </p:grpSpPr>
        <p:sp>
          <p:nvSpPr>
            <p:cNvPr id="23672" name="Rectangle 38"/>
            <p:cNvSpPr>
              <a:spLocks noChangeArrowheads="1"/>
            </p:cNvSpPr>
            <p:nvPr/>
          </p:nvSpPr>
          <p:spPr bwMode="auto">
            <a:xfrm>
              <a:off x="1704" y="1272"/>
              <a:ext cx="172"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fontAlgn="base">
                <a:spcBef>
                  <a:spcPct val="0"/>
                </a:spcBef>
                <a:spcAft>
                  <a:spcPct val="0"/>
                </a:spcAft>
              </a:pPr>
              <a:r>
                <a:rPr lang="vi-VN" altLang="en-US" sz="3400" b="1" smtClean="0">
                  <a:solidFill>
                    <a:srgbClr val="660066"/>
                  </a:solidFill>
                </a:rPr>
                <a:t>X</a:t>
              </a:r>
              <a:endParaRPr lang="vi-VN" altLang="en-US" b="1" smtClean="0">
                <a:solidFill>
                  <a:srgbClr val="660066"/>
                </a:solidFill>
              </a:endParaRPr>
            </a:p>
          </p:txBody>
        </p:sp>
        <p:sp>
          <p:nvSpPr>
            <p:cNvPr id="23673" name="Rectangle 39"/>
            <p:cNvSpPr>
              <a:spLocks noChangeArrowheads="1"/>
            </p:cNvSpPr>
            <p:nvPr/>
          </p:nvSpPr>
          <p:spPr bwMode="auto">
            <a:xfrm>
              <a:off x="1886" y="1200"/>
              <a:ext cx="9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vi-VN" altLang="en-US" b="1">
                  <a:solidFill>
                    <a:srgbClr val="660066"/>
                  </a:solidFill>
                </a:rPr>
                <a:t>M</a:t>
              </a:r>
              <a:endParaRPr lang="vi-VN" altLang="en-US" b="1" smtClean="0">
                <a:solidFill>
                  <a:srgbClr val="660066"/>
                </a:solidFill>
              </a:endParaRPr>
            </a:p>
          </p:txBody>
        </p:sp>
      </p:grpSp>
      <p:grpSp>
        <p:nvGrpSpPr>
          <p:cNvPr id="86056" name="Group 40"/>
          <p:cNvGrpSpPr>
            <a:grpSpLocks/>
          </p:cNvGrpSpPr>
          <p:nvPr/>
        </p:nvGrpSpPr>
        <p:grpSpPr bwMode="auto">
          <a:xfrm>
            <a:off x="7398866" y="3791928"/>
            <a:ext cx="575731" cy="638175"/>
            <a:chOff x="1704" y="1200"/>
            <a:chExt cx="272" cy="402"/>
          </a:xfrm>
        </p:grpSpPr>
        <p:sp>
          <p:nvSpPr>
            <p:cNvPr id="23670" name="Rectangle 41"/>
            <p:cNvSpPr>
              <a:spLocks noChangeArrowheads="1"/>
            </p:cNvSpPr>
            <p:nvPr/>
          </p:nvSpPr>
          <p:spPr bwMode="auto">
            <a:xfrm>
              <a:off x="1704" y="1272"/>
              <a:ext cx="172"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fontAlgn="base">
                <a:spcBef>
                  <a:spcPct val="0"/>
                </a:spcBef>
                <a:spcAft>
                  <a:spcPct val="0"/>
                </a:spcAft>
              </a:pPr>
              <a:r>
                <a:rPr lang="vi-VN" altLang="en-US" sz="3400" b="1" smtClean="0">
                  <a:solidFill>
                    <a:srgbClr val="660066"/>
                  </a:solidFill>
                </a:rPr>
                <a:t>X</a:t>
              </a:r>
              <a:endParaRPr lang="vi-VN" altLang="en-US" b="1" smtClean="0">
                <a:solidFill>
                  <a:srgbClr val="660066"/>
                </a:solidFill>
              </a:endParaRPr>
            </a:p>
          </p:txBody>
        </p:sp>
        <p:sp>
          <p:nvSpPr>
            <p:cNvPr id="23671" name="Rectangle 42"/>
            <p:cNvSpPr>
              <a:spLocks noChangeArrowheads="1"/>
            </p:cNvSpPr>
            <p:nvPr/>
          </p:nvSpPr>
          <p:spPr bwMode="auto">
            <a:xfrm>
              <a:off x="1885" y="1200"/>
              <a:ext cx="9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vi-VN" altLang="en-US" b="1">
                  <a:solidFill>
                    <a:srgbClr val="660066"/>
                  </a:solidFill>
                </a:rPr>
                <a:t>M</a:t>
              </a:r>
              <a:endParaRPr lang="vi-VN" altLang="en-US" b="1" smtClean="0">
                <a:solidFill>
                  <a:srgbClr val="660066"/>
                </a:solidFill>
              </a:endParaRPr>
            </a:p>
          </p:txBody>
        </p:sp>
      </p:grpSp>
      <p:grpSp>
        <p:nvGrpSpPr>
          <p:cNvPr id="86059" name="Group 43"/>
          <p:cNvGrpSpPr>
            <a:grpSpLocks/>
          </p:cNvGrpSpPr>
          <p:nvPr/>
        </p:nvGrpSpPr>
        <p:grpSpPr bwMode="auto">
          <a:xfrm>
            <a:off x="5565776" y="3786200"/>
            <a:ext cx="582081" cy="638175"/>
            <a:chOff x="1704" y="1200"/>
            <a:chExt cx="275" cy="402"/>
          </a:xfrm>
        </p:grpSpPr>
        <p:sp>
          <p:nvSpPr>
            <p:cNvPr id="23668" name="Rectangle 44"/>
            <p:cNvSpPr>
              <a:spLocks noChangeArrowheads="1"/>
            </p:cNvSpPr>
            <p:nvPr/>
          </p:nvSpPr>
          <p:spPr bwMode="auto">
            <a:xfrm>
              <a:off x="1704" y="1272"/>
              <a:ext cx="172"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fontAlgn="base">
                <a:spcBef>
                  <a:spcPct val="0"/>
                </a:spcBef>
                <a:spcAft>
                  <a:spcPct val="0"/>
                </a:spcAft>
              </a:pPr>
              <a:r>
                <a:rPr lang="vi-VN" altLang="en-US" sz="3400" b="1" smtClean="0">
                  <a:solidFill>
                    <a:srgbClr val="660066"/>
                  </a:solidFill>
                </a:rPr>
                <a:t>X</a:t>
              </a:r>
              <a:endParaRPr lang="vi-VN" altLang="en-US" b="1" smtClean="0">
                <a:solidFill>
                  <a:srgbClr val="660066"/>
                </a:solidFill>
              </a:endParaRPr>
            </a:p>
          </p:txBody>
        </p:sp>
        <p:sp>
          <p:nvSpPr>
            <p:cNvPr id="23669" name="Rectangle 45"/>
            <p:cNvSpPr>
              <a:spLocks noChangeArrowheads="1"/>
            </p:cNvSpPr>
            <p:nvPr/>
          </p:nvSpPr>
          <p:spPr bwMode="auto">
            <a:xfrm>
              <a:off x="1882" y="1200"/>
              <a:ext cx="9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vi-VN" altLang="en-US" b="1">
                  <a:solidFill>
                    <a:srgbClr val="660066"/>
                  </a:solidFill>
                </a:rPr>
                <a:t>m</a:t>
              </a:r>
              <a:endParaRPr lang="vi-VN" altLang="en-US" b="1" smtClean="0">
                <a:solidFill>
                  <a:srgbClr val="660066"/>
                </a:solidFill>
              </a:endParaRPr>
            </a:p>
          </p:txBody>
        </p:sp>
      </p:grpSp>
      <p:sp>
        <p:nvSpPr>
          <p:cNvPr id="86062" name="Rectangle 46"/>
          <p:cNvSpPr>
            <a:spLocks noChangeArrowheads="1"/>
          </p:cNvSpPr>
          <p:nvPr/>
        </p:nvSpPr>
        <p:spPr bwMode="auto">
          <a:xfrm>
            <a:off x="8977202" y="3829063"/>
            <a:ext cx="29014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vi-VN" altLang="en-US" sz="3400" b="1" smtClean="0">
                <a:solidFill>
                  <a:srgbClr val="660066"/>
                </a:solidFill>
              </a:rPr>
              <a:t>Y</a:t>
            </a:r>
            <a:endParaRPr lang="vi-VN" altLang="en-US" b="1" smtClean="0">
              <a:solidFill>
                <a:srgbClr val="660066"/>
              </a:solidFill>
            </a:endParaRPr>
          </a:p>
        </p:txBody>
      </p:sp>
      <p:grpSp>
        <p:nvGrpSpPr>
          <p:cNvPr id="23657" name="Group 50"/>
          <p:cNvGrpSpPr>
            <a:grpSpLocks/>
          </p:cNvGrpSpPr>
          <p:nvPr/>
        </p:nvGrpSpPr>
        <p:grpSpPr bwMode="auto">
          <a:xfrm>
            <a:off x="2547734" y="5386398"/>
            <a:ext cx="1532467" cy="638175"/>
            <a:chOff x="1263" y="3264"/>
            <a:chExt cx="724" cy="402"/>
          </a:xfrm>
        </p:grpSpPr>
        <p:grpSp>
          <p:nvGrpSpPr>
            <p:cNvPr id="23658" name="Group 51"/>
            <p:cNvGrpSpPr>
              <a:grpSpLocks/>
            </p:cNvGrpSpPr>
            <p:nvPr/>
          </p:nvGrpSpPr>
          <p:grpSpPr bwMode="auto">
            <a:xfrm>
              <a:off x="1263" y="3381"/>
              <a:ext cx="129" cy="216"/>
              <a:chOff x="2016" y="2688"/>
              <a:chExt cx="536" cy="960"/>
            </a:xfrm>
          </p:grpSpPr>
          <p:sp>
            <p:nvSpPr>
              <p:cNvPr id="23665" name="Oval 52"/>
              <p:cNvSpPr>
                <a:spLocks noChangeArrowheads="1"/>
              </p:cNvSpPr>
              <p:nvPr/>
            </p:nvSpPr>
            <p:spPr bwMode="auto">
              <a:xfrm>
                <a:off x="2016" y="2688"/>
                <a:ext cx="528" cy="528"/>
              </a:xfrm>
              <a:prstGeom prst="ellipse">
                <a:avLst/>
              </a:prstGeom>
              <a:noFill/>
              <a:ln w="28575" algn="ctr">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fontAlgn="base">
                  <a:spcBef>
                    <a:spcPct val="0"/>
                  </a:spcBef>
                  <a:spcAft>
                    <a:spcPct val="0"/>
                  </a:spcAft>
                </a:pPr>
                <a:endParaRPr lang="en-US" altLang="en-US" b="1" smtClean="0">
                  <a:solidFill>
                    <a:srgbClr val="000000"/>
                  </a:solidFill>
                </a:endParaRPr>
              </a:p>
            </p:txBody>
          </p:sp>
          <p:sp>
            <p:nvSpPr>
              <p:cNvPr id="23666" name="Line 53"/>
              <p:cNvSpPr>
                <a:spLocks noChangeShapeType="1"/>
              </p:cNvSpPr>
              <p:nvPr/>
            </p:nvSpPr>
            <p:spPr bwMode="auto">
              <a:xfrm>
                <a:off x="2288" y="3216"/>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sp>
            <p:nvSpPr>
              <p:cNvPr id="23667" name="Line 54"/>
              <p:cNvSpPr>
                <a:spLocks noChangeShapeType="1"/>
              </p:cNvSpPr>
              <p:nvPr/>
            </p:nvSpPr>
            <p:spPr bwMode="auto">
              <a:xfrm>
                <a:off x="2024" y="3408"/>
                <a:ext cx="52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grpSp>
        <p:grpSp>
          <p:nvGrpSpPr>
            <p:cNvPr id="23659" name="Group 55"/>
            <p:cNvGrpSpPr>
              <a:grpSpLocks/>
            </p:cNvGrpSpPr>
            <p:nvPr/>
          </p:nvGrpSpPr>
          <p:grpSpPr bwMode="auto">
            <a:xfrm>
              <a:off x="1392" y="3264"/>
              <a:ext cx="595" cy="402"/>
              <a:chOff x="1680" y="726"/>
              <a:chExt cx="595" cy="402"/>
            </a:xfrm>
          </p:grpSpPr>
          <p:sp>
            <p:nvSpPr>
              <p:cNvPr id="23660" name="AutoShape 56"/>
              <p:cNvSpPr>
                <a:spLocks noChangeAspect="1" noChangeArrowheads="1" noTextEdit="1"/>
              </p:cNvSpPr>
              <p:nvPr/>
            </p:nvSpPr>
            <p:spPr bwMode="auto">
              <a:xfrm>
                <a:off x="1680" y="827"/>
                <a:ext cx="446"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vi-VN" b="1" smtClean="0">
                  <a:solidFill>
                    <a:srgbClr val="000000"/>
                  </a:solidFill>
                </a:endParaRPr>
              </a:p>
            </p:txBody>
          </p:sp>
          <p:sp>
            <p:nvSpPr>
              <p:cNvPr id="23661" name="Rectangle 57"/>
              <p:cNvSpPr>
                <a:spLocks noChangeArrowheads="1"/>
              </p:cNvSpPr>
              <p:nvPr/>
            </p:nvSpPr>
            <p:spPr bwMode="auto">
              <a:xfrm>
                <a:off x="2023" y="798"/>
                <a:ext cx="13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vi-VN" altLang="en-US" sz="3400" b="1" smtClean="0">
                    <a:solidFill>
                      <a:srgbClr val="660066"/>
                    </a:solidFill>
                  </a:rPr>
                  <a:t>X</a:t>
                </a:r>
                <a:endParaRPr lang="vi-VN" altLang="en-US" b="1" smtClean="0">
                  <a:solidFill>
                    <a:srgbClr val="660066"/>
                  </a:solidFill>
                </a:endParaRPr>
              </a:p>
            </p:txBody>
          </p:sp>
          <p:sp>
            <p:nvSpPr>
              <p:cNvPr id="23662" name="Rectangle 58"/>
              <p:cNvSpPr>
                <a:spLocks noChangeArrowheads="1"/>
              </p:cNvSpPr>
              <p:nvPr/>
            </p:nvSpPr>
            <p:spPr bwMode="auto">
              <a:xfrm>
                <a:off x="1704" y="798"/>
                <a:ext cx="172"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fontAlgn="base">
                  <a:spcBef>
                    <a:spcPct val="0"/>
                  </a:spcBef>
                  <a:spcAft>
                    <a:spcPct val="0"/>
                  </a:spcAft>
                </a:pPr>
                <a:r>
                  <a:rPr lang="vi-VN" altLang="en-US" sz="3400" b="1" smtClean="0">
                    <a:solidFill>
                      <a:srgbClr val="660066"/>
                    </a:solidFill>
                  </a:rPr>
                  <a:t>X</a:t>
                </a:r>
                <a:endParaRPr lang="vi-VN" altLang="en-US" b="1" smtClean="0">
                  <a:solidFill>
                    <a:srgbClr val="660066"/>
                  </a:solidFill>
                </a:endParaRPr>
              </a:p>
            </p:txBody>
          </p:sp>
          <p:sp>
            <p:nvSpPr>
              <p:cNvPr id="23663" name="Rectangle 59"/>
              <p:cNvSpPr>
                <a:spLocks noChangeArrowheads="1"/>
              </p:cNvSpPr>
              <p:nvPr/>
            </p:nvSpPr>
            <p:spPr bwMode="auto">
              <a:xfrm>
                <a:off x="1885" y="726"/>
                <a:ext cx="9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vi-VN" altLang="en-US" b="1">
                    <a:solidFill>
                      <a:srgbClr val="660066"/>
                    </a:solidFill>
                  </a:rPr>
                  <a:t>M</a:t>
                </a:r>
                <a:endParaRPr lang="vi-VN" altLang="en-US" b="1" smtClean="0">
                  <a:solidFill>
                    <a:srgbClr val="660066"/>
                  </a:solidFill>
                </a:endParaRPr>
              </a:p>
            </p:txBody>
          </p:sp>
          <p:sp>
            <p:nvSpPr>
              <p:cNvPr id="23664" name="Rectangle 60"/>
              <p:cNvSpPr>
                <a:spLocks noChangeArrowheads="1"/>
              </p:cNvSpPr>
              <p:nvPr/>
            </p:nvSpPr>
            <p:spPr bwMode="auto">
              <a:xfrm>
                <a:off x="2184" y="728"/>
                <a:ext cx="9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vi-VN" altLang="en-US" b="1">
                    <a:solidFill>
                      <a:srgbClr val="660066"/>
                    </a:solidFill>
                  </a:rPr>
                  <a:t>M</a:t>
                </a:r>
                <a:endParaRPr lang="vi-VN" altLang="en-US" b="1" smtClean="0">
                  <a:solidFill>
                    <a:srgbClr val="660066"/>
                  </a:solidFill>
                </a:endParaRPr>
              </a:p>
            </p:txBody>
          </p:sp>
        </p:grpSp>
      </p:grpSp>
      <p:grpSp>
        <p:nvGrpSpPr>
          <p:cNvPr id="23647" name="Group 63"/>
          <p:cNvGrpSpPr>
            <a:grpSpLocks/>
          </p:cNvGrpSpPr>
          <p:nvPr/>
        </p:nvGrpSpPr>
        <p:grpSpPr bwMode="auto">
          <a:xfrm>
            <a:off x="7141634" y="5321318"/>
            <a:ext cx="1441450" cy="636588"/>
            <a:chOff x="3659" y="3265"/>
            <a:chExt cx="681" cy="401"/>
          </a:xfrm>
        </p:grpSpPr>
        <p:grpSp>
          <p:nvGrpSpPr>
            <p:cNvPr id="23648" name="Group 64"/>
            <p:cNvGrpSpPr>
              <a:grpSpLocks/>
            </p:cNvGrpSpPr>
            <p:nvPr/>
          </p:nvGrpSpPr>
          <p:grpSpPr bwMode="auto">
            <a:xfrm>
              <a:off x="3659" y="3408"/>
              <a:ext cx="240" cy="189"/>
              <a:chOff x="1200" y="2496"/>
              <a:chExt cx="864" cy="672"/>
            </a:xfrm>
          </p:grpSpPr>
          <p:sp>
            <p:nvSpPr>
              <p:cNvPr id="23654" name="Oval 65"/>
              <p:cNvSpPr>
                <a:spLocks noChangeArrowheads="1"/>
              </p:cNvSpPr>
              <p:nvPr/>
            </p:nvSpPr>
            <p:spPr bwMode="auto">
              <a:xfrm>
                <a:off x="1200" y="2640"/>
                <a:ext cx="528" cy="528"/>
              </a:xfrm>
              <a:prstGeom prst="ellipse">
                <a:avLst/>
              </a:prstGeom>
              <a:noFill/>
              <a:ln w="28575" algn="ctr">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fontAlgn="base">
                  <a:spcBef>
                    <a:spcPct val="0"/>
                  </a:spcBef>
                  <a:spcAft>
                    <a:spcPct val="0"/>
                  </a:spcAft>
                </a:pPr>
                <a:endParaRPr lang="en-US" altLang="en-US" b="1" smtClean="0">
                  <a:solidFill>
                    <a:srgbClr val="000000"/>
                  </a:solidFill>
                </a:endParaRPr>
              </a:p>
            </p:txBody>
          </p:sp>
          <p:sp>
            <p:nvSpPr>
              <p:cNvPr id="23655" name="Line 66"/>
              <p:cNvSpPr>
                <a:spLocks noChangeShapeType="1"/>
              </p:cNvSpPr>
              <p:nvPr/>
            </p:nvSpPr>
            <p:spPr bwMode="auto">
              <a:xfrm flipV="1">
                <a:off x="1680" y="2496"/>
                <a:ext cx="384" cy="24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grpSp>
        <p:grpSp>
          <p:nvGrpSpPr>
            <p:cNvPr id="23649" name="Group 67"/>
            <p:cNvGrpSpPr>
              <a:grpSpLocks/>
            </p:cNvGrpSpPr>
            <p:nvPr/>
          </p:nvGrpSpPr>
          <p:grpSpPr bwMode="auto">
            <a:xfrm>
              <a:off x="3840" y="3265"/>
              <a:ext cx="500" cy="401"/>
              <a:chOff x="4516" y="717"/>
              <a:chExt cx="500" cy="401"/>
            </a:xfrm>
          </p:grpSpPr>
          <p:sp>
            <p:nvSpPr>
              <p:cNvPr id="23650" name="AutoShape 68"/>
              <p:cNvSpPr>
                <a:spLocks noChangeAspect="1" noChangeArrowheads="1" noTextEdit="1"/>
              </p:cNvSpPr>
              <p:nvPr/>
            </p:nvSpPr>
            <p:spPr bwMode="auto">
              <a:xfrm>
                <a:off x="4516" y="817"/>
                <a:ext cx="468"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vi-VN" b="1" smtClean="0">
                  <a:solidFill>
                    <a:srgbClr val="000000"/>
                  </a:solidFill>
                </a:endParaRPr>
              </a:p>
            </p:txBody>
          </p:sp>
          <p:sp>
            <p:nvSpPr>
              <p:cNvPr id="23651" name="Rectangle 69"/>
              <p:cNvSpPr>
                <a:spLocks noChangeArrowheads="1"/>
              </p:cNvSpPr>
              <p:nvPr/>
            </p:nvSpPr>
            <p:spPr bwMode="auto">
              <a:xfrm>
                <a:off x="4879" y="788"/>
                <a:ext cx="13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vi-VN" altLang="en-US" sz="3400" b="1" smtClean="0">
                    <a:solidFill>
                      <a:srgbClr val="660066"/>
                    </a:solidFill>
                  </a:rPr>
                  <a:t>Y</a:t>
                </a:r>
                <a:endParaRPr lang="vi-VN" altLang="en-US" b="1" smtClean="0">
                  <a:solidFill>
                    <a:srgbClr val="660066"/>
                  </a:solidFill>
                </a:endParaRPr>
              </a:p>
            </p:txBody>
          </p:sp>
          <p:sp>
            <p:nvSpPr>
              <p:cNvPr id="23652" name="Rectangle 70"/>
              <p:cNvSpPr>
                <a:spLocks noChangeArrowheads="1"/>
              </p:cNvSpPr>
              <p:nvPr/>
            </p:nvSpPr>
            <p:spPr bwMode="auto">
              <a:xfrm>
                <a:off x="4609" y="788"/>
                <a:ext cx="13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vi-VN" altLang="en-US" sz="3400" b="1" smtClean="0">
                    <a:solidFill>
                      <a:srgbClr val="660066"/>
                    </a:solidFill>
                  </a:rPr>
                  <a:t>X</a:t>
                </a:r>
                <a:endParaRPr lang="vi-VN" altLang="en-US" b="1" smtClean="0">
                  <a:solidFill>
                    <a:srgbClr val="660066"/>
                  </a:solidFill>
                </a:endParaRPr>
              </a:p>
            </p:txBody>
          </p:sp>
          <p:sp>
            <p:nvSpPr>
              <p:cNvPr id="23653" name="Rectangle 71"/>
              <p:cNvSpPr>
                <a:spLocks noChangeArrowheads="1"/>
              </p:cNvSpPr>
              <p:nvPr/>
            </p:nvSpPr>
            <p:spPr bwMode="auto">
              <a:xfrm>
                <a:off x="4741" y="717"/>
                <a:ext cx="9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vi-VN" altLang="en-US" b="1">
                    <a:solidFill>
                      <a:srgbClr val="660066"/>
                    </a:solidFill>
                  </a:rPr>
                  <a:t>M</a:t>
                </a:r>
                <a:endParaRPr lang="vi-VN" altLang="en-US" b="1" smtClean="0">
                  <a:solidFill>
                    <a:srgbClr val="660066"/>
                  </a:solidFill>
                </a:endParaRPr>
              </a:p>
            </p:txBody>
          </p:sp>
        </p:grpSp>
      </p:grpSp>
      <p:grpSp>
        <p:nvGrpSpPr>
          <p:cNvPr id="23637" name="Group 74"/>
          <p:cNvGrpSpPr>
            <a:grpSpLocks/>
          </p:cNvGrpSpPr>
          <p:nvPr/>
        </p:nvGrpSpPr>
        <p:grpSpPr bwMode="auto">
          <a:xfrm>
            <a:off x="9652003" y="5430855"/>
            <a:ext cx="1418167" cy="636588"/>
            <a:chOff x="4630" y="3265"/>
            <a:chExt cx="670" cy="401"/>
          </a:xfrm>
        </p:grpSpPr>
        <p:grpSp>
          <p:nvGrpSpPr>
            <p:cNvPr id="23638" name="Group 75"/>
            <p:cNvGrpSpPr>
              <a:grpSpLocks/>
            </p:cNvGrpSpPr>
            <p:nvPr/>
          </p:nvGrpSpPr>
          <p:grpSpPr bwMode="auto">
            <a:xfrm>
              <a:off x="4630" y="3408"/>
              <a:ext cx="240" cy="189"/>
              <a:chOff x="1200" y="2496"/>
              <a:chExt cx="864" cy="672"/>
            </a:xfrm>
          </p:grpSpPr>
          <p:sp>
            <p:nvSpPr>
              <p:cNvPr id="23644" name="Oval 76"/>
              <p:cNvSpPr>
                <a:spLocks noChangeArrowheads="1"/>
              </p:cNvSpPr>
              <p:nvPr/>
            </p:nvSpPr>
            <p:spPr bwMode="auto">
              <a:xfrm>
                <a:off x="1200" y="2640"/>
                <a:ext cx="528" cy="528"/>
              </a:xfrm>
              <a:prstGeom prst="ellipse">
                <a:avLst/>
              </a:prstGeom>
              <a:noFill/>
              <a:ln w="28575" algn="ctr">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fontAlgn="base">
                  <a:spcBef>
                    <a:spcPct val="0"/>
                  </a:spcBef>
                  <a:spcAft>
                    <a:spcPct val="0"/>
                  </a:spcAft>
                </a:pPr>
                <a:endParaRPr lang="en-US" altLang="en-US" b="1" smtClean="0">
                  <a:solidFill>
                    <a:srgbClr val="000000"/>
                  </a:solidFill>
                </a:endParaRPr>
              </a:p>
            </p:txBody>
          </p:sp>
          <p:sp>
            <p:nvSpPr>
              <p:cNvPr id="23645" name="Line 77"/>
              <p:cNvSpPr>
                <a:spLocks noChangeShapeType="1"/>
              </p:cNvSpPr>
              <p:nvPr/>
            </p:nvSpPr>
            <p:spPr bwMode="auto">
              <a:xfrm flipV="1">
                <a:off x="1680" y="2496"/>
                <a:ext cx="384" cy="24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grpSp>
        <p:grpSp>
          <p:nvGrpSpPr>
            <p:cNvPr id="23639" name="Group 78"/>
            <p:cNvGrpSpPr>
              <a:grpSpLocks/>
            </p:cNvGrpSpPr>
            <p:nvPr/>
          </p:nvGrpSpPr>
          <p:grpSpPr bwMode="auto">
            <a:xfrm>
              <a:off x="4800" y="3265"/>
              <a:ext cx="500" cy="401"/>
              <a:chOff x="4516" y="717"/>
              <a:chExt cx="500" cy="401"/>
            </a:xfrm>
          </p:grpSpPr>
          <p:sp>
            <p:nvSpPr>
              <p:cNvPr id="23640" name="AutoShape 79"/>
              <p:cNvSpPr>
                <a:spLocks noChangeAspect="1" noChangeArrowheads="1" noTextEdit="1"/>
              </p:cNvSpPr>
              <p:nvPr/>
            </p:nvSpPr>
            <p:spPr bwMode="auto">
              <a:xfrm>
                <a:off x="4516" y="817"/>
                <a:ext cx="468"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vi-VN" b="1" smtClean="0">
                  <a:solidFill>
                    <a:srgbClr val="000000"/>
                  </a:solidFill>
                </a:endParaRPr>
              </a:p>
            </p:txBody>
          </p:sp>
          <p:sp>
            <p:nvSpPr>
              <p:cNvPr id="23641" name="Rectangle 80"/>
              <p:cNvSpPr>
                <a:spLocks noChangeArrowheads="1"/>
              </p:cNvSpPr>
              <p:nvPr/>
            </p:nvSpPr>
            <p:spPr bwMode="auto">
              <a:xfrm>
                <a:off x="4879" y="788"/>
                <a:ext cx="13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vi-VN" altLang="en-US" sz="3400" b="1" smtClean="0">
                    <a:solidFill>
                      <a:srgbClr val="660066"/>
                    </a:solidFill>
                  </a:rPr>
                  <a:t>Y</a:t>
                </a:r>
                <a:endParaRPr lang="vi-VN" altLang="en-US" b="1" smtClean="0">
                  <a:solidFill>
                    <a:srgbClr val="660066"/>
                  </a:solidFill>
                </a:endParaRPr>
              </a:p>
            </p:txBody>
          </p:sp>
          <p:sp>
            <p:nvSpPr>
              <p:cNvPr id="23642" name="Rectangle 81"/>
              <p:cNvSpPr>
                <a:spLocks noChangeArrowheads="1"/>
              </p:cNvSpPr>
              <p:nvPr/>
            </p:nvSpPr>
            <p:spPr bwMode="auto">
              <a:xfrm>
                <a:off x="4609" y="788"/>
                <a:ext cx="13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vi-VN" altLang="en-US" sz="3400" b="1" smtClean="0">
                    <a:solidFill>
                      <a:srgbClr val="660066"/>
                    </a:solidFill>
                  </a:rPr>
                  <a:t>X</a:t>
                </a:r>
                <a:endParaRPr lang="vi-VN" altLang="en-US" b="1" smtClean="0">
                  <a:solidFill>
                    <a:srgbClr val="660066"/>
                  </a:solidFill>
                </a:endParaRPr>
              </a:p>
            </p:txBody>
          </p:sp>
          <p:sp>
            <p:nvSpPr>
              <p:cNvPr id="23643" name="Rectangle 82"/>
              <p:cNvSpPr>
                <a:spLocks noChangeArrowheads="1"/>
              </p:cNvSpPr>
              <p:nvPr/>
            </p:nvSpPr>
            <p:spPr bwMode="auto">
              <a:xfrm>
                <a:off x="4738" y="717"/>
                <a:ext cx="9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vi-VN" altLang="en-US" b="1" smtClean="0">
                    <a:solidFill>
                      <a:srgbClr val="660066"/>
                    </a:solidFill>
                  </a:rPr>
                  <a:t>m</a:t>
                </a:r>
              </a:p>
            </p:txBody>
          </p:sp>
        </p:grpSp>
      </p:grpSp>
      <p:grpSp>
        <p:nvGrpSpPr>
          <p:cNvPr id="23625" name="Group 85"/>
          <p:cNvGrpSpPr>
            <a:grpSpLocks/>
          </p:cNvGrpSpPr>
          <p:nvPr/>
        </p:nvGrpSpPr>
        <p:grpSpPr bwMode="auto">
          <a:xfrm>
            <a:off x="4972050" y="5295911"/>
            <a:ext cx="1526117" cy="638175"/>
            <a:chOff x="2470" y="3264"/>
            <a:chExt cx="721" cy="402"/>
          </a:xfrm>
        </p:grpSpPr>
        <p:grpSp>
          <p:nvGrpSpPr>
            <p:cNvPr id="23626" name="Group 86"/>
            <p:cNvGrpSpPr>
              <a:grpSpLocks/>
            </p:cNvGrpSpPr>
            <p:nvPr/>
          </p:nvGrpSpPr>
          <p:grpSpPr bwMode="auto">
            <a:xfrm>
              <a:off x="2470" y="3381"/>
              <a:ext cx="129" cy="216"/>
              <a:chOff x="2016" y="2688"/>
              <a:chExt cx="536" cy="960"/>
            </a:xfrm>
          </p:grpSpPr>
          <p:sp>
            <p:nvSpPr>
              <p:cNvPr id="23633" name="Oval 87"/>
              <p:cNvSpPr>
                <a:spLocks noChangeArrowheads="1"/>
              </p:cNvSpPr>
              <p:nvPr/>
            </p:nvSpPr>
            <p:spPr bwMode="auto">
              <a:xfrm>
                <a:off x="2016" y="2688"/>
                <a:ext cx="528" cy="528"/>
              </a:xfrm>
              <a:prstGeom prst="ellipse">
                <a:avLst/>
              </a:prstGeom>
              <a:noFill/>
              <a:ln w="28575" algn="ctr">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fontAlgn="base">
                  <a:spcBef>
                    <a:spcPct val="0"/>
                  </a:spcBef>
                  <a:spcAft>
                    <a:spcPct val="0"/>
                  </a:spcAft>
                </a:pPr>
                <a:endParaRPr lang="en-US" altLang="en-US" b="1" smtClean="0">
                  <a:solidFill>
                    <a:srgbClr val="000000"/>
                  </a:solidFill>
                </a:endParaRPr>
              </a:p>
            </p:txBody>
          </p:sp>
          <p:sp>
            <p:nvSpPr>
              <p:cNvPr id="23634" name="Line 88"/>
              <p:cNvSpPr>
                <a:spLocks noChangeShapeType="1"/>
              </p:cNvSpPr>
              <p:nvPr/>
            </p:nvSpPr>
            <p:spPr bwMode="auto">
              <a:xfrm>
                <a:off x="2288" y="3216"/>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sp>
            <p:nvSpPr>
              <p:cNvPr id="23635" name="Line 89"/>
              <p:cNvSpPr>
                <a:spLocks noChangeShapeType="1"/>
              </p:cNvSpPr>
              <p:nvPr/>
            </p:nvSpPr>
            <p:spPr bwMode="auto">
              <a:xfrm>
                <a:off x="2024" y="3408"/>
                <a:ext cx="52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grpSp>
        <p:grpSp>
          <p:nvGrpSpPr>
            <p:cNvPr id="23627" name="Group 90"/>
            <p:cNvGrpSpPr>
              <a:grpSpLocks/>
            </p:cNvGrpSpPr>
            <p:nvPr/>
          </p:nvGrpSpPr>
          <p:grpSpPr bwMode="auto">
            <a:xfrm>
              <a:off x="2592" y="3264"/>
              <a:ext cx="599" cy="402"/>
              <a:chOff x="1680" y="726"/>
              <a:chExt cx="599" cy="402"/>
            </a:xfrm>
          </p:grpSpPr>
          <p:sp>
            <p:nvSpPr>
              <p:cNvPr id="23628" name="AutoShape 91"/>
              <p:cNvSpPr>
                <a:spLocks noChangeAspect="1" noChangeArrowheads="1" noTextEdit="1"/>
              </p:cNvSpPr>
              <p:nvPr/>
            </p:nvSpPr>
            <p:spPr bwMode="auto">
              <a:xfrm>
                <a:off x="1680" y="827"/>
                <a:ext cx="446"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vi-VN" b="1" smtClean="0">
                  <a:solidFill>
                    <a:srgbClr val="000000"/>
                  </a:solidFill>
                </a:endParaRPr>
              </a:p>
            </p:txBody>
          </p:sp>
          <p:sp>
            <p:nvSpPr>
              <p:cNvPr id="23629" name="Rectangle 92"/>
              <p:cNvSpPr>
                <a:spLocks noChangeArrowheads="1"/>
              </p:cNvSpPr>
              <p:nvPr/>
            </p:nvSpPr>
            <p:spPr bwMode="auto">
              <a:xfrm>
                <a:off x="2023" y="798"/>
                <a:ext cx="13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vi-VN" altLang="en-US" sz="3400" b="1" smtClean="0">
                    <a:solidFill>
                      <a:srgbClr val="660066"/>
                    </a:solidFill>
                  </a:rPr>
                  <a:t>X</a:t>
                </a:r>
                <a:endParaRPr lang="vi-VN" altLang="en-US" b="1" smtClean="0">
                  <a:solidFill>
                    <a:srgbClr val="660066"/>
                  </a:solidFill>
                </a:endParaRPr>
              </a:p>
            </p:txBody>
          </p:sp>
          <p:sp>
            <p:nvSpPr>
              <p:cNvPr id="23630" name="Rectangle 93"/>
              <p:cNvSpPr>
                <a:spLocks noChangeArrowheads="1"/>
              </p:cNvSpPr>
              <p:nvPr/>
            </p:nvSpPr>
            <p:spPr bwMode="auto">
              <a:xfrm>
                <a:off x="1704" y="798"/>
                <a:ext cx="172"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fontAlgn="base">
                  <a:spcBef>
                    <a:spcPct val="0"/>
                  </a:spcBef>
                  <a:spcAft>
                    <a:spcPct val="0"/>
                  </a:spcAft>
                </a:pPr>
                <a:r>
                  <a:rPr lang="vi-VN" altLang="en-US" sz="3400" b="1" smtClean="0">
                    <a:solidFill>
                      <a:srgbClr val="660066"/>
                    </a:solidFill>
                  </a:rPr>
                  <a:t>X</a:t>
                </a:r>
                <a:endParaRPr lang="vi-VN" altLang="en-US" b="1" smtClean="0">
                  <a:solidFill>
                    <a:srgbClr val="660066"/>
                  </a:solidFill>
                </a:endParaRPr>
              </a:p>
            </p:txBody>
          </p:sp>
          <p:sp>
            <p:nvSpPr>
              <p:cNvPr id="23631" name="Rectangle 94"/>
              <p:cNvSpPr>
                <a:spLocks noChangeArrowheads="1"/>
              </p:cNvSpPr>
              <p:nvPr/>
            </p:nvSpPr>
            <p:spPr bwMode="auto">
              <a:xfrm>
                <a:off x="1885" y="726"/>
                <a:ext cx="9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vi-VN" altLang="en-US" b="1">
                    <a:solidFill>
                      <a:srgbClr val="660066"/>
                    </a:solidFill>
                  </a:rPr>
                  <a:t>M</a:t>
                </a:r>
                <a:endParaRPr lang="vi-VN" altLang="en-US" b="1" smtClean="0">
                  <a:solidFill>
                    <a:srgbClr val="660066"/>
                  </a:solidFill>
                </a:endParaRPr>
              </a:p>
            </p:txBody>
          </p:sp>
          <p:sp>
            <p:nvSpPr>
              <p:cNvPr id="23632" name="Rectangle 95"/>
              <p:cNvSpPr>
                <a:spLocks noChangeArrowheads="1"/>
              </p:cNvSpPr>
              <p:nvPr/>
            </p:nvSpPr>
            <p:spPr bwMode="auto">
              <a:xfrm>
                <a:off x="2182" y="728"/>
                <a:ext cx="9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vi-VN" altLang="en-US" b="1" smtClean="0">
                    <a:solidFill>
                      <a:srgbClr val="660066"/>
                    </a:solidFill>
                  </a:rPr>
                  <a:t>m</a:t>
                </a:r>
              </a:p>
            </p:txBody>
          </p:sp>
        </p:grpSp>
      </p:grpSp>
      <p:sp>
        <p:nvSpPr>
          <p:cNvPr id="86147" name="Line 131"/>
          <p:cNvSpPr>
            <a:spLocks noChangeShapeType="1"/>
          </p:cNvSpPr>
          <p:nvPr/>
        </p:nvSpPr>
        <p:spPr bwMode="auto">
          <a:xfrm flipH="1">
            <a:off x="7899384" y="3022124"/>
            <a:ext cx="508000" cy="457200"/>
          </a:xfrm>
          <a:prstGeom prst="line">
            <a:avLst/>
          </a:prstGeom>
          <a:noFill/>
          <a:ln w="19050">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sp>
        <p:nvSpPr>
          <p:cNvPr id="86148" name="Line 132"/>
          <p:cNvSpPr>
            <a:spLocks noChangeShapeType="1"/>
          </p:cNvSpPr>
          <p:nvPr/>
        </p:nvSpPr>
        <p:spPr bwMode="auto">
          <a:xfrm>
            <a:off x="8537987" y="3022124"/>
            <a:ext cx="480483" cy="468312"/>
          </a:xfrm>
          <a:prstGeom prst="line">
            <a:avLst/>
          </a:prstGeom>
          <a:noFill/>
          <a:ln w="19050">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sp>
        <p:nvSpPr>
          <p:cNvPr id="86149" name="Text Box 133"/>
          <p:cNvSpPr txBox="1">
            <a:spLocks noChangeArrowheads="1"/>
          </p:cNvSpPr>
          <p:nvPr/>
        </p:nvSpPr>
        <p:spPr bwMode="auto">
          <a:xfrm>
            <a:off x="4104218" y="5788038"/>
            <a:ext cx="289984"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fontAlgn="base">
              <a:spcBef>
                <a:spcPct val="50000"/>
              </a:spcBef>
              <a:spcAft>
                <a:spcPct val="0"/>
              </a:spcAft>
            </a:pPr>
            <a:r>
              <a:rPr lang="en-US" altLang="en-US" sz="2000" smtClean="0">
                <a:solidFill>
                  <a:srgbClr val="800000"/>
                </a:solidFill>
              </a:rPr>
              <a:t>:</a:t>
            </a:r>
          </a:p>
        </p:txBody>
      </p:sp>
      <p:sp>
        <p:nvSpPr>
          <p:cNvPr id="86150" name="Text Box 134"/>
          <p:cNvSpPr txBox="1">
            <a:spLocks noChangeArrowheads="1"/>
          </p:cNvSpPr>
          <p:nvPr/>
        </p:nvSpPr>
        <p:spPr bwMode="auto">
          <a:xfrm>
            <a:off x="6671733" y="5589601"/>
            <a:ext cx="289984"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fontAlgn="base">
              <a:spcBef>
                <a:spcPct val="50000"/>
              </a:spcBef>
              <a:spcAft>
                <a:spcPct val="0"/>
              </a:spcAft>
            </a:pPr>
            <a:r>
              <a:rPr lang="en-US" altLang="en-US" sz="2000" smtClean="0">
                <a:solidFill>
                  <a:srgbClr val="800000"/>
                </a:solidFill>
              </a:rPr>
              <a:t>:</a:t>
            </a:r>
          </a:p>
        </p:txBody>
      </p:sp>
      <p:sp>
        <p:nvSpPr>
          <p:cNvPr id="86151" name="Text Box 135"/>
          <p:cNvSpPr txBox="1">
            <a:spLocks noChangeArrowheads="1"/>
          </p:cNvSpPr>
          <p:nvPr/>
        </p:nvSpPr>
        <p:spPr bwMode="auto">
          <a:xfrm>
            <a:off x="9023359" y="5589601"/>
            <a:ext cx="28998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fontAlgn="base">
              <a:spcBef>
                <a:spcPct val="50000"/>
              </a:spcBef>
              <a:spcAft>
                <a:spcPct val="0"/>
              </a:spcAft>
            </a:pPr>
            <a:r>
              <a:rPr lang="en-US" altLang="en-US" sz="2000" smtClean="0">
                <a:solidFill>
                  <a:srgbClr val="800000"/>
                </a:solidFill>
              </a:rPr>
              <a:t>:</a:t>
            </a:r>
          </a:p>
        </p:txBody>
      </p:sp>
      <p:sp>
        <p:nvSpPr>
          <p:cNvPr id="86153" name="Line 137"/>
          <p:cNvSpPr>
            <a:spLocks noChangeShapeType="1"/>
          </p:cNvSpPr>
          <p:nvPr/>
        </p:nvSpPr>
        <p:spPr bwMode="auto">
          <a:xfrm flipH="1">
            <a:off x="3550692" y="4544219"/>
            <a:ext cx="719667" cy="539750"/>
          </a:xfrm>
          <a:prstGeom prst="line">
            <a:avLst/>
          </a:prstGeom>
          <a:noFill/>
          <a:ln w="19050">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sp>
        <p:nvSpPr>
          <p:cNvPr id="86154" name="Line 138"/>
          <p:cNvSpPr>
            <a:spLocks noChangeShapeType="1"/>
          </p:cNvSpPr>
          <p:nvPr/>
        </p:nvSpPr>
        <p:spPr bwMode="auto">
          <a:xfrm flipH="1">
            <a:off x="4080200" y="4365624"/>
            <a:ext cx="3503825" cy="1023949"/>
          </a:xfrm>
          <a:prstGeom prst="line">
            <a:avLst/>
          </a:prstGeom>
          <a:noFill/>
          <a:ln w="19050">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sp>
        <p:nvSpPr>
          <p:cNvPr id="86155" name="Line 139"/>
          <p:cNvSpPr>
            <a:spLocks noChangeShapeType="1"/>
          </p:cNvSpPr>
          <p:nvPr/>
        </p:nvSpPr>
        <p:spPr bwMode="auto">
          <a:xfrm>
            <a:off x="5929840" y="4544218"/>
            <a:ext cx="306179" cy="845355"/>
          </a:xfrm>
          <a:prstGeom prst="line">
            <a:avLst/>
          </a:prstGeom>
          <a:noFill/>
          <a:ln w="19050">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sp>
        <p:nvSpPr>
          <p:cNvPr id="86156" name="Line 140"/>
          <p:cNvSpPr>
            <a:spLocks noChangeShapeType="1"/>
          </p:cNvSpPr>
          <p:nvPr/>
        </p:nvSpPr>
        <p:spPr bwMode="auto">
          <a:xfrm flipH="1">
            <a:off x="5702299" y="4352283"/>
            <a:ext cx="1822450" cy="969035"/>
          </a:xfrm>
          <a:prstGeom prst="line">
            <a:avLst/>
          </a:prstGeom>
          <a:noFill/>
          <a:ln w="19050">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sp>
        <p:nvSpPr>
          <p:cNvPr id="86157" name="Line 141"/>
          <p:cNvSpPr>
            <a:spLocks noChangeShapeType="1"/>
          </p:cNvSpPr>
          <p:nvPr/>
        </p:nvSpPr>
        <p:spPr bwMode="auto">
          <a:xfrm flipH="1">
            <a:off x="8301976" y="4499768"/>
            <a:ext cx="694267" cy="937430"/>
          </a:xfrm>
          <a:prstGeom prst="line">
            <a:avLst/>
          </a:prstGeom>
          <a:noFill/>
          <a:ln w="19050">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sp>
        <p:nvSpPr>
          <p:cNvPr id="86158" name="Line 142"/>
          <p:cNvSpPr>
            <a:spLocks noChangeShapeType="1"/>
          </p:cNvSpPr>
          <p:nvPr/>
        </p:nvSpPr>
        <p:spPr bwMode="auto">
          <a:xfrm>
            <a:off x="9087559" y="4424374"/>
            <a:ext cx="1394178" cy="896943"/>
          </a:xfrm>
          <a:prstGeom prst="line">
            <a:avLst/>
          </a:prstGeom>
          <a:noFill/>
          <a:ln w="19050">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sp>
        <p:nvSpPr>
          <p:cNvPr id="86159" name="Line 143"/>
          <p:cNvSpPr>
            <a:spLocks noChangeShapeType="1"/>
          </p:cNvSpPr>
          <p:nvPr/>
        </p:nvSpPr>
        <p:spPr bwMode="auto">
          <a:xfrm>
            <a:off x="4249210" y="4544219"/>
            <a:ext cx="3819527" cy="845354"/>
          </a:xfrm>
          <a:prstGeom prst="line">
            <a:avLst/>
          </a:prstGeom>
          <a:noFill/>
          <a:ln w="19050">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sp>
        <p:nvSpPr>
          <p:cNvPr id="86160" name="Line 144"/>
          <p:cNvSpPr>
            <a:spLocks noChangeShapeType="1"/>
          </p:cNvSpPr>
          <p:nvPr/>
        </p:nvSpPr>
        <p:spPr bwMode="auto">
          <a:xfrm>
            <a:off x="5856818" y="4544219"/>
            <a:ext cx="4351868" cy="886635"/>
          </a:xfrm>
          <a:prstGeom prst="line">
            <a:avLst/>
          </a:prstGeom>
          <a:noFill/>
          <a:ln w="19050">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vi-VN" b="1" smtClean="0">
              <a:solidFill>
                <a:srgbClr val="000000"/>
              </a:solidFill>
            </a:endParaRPr>
          </a:p>
        </p:txBody>
      </p:sp>
      <p:sp>
        <p:nvSpPr>
          <p:cNvPr id="3" name="TextBox 2"/>
          <p:cNvSpPr txBox="1"/>
          <p:nvPr/>
        </p:nvSpPr>
        <p:spPr>
          <a:xfrm>
            <a:off x="5270645" y="1938238"/>
            <a:ext cx="748104" cy="369332"/>
          </a:xfrm>
          <a:prstGeom prst="rect">
            <a:avLst/>
          </a:prstGeom>
          <a:noFill/>
        </p:spPr>
        <p:txBody>
          <a:bodyPr wrap="square" rtlCol="0">
            <a:spAutoFit/>
          </a:bodyPr>
          <a:lstStyle/>
          <a:p>
            <a:r>
              <a:rPr lang="vi-VN" b="1">
                <a:solidFill>
                  <a:srgbClr val="7030A0"/>
                </a:solidFill>
              </a:rPr>
              <a:t>m</a:t>
            </a: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5668" y="3070067"/>
            <a:ext cx="6032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0080" y="3070067"/>
            <a:ext cx="566737" cy="56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392779" y="422701"/>
            <a:ext cx="3166370" cy="830997"/>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2400" smtClean="0">
                <a:latin typeface="#9Slide03 SFU Futura_07" charset="-93"/>
              </a:rPr>
              <a:t>M: Không bị bệnh</a:t>
            </a:r>
          </a:p>
          <a:p>
            <a:endParaRPr lang="vi-VN" sz="2400">
              <a:latin typeface="#9Slide03 SFU Futura_07" charset="-93"/>
            </a:endParaRPr>
          </a:p>
        </p:txBody>
      </p:sp>
      <p:sp>
        <p:nvSpPr>
          <p:cNvPr id="5" name="TextBox 4"/>
          <p:cNvSpPr txBox="1"/>
          <p:nvPr/>
        </p:nvSpPr>
        <p:spPr>
          <a:xfrm>
            <a:off x="6816725" y="483660"/>
            <a:ext cx="2919761" cy="46166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400">
                <a:latin typeface="#9Slide03 SFU Futura_07" charset="-93"/>
              </a:rPr>
              <a:t>m</a:t>
            </a:r>
            <a:r>
              <a:rPr lang="en-US" sz="2400" smtClean="0">
                <a:latin typeface="#9Slide03 SFU Futura_07" charset="-93"/>
              </a:rPr>
              <a:t> : bị bệnh mù màu</a:t>
            </a:r>
            <a:endParaRPr lang="vi-VN" sz="2400">
              <a:latin typeface="#9Slide03 SFU Futura_07" charset="-93"/>
            </a:endParaRPr>
          </a:p>
        </p:txBody>
      </p:sp>
      <p:sp>
        <p:nvSpPr>
          <p:cNvPr id="6" name="TextBox 5"/>
          <p:cNvSpPr txBox="1"/>
          <p:nvPr/>
        </p:nvSpPr>
        <p:spPr>
          <a:xfrm>
            <a:off x="2714086" y="6088015"/>
            <a:ext cx="538480"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mtClean="0"/>
              <a:t>1/4</a:t>
            </a:r>
            <a:endParaRPr lang="vi-VN"/>
          </a:p>
        </p:txBody>
      </p:sp>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07225" y="5986476"/>
            <a:ext cx="68897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538" y="6013468"/>
            <a:ext cx="68897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6687" y="5977443"/>
            <a:ext cx="68897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7" name="Picture 2" descr="C:\Users\Administrator\Desktop\free-photo-of-dan-ong-ng-i-chan-dung-d-p.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98167" y="1691067"/>
            <a:ext cx="1087643" cy="1220907"/>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2" descr="C:\Users\Administrator\Desktop\tải xuốn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56503" y="1691067"/>
            <a:ext cx="1154022" cy="111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3316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fade">
                                      <p:cBhvr>
                                        <p:cTn id="7" dur="500"/>
                                        <p:tgtEl>
                                          <p:spTgt spid="157"/>
                                        </p:tgtEl>
                                      </p:cBhvr>
                                    </p:animEffect>
                                  </p:childTnLst>
                                </p:cTn>
                              </p:par>
                              <p:par>
                                <p:cTn id="8" presetID="2" presetClass="entr" presetSubtype="4" fill="hold" nodeType="withEffect">
                                  <p:stCondLst>
                                    <p:cond delay="0"/>
                                  </p:stCondLst>
                                  <p:childTnLst>
                                    <p:set>
                                      <p:cBhvr>
                                        <p:cTn id="9" dur="1" fill="hold">
                                          <p:stCondLst>
                                            <p:cond delay="0"/>
                                          </p:stCondLst>
                                        </p:cTn>
                                        <p:tgtEl>
                                          <p:spTgt spid="86042"/>
                                        </p:tgtEl>
                                        <p:attrNameLst>
                                          <p:attrName>style.visibility</p:attrName>
                                        </p:attrNameLst>
                                      </p:cBhvr>
                                      <p:to>
                                        <p:strVal val="visible"/>
                                      </p:to>
                                    </p:set>
                                    <p:anim calcmode="lin" valueType="num">
                                      <p:cBhvr additive="base">
                                        <p:cTn id="10" dur="500" fill="hold"/>
                                        <p:tgtEl>
                                          <p:spTgt spid="86042"/>
                                        </p:tgtEl>
                                        <p:attrNameLst>
                                          <p:attrName>ppt_x</p:attrName>
                                        </p:attrNameLst>
                                      </p:cBhvr>
                                      <p:tavLst>
                                        <p:tav tm="0">
                                          <p:val>
                                            <p:strVal val="#ppt_x"/>
                                          </p:val>
                                        </p:tav>
                                        <p:tav tm="100000">
                                          <p:val>
                                            <p:strVal val="#ppt_x"/>
                                          </p:val>
                                        </p:tav>
                                      </p:tavLst>
                                    </p:anim>
                                    <p:anim calcmode="lin" valueType="num">
                                      <p:cBhvr additive="base">
                                        <p:cTn id="11" dur="500" fill="hold"/>
                                        <p:tgtEl>
                                          <p:spTgt spid="86042"/>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59"/>
                                        </p:tgtEl>
                                        <p:attrNameLst>
                                          <p:attrName>style.visibility</p:attrName>
                                        </p:attrNameLst>
                                      </p:cBhvr>
                                      <p:to>
                                        <p:strVal val="visible"/>
                                      </p:to>
                                    </p:set>
                                    <p:anim calcmode="lin" valueType="num">
                                      <p:cBhvr additive="base">
                                        <p:cTn id="16" dur="500" fill="hold"/>
                                        <p:tgtEl>
                                          <p:spTgt spid="159"/>
                                        </p:tgtEl>
                                        <p:attrNameLst>
                                          <p:attrName>ppt_x</p:attrName>
                                        </p:attrNameLst>
                                      </p:cBhvr>
                                      <p:tavLst>
                                        <p:tav tm="0">
                                          <p:val>
                                            <p:strVal val="#ppt_x"/>
                                          </p:val>
                                        </p:tav>
                                        <p:tav tm="100000">
                                          <p:val>
                                            <p:strVal val="#ppt_x"/>
                                          </p:val>
                                        </p:tav>
                                      </p:tavLst>
                                    </p:anim>
                                    <p:anim calcmode="lin" valueType="num">
                                      <p:cBhvr additive="base">
                                        <p:cTn id="17" dur="500" fill="hold"/>
                                        <p:tgtEl>
                                          <p:spTgt spid="159"/>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86147"/>
                                        </p:tgtEl>
                                        <p:attrNameLst>
                                          <p:attrName>style.visibility</p:attrName>
                                        </p:attrNameLst>
                                      </p:cBhvr>
                                      <p:to>
                                        <p:strVal val="visible"/>
                                      </p:to>
                                    </p:set>
                                    <p:anim calcmode="lin" valueType="num">
                                      <p:cBhvr additive="base">
                                        <p:cTn id="30" dur="500" fill="hold"/>
                                        <p:tgtEl>
                                          <p:spTgt spid="86147"/>
                                        </p:tgtEl>
                                        <p:attrNameLst>
                                          <p:attrName>ppt_x</p:attrName>
                                        </p:attrNameLst>
                                      </p:cBhvr>
                                      <p:tavLst>
                                        <p:tav tm="0">
                                          <p:val>
                                            <p:strVal val="#ppt_x"/>
                                          </p:val>
                                        </p:tav>
                                        <p:tav tm="100000">
                                          <p:val>
                                            <p:strVal val="#ppt_x"/>
                                          </p:val>
                                        </p:tav>
                                      </p:tavLst>
                                    </p:anim>
                                    <p:anim calcmode="lin" valueType="num">
                                      <p:cBhvr additive="base">
                                        <p:cTn id="31" dur="500" fill="hold"/>
                                        <p:tgtEl>
                                          <p:spTgt spid="86147"/>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86148"/>
                                        </p:tgtEl>
                                        <p:attrNameLst>
                                          <p:attrName>style.visibility</p:attrName>
                                        </p:attrNameLst>
                                      </p:cBhvr>
                                      <p:to>
                                        <p:strVal val="visible"/>
                                      </p:to>
                                    </p:set>
                                    <p:anim calcmode="lin" valueType="num">
                                      <p:cBhvr additive="base">
                                        <p:cTn id="34" dur="500" fill="hold"/>
                                        <p:tgtEl>
                                          <p:spTgt spid="86148"/>
                                        </p:tgtEl>
                                        <p:attrNameLst>
                                          <p:attrName>ppt_x</p:attrName>
                                        </p:attrNameLst>
                                      </p:cBhvr>
                                      <p:tavLst>
                                        <p:tav tm="0">
                                          <p:val>
                                            <p:strVal val="#ppt_x"/>
                                          </p:val>
                                        </p:tav>
                                        <p:tav tm="100000">
                                          <p:val>
                                            <p:strVal val="#ppt_x"/>
                                          </p:val>
                                        </p:tav>
                                      </p:tavLst>
                                    </p:anim>
                                    <p:anim calcmode="lin" valueType="num">
                                      <p:cBhvr additive="base">
                                        <p:cTn id="35" dur="500" fill="hold"/>
                                        <p:tgtEl>
                                          <p:spTgt spid="86148"/>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86056"/>
                                        </p:tgtEl>
                                        <p:attrNameLst>
                                          <p:attrName>style.visibility</p:attrName>
                                        </p:attrNameLst>
                                      </p:cBhvr>
                                      <p:to>
                                        <p:strVal val="visible"/>
                                      </p:to>
                                    </p:set>
                                    <p:anim calcmode="lin" valueType="num">
                                      <p:cBhvr additive="base">
                                        <p:cTn id="38" dur="500" fill="hold"/>
                                        <p:tgtEl>
                                          <p:spTgt spid="86056"/>
                                        </p:tgtEl>
                                        <p:attrNameLst>
                                          <p:attrName>ppt_x</p:attrName>
                                        </p:attrNameLst>
                                      </p:cBhvr>
                                      <p:tavLst>
                                        <p:tav tm="0">
                                          <p:val>
                                            <p:strVal val="#ppt_x"/>
                                          </p:val>
                                        </p:tav>
                                        <p:tav tm="100000">
                                          <p:val>
                                            <p:strVal val="#ppt_x"/>
                                          </p:val>
                                        </p:tav>
                                      </p:tavLst>
                                    </p:anim>
                                    <p:anim calcmode="lin" valueType="num">
                                      <p:cBhvr additive="base">
                                        <p:cTn id="39" dur="500" fill="hold"/>
                                        <p:tgtEl>
                                          <p:spTgt spid="86056"/>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86062"/>
                                        </p:tgtEl>
                                        <p:attrNameLst>
                                          <p:attrName>style.visibility</p:attrName>
                                        </p:attrNameLst>
                                      </p:cBhvr>
                                      <p:to>
                                        <p:strVal val="visible"/>
                                      </p:to>
                                    </p:set>
                                    <p:anim calcmode="lin" valueType="num">
                                      <p:cBhvr additive="base">
                                        <p:cTn id="42" dur="500" fill="hold"/>
                                        <p:tgtEl>
                                          <p:spTgt spid="86062"/>
                                        </p:tgtEl>
                                        <p:attrNameLst>
                                          <p:attrName>ppt_x</p:attrName>
                                        </p:attrNameLst>
                                      </p:cBhvr>
                                      <p:tavLst>
                                        <p:tav tm="0">
                                          <p:val>
                                            <p:strVal val="#ppt_x"/>
                                          </p:val>
                                        </p:tav>
                                        <p:tav tm="100000">
                                          <p:val>
                                            <p:strVal val="#ppt_x"/>
                                          </p:val>
                                        </p:tav>
                                      </p:tavLst>
                                    </p:anim>
                                    <p:anim calcmode="lin" valueType="num">
                                      <p:cBhvr additive="base">
                                        <p:cTn id="43" dur="500" fill="hold"/>
                                        <p:tgtEl>
                                          <p:spTgt spid="8606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052"/>
                                        </p:tgtEl>
                                        <p:attrNameLst>
                                          <p:attrName>style.visibility</p:attrName>
                                        </p:attrNameLst>
                                      </p:cBhvr>
                                      <p:to>
                                        <p:strVal val="visible"/>
                                      </p:to>
                                    </p:set>
                                    <p:anim calcmode="lin" valueType="num">
                                      <p:cBhvr additive="base">
                                        <p:cTn id="48" dur="500" fill="hold"/>
                                        <p:tgtEl>
                                          <p:spTgt spid="2052"/>
                                        </p:tgtEl>
                                        <p:attrNameLst>
                                          <p:attrName>ppt_x</p:attrName>
                                        </p:attrNameLst>
                                      </p:cBhvr>
                                      <p:tavLst>
                                        <p:tav tm="0">
                                          <p:val>
                                            <p:strVal val="#ppt_x"/>
                                          </p:val>
                                        </p:tav>
                                        <p:tav tm="100000">
                                          <p:val>
                                            <p:strVal val="#ppt_x"/>
                                          </p:val>
                                        </p:tav>
                                      </p:tavLst>
                                    </p:anim>
                                    <p:anim calcmode="lin" valueType="num">
                                      <p:cBhvr additive="base">
                                        <p:cTn id="49" dur="500" fill="hold"/>
                                        <p:tgtEl>
                                          <p:spTgt spid="2052"/>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86053"/>
                                        </p:tgtEl>
                                        <p:attrNameLst>
                                          <p:attrName>style.visibility</p:attrName>
                                        </p:attrNameLst>
                                      </p:cBhvr>
                                      <p:to>
                                        <p:strVal val="visible"/>
                                      </p:to>
                                    </p:set>
                                    <p:anim calcmode="lin" valueType="num">
                                      <p:cBhvr additive="base">
                                        <p:cTn id="52" dur="500" fill="hold"/>
                                        <p:tgtEl>
                                          <p:spTgt spid="86053"/>
                                        </p:tgtEl>
                                        <p:attrNameLst>
                                          <p:attrName>ppt_x</p:attrName>
                                        </p:attrNameLst>
                                      </p:cBhvr>
                                      <p:tavLst>
                                        <p:tav tm="0">
                                          <p:val>
                                            <p:strVal val="#ppt_x"/>
                                          </p:val>
                                        </p:tav>
                                        <p:tav tm="100000">
                                          <p:val>
                                            <p:strVal val="#ppt_x"/>
                                          </p:val>
                                        </p:tav>
                                      </p:tavLst>
                                    </p:anim>
                                    <p:anim calcmode="lin" valueType="num">
                                      <p:cBhvr additive="base">
                                        <p:cTn id="53" dur="500" fill="hold"/>
                                        <p:tgtEl>
                                          <p:spTgt spid="86053"/>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2053"/>
                                        </p:tgtEl>
                                        <p:attrNameLst>
                                          <p:attrName>style.visibility</p:attrName>
                                        </p:attrNameLst>
                                      </p:cBhvr>
                                      <p:to>
                                        <p:strVal val="visible"/>
                                      </p:to>
                                    </p:set>
                                    <p:anim calcmode="lin" valueType="num">
                                      <p:cBhvr additive="base">
                                        <p:cTn id="56" dur="500" fill="hold"/>
                                        <p:tgtEl>
                                          <p:spTgt spid="2053"/>
                                        </p:tgtEl>
                                        <p:attrNameLst>
                                          <p:attrName>ppt_x</p:attrName>
                                        </p:attrNameLst>
                                      </p:cBhvr>
                                      <p:tavLst>
                                        <p:tav tm="0">
                                          <p:val>
                                            <p:strVal val="#ppt_x"/>
                                          </p:val>
                                        </p:tav>
                                        <p:tav tm="100000">
                                          <p:val>
                                            <p:strVal val="#ppt_x"/>
                                          </p:val>
                                        </p:tav>
                                      </p:tavLst>
                                    </p:anim>
                                    <p:anim calcmode="lin" valueType="num">
                                      <p:cBhvr additive="base">
                                        <p:cTn id="57" dur="500" fill="hold"/>
                                        <p:tgtEl>
                                          <p:spTgt spid="2053"/>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86059"/>
                                        </p:tgtEl>
                                        <p:attrNameLst>
                                          <p:attrName>style.visibility</p:attrName>
                                        </p:attrNameLst>
                                      </p:cBhvr>
                                      <p:to>
                                        <p:strVal val="visible"/>
                                      </p:to>
                                    </p:set>
                                    <p:anim calcmode="lin" valueType="num">
                                      <p:cBhvr additive="base">
                                        <p:cTn id="60" dur="500" fill="hold"/>
                                        <p:tgtEl>
                                          <p:spTgt spid="86059"/>
                                        </p:tgtEl>
                                        <p:attrNameLst>
                                          <p:attrName>ppt_x</p:attrName>
                                        </p:attrNameLst>
                                      </p:cBhvr>
                                      <p:tavLst>
                                        <p:tav tm="0">
                                          <p:val>
                                            <p:strVal val="#ppt_x"/>
                                          </p:val>
                                        </p:tav>
                                        <p:tav tm="100000">
                                          <p:val>
                                            <p:strVal val="#ppt_x"/>
                                          </p:val>
                                        </p:tav>
                                      </p:tavLst>
                                    </p:anim>
                                    <p:anim calcmode="lin" valueType="num">
                                      <p:cBhvr additive="base">
                                        <p:cTn id="61" dur="500" fill="hold"/>
                                        <p:tgtEl>
                                          <p:spTgt spid="86059"/>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86153"/>
                                        </p:tgtEl>
                                        <p:attrNameLst>
                                          <p:attrName>style.visibility</p:attrName>
                                        </p:attrNameLst>
                                      </p:cBhvr>
                                      <p:to>
                                        <p:strVal val="visible"/>
                                      </p:to>
                                    </p:set>
                                    <p:anim calcmode="lin" valueType="num">
                                      <p:cBhvr additive="base">
                                        <p:cTn id="66" dur="500" fill="hold"/>
                                        <p:tgtEl>
                                          <p:spTgt spid="86153"/>
                                        </p:tgtEl>
                                        <p:attrNameLst>
                                          <p:attrName>ppt_x</p:attrName>
                                        </p:attrNameLst>
                                      </p:cBhvr>
                                      <p:tavLst>
                                        <p:tav tm="0">
                                          <p:val>
                                            <p:strVal val="#ppt_x"/>
                                          </p:val>
                                        </p:tav>
                                        <p:tav tm="100000">
                                          <p:val>
                                            <p:strVal val="#ppt_x"/>
                                          </p:val>
                                        </p:tav>
                                      </p:tavLst>
                                    </p:anim>
                                    <p:anim calcmode="lin" valueType="num">
                                      <p:cBhvr additive="base">
                                        <p:cTn id="67" dur="500" fill="hold"/>
                                        <p:tgtEl>
                                          <p:spTgt spid="86153"/>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86154"/>
                                        </p:tgtEl>
                                        <p:attrNameLst>
                                          <p:attrName>style.visibility</p:attrName>
                                        </p:attrNameLst>
                                      </p:cBhvr>
                                      <p:to>
                                        <p:strVal val="visible"/>
                                      </p:to>
                                    </p:set>
                                    <p:anim calcmode="lin" valueType="num">
                                      <p:cBhvr additive="base">
                                        <p:cTn id="72" dur="500" fill="hold"/>
                                        <p:tgtEl>
                                          <p:spTgt spid="86154"/>
                                        </p:tgtEl>
                                        <p:attrNameLst>
                                          <p:attrName>ppt_x</p:attrName>
                                        </p:attrNameLst>
                                      </p:cBhvr>
                                      <p:tavLst>
                                        <p:tav tm="0">
                                          <p:val>
                                            <p:strVal val="#ppt_x"/>
                                          </p:val>
                                        </p:tav>
                                        <p:tav tm="100000">
                                          <p:val>
                                            <p:strVal val="#ppt_x"/>
                                          </p:val>
                                        </p:tav>
                                      </p:tavLst>
                                    </p:anim>
                                    <p:anim calcmode="lin" valueType="num">
                                      <p:cBhvr additive="base">
                                        <p:cTn id="73" dur="500" fill="hold"/>
                                        <p:tgtEl>
                                          <p:spTgt spid="86154"/>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23657"/>
                                        </p:tgtEl>
                                        <p:attrNameLst>
                                          <p:attrName>style.visibility</p:attrName>
                                        </p:attrNameLst>
                                      </p:cBhvr>
                                      <p:to>
                                        <p:strVal val="visible"/>
                                      </p:to>
                                    </p:set>
                                    <p:anim calcmode="lin" valueType="num">
                                      <p:cBhvr additive="base">
                                        <p:cTn id="76" dur="500" fill="hold"/>
                                        <p:tgtEl>
                                          <p:spTgt spid="23657"/>
                                        </p:tgtEl>
                                        <p:attrNameLst>
                                          <p:attrName>ppt_x</p:attrName>
                                        </p:attrNameLst>
                                      </p:cBhvr>
                                      <p:tavLst>
                                        <p:tav tm="0">
                                          <p:val>
                                            <p:strVal val="#ppt_x"/>
                                          </p:val>
                                        </p:tav>
                                        <p:tav tm="100000">
                                          <p:val>
                                            <p:strVal val="#ppt_x"/>
                                          </p:val>
                                        </p:tav>
                                      </p:tavLst>
                                    </p:anim>
                                    <p:anim calcmode="lin" valueType="num">
                                      <p:cBhvr additive="base">
                                        <p:cTn id="77" dur="500" fill="hold"/>
                                        <p:tgtEl>
                                          <p:spTgt spid="23657"/>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6"/>
                                        </p:tgtEl>
                                        <p:attrNameLst>
                                          <p:attrName>style.visibility</p:attrName>
                                        </p:attrNameLst>
                                      </p:cBhvr>
                                      <p:to>
                                        <p:strVal val="visible"/>
                                      </p:to>
                                    </p:set>
                                    <p:anim calcmode="lin" valueType="num">
                                      <p:cBhvr additive="base">
                                        <p:cTn id="82" dur="500" fill="hold"/>
                                        <p:tgtEl>
                                          <p:spTgt spid="6"/>
                                        </p:tgtEl>
                                        <p:attrNameLst>
                                          <p:attrName>ppt_x</p:attrName>
                                        </p:attrNameLst>
                                      </p:cBhvr>
                                      <p:tavLst>
                                        <p:tav tm="0">
                                          <p:val>
                                            <p:strVal val="#ppt_x"/>
                                          </p:val>
                                        </p:tav>
                                        <p:tav tm="100000">
                                          <p:val>
                                            <p:strVal val="#ppt_x"/>
                                          </p:val>
                                        </p:tav>
                                      </p:tavLst>
                                    </p:anim>
                                    <p:anim calcmode="lin" valueType="num">
                                      <p:cBhvr additive="base">
                                        <p:cTn id="8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86156"/>
                                        </p:tgtEl>
                                        <p:attrNameLst>
                                          <p:attrName>style.visibility</p:attrName>
                                        </p:attrNameLst>
                                      </p:cBhvr>
                                      <p:to>
                                        <p:strVal val="visible"/>
                                      </p:to>
                                    </p:set>
                                    <p:anim calcmode="lin" valueType="num">
                                      <p:cBhvr additive="base">
                                        <p:cTn id="88" dur="500" fill="hold"/>
                                        <p:tgtEl>
                                          <p:spTgt spid="86156"/>
                                        </p:tgtEl>
                                        <p:attrNameLst>
                                          <p:attrName>ppt_x</p:attrName>
                                        </p:attrNameLst>
                                      </p:cBhvr>
                                      <p:tavLst>
                                        <p:tav tm="0">
                                          <p:val>
                                            <p:strVal val="#ppt_x"/>
                                          </p:val>
                                        </p:tav>
                                        <p:tav tm="100000">
                                          <p:val>
                                            <p:strVal val="#ppt_x"/>
                                          </p:val>
                                        </p:tav>
                                      </p:tavLst>
                                    </p:anim>
                                    <p:anim calcmode="lin" valueType="num">
                                      <p:cBhvr additive="base">
                                        <p:cTn id="89" dur="500" fill="hold"/>
                                        <p:tgtEl>
                                          <p:spTgt spid="86156"/>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86155"/>
                                        </p:tgtEl>
                                        <p:attrNameLst>
                                          <p:attrName>style.visibility</p:attrName>
                                        </p:attrNameLst>
                                      </p:cBhvr>
                                      <p:to>
                                        <p:strVal val="visible"/>
                                      </p:to>
                                    </p:set>
                                    <p:anim calcmode="lin" valueType="num">
                                      <p:cBhvr additive="base">
                                        <p:cTn id="92" dur="500" fill="hold"/>
                                        <p:tgtEl>
                                          <p:spTgt spid="86155"/>
                                        </p:tgtEl>
                                        <p:attrNameLst>
                                          <p:attrName>ppt_x</p:attrName>
                                        </p:attrNameLst>
                                      </p:cBhvr>
                                      <p:tavLst>
                                        <p:tav tm="0">
                                          <p:val>
                                            <p:strVal val="#ppt_x"/>
                                          </p:val>
                                        </p:tav>
                                        <p:tav tm="100000">
                                          <p:val>
                                            <p:strVal val="#ppt_x"/>
                                          </p:val>
                                        </p:tav>
                                      </p:tavLst>
                                    </p:anim>
                                    <p:anim calcmode="lin" valueType="num">
                                      <p:cBhvr additive="base">
                                        <p:cTn id="93" dur="500" fill="hold"/>
                                        <p:tgtEl>
                                          <p:spTgt spid="86155"/>
                                        </p:tgtEl>
                                        <p:attrNameLst>
                                          <p:attrName>ppt_y</p:attrName>
                                        </p:attrNameLst>
                                      </p:cBhvr>
                                      <p:tavLst>
                                        <p:tav tm="0">
                                          <p:val>
                                            <p:strVal val="1+#ppt_h/2"/>
                                          </p:val>
                                        </p:tav>
                                        <p:tav tm="100000">
                                          <p:val>
                                            <p:strVal val="#ppt_y"/>
                                          </p:val>
                                        </p:tav>
                                      </p:tavLst>
                                    </p:anim>
                                  </p:childTnLst>
                                </p:cTn>
                              </p:par>
                              <p:par>
                                <p:cTn id="94" presetID="2" presetClass="entr" presetSubtype="4" fill="hold" nodeType="withEffect">
                                  <p:stCondLst>
                                    <p:cond delay="0"/>
                                  </p:stCondLst>
                                  <p:childTnLst>
                                    <p:set>
                                      <p:cBhvr>
                                        <p:cTn id="95" dur="1" fill="hold">
                                          <p:stCondLst>
                                            <p:cond delay="0"/>
                                          </p:stCondLst>
                                        </p:cTn>
                                        <p:tgtEl>
                                          <p:spTgt spid="23625"/>
                                        </p:tgtEl>
                                        <p:attrNameLst>
                                          <p:attrName>style.visibility</p:attrName>
                                        </p:attrNameLst>
                                      </p:cBhvr>
                                      <p:to>
                                        <p:strVal val="visible"/>
                                      </p:to>
                                    </p:set>
                                    <p:anim calcmode="lin" valueType="num">
                                      <p:cBhvr additive="base">
                                        <p:cTn id="96" dur="500" fill="hold"/>
                                        <p:tgtEl>
                                          <p:spTgt spid="23625"/>
                                        </p:tgtEl>
                                        <p:attrNameLst>
                                          <p:attrName>ppt_x</p:attrName>
                                        </p:attrNameLst>
                                      </p:cBhvr>
                                      <p:tavLst>
                                        <p:tav tm="0">
                                          <p:val>
                                            <p:strVal val="#ppt_x"/>
                                          </p:val>
                                        </p:tav>
                                        <p:tav tm="100000">
                                          <p:val>
                                            <p:strVal val="#ppt_x"/>
                                          </p:val>
                                        </p:tav>
                                      </p:tavLst>
                                    </p:anim>
                                    <p:anim calcmode="lin" valueType="num">
                                      <p:cBhvr additive="base">
                                        <p:cTn id="97" dur="500" fill="hold"/>
                                        <p:tgtEl>
                                          <p:spTgt spid="23625"/>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86159"/>
                                        </p:tgtEl>
                                        <p:attrNameLst>
                                          <p:attrName>style.visibility</p:attrName>
                                        </p:attrNameLst>
                                      </p:cBhvr>
                                      <p:to>
                                        <p:strVal val="visible"/>
                                      </p:to>
                                    </p:set>
                                    <p:anim calcmode="lin" valueType="num">
                                      <p:cBhvr additive="base">
                                        <p:cTn id="102" dur="500" fill="hold"/>
                                        <p:tgtEl>
                                          <p:spTgt spid="86159"/>
                                        </p:tgtEl>
                                        <p:attrNameLst>
                                          <p:attrName>ppt_x</p:attrName>
                                        </p:attrNameLst>
                                      </p:cBhvr>
                                      <p:tavLst>
                                        <p:tav tm="0">
                                          <p:val>
                                            <p:strVal val="#ppt_x"/>
                                          </p:val>
                                        </p:tav>
                                        <p:tav tm="100000">
                                          <p:val>
                                            <p:strVal val="#ppt_x"/>
                                          </p:val>
                                        </p:tav>
                                      </p:tavLst>
                                    </p:anim>
                                    <p:anim calcmode="lin" valueType="num">
                                      <p:cBhvr additive="base">
                                        <p:cTn id="103" dur="500" fill="hold"/>
                                        <p:tgtEl>
                                          <p:spTgt spid="86159"/>
                                        </p:tgtEl>
                                        <p:attrNameLst>
                                          <p:attrName>ppt_y</p:attrName>
                                        </p:attrNameLst>
                                      </p:cBhvr>
                                      <p:tavLst>
                                        <p:tav tm="0">
                                          <p:val>
                                            <p:strVal val="1+#ppt_h/2"/>
                                          </p:val>
                                        </p:tav>
                                        <p:tav tm="100000">
                                          <p:val>
                                            <p:strVal val="#ppt_y"/>
                                          </p:val>
                                        </p:tav>
                                      </p:tavLst>
                                    </p:anim>
                                  </p:childTnLst>
                                </p:cTn>
                              </p:par>
                              <p:par>
                                <p:cTn id="104" presetID="2" presetClass="entr" presetSubtype="4" fill="hold" grpId="0" nodeType="withEffect">
                                  <p:stCondLst>
                                    <p:cond delay="0"/>
                                  </p:stCondLst>
                                  <p:childTnLst>
                                    <p:set>
                                      <p:cBhvr>
                                        <p:cTn id="105" dur="1" fill="hold">
                                          <p:stCondLst>
                                            <p:cond delay="0"/>
                                          </p:stCondLst>
                                        </p:cTn>
                                        <p:tgtEl>
                                          <p:spTgt spid="86157"/>
                                        </p:tgtEl>
                                        <p:attrNameLst>
                                          <p:attrName>style.visibility</p:attrName>
                                        </p:attrNameLst>
                                      </p:cBhvr>
                                      <p:to>
                                        <p:strVal val="visible"/>
                                      </p:to>
                                    </p:set>
                                    <p:anim calcmode="lin" valueType="num">
                                      <p:cBhvr additive="base">
                                        <p:cTn id="106" dur="500" fill="hold"/>
                                        <p:tgtEl>
                                          <p:spTgt spid="86157"/>
                                        </p:tgtEl>
                                        <p:attrNameLst>
                                          <p:attrName>ppt_x</p:attrName>
                                        </p:attrNameLst>
                                      </p:cBhvr>
                                      <p:tavLst>
                                        <p:tav tm="0">
                                          <p:val>
                                            <p:strVal val="#ppt_x"/>
                                          </p:val>
                                        </p:tav>
                                        <p:tav tm="100000">
                                          <p:val>
                                            <p:strVal val="#ppt_x"/>
                                          </p:val>
                                        </p:tav>
                                      </p:tavLst>
                                    </p:anim>
                                    <p:anim calcmode="lin" valueType="num">
                                      <p:cBhvr additive="base">
                                        <p:cTn id="107" dur="500" fill="hold"/>
                                        <p:tgtEl>
                                          <p:spTgt spid="86157"/>
                                        </p:tgtEl>
                                        <p:attrNameLst>
                                          <p:attrName>ppt_y</p:attrName>
                                        </p:attrNameLst>
                                      </p:cBhvr>
                                      <p:tavLst>
                                        <p:tav tm="0">
                                          <p:val>
                                            <p:strVal val="1+#ppt_h/2"/>
                                          </p:val>
                                        </p:tav>
                                        <p:tav tm="100000">
                                          <p:val>
                                            <p:strVal val="#ppt_y"/>
                                          </p:val>
                                        </p:tav>
                                      </p:tavLst>
                                    </p:anim>
                                  </p:childTnLst>
                                </p:cTn>
                              </p:par>
                              <p:par>
                                <p:cTn id="108" presetID="2" presetClass="entr" presetSubtype="4" fill="hold" nodeType="withEffect">
                                  <p:stCondLst>
                                    <p:cond delay="0"/>
                                  </p:stCondLst>
                                  <p:childTnLst>
                                    <p:set>
                                      <p:cBhvr>
                                        <p:cTn id="109" dur="1" fill="hold">
                                          <p:stCondLst>
                                            <p:cond delay="0"/>
                                          </p:stCondLst>
                                        </p:cTn>
                                        <p:tgtEl>
                                          <p:spTgt spid="23647"/>
                                        </p:tgtEl>
                                        <p:attrNameLst>
                                          <p:attrName>style.visibility</p:attrName>
                                        </p:attrNameLst>
                                      </p:cBhvr>
                                      <p:to>
                                        <p:strVal val="visible"/>
                                      </p:to>
                                    </p:set>
                                    <p:anim calcmode="lin" valueType="num">
                                      <p:cBhvr additive="base">
                                        <p:cTn id="110" dur="500" fill="hold"/>
                                        <p:tgtEl>
                                          <p:spTgt spid="23647"/>
                                        </p:tgtEl>
                                        <p:attrNameLst>
                                          <p:attrName>ppt_x</p:attrName>
                                        </p:attrNameLst>
                                      </p:cBhvr>
                                      <p:tavLst>
                                        <p:tav tm="0">
                                          <p:val>
                                            <p:strVal val="#ppt_x"/>
                                          </p:val>
                                        </p:tav>
                                        <p:tav tm="100000">
                                          <p:val>
                                            <p:strVal val="#ppt_x"/>
                                          </p:val>
                                        </p:tav>
                                      </p:tavLst>
                                    </p:anim>
                                    <p:anim calcmode="lin" valueType="num">
                                      <p:cBhvr additive="base">
                                        <p:cTn id="111" dur="500" fill="hold"/>
                                        <p:tgtEl>
                                          <p:spTgt spid="23647"/>
                                        </p:tgtEl>
                                        <p:attrNameLst>
                                          <p:attrName>ppt_y</p:attrName>
                                        </p:attrNameLst>
                                      </p:cBhvr>
                                      <p:tavLst>
                                        <p:tav tm="0">
                                          <p:val>
                                            <p:strVal val="1+#ppt_h/2"/>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 presetClass="entr" presetSubtype="4" fill="hold" grpId="0" nodeType="clickEffect">
                                  <p:stCondLst>
                                    <p:cond delay="0"/>
                                  </p:stCondLst>
                                  <p:childTnLst>
                                    <p:set>
                                      <p:cBhvr>
                                        <p:cTn id="115" dur="1" fill="hold">
                                          <p:stCondLst>
                                            <p:cond delay="0"/>
                                          </p:stCondLst>
                                        </p:cTn>
                                        <p:tgtEl>
                                          <p:spTgt spid="86158"/>
                                        </p:tgtEl>
                                        <p:attrNameLst>
                                          <p:attrName>style.visibility</p:attrName>
                                        </p:attrNameLst>
                                      </p:cBhvr>
                                      <p:to>
                                        <p:strVal val="visible"/>
                                      </p:to>
                                    </p:set>
                                    <p:anim calcmode="lin" valueType="num">
                                      <p:cBhvr additive="base">
                                        <p:cTn id="116" dur="500" fill="hold"/>
                                        <p:tgtEl>
                                          <p:spTgt spid="86158"/>
                                        </p:tgtEl>
                                        <p:attrNameLst>
                                          <p:attrName>ppt_x</p:attrName>
                                        </p:attrNameLst>
                                      </p:cBhvr>
                                      <p:tavLst>
                                        <p:tav tm="0">
                                          <p:val>
                                            <p:strVal val="#ppt_x"/>
                                          </p:val>
                                        </p:tav>
                                        <p:tav tm="100000">
                                          <p:val>
                                            <p:strVal val="#ppt_x"/>
                                          </p:val>
                                        </p:tav>
                                      </p:tavLst>
                                    </p:anim>
                                    <p:anim calcmode="lin" valueType="num">
                                      <p:cBhvr additive="base">
                                        <p:cTn id="117" dur="500" fill="hold"/>
                                        <p:tgtEl>
                                          <p:spTgt spid="86158"/>
                                        </p:tgtEl>
                                        <p:attrNameLst>
                                          <p:attrName>ppt_y</p:attrName>
                                        </p:attrNameLst>
                                      </p:cBhvr>
                                      <p:tavLst>
                                        <p:tav tm="0">
                                          <p:val>
                                            <p:strVal val="1+#ppt_h/2"/>
                                          </p:val>
                                        </p:tav>
                                        <p:tav tm="100000">
                                          <p:val>
                                            <p:strVal val="#ppt_y"/>
                                          </p:val>
                                        </p:tav>
                                      </p:tavLst>
                                    </p:anim>
                                  </p:childTnLst>
                                </p:cTn>
                              </p:par>
                              <p:par>
                                <p:cTn id="118" presetID="2" presetClass="entr" presetSubtype="4" fill="hold" grpId="0" nodeType="withEffect">
                                  <p:stCondLst>
                                    <p:cond delay="0"/>
                                  </p:stCondLst>
                                  <p:childTnLst>
                                    <p:set>
                                      <p:cBhvr>
                                        <p:cTn id="119" dur="1" fill="hold">
                                          <p:stCondLst>
                                            <p:cond delay="0"/>
                                          </p:stCondLst>
                                        </p:cTn>
                                        <p:tgtEl>
                                          <p:spTgt spid="86160"/>
                                        </p:tgtEl>
                                        <p:attrNameLst>
                                          <p:attrName>style.visibility</p:attrName>
                                        </p:attrNameLst>
                                      </p:cBhvr>
                                      <p:to>
                                        <p:strVal val="visible"/>
                                      </p:to>
                                    </p:set>
                                    <p:anim calcmode="lin" valueType="num">
                                      <p:cBhvr additive="base">
                                        <p:cTn id="120" dur="500" fill="hold"/>
                                        <p:tgtEl>
                                          <p:spTgt spid="86160"/>
                                        </p:tgtEl>
                                        <p:attrNameLst>
                                          <p:attrName>ppt_x</p:attrName>
                                        </p:attrNameLst>
                                      </p:cBhvr>
                                      <p:tavLst>
                                        <p:tav tm="0">
                                          <p:val>
                                            <p:strVal val="#ppt_x"/>
                                          </p:val>
                                        </p:tav>
                                        <p:tav tm="100000">
                                          <p:val>
                                            <p:strVal val="#ppt_x"/>
                                          </p:val>
                                        </p:tav>
                                      </p:tavLst>
                                    </p:anim>
                                    <p:anim calcmode="lin" valueType="num">
                                      <p:cBhvr additive="base">
                                        <p:cTn id="121" dur="500" fill="hold"/>
                                        <p:tgtEl>
                                          <p:spTgt spid="86160"/>
                                        </p:tgtEl>
                                        <p:attrNameLst>
                                          <p:attrName>ppt_y</p:attrName>
                                        </p:attrNameLst>
                                      </p:cBhvr>
                                      <p:tavLst>
                                        <p:tav tm="0">
                                          <p:val>
                                            <p:strVal val="1+#ppt_h/2"/>
                                          </p:val>
                                        </p:tav>
                                        <p:tav tm="100000">
                                          <p:val>
                                            <p:strVal val="#ppt_y"/>
                                          </p:val>
                                        </p:tav>
                                      </p:tavLst>
                                    </p:anim>
                                  </p:childTnLst>
                                </p:cTn>
                              </p:par>
                              <p:par>
                                <p:cTn id="122" presetID="2" presetClass="entr" presetSubtype="4" fill="hold" nodeType="withEffect">
                                  <p:stCondLst>
                                    <p:cond delay="0"/>
                                  </p:stCondLst>
                                  <p:childTnLst>
                                    <p:set>
                                      <p:cBhvr>
                                        <p:cTn id="123" dur="1" fill="hold">
                                          <p:stCondLst>
                                            <p:cond delay="0"/>
                                          </p:stCondLst>
                                        </p:cTn>
                                        <p:tgtEl>
                                          <p:spTgt spid="23637"/>
                                        </p:tgtEl>
                                        <p:attrNameLst>
                                          <p:attrName>style.visibility</p:attrName>
                                        </p:attrNameLst>
                                      </p:cBhvr>
                                      <p:to>
                                        <p:strVal val="visible"/>
                                      </p:to>
                                    </p:set>
                                    <p:anim calcmode="lin" valueType="num">
                                      <p:cBhvr additive="base">
                                        <p:cTn id="124" dur="500" fill="hold"/>
                                        <p:tgtEl>
                                          <p:spTgt spid="23637"/>
                                        </p:tgtEl>
                                        <p:attrNameLst>
                                          <p:attrName>ppt_x</p:attrName>
                                        </p:attrNameLst>
                                      </p:cBhvr>
                                      <p:tavLst>
                                        <p:tav tm="0">
                                          <p:val>
                                            <p:strVal val="#ppt_x"/>
                                          </p:val>
                                        </p:tav>
                                        <p:tav tm="100000">
                                          <p:val>
                                            <p:strVal val="#ppt_x"/>
                                          </p:val>
                                        </p:tav>
                                      </p:tavLst>
                                    </p:anim>
                                    <p:anim calcmode="lin" valueType="num">
                                      <p:cBhvr additive="base">
                                        <p:cTn id="125" dur="500" fill="hold"/>
                                        <p:tgtEl>
                                          <p:spTgt spid="23637"/>
                                        </p:tgtEl>
                                        <p:attrNameLst>
                                          <p:attrName>ppt_y</p:attrName>
                                        </p:attrNameLst>
                                      </p:cBhvr>
                                      <p:tavLst>
                                        <p:tav tm="0">
                                          <p:val>
                                            <p:strVal val="1+#ppt_h/2"/>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2" presetClass="entr" presetSubtype="4" fill="hold" nodeType="clickEffect">
                                  <p:stCondLst>
                                    <p:cond delay="0"/>
                                  </p:stCondLst>
                                  <p:childTnLst>
                                    <p:set>
                                      <p:cBhvr>
                                        <p:cTn id="129" dur="1" fill="hold">
                                          <p:stCondLst>
                                            <p:cond delay="0"/>
                                          </p:stCondLst>
                                        </p:cTn>
                                        <p:tgtEl>
                                          <p:spTgt spid="2056"/>
                                        </p:tgtEl>
                                        <p:attrNameLst>
                                          <p:attrName>style.visibility</p:attrName>
                                        </p:attrNameLst>
                                      </p:cBhvr>
                                      <p:to>
                                        <p:strVal val="visible"/>
                                      </p:to>
                                    </p:set>
                                    <p:anim calcmode="lin" valueType="num">
                                      <p:cBhvr additive="base">
                                        <p:cTn id="130" dur="500" fill="hold"/>
                                        <p:tgtEl>
                                          <p:spTgt spid="2056"/>
                                        </p:tgtEl>
                                        <p:attrNameLst>
                                          <p:attrName>ppt_x</p:attrName>
                                        </p:attrNameLst>
                                      </p:cBhvr>
                                      <p:tavLst>
                                        <p:tav tm="0">
                                          <p:val>
                                            <p:strVal val="#ppt_x"/>
                                          </p:val>
                                        </p:tav>
                                        <p:tav tm="100000">
                                          <p:val>
                                            <p:strVal val="#ppt_x"/>
                                          </p:val>
                                        </p:tav>
                                      </p:tavLst>
                                    </p:anim>
                                    <p:anim calcmode="lin" valueType="num">
                                      <p:cBhvr additive="base">
                                        <p:cTn id="131" dur="500" fill="hold"/>
                                        <p:tgtEl>
                                          <p:spTgt spid="2056"/>
                                        </p:tgtEl>
                                        <p:attrNameLst>
                                          <p:attrName>ppt_y</p:attrName>
                                        </p:attrNameLst>
                                      </p:cBhvr>
                                      <p:tavLst>
                                        <p:tav tm="0">
                                          <p:val>
                                            <p:strVal val="1+#ppt_h/2"/>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2" presetClass="entr" presetSubtype="4" fill="hold" nodeType="clickEffect">
                                  <p:stCondLst>
                                    <p:cond delay="0"/>
                                  </p:stCondLst>
                                  <p:childTnLst>
                                    <p:set>
                                      <p:cBhvr>
                                        <p:cTn id="135" dur="1" fill="hold">
                                          <p:stCondLst>
                                            <p:cond delay="0"/>
                                          </p:stCondLst>
                                        </p:cTn>
                                        <p:tgtEl>
                                          <p:spTgt spid="2055"/>
                                        </p:tgtEl>
                                        <p:attrNameLst>
                                          <p:attrName>style.visibility</p:attrName>
                                        </p:attrNameLst>
                                      </p:cBhvr>
                                      <p:to>
                                        <p:strVal val="visible"/>
                                      </p:to>
                                    </p:set>
                                    <p:anim calcmode="lin" valueType="num">
                                      <p:cBhvr additive="base">
                                        <p:cTn id="136" dur="500" fill="hold"/>
                                        <p:tgtEl>
                                          <p:spTgt spid="2055"/>
                                        </p:tgtEl>
                                        <p:attrNameLst>
                                          <p:attrName>ppt_x</p:attrName>
                                        </p:attrNameLst>
                                      </p:cBhvr>
                                      <p:tavLst>
                                        <p:tav tm="0">
                                          <p:val>
                                            <p:strVal val="#ppt_x"/>
                                          </p:val>
                                        </p:tav>
                                        <p:tav tm="100000">
                                          <p:val>
                                            <p:strVal val="#ppt_x"/>
                                          </p:val>
                                        </p:tav>
                                      </p:tavLst>
                                    </p:anim>
                                    <p:anim calcmode="lin" valueType="num">
                                      <p:cBhvr additive="base">
                                        <p:cTn id="137" dur="500" fill="hold"/>
                                        <p:tgtEl>
                                          <p:spTgt spid="2055"/>
                                        </p:tgtEl>
                                        <p:attrNameLst>
                                          <p:attrName>ppt_y</p:attrName>
                                        </p:attrNameLst>
                                      </p:cBhvr>
                                      <p:tavLst>
                                        <p:tav tm="0">
                                          <p:val>
                                            <p:strVal val="1+#ppt_h/2"/>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2" presetClass="entr" presetSubtype="4" fill="hold" nodeType="clickEffect">
                                  <p:stCondLst>
                                    <p:cond delay="0"/>
                                  </p:stCondLst>
                                  <p:childTnLst>
                                    <p:set>
                                      <p:cBhvr>
                                        <p:cTn id="141" dur="1" fill="hold">
                                          <p:stCondLst>
                                            <p:cond delay="0"/>
                                          </p:stCondLst>
                                        </p:cTn>
                                        <p:tgtEl>
                                          <p:spTgt spid="2054"/>
                                        </p:tgtEl>
                                        <p:attrNameLst>
                                          <p:attrName>style.visibility</p:attrName>
                                        </p:attrNameLst>
                                      </p:cBhvr>
                                      <p:to>
                                        <p:strVal val="visible"/>
                                      </p:to>
                                    </p:set>
                                    <p:anim calcmode="lin" valueType="num">
                                      <p:cBhvr additive="base">
                                        <p:cTn id="142" dur="500" fill="hold"/>
                                        <p:tgtEl>
                                          <p:spTgt spid="2054"/>
                                        </p:tgtEl>
                                        <p:attrNameLst>
                                          <p:attrName>ppt_x</p:attrName>
                                        </p:attrNameLst>
                                      </p:cBhvr>
                                      <p:tavLst>
                                        <p:tav tm="0">
                                          <p:val>
                                            <p:strVal val="#ppt_x"/>
                                          </p:val>
                                        </p:tav>
                                        <p:tav tm="100000">
                                          <p:val>
                                            <p:strVal val="#ppt_x"/>
                                          </p:val>
                                        </p:tav>
                                      </p:tavLst>
                                    </p:anim>
                                    <p:anim calcmode="lin" valueType="num">
                                      <p:cBhvr additive="base">
                                        <p:cTn id="143"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62" grpId="0"/>
      <p:bldP spid="86147" grpId="0" animBg="1"/>
      <p:bldP spid="86148" grpId="0" animBg="1"/>
      <p:bldP spid="86153" grpId="0" animBg="1"/>
      <p:bldP spid="86154" grpId="0" animBg="1"/>
      <p:bldP spid="86155" grpId="0" animBg="1"/>
      <p:bldP spid="86156" grpId="0" animBg="1"/>
      <p:bldP spid="86157" grpId="0" animBg="1"/>
      <p:bldP spid="86158" grpId="0" animBg="1"/>
      <p:bldP spid="86159" grpId="0" animBg="1"/>
      <p:bldP spid="86160" grpId="0" animBg="1"/>
      <p:bldP spid="3" grpId="0"/>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a:extLst>
              <a:ext uri="{FF2B5EF4-FFF2-40B4-BE49-F238E27FC236}">
                <a16:creationId xmlns:a16="http://schemas.microsoft.com/office/drawing/2014/main" xmlns="" id="{17722D61-E4A9-DA1D-CF25-D9CE2707D48E}"/>
              </a:ext>
            </a:extLst>
          </p:cNvPr>
          <p:cNvGraphicFramePr/>
          <p:nvPr>
            <p:extLst>
              <p:ext uri="{D42A27DB-BD31-4B8C-83A1-F6EECF244321}">
                <p14:modId xmlns:p14="http://schemas.microsoft.com/office/powerpoint/2010/main" val="1466085408"/>
              </p:ext>
            </p:extLst>
          </p:nvPr>
        </p:nvGraphicFramePr>
        <p:xfrm>
          <a:off x="2714460" y="769979"/>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 name="Diamond 23">
            <a:extLst>
              <a:ext uri="{FF2B5EF4-FFF2-40B4-BE49-F238E27FC236}">
                <a16:creationId xmlns:a16="http://schemas.microsoft.com/office/drawing/2014/main" xmlns="" id="{361B46E4-C2F6-AD29-0CAD-24397E9150DE}"/>
              </a:ext>
            </a:extLst>
          </p:cNvPr>
          <p:cNvSpPr/>
          <p:nvPr/>
        </p:nvSpPr>
        <p:spPr>
          <a:xfrm>
            <a:off x="-2547896" y="2445410"/>
            <a:ext cx="5133975" cy="4419600"/>
          </a:xfrm>
          <a:prstGeom prst="diamond">
            <a:avLst/>
          </a:prstGeom>
          <a:gradFill>
            <a:gsLst>
              <a:gs pos="0">
                <a:schemeClr val="accent5">
                  <a:satMod val="105000"/>
                  <a:tint val="67000"/>
                  <a:alpha val="9000"/>
                  <a:lumMod val="0"/>
                  <a:lumOff val="100000"/>
                </a:schemeClr>
              </a:gs>
              <a:gs pos="99000">
                <a:schemeClr val="accent4">
                  <a:lumMod val="60000"/>
                  <a:lumOff val="40000"/>
                </a:schemeClr>
              </a:gs>
              <a:gs pos="100000">
                <a:schemeClr val="accent5">
                  <a:lumMod val="105000"/>
                  <a:satMod val="109000"/>
                  <a:tint val="81000"/>
                </a:schemeClr>
              </a:gs>
            </a:gsLst>
            <a:lin ang="5400000" scaled="0"/>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Diamond 22">
            <a:extLst>
              <a:ext uri="{FF2B5EF4-FFF2-40B4-BE49-F238E27FC236}">
                <a16:creationId xmlns:a16="http://schemas.microsoft.com/office/drawing/2014/main" xmlns="" id="{1D9574C7-F7F2-4E46-0F99-748CE9A46FAD}"/>
              </a:ext>
            </a:extLst>
          </p:cNvPr>
          <p:cNvSpPr/>
          <p:nvPr/>
        </p:nvSpPr>
        <p:spPr>
          <a:xfrm>
            <a:off x="-2566988" y="-44015"/>
            <a:ext cx="5133975" cy="4419600"/>
          </a:xfrm>
          <a:prstGeom prst="diamond">
            <a:avLst/>
          </a:prstGeom>
          <a:gradFill>
            <a:gsLst>
              <a:gs pos="0">
                <a:schemeClr val="accent5">
                  <a:satMod val="105000"/>
                  <a:tint val="67000"/>
                  <a:alpha val="9000"/>
                  <a:lumMod val="0"/>
                  <a:lumOff val="100000"/>
                </a:schemeClr>
              </a:gs>
              <a:gs pos="99000">
                <a:schemeClr val="accent4">
                  <a:lumMod val="60000"/>
                  <a:lumOff val="40000"/>
                </a:schemeClr>
              </a:gs>
              <a:gs pos="100000">
                <a:schemeClr val="accent5">
                  <a:lumMod val="105000"/>
                  <a:satMod val="109000"/>
                  <a:tint val="81000"/>
                </a:schemeClr>
              </a:gs>
            </a:gsLst>
            <a:lin ang="5400000" scaled="0"/>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xmlns="" id="{D5243DCD-0B76-1887-4E93-B738241DA8B7}"/>
              </a:ext>
            </a:extLst>
          </p:cNvPr>
          <p:cNvSpPr/>
          <p:nvPr/>
        </p:nvSpPr>
        <p:spPr>
          <a:xfrm>
            <a:off x="9619" y="9525"/>
            <a:ext cx="4358583" cy="1028700"/>
          </a:xfrm>
          <a:prstGeom prst="roundRect">
            <a:avLst>
              <a:gd name="adj" fmla="val 39815"/>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a:latin typeface="#9Slide07 IcielBC Cubano Normal" panose="00000500000000000000" pitchFamily="2" charset="0"/>
              </a:rPr>
              <a:t>CHUẨN BỊ Ở NHÀ</a:t>
            </a:r>
          </a:p>
        </p:txBody>
      </p:sp>
      <p:pic>
        <p:nvPicPr>
          <p:cNvPr id="9" name="Picture 8">
            <a:extLst>
              <a:ext uri="{FF2B5EF4-FFF2-40B4-BE49-F238E27FC236}">
                <a16:creationId xmlns:a16="http://schemas.microsoft.com/office/drawing/2014/main" xmlns="" id="{D059C31F-F68E-A4A4-BA9E-4A32C9EDA9AE}"/>
              </a:ext>
            </a:extLst>
          </p:cNvPr>
          <p:cNvPicPr>
            <a:picLocks noChangeAspect="1"/>
          </p:cNvPicPr>
          <p:nvPr/>
        </p:nvPicPr>
        <p:blipFill>
          <a:blip r:embed="rId7"/>
          <a:stretch>
            <a:fillRect/>
          </a:stretch>
        </p:blipFill>
        <p:spPr>
          <a:xfrm>
            <a:off x="6318288" y="183677"/>
            <a:ext cx="1254613" cy="1030103"/>
          </a:xfrm>
          <a:prstGeom prst="rect">
            <a:avLst/>
          </a:prstGeom>
        </p:spPr>
      </p:pic>
      <p:sp>
        <p:nvSpPr>
          <p:cNvPr id="15" name="Oval 14">
            <a:extLst>
              <a:ext uri="{FF2B5EF4-FFF2-40B4-BE49-F238E27FC236}">
                <a16:creationId xmlns:a16="http://schemas.microsoft.com/office/drawing/2014/main" xmlns="" id="{B0D29E44-0ACC-5F4C-8927-0630B3E7C1E4}"/>
              </a:ext>
            </a:extLst>
          </p:cNvPr>
          <p:cNvSpPr/>
          <p:nvPr/>
        </p:nvSpPr>
        <p:spPr>
          <a:xfrm>
            <a:off x="2761423" y="1363804"/>
            <a:ext cx="1916641" cy="1916641"/>
          </a:xfrm>
          <a:prstGeom prst="ellipse">
            <a:avLst/>
          </a:prstGeom>
          <a:solidFill>
            <a:srgbClr val="FF9900"/>
          </a:solidFill>
          <a:ln>
            <a:noFill/>
          </a:ln>
          <a:effectLst>
            <a:outerShdw blurRad="1270000" sx="74000" sy="74000" algn="ctr" rotWithShape="0">
              <a:srgbClr val="000000">
                <a:alpha val="43137"/>
              </a:srgbClr>
            </a:outerShdw>
          </a:effectLst>
          <a:scene3d>
            <a:camera prst="orthographicFront"/>
            <a:lightRig rig="threePt" dir="t"/>
          </a:scene3d>
          <a:sp3d>
            <a:bevelT w="177800" h="114300" prst="cross"/>
            <a:bevelB w="63500" h="120650"/>
          </a:sp3d>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xmlns="" id="{983CBE82-620D-A227-743B-D2A6A0332B33}"/>
              </a:ext>
            </a:extLst>
          </p:cNvPr>
          <p:cNvSpPr/>
          <p:nvPr/>
        </p:nvSpPr>
        <p:spPr>
          <a:xfrm>
            <a:off x="2761423" y="3689647"/>
            <a:ext cx="1916641" cy="1916641"/>
          </a:xfrm>
          <a:prstGeom prst="ellipse">
            <a:avLst/>
          </a:prstGeom>
          <a:solidFill>
            <a:srgbClr val="FF9900"/>
          </a:solidFill>
          <a:ln>
            <a:noFill/>
          </a:ln>
          <a:effectLst>
            <a:outerShdw blurRad="1270000" sx="74000" sy="74000" algn="ctr" rotWithShape="0">
              <a:srgbClr val="000000">
                <a:alpha val="43137"/>
              </a:srgbClr>
            </a:outerShdw>
          </a:effectLst>
          <a:scene3d>
            <a:camera prst="orthographicFront"/>
            <a:lightRig rig="threePt" dir="t"/>
          </a:scene3d>
          <a:sp3d>
            <a:bevelT w="177800" h="114300" prst="cross"/>
            <a:bevelB w="63500" h="120650"/>
          </a:sp3d>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xmlns="" id="{A9974CE1-634D-38D8-54BB-B55E3F3336E4}"/>
              </a:ext>
            </a:extLst>
          </p:cNvPr>
          <p:cNvSpPr/>
          <p:nvPr/>
        </p:nvSpPr>
        <p:spPr>
          <a:xfrm>
            <a:off x="3022501" y="1624918"/>
            <a:ext cx="1394411" cy="1394411"/>
          </a:xfrm>
          <a:prstGeom prst="ellipse">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scene3d>
            <a:camera prst="orthographicFront"/>
            <a:lightRig rig="threePt" dir="t"/>
          </a:scene3d>
          <a:sp3d>
            <a:bevelT w="165100" prst="coolSlant"/>
          </a:sp3d>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xmlns="" id="{55CA32CD-17EC-FBEF-7377-8B44A405415A}"/>
              </a:ext>
            </a:extLst>
          </p:cNvPr>
          <p:cNvSpPr/>
          <p:nvPr/>
        </p:nvSpPr>
        <p:spPr>
          <a:xfrm>
            <a:off x="3022501" y="3942732"/>
            <a:ext cx="1394411" cy="1394411"/>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xmlns="" id="{AB1543B4-09B3-CC14-62F5-FE1C9A60016F}"/>
              </a:ext>
            </a:extLst>
          </p:cNvPr>
          <p:cNvSpPr txBox="1"/>
          <p:nvPr/>
        </p:nvSpPr>
        <p:spPr>
          <a:xfrm>
            <a:off x="3191069" y="1764808"/>
            <a:ext cx="1057275" cy="923330"/>
          </a:xfrm>
          <a:prstGeom prst="rect">
            <a:avLst/>
          </a:prstGeom>
          <a:noFill/>
        </p:spPr>
        <p:txBody>
          <a:bodyPr wrap="square" rtlCol="0">
            <a:spAutoFit/>
          </a:bodyPr>
          <a:lstStyle/>
          <a:p>
            <a:pPr algn="ctr"/>
            <a:r>
              <a:rPr lang="en-US" sz="5400">
                <a:solidFill>
                  <a:schemeClr val="accent2">
                    <a:lumMod val="50000"/>
                  </a:schemeClr>
                </a:solidFill>
                <a:latin typeface="#9Slide07 IcielCrocante" panose="02000000000000000000" pitchFamily="2" charset="0"/>
              </a:rPr>
              <a:t>1</a:t>
            </a:r>
          </a:p>
        </p:txBody>
      </p:sp>
      <p:sp>
        <p:nvSpPr>
          <p:cNvPr id="14" name="TextBox 13">
            <a:extLst>
              <a:ext uri="{FF2B5EF4-FFF2-40B4-BE49-F238E27FC236}">
                <a16:creationId xmlns:a16="http://schemas.microsoft.com/office/drawing/2014/main" xmlns="" id="{5FBF77EF-F29C-F5DD-B8BE-B13F0B641A0D}"/>
              </a:ext>
            </a:extLst>
          </p:cNvPr>
          <p:cNvSpPr txBox="1"/>
          <p:nvPr/>
        </p:nvSpPr>
        <p:spPr>
          <a:xfrm>
            <a:off x="3219661" y="4086637"/>
            <a:ext cx="1057275" cy="923330"/>
          </a:xfrm>
          <a:prstGeom prst="rect">
            <a:avLst/>
          </a:prstGeom>
          <a:noFill/>
        </p:spPr>
        <p:txBody>
          <a:bodyPr wrap="square" rtlCol="0">
            <a:spAutoFit/>
          </a:bodyPr>
          <a:lstStyle/>
          <a:p>
            <a:pPr algn="ctr"/>
            <a:r>
              <a:rPr lang="en-US" sz="5400">
                <a:solidFill>
                  <a:srgbClr val="FFFF00"/>
                </a:solidFill>
                <a:latin typeface="#9Slide07 IcielCrocante" panose="02000000000000000000" pitchFamily="2" charset="0"/>
              </a:rPr>
              <a:t>2</a:t>
            </a:r>
          </a:p>
        </p:txBody>
      </p:sp>
      <p:pic>
        <p:nvPicPr>
          <p:cNvPr id="19" name="Picture 18">
            <a:extLst>
              <a:ext uri="{FF2B5EF4-FFF2-40B4-BE49-F238E27FC236}">
                <a16:creationId xmlns:a16="http://schemas.microsoft.com/office/drawing/2014/main" xmlns="" id="{A2EEE6D4-7AEC-7415-16E7-B39F869724E0}"/>
              </a:ext>
            </a:extLst>
          </p:cNvPr>
          <p:cNvPicPr>
            <a:picLocks noChangeAspect="1"/>
          </p:cNvPicPr>
          <p:nvPr/>
        </p:nvPicPr>
        <p:blipFill>
          <a:blip r:embed="rId8"/>
          <a:stretch>
            <a:fillRect/>
          </a:stretch>
        </p:blipFill>
        <p:spPr>
          <a:xfrm>
            <a:off x="9683940" y="-44014"/>
            <a:ext cx="2542432" cy="1082240"/>
          </a:xfrm>
          <a:prstGeom prst="rect">
            <a:avLst/>
          </a:prstGeom>
        </p:spPr>
      </p:pic>
      <p:pic>
        <p:nvPicPr>
          <p:cNvPr id="25" name="Picture 24">
            <a:extLst>
              <a:ext uri="{FF2B5EF4-FFF2-40B4-BE49-F238E27FC236}">
                <a16:creationId xmlns:a16="http://schemas.microsoft.com/office/drawing/2014/main" xmlns="" id="{C6405450-3391-5FD1-892D-A8DE03FECBE2}"/>
              </a:ext>
            </a:extLst>
          </p:cNvPr>
          <p:cNvPicPr>
            <a:picLocks noChangeAspect="1"/>
          </p:cNvPicPr>
          <p:nvPr/>
        </p:nvPicPr>
        <p:blipFill>
          <a:blip r:embed="rId9"/>
          <a:stretch>
            <a:fillRect/>
          </a:stretch>
        </p:blipFill>
        <p:spPr>
          <a:xfrm>
            <a:off x="-356080" y="2187202"/>
            <a:ext cx="2680903" cy="2680903"/>
          </a:xfrm>
          <a:prstGeom prst="rect">
            <a:avLst/>
          </a:prstGeom>
        </p:spPr>
      </p:pic>
      <p:pic>
        <p:nvPicPr>
          <p:cNvPr id="26" name="Picture 25" descr="A close up of an animal&#10;&#10;Description automatically generated">
            <a:extLst>
              <a:ext uri="{FF2B5EF4-FFF2-40B4-BE49-F238E27FC236}">
                <a16:creationId xmlns:a16="http://schemas.microsoft.com/office/drawing/2014/main" xmlns="" id="{75E6F6E5-33E6-C54F-9035-B30A9CA295B1}"/>
              </a:ext>
            </a:extLst>
          </p:cNvPr>
          <p:cNvPicPr>
            <a:picLocks noChangeAspect="1"/>
          </p:cNvPicPr>
          <p:nvPr/>
        </p:nvPicPr>
        <p:blipFill rotWithShape="1">
          <a:blip r:embed="rId10" cstate="print">
            <a:duotone>
              <a:schemeClr val="accent4">
                <a:shade val="45000"/>
                <a:satMod val="135000"/>
              </a:schemeClr>
              <a:prstClr val="white"/>
            </a:duotone>
            <a:extLst>
              <a:ext uri="{BEBA8EAE-BF5A-486C-A8C5-ECC9F3942E4B}">
                <a14:imgProps xmlns:a14="http://schemas.microsoft.com/office/drawing/2010/main">
                  <a14:imgLayer r:embed="rId11">
                    <a14:imgEffect>
                      <a14:backgroundRemoval t="1324" b="89919" l="800" r="99100">
                        <a14:foregroundMark x1="9200" y1="6517" x2="26400" y2="15275"/>
                        <a14:foregroundMark x1="800" y1="21894" x2="5300" y2="18432"/>
                        <a14:foregroundMark x1="94000" y1="60285" x2="94500" y2="47760"/>
                        <a14:foregroundMark x1="94500" y1="47760" x2="92100" y2="33809"/>
                        <a14:foregroundMark x1="92100" y1="33809" x2="91400" y2="20774"/>
                        <a14:foregroundMark x1="91400" y1="20774" x2="91400" y2="20774"/>
                        <a14:foregroundMark x1="94400" y1="18635" x2="95100" y2="22607"/>
                        <a14:foregroundMark x1="95100" y1="22607" x2="95100" y2="22607"/>
                        <a14:foregroundMark x1="99100" y1="46538" x2="97700" y2="43686"/>
                        <a14:foregroundMark x1="16600" y1="1324" x2="16600" y2="3259"/>
                      </a14:backgroundRemoval>
                    </a14:imgEffect>
                  </a14:imgLayer>
                </a14:imgProps>
              </a:ext>
              <a:ext uri="{28A0092B-C50C-407E-A947-70E740481C1C}">
                <a14:useLocalDpi xmlns:a14="http://schemas.microsoft.com/office/drawing/2010/main" val="0"/>
              </a:ext>
            </a:extLst>
          </a:blip>
          <a:srcRect b="29905"/>
          <a:stretch/>
        </p:blipFill>
        <p:spPr>
          <a:xfrm flipH="1">
            <a:off x="1838381" y="5986748"/>
            <a:ext cx="1114463" cy="846155"/>
          </a:xfrm>
          <a:prstGeom prst="rect">
            <a:avLst/>
          </a:prstGeom>
        </p:spPr>
      </p:pic>
      <p:pic>
        <p:nvPicPr>
          <p:cNvPr id="27" name="Picture 26">
            <a:extLst>
              <a:ext uri="{FF2B5EF4-FFF2-40B4-BE49-F238E27FC236}">
                <a16:creationId xmlns:a16="http://schemas.microsoft.com/office/drawing/2014/main" xmlns="" id="{AF3B8D12-9AB5-5C48-CBEA-53106C65607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6395452">
            <a:off x="16436" y="5447491"/>
            <a:ext cx="1351718" cy="1344787"/>
          </a:xfrm>
          <a:prstGeom prst="rect">
            <a:avLst/>
          </a:prstGeom>
        </p:spPr>
      </p:pic>
      <p:pic>
        <p:nvPicPr>
          <p:cNvPr id="33" name="Picture 32">
            <a:extLst>
              <a:ext uri="{FF2B5EF4-FFF2-40B4-BE49-F238E27FC236}">
                <a16:creationId xmlns:a16="http://schemas.microsoft.com/office/drawing/2014/main" xmlns="" id="{1BA7B191-1CDD-1769-57F9-F7683277A7FC}"/>
              </a:ext>
            </a:extLst>
          </p:cNvPr>
          <p:cNvPicPr>
            <a:picLocks noChangeAspect="1"/>
          </p:cNvPicPr>
          <p:nvPr/>
        </p:nvPicPr>
        <p:blipFill>
          <a:blip r:embed="rId13"/>
          <a:stretch>
            <a:fillRect/>
          </a:stretch>
        </p:blipFill>
        <p:spPr>
          <a:xfrm>
            <a:off x="4020561" y="6015490"/>
            <a:ext cx="1238851" cy="722159"/>
          </a:xfrm>
          <a:prstGeom prst="rect">
            <a:avLst/>
          </a:prstGeom>
        </p:spPr>
      </p:pic>
      <p:pic>
        <p:nvPicPr>
          <p:cNvPr id="34" name="Picture 33">
            <a:extLst>
              <a:ext uri="{FF2B5EF4-FFF2-40B4-BE49-F238E27FC236}">
                <a16:creationId xmlns:a16="http://schemas.microsoft.com/office/drawing/2014/main" xmlns="" id="{CC2D7C8E-B8DA-6122-E07F-19F861663C77}"/>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556">
                        <a14:foregroundMark x1="65778" y1="36444" x2="87444" y2="56778"/>
                        <a14:foregroundMark x1="87444" y1="56778" x2="90556" y2="61889"/>
                      </a14:backgroundRemoval>
                    </a14:imgEffect>
                  </a14:imgLayer>
                </a14:imgProps>
              </a:ext>
            </a:extLst>
          </a:blip>
          <a:stretch>
            <a:fillRect/>
          </a:stretch>
        </p:blipFill>
        <p:spPr>
          <a:xfrm>
            <a:off x="10614212" y="5338039"/>
            <a:ext cx="1701381" cy="1701381"/>
          </a:xfrm>
          <a:prstGeom prst="rect">
            <a:avLst/>
          </a:prstGeom>
        </p:spPr>
      </p:pic>
      <p:pic>
        <p:nvPicPr>
          <p:cNvPr id="35" name="Picture 2" descr="đậu tương png | PNGEgg">
            <a:extLst>
              <a:ext uri="{FF2B5EF4-FFF2-40B4-BE49-F238E27FC236}">
                <a16:creationId xmlns:a16="http://schemas.microsoft.com/office/drawing/2014/main" xmlns="" id="{BDCCFA0D-5BCF-43A3-E185-60F6D213F0FB}"/>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8787" b="89540" l="3736" r="94828">
                        <a14:foregroundMark x1="7759" y1="71548" x2="14655" y2="71548"/>
                        <a14:foregroundMark x1="3736" y1="70711" x2="8621" y2="70711"/>
                        <a14:foregroundMark x1="94828" y1="61506" x2="87644" y2="62343"/>
                      </a14:backgroundRemoval>
                    </a14:imgEffect>
                  </a14:imgLayer>
                </a14:imgProps>
              </a:ext>
              <a:ext uri="{28A0092B-C50C-407E-A947-70E740481C1C}">
                <a14:useLocalDpi xmlns:a14="http://schemas.microsoft.com/office/drawing/2010/main" val="0"/>
              </a:ext>
            </a:extLst>
          </a:blip>
          <a:srcRect/>
          <a:stretch>
            <a:fillRect/>
          </a:stretch>
        </p:blipFill>
        <p:spPr bwMode="auto">
          <a:xfrm>
            <a:off x="6096039" y="5742817"/>
            <a:ext cx="1646121" cy="113052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xmlns="" id="{CC82CB1C-C819-3D5F-450B-304DF113D584}"/>
              </a:ext>
            </a:extLst>
          </p:cNvPr>
          <p:cNvPicPr>
            <a:picLocks noChangeAspect="1"/>
          </p:cNvPicPr>
          <p:nvPr/>
        </p:nvPicPr>
        <p:blipFill>
          <a:blip r:embed="rId18"/>
          <a:stretch>
            <a:fillRect/>
          </a:stretch>
        </p:blipFill>
        <p:spPr>
          <a:xfrm>
            <a:off x="8528741" y="5781336"/>
            <a:ext cx="1298851" cy="974138"/>
          </a:xfrm>
          <a:prstGeom prst="ellipse">
            <a:avLst/>
          </a:prstGeom>
        </p:spPr>
      </p:pic>
      <p:pic>
        <p:nvPicPr>
          <p:cNvPr id="31" name="Picture 11" descr="gliter">
            <a:extLst>
              <a:ext uri="{FF2B5EF4-FFF2-40B4-BE49-F238E27FC236}">
                <a16:creationId xmlns:a16="http://schemas.microsoft.com/office/drawing/2014/main" xmlns="" id="{FE6E23BB-D745-78D2-D68D-3C4B465666B1}"/>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291843" y="9525"/>
            <a:ext cx="1468400" cy="145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66313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725F300-C8BF-C43E-19A5-083A262BC9B2}"/>
              </a:ext>
            </a:extLst>
          </p:cNvPr>
          <p:cNvPicPr>
            <a:picLocks noChangeAspect="1"/>
          </p:cNvPicPr>
          <p:nvPr/>
        </p:nvPicPr>
        <p:blipFill>
          <a:blip r:embed="rId2">
            <a:duotone>
              <a:schemeClr val="accent4">
                <a:shade val="45000"/>
                <a:satMod val="135000"/>
              </a:schemeClr>
              <a:prstClr val="white"/>
            </a:duotone>
          </a:blip>
          <a:stretch>
            <a:fillRect/>
          </a:stretch>
        </p:blipFill>
        <p:spPr>
          <a:xfrm>
            <a:off x="1072224" y="1092510"/>
            <a:ext cx="10545973" cy="5765497"/>
          </a:xfrm>
          <a:prstGeom prst="rect">
            <a:avLst/>
          </a:prstGeom>
        </p:spPr>
      </p:pic>
      <p:sp>
        <p:nvSpPr>
          <p:cNvPr id="24" name="Diamond 23">
            <a:extLst>
              <a:ext uri="{FF2B5EF4-FFF2-40B4-BE49-F238E27FC236}">
                <a16:creationId xmlns:a16="http://schemas.microsoft.com/office/drawing/2014/main" xmlns="" id="{361B46E4-C2F6-AD29-0CAD-24397E9150DE}"/>
              </a:ext>
            </a:extLst>
          </p:cNvPr>
          <p:cNvSpPr/>
          <p:nvPr/>
        </p:nvSpPr>
        <p:spPr>
          <a:xfrm>
            <a:off x="-2547896" y="2445410"/>
            <a:ext cx="5133975" cy="4419600"/>
          </a:xfrm>
          <a:prstGeom prst="diamond">
            <a:avLst/>
          </a:prstGeom>
          <a:gradFill>
            <a:gsLst>
              <a:gs pos="0">
                <a:schemeClr val="accent5">
                  <a:satMod val="105000"/>
                  <a:tint val="67000"/>
                  <a:alpha val="9000"/>
                  <a:lumMod val="0"/>
                  <a:lumOff val="100000"/>
                </a:schemeClr>
              </a:gs>
              <a:gs pos="99000">
                <a:schemeClr val="accent4">
                  <a:lumMod val="60000"/>
                  <a:lumOff val="40000"/>
                </a:schemeClr>
              </a:gs>
              <a:gs pos="100000">
                <a:schemeClr val="accent5">
                  <a:lumMod val="105000"/>
                  <a:satMod val="109000"/>
                  <a:tint val="81000"/>
                </a:schemeClr>
              </a:gs>
            </a:gsLst>
            <a:lin ang="5400000" scaled="0"/>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Diamond 22">
            <a:extLst>
              <a:ext uri="{FF2B5EF4-FFF2-40B4-BE49-F238E27FC236}">
                <a16:creationId xmlns:a16="http://schemas.microsoft.com/office/drawing/2014/main" xmlns="" id="{1D9574C7-F7F2-4E46-0F99-748CE9A46FAD}"/>
              </a:ext>
            </a:extLst>
          </p:cNvPr>
          <p:cNvSpPr/>
          <p:nvPr/>
        </p:nvSpPr>
        <p:spPr>
          <a:xfrm>
            <a:off x="-2566988" y="-44015"/>
            <a:ext cx="5133975" cy="4419600"/>
          </a:xfrm>
          <a:prstGeom prst="diamond">
            <a:avLst/>
          </a:prstGeom>
          <a:gradFill>
            <a:gsLst>
              <a:gs pos="0">
                <a:schemeClr val="accent5">
                  <a:satMod val="105000"/>
                  <a:tint val="67000"/>
                  <a:alpha val="9000"/>
                  <a:lumMod val="0"/>
                  <a:lumOff val="100000"/>
                </a:schemeClr>
              </a:gs>
              <a:gs pos="99000">
                <a:schemeClr val="accent4">
                  <a:lumMod val="60000"/>
                  <a:lumOff val="40000"/>
                </a:schemeClr>
              </a:gs>
              <a:gs pos="100000">
                <a:schemeClr val="accent5">
                  <a:lumMod val="105000"/>
                  <a:satMod val="109000"/>
                  <a:tint val="81000"/>
                </a:schemeClr>
              </a:gs>
            </a:gsLst>
            <a:lin ang="5400000" scaled="0"/>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Diamond 3">
            <a:extLst>
              <a:ext uri="{FF2B5EF4-FFF2-40B4-BE49-F238E27FC236}">
                <a16:creationId xmlns:a16="http://schemas.microsoft.com/office/drawing/2014/main" xmlns="" id="{B1CE9FB0-38E1-1FD8-8666-DC6EDACB42D6}"/>
              </a:ext>
            </a:extLst>
          </p:cNvPr>
          <p:cNvSpPr/>
          <p:nvPr/>
        </p:nvSpPr>
        <p:spPr>
          <a:xfrm>
            <a:off x="9644104" y="2481921"/>
            <a:ext cx="5133975" cy="4419600"/>
          </a:xfrm>
          <a:prstGeom prst="diamond">
            <a:avLst/>
          </a:prstGeom>
          <a:gradFill>
            <a:gsLst>
              <a:gs pos="0">
                <a:schemeClr val="accent5">
                  <a:satMod val="105000"/>
                  <a:tint val="67000"/>
                  <a:alpha val="9000"/>
                  <a:lumMod val="0"/>
                  <a:lumOff val="100000"/>
                </a:schemeClr>
              </a:gs>
              <a:gs pos="99000">
                <a:schemeClr val="accent4">
                  <a:lumMod val="60000"/>
                  <a:lumOff val="40000"/>
                </a:schemeClr>
              </a:gs>
              <a:gs pos="100000">
                <a:schemeClr val="accent5">
                  <a:lumMod val="105000"/>
                  <a:satMod val="109000"/>
                  <a:tint val="81000"/>
                </a:schemeClr>
              </a:gs>
            </a:gsLst>
            <a:lin ang="5400000" scaled="0"/>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Diamond 4">
            <a:extLst>
              <a:ext uri="{FF2B5EF4-FFF2-40B4-BE49-F238E27FC236}">
                <a16:creationId xmlns:a16="http://schemas.microsoft.com/office/drawing/2014/main" xmlns="" id="{B9E37789-A08C-8DB8-7809-C66A7AC13F3C}"/>
              </a:ext>
            </a:extLst>
          </p:cNvPr>
          <p:cNvSpPr/>
          <p:nvPr/>
        </p:nvSpPr>
        <p:spPr>
          <a:xfrm>
            <a:off x="9625069" y="-7504"/>
            <a:ext cx="5133975" cy="4419600"/>
          </a:xfrm>
          <a:prstGeom prst="diamond">
            <a:avLst/>
          </a:prstGeom>
          <a:gradFill>
            <a:gsLst>
              <a:gs pos="0">
                <a:schemeClr val="accent5">
                  <a:satMod val="105000"/>
                  <a:tint val="67000"/>
                  <a:alpha val="9000"/>
                  <a:lumMod val="0"/>
                  <a:lumOff val="100000"/>
                </a:schemeClr>
              </a:gs>
              <a:gs pos="99000">
                <a:schemeClr val="accent4">
                  <a:lumMod val="60000"/>
                  <a:lumOff val="40000"/>
                </a:schemeClr>
              </a:gs>
              <a:gs pos="100000">
                <a:schemeClr val="accent5">
                  <a:lumMod val="105000"/>
                  <a:satMod val="109000"/>
                  <a:tint val="81000"/>
                </a:schemeClr>
              </a:gs>
            </a:gsLst>
            <a:lin ang="5400000" scaled="0"/>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4098" name="Picture 2" descr="C:\Users\Administrator\Desktop\tải xuố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8738" y="2519363"/>
            <a:ext cx="1914525" cy="1819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8812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 xmlns:a16="http://schemas.microsoft.com/office/drawing/2014/main" id="{2F659A1E-34C7-4D97-B47C-D67CEB3C03F4}"/>
              </a:ext>
            </a:extLst>
          </p:cNvPr>
          <p:cNvSpPr>
            <a:spLocks noGrp="1"/>
          </p:cNvSpPr>
          <p:nvPr>
            <p:ph type="title"/>
          </p:nvPr>
        </p:nvSpPr>
        <p:spPr>
          <a:xfrm>
            <a:off x="0" y="1224115"/>
            <a:ext cx="12192000" cy="1143000"/>
          </a:xfrm>
        </p:spPr>
        <p:txBody>
          <a:bodyPr>
            <a:noAutofit/>
          </a:bodyPr>
          <a:lstStyle/>
          <a:p>
            <a:r>
              <a:rPr lang="en-US" altLang="en-US" sz="2800" b="1" err="1"/>
              <a:t>Trong</a:t>
            </a:r>
            <a:r>
              <a:rPr lang="en-US" altLang="en-US" sz="2800" b="1"/>
              <a:t> </a:t>
            </a:r>
            <a:r>
              <a:rPr lang="en-US" altLang="en-US" sz="2800" b="1" smtClean="0"/>
              <a:t>hộ khẩu 1 </a:t>
            </a:r>
            <a:r>
              <a:rPr lang="en-US" altLang="en-US" sz="2800" b="1" dirty="0" err="1"/>
              <a:t>gia</a:t>
            </a:r>
            <a:r>
              <a:rPr lang="en-US" altLang="en-US" sz="2800" b="1" dirty="0"/>
              <a:t> </a:t>
            </a:r>
            <a:r>
              <a:rPr lang="en-US" altLang="en-US" sz="2800" b="1" dirty="0" err="1"/>
              <a:t>đình</a:t>
            </a:r>
            <a:r>
              <a:rPr lang="en-US" altLang="en-US" sz="2800" b="1" dirty="0"/>
              <a:t> </a:t>
            </a:r>
            <a:r>
              <a:rPr lang="en-US" altLang="en-US" sz="2800" b="1" dirty="0" err="1"/>
              <a:t>có</a:t>
            </a:r>
            <a:r>
              <a:rPr lang="en-US" altLang="en-US" sz="2800" b="1" dirty="0"/>
              <a:t> </a:t>
            </a:r>
            <a:r>
              <a:rPr lang="en-US" altLang="en-US" sz="2800" b="1" err="1">
                <a:solidFill>
                  <a:srgbClr val="C00000"/>
                </a:solidFill>
              </a:rPr>
              <a:t>bố</a:t>
            </a:r>
            <a:r>
              <a:rPr lang="en-US" altLang="en-US" sz="2800" b="1">
                <a:solidFill>
                  <a:srgbClr val="C00000"/>
                </a:solidFill>
              </a:rPr>
              <a:t> </a:t>
            </a:r>
            <a:r>
              <a:rPr lang="en-US" altLang="en-US" sz="2800" b="1" smtClean="0">
                <a:solidFill>
                  <a:srgbClr val="C00000"/>
                </a:solidFill>
              </a:rPr>
              <a:t>máu O, </a:t>
            </a:r>
            <a:r>
              <a:rPr lang="en-US" altLang="en-US" sz="2800" b="1" err="1">
                <a:solidFill>
                  <a:srgbClr val="C00000"/>
                </a:solidFill>
              </a:rPr>
              <a:t>mẹ</a:t>
            </a:r>
            <a:r>
              <a:rPr lang="en-US" altLang="en-US" sz="2800" b="1">
                <a:solidFill>
                  <a:srgbClr val="C00000"/>
                </a:solidFill>
              </a:rPr>
              <a:t> </a:t>
            </a:r>
            <a:r>
              <a:rPr lang="en-US" altLang="en-US" sz="2800" b="1" smtClean="0">
                <a:solidFill>
                  <a:srgbClr val="C00000"/>
                </a:solidFill>
              </a:rPr>
              <a:t>máu A</a:t>
            </a:r>
            <a:r>
              <a:rPr lang="vi-VN" altLang="en-US" sz="2800" b="1" smtClean="0">
                <a:solidFill>
                  <a:srgbClr val="C00000"/>
                </a:solidFill>
              </a:rPr>
              <a:t>. Con trai chung của họ có máu O, con riêng của một trong 2 người có máu AB. </a:t>
            </a:r>
            <a:r>
              <a:rPr lang="en-US" altLang="en-US" sz="2800" b="1" smtClean="0"/>
              <a:t>Xác định kiểu gen của những người trong gia đình?</a:t>
            </a:r>
            <a:endParaRPr lang="en-US" altLang="en-US" sz="2800" b="1" dirty="0"/>
          </a:p>
        </p:txBody>
      </p:sp>
      <p:sp>
        <p:nvSpPr>
          <p:cNvPr id="37893" name="AutoShape 6" descr="Con Äáº¹p nhÆ° hoa háº­u nhá» máº¹ khÃ©o chÄm tá»« nhá»">
            <a:extLst>
              <a:ext uri="{FF2B5EF4-FFF2-40B4-BE49-F238E27FC236}">
                <a16:creationId xmlns="" xmlns:a16="http://schemas.microsoft.com/office/drawing/2014/main" id="{E6E3B6E9-19CF-46AF-ADD1-AFCB2F01FE58}"/>
              </a:ext>
            </a:extLst>
          </p:cNvPr>
          <p:cNvSpPr>
            <a:spLocks noChangeAspect="1" noChangeArrowheads="1"/>
          </p:cNvSpPr>
          <p:nvPr/>
        </p:nvSpPr>
        <p:spPr bwMode="auto">
          <a:xfrm>
            <a:off x="1704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800">
              <a:solidFill>
                <a:prstClr val="black"/>
              </a:solidFill>
              <a:latin typeface="Times New Roman" panose="02020603050405020304" pitchFamily="18" charset="0"/>
            </a:endParaRPr>
          </a:p>
        </p:txBody>
      </p:sp>
      <p:sp>
        <p:nvSpPr>
          <p:cNvPr id="37894" name="AutoShape 8" descr="Con Äáº¹p nhÆ° hoa háº­u nhá» máº¹ khÃ©o chÄm tá»« nhá»">
            <a:extLst>
              <a:ext uri="{FF2B5EF4-FFF2-40B4-BE49-F238E27FC236}">
                <a16:creationId xmlns="" xmlns:a16="http://schemas.microsoft.com/office/drawing/2014/main" id="{EA16EA01-EDA9-4B76-B260-3894031A5B4C}"/>
              </a:ext>
            </a:extLst>
          </p:cNvPr>
          <p:cNvSpPr>
            <a:spLocks noChangeAspect="1" noChangeArrowheads="1"/>
          </p:cNvSpPr>
          <p:nvPr/>
        </p:nvSpPr>
        <p:spPr bwMode="auto">
          <a:xfrm>
            <a:off x="1704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800">
              <a:solidFill>
                <a:prstClr val="black"/>
              </a:solidFill>
              <a:latin typeface="Times New Roman" panose="02020603050405020304" pitchFamily="18" charset="0"/>
            </a:endParaRPr>
          </a:p>
        </p:txBody>
      </p:sp>
      <p:pic>
        <p:nvPicPr>
          <p:cNvPr id="37895" name="Picture 10" descr="Con Äáº¹p nhÆ° hoa háº­u nhá» máº¹ khÃ©o chÄm tá»« nhá»">
            <a:extLst>
              <a:ext uri="{FF2B5EF4-FFF2-40B4-BE49-F238E27FC236}">
                <a16:creationId xmlns="" xmlns:a16="http://schemas.microsoft.com/office/drawing/2014/main" id="{43FDE56C-EF78-41DA-BD0B-DD89CF4E5F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0102" y="4350521"/>
            <a:ext cx="2143125" cy="1785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23">
            <a:extLst>
              <a:ext uri="{FF2B5EF4-FFF2-40B4-BE49-F238E27FC236}">
                <a16:creationId xmlns="" xmlns:a16="http://schemas.microsoft.com/office/drawing/2014/main" id="{2B909226-E9D3-E9E6-992B-51C21589F6BB}"/>
              </a:ext>
            </a:extLst>
          </p:cNvPr>
          <p:cNvGrpSpPr/>
          <p:nvPr/>
        </p:nvGrpSpPr>
        <p:grpSpPr>
          <a:xfrm>
            <a:off x="57" y="0"/>
            <a:ext cx="5715135" cy="1219200"/>
            <a:chOff x="0" y="0"/>
            <a:chExt cx="5715135" cy="976544"/>
          </a:xfrm>
        </p:grpSpPr>
        <p:sp>
          <p:nvSpPr>
            <p:cNvPr id="25" name="Arrow: Pentagon 8">
              <a:extLst>
                <a:ext uri="{FF2B5EF4-FFF2-40B4-BE49-F238E27FC236}">
                  <a16:creationId xmlns="" xmlns:a16="http://schemas.microsoft.com/office/drawing/2014/main" id="{43949CC7-B336-18FB-9E68-74247008EA90}"/>
                </a:ext>
              </a:extLst>
            </p:cNvPr>
            <p:cNvSpPr/>
            <p:nvPr/>
          </p:nvSpPr>
          <p:spPr>
            <a:xfrm>
              <a:off x="0" y="0"/>
              <a:ext cx="3823063" cy="976544"/>
            </a:xfrm>
            <a:prstGeom prst="homePlate">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w="6350" cap="flat" cmpd="sng" algn="ctr">
              <a:solidFill>
                <a:srgbClr val="FFC000"/>
              </a:solidFill>
              <a:prstDash val="solid"/>
              <a:miter lim="800000"/>
            </a:ln>
            <a:effectLst/>
          </p:spPr>
          <p:txBody>
            <a:bodyPr rtlCol="0" anchor="ctr"/>
            <a:lstStyle/>
            <a:p>
              <a:pPr algn="ctr">
                <a:defRPr/>
              </a:pPr>
              <a:endParaRPr lang="en-US">
                <a:solidFill>
                  <a:prstClr val="white"/>
                </a:solidFill>
              </a:endParaRPr>
            </a:p>
          </p:txBody>
        </p:sp>
        <p:sp>
          <p:nvSpPr>
            <p:cNvPr id="26" name="TextBox 25">
              <a:extLst>
                <a:ext uri="{FF2B5EF4-FFF2-40B4-BE49-F238E27FC236}">
                  <a16:creationId xmlns="" xmlns:a16="http://schemas.microsoft.com/office/drawing/2014/main" id="{331662E1-5AD1-3B23-E271-173D2018ACA8}"/>
                </a:ext>
              </a:extLst>
            </p:cNvPr>
            <p:cNvSpPr txBox="1"/>
            <p:nvPr/>
          </p:nvSpPr>
          <p:spPr>
            <a:xfrm>
              <a:off x="0" y="144354"/>
              <a:ext cx="3158450" cy="616300"/>
            </a:xfrm>
            <a:prstGeom prst="rect">
              <a:avLst/>
            </a:prstGeom>
            <a:noFill/>
          </p:spPr>
          <p:txBody>
            <a:bodyPr wrap="square" rtlCol="0">
              <a:spAutoFit/>
            </a:bodyPr>
            <a:lstStyle/>
            <a:p>
              <a:pPr algn="ctr">
                <a:defRPr/>
              </a:pPr>
              <a:r>
                <a:rPr lang="en-US" sz="4400" b="1">
                  <a:solidFill>
                    <a:srgbClr val="1A1A97"/>
                  </a:solidFill>
                  <a:latin typeface="#9Slide05 SVNTradeMark" panose="02000000000000000000" pitchFamily="2" charset="0"/>
                </a:rPr>
                <a:t>KHỞI ĐỘNG</a:t>
              </a:r>
            </a:p>
          </p:txBody>
        </p:sp>
        <p:pic>
          <p:nvPicPr>
            <p:cNvPr id="27" name="Picture 26">
              <a:extLst>
                <a:ext uri="{FF2B5EF4-FFF2-40B4-BE49-F238E27FC236}">
                  <a16:creationId xmlns="" xmlns:a16="http://schemas.microsoft.com/office/drawing/2014/main" id="{EDED65E7-8E48-8CF7-98B0-73871C453DC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22572" t="12143" r="21657" b="14523"/>
            <a:stretch/>
          </p:blipFill>
          <p:spPr>
            <a:xfrm>
              <a:off x="3606843" y="11114"/>
              <a:ext cx="2108292" cy="739246"/>
            </a:xfrm>
            <a:prstGeom prst="rect">
              <a:avLst/>
            </a:prstGeom>
          </p:spPr>
        </p:pic>
      </p:grpSp>
      <p:pic>
        <p:nvPicPr>
          <p:cNvPr id="2050" name="Picture 2" descr="C:\Users\Administrator\Desktop\tải xuố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0102" y="2548647"/>
            <a:ext cx="2186941" cy="149676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istrator\Desktop\imag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9601" y="2548647"/>
            <a:ext cx="2209800" cy="149676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istrator\Desktop\images (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2938" y="4350521"/>
            <a:ext cx="2143125" cy="17850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995271" y="13876"/>
            <a:ext cx="6096000" cy="1107996"/>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en-US" sz="2400" smtClean="0">
                <a:solidFill>
                  <a:srgbClr val="3333CC"/>
                </a:solidFill>
                <a:latin typeface="Times New Roman" pitchFamily="18" charset="0"/>
                <a:cs typeface="Times New Roman" pitchFamily="18" charset="0"/>
              </a:rPr>
              <a:t>MÁU A: I</a:t>
            </a:r>
            <a:r>
              <a:rPr lang="en-US" sz="2400" baseline="30000" smtClean="0">
                <a:solidFill>
                  <a:srgbClr val="3333CC"/>
                </a:solidFill>
                <a:latin typeface="Times New Roman" pitchFamily="18" charset="0"/>
                <a:cs typeface="Times New Roman" pitchFamily="18" charset="0"/>
              </a:rPr>
              <a:t>A</a:t>
            </a:r>
            <a:r>
              <a:rPr lang="en-US" sz="2400" smtClean="0">
                <a:solidFill>
                  <a:srgbClr val="3333CC"/>
                </a:solidFill>
                <a:latin typeface="Times New Roman" pitchFamily="18" charset="0"/>
                <a:cs typeface="Times New Roman" pitchFamily="18" charset="0"/>
              </a:rPr>
              <a:t>I</a:t>
            </a:r>
            <a:r>
              <a:rPr lang="en-US" sz="2400" baseline="30000" smtClean="0">
                <a:solidFill>
                  <a:srgbClr val="3333CC"/>
                </a:solidFill>
                <a:latin typeface="Times New Roman" pitchFamily="18" charset="0"/>
                <a:cs typeface="Times New Roman" pitchFamily="18" charset="0"/>
              </a:rPr>
              <a:t>A</a:t>
            </a:r>
            <a:r>
              <a:rPr lang="en-US" sz="2400" smtClean="0">
                <a:solidFill>
                  <a:srgbClr val="3333CC"/>
                </a:solidFill>
                <a:latin typeface="Times New Roman" pitchFamily="18" charset="0"/>
                <a:cs typeface="Times New Roman" pitchFamily="18" charset="0"/>
              </a:rPr>
              <a:t> HOẶC I</a:t>
            </a:r>
            <a:r>
              <a:rPr lang="en-US" sz="2400" baseline="30000" smtClean="0">
                <a:solidFill>
                  <a:srgbClr val="3333CC"/>
                </a:solidFill>
                <a:latin typeface="Times New Roman" pitchFamily="18" charset="0"/>
                <a:cs typeface="Times New Roman" pitchFamily="18" charset="0"/>
              </a:rPr>
              <a:t>A</a:t>
            </a:r>
            <a:r>
              <a:rPr lang="en-US" sz="2400" smtClean="0">
                <a:solidFill>
                  <a:srgbClr val="3333CC"/>
                </a:solidFill>
                <a:latin typeface="Times New Roman" pitchFamily="18" charset="0"/>
                <a:cs typeface="Times New Roman" pitchFamily="18" charset="0"/>
              </a:rPr>
              <a:t>I</a:t>
            </a:r>
            <a:r>
              <a:rPr lang="en-US" sz="2400" baseline="30000" smtClean="0">
                <a:solidFill>
                  <a:srgbClr val="3333CC"/>
                </a:solidFill>
                <a:latin typeface="Times New Roman" pitchFamily="18" charset="0"/>
                <a:cs typeface="Times New Roman" pitchFamily="18" charset="0"/>
              </a:rPr>
              <a:t>O              </a:t>
            </a:r>
            <a:r>
              <a:rPr lang="en-US" sz="2400" smtClean="0">
                <a:solidFill>
                  <a:srgbClr val="3333CC"/>
                </a:solidFill>
                <a:latin typeface="Times New Roman" pitchFamily="18" charset="0"/>
                <a:cs typeface="Times New Roman" pitchFamily="18" charset="0"/>
              </a:rPr>
              <a:t>MÁU O: I</a:t>
            </a:r>
            <a:r>
              <a:rPr lang="en-US" sz="2400" baseline="30000" smtClean="0">
                <a:solidFill>
                  <a:srgbClr val="3333CC"/>
                </a:solidFill>
                <a:latin typeface="Times New Roman" pitchFamily="18" charset="0"/>
                <a:cs typeface="Times New Roman" pitchFamily="18" charset="0"/>
              </a:rPr>
              <a:t>O</a:t>
            </a:r>
            <a:r>
              <a:rPr lang="en-US" sz="2400" smtClean="0">
                <a:solidFill>
                  <a:srgbClr val="3333CC"/>
                </a:solidFill>
                <a:latin typeface="Times New Roman" pitchFamily="18" charset="0"/>
                <a:cs typeface="Times New Roman" pitchFamily="18" charset="0"/>
              </a:rPr>
              <a:t>I</a:t>
            </a:r>
            <a:r>
              <a:rPr lang="en-US" sz="2400" baseline="30000" smtClean="0">
                <a:solidFill>
                  <a:srgbClr val="3333CC"/>
                </a:solidFill>
                <a:latin typeface="Times New Roman" pitchFamily="18" charset="0"/>
                <a:cs typeface="Times New Roman" pitchFamily="18" charset="0"/>
              </a:rPr>
              <a:t>O</a:t>
            </a:r>
            <a:r>
              <a:rPr lang="en-US" sz="2400" smtClean="0">
                <a:solidFill>
                  <a:srgbClr val="3333CC"/>
                </a:solidFill>
                <a:latin typeface="Times New Roman" pitchFamily="18" charset="0"/>
                <a:cs typeface="Times New Roman" pitchFamily="18" charset="0"/>
              </a:rPr>
              <a:t> </a:t>
            </a:r>
          </a:p>
          <a:p>
            <a:r>
              <a:rPr lang="en-US" sz="2400">
                <a:solidFill>
                  <a:srgbClr val="3333CC"/>
                </a:solidFill>
                <a:latin typeface="Times New Roman" pitchFamily="18" charset="0"/>
                <a:cs typeface="Times New Roman" pitchFamily="18" charset="0"/>
              </a:rPr>
              <a:t>MÁU </a:t>
            </a:r>
            <a:r>
              <a:rPr lang="en-US" sz="2400" smtClean="0">
                <a:solidFill>
                  <a:srgbClr val="3333CC"/>
                </a:solidFill>
                <a:latin typeface="Times New Roman" pitchFamily="18" charset="0"/>
                <a:cs typeface="Times New Roman" pitchFamily="18" charset="0"/>
              </a:rPr>
              <a:t>B: I</a:t>
            </a:r>
            <a:r>
              <a:rPr lang="en-US" sz="2400" baseline="30000">
                <a:solidFill>
                  <a:srgbClr val="3333CC"/>
                </a:solidFill>
                <a:latin typeface="Times New Roman" pitchFamily="18" charset="0"/>
                <a:cs typeface="Times New Roman" pitchFamily="18" charset="0"/>
              </a:rPr>
              <a:t>B</a:t>
            </a:r>
            <a:r>
              <a:rPr lang="en-US" sz="2400" smtClean="0">
                <a:solidFill>
                  <a:srgbClr val="3333CC"/>
                </a:solidFill>
                <a:latin typeface="Times New Roman" pitchFamily="18" charset="0"/>
                <a:cs typeface="Times New Roman" pitchFamily="18" charset="0"/>
              </a:rPr>
              <a:t>I</a:t>
            </a:r>
            <a:r>
              <a:rPr lang="en-US" sz="2400" baseline="30000" smtClean="0">
                <a:solidFill>
                  <a:srgbClr val="3333CC"/>
                </a:solidFill>
                <a:latin typeface="Times New Roman" pitchFamily="18" charset="0"/>
                <a:cs typeface="Times New Roman" pitchFamily="18" charset="0"/>
              </a:rPr>
              <a:t>B</a:t>
            </a:r>
            <a:r>
              <a:rPr lang="en-US" sz="2400" smtClean="0">
                <a:solidFill>
                  <a:srgbClr val="3333CC"/>
                </a:solidFill>
                <a:latin typeface="Times New Roman" pitchFamily="18" charset="0"/>
                <a:cs typeface="Times New Roman" pitchFamily="18" charset="0"/>
              </a:rPr>
              <a:t> </a:t>
            </a:r>
            <a:r>
              <a:rPr lang="en-US" sz="2400">
                <a:solidFill>
                  <a:srgbClr val="3333CC"/>
                </a:solidFill>
                <a:latin typeface="Times New Roman" pitchFamily="18" charset="0"/>
                <a:cs typeface="Times New Roman" pitchFamily="18" charset="0"/>
              </a:rPr>
              <a:t>HOẶC </a:t>
            </a:r>
            <a:r>
              <a:rPr lang="en-US" sz="2400" smtClean="0">
                <a:solidFill>
                  <a:srgbClr val="3333CC"/>
                </a:solidFill>
                <a:latin typeface="Times New Roman" pitchFamily="18" charset="0"/>
                <a:cs typeface="Times New Roman" pitchFamily="18" charset="0"/>
              </a:rPr>
              <a:t>I</a:t>
            </a:r>
            <a:r>
              <a:rPr lang="en-US" sz="2400" baseline="30000" smtClean="0">
                <a:solidFill>
                  <a:srgbClr val="3333CC"/>
                </a:solidFill>
                <a:latin typeface="Times New Roman" pitchFamily="18" charset="0"/>
                <a:cs typeface="Times New Roman" pitchFamily="18" charset="0"/>
              </a:rPr>
              <a:t>B</a:t>
            </a:r>
            <a:r>
              <a:rPr lang="en-US" sz="2400" smtClean="0">
                <a:solidFill>
                  <a:srgbClr val="3333CC"/>
                </a:solidFill>
                <a:latin typeface="Times New Roman" pitchFamily="18" charset="0"/>
                <a:cs typeface="Times New Roman" pitchFamily="18" charset="0"/>
              </a:rPr>
              <a:t>I</a:t>
            </a:r>
            <a:r>
              <a:rPr lang="en-US" sz="2400" baseline="30000" smtClean="0">
                <a:solidFill>
                  <a:srgbClr val="3333CC"/>
                </a:solidFill>
                <a:latin typeface="Times New Roman" pitchFamily="18" charset="0"/>
                <a:cs typeface="Times New Roman" pitchFamily="18" charset="0"/>
              </a:rPr>
              <a:t>O             </a:t>
            </a:r>
            <a:r>
              <a:rPr lang="en-US" sz="2400" smtClean="0">
                <a:solidFill>
                  <a:srgbClr val="3333CC"/>
                </a:solidFill>
                <a:latin typeface="Times New Roman" pitchFamily="18" charset="0"/>
                <a:cs typeface="Times New Roman" pitchFamily="18" charset="0"/>
              </a:rPr>
              <a:t> MÁU AB: I</a:t>
            </a:r>
            <a:r>
              <a:rPr lang="en-US" sz="2400" baseline="30000" smtClean="0">
                <a:solidFill>
                  <a:srgbClr val="3333CC"/>
                </a:solidFill>
                <a:latin typeface="Times New Roman" pitchFamily="18" charset="0"/>
                <a:cs typeface="Times New Roman" pitchFamily="18" charset="0"/>
              </a:rPr>
              <a:t>A</a:t>
            </a:r>
            <a:r>
              <a:rPr lang="en-US" sz="2400" smtClean="0">
                <a:solidFill>
                  <a:srgbClr val="3333CC"/>
                </a:solidFill>
                <a:latin typeface="Times New Roman" pitchFamily="18" charset="0"/>
                <a:cs typeface="Times New Roman" pitchFamily="18" charset="0"/>
              </a:rPr>
              <a:t>I</a:t>
            </a:r>
            <a:r>
              <a:rPr lang="en-US" sz="2400" baseline="30000">
                <a:solidFill>
                  <a:srgbClr val="3333CC"/>
                </a:solidFill>
                <a:latin typeface="Times New Roman" pitchFamily="18" charset="0"/>
                <a:cs typeface="Times New Roman" pitchFamily="18" charset="0"/>
              </a:rPr>
              <a:t>B</a:t>
            </a:r>
            <a:endParaRPr lang="vi-VN" sz="2400">
              <a:solidFill>
                <a:srgbClr val="3333CC"/>
              </a:solidFill>
              <a:latin typeface="Times New Roman" pitchFamily="18" charset="0"/>
              <a:cs typeface="Times New Roman" pitchFamily="18" charset="0"/>
            </a:endParaRPr>
          </a:p>
          <a:p>
            <a:endParaRPr lang="vi-VN"/>
          </a:p>
        </p:txBody>
      </p:sp>
      <p:sp>
        <p:nvSpPr>
          <p:cNvPr id="5" name="TextBox 4"/>
          <p:cNvSpPr txBox="1"/>
          <p:nvPr/>
        </p:nvSpPr>
        <p:spPr>
          <a:xfrm>
            <a:off x="2522870" y="2983586"/>
            <a:ext cx="1271273"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4000">
                <a:solidFill>
                  <a:srgbClr val="C00000"/>
                </a:solidFill>
                <a:latin typeface="Times New Roman" pitchFamily="18" charset="0"/>
                <a:cs typeface="Times New Roman" pitchFamily="18" charset="0"/>
              </a:rPr>
              <a:t>I</a:t>
            </a:r>
            <a:r>
              <a:rPr lang="en-US" sz="4000" baseline="30000">
                <a:solidFill>
                  <a:srgbClr val="C00000"/>
                </a:solidFill>
                <a:latin typeface="Times New Roman" pitchFamily="18" charset="0"/>
                <a:cs typeface="Times New Roman" pitchFamily="18" charset="0"/>
              </a:rPr>
              <a:t>O</a:t>
            </a:r>
            <a:r>
              <a:rPr lang="en-US" sz="4000">
                <a:solidFill>
                  <a:srgbClr val="C00000"/>
                </a:solidFill>
                <a:latin typeface="Times New Roman" pitchFamily="18" charset="0"/>
                <a:cs typeface="Times New Roman" pitchFamily="18" charset="0"/>
              </a:rPr>
              <a:t>I</a:t>
            </a:r>
            <a:r>
              <a:rPr lang="en-US" sz="4000" baseline="30000">
                <a:solidFill>
                  <a:srgbClr val="C00000"/>
                </a:solidFill>
                <a:latin typeface="Times New Roman" pitchFamily="18" charset="0"/>
                <a:cs typeface="Times New Roman" pitchFamily="18" charset="0"/>
              </a:rPr>
              <a:t>O</a:t>
            </a:r>
            <a:endParaRPr lang="vi-VN" sz="4000">
              <a:solidFill>
                <a:srgbClr val="C00000"/>
              </a:solidFill>
            </a:endParaRPr>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22870" y="4706457"/>
            <a:ext cx="1358900"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9624871" y="2973865"/>
            <a:ext cx="944880"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vi-VN" sz="3600" smtClean="0">
                <a:solidFill>
                  <a:srgbClr val="C00000"/>
                </a:solidFill>
              </a:rPr>
              <a:t>I</a:t>
            </a:r>
            <a:r>
              <a:rPr lang="vi-VN" sz="3600" baseline="30000" smtClean="0">
                <a:solidFill>
                  <a:srgbClr val="C00000"/>
                </a:solidFill>
              </a:rPr>
              <a:t>A</a:t>
            </a:r>
            <a:r>
              <a:rPr lang="vi-VN" sz="3600" smtClean="0">
                <a:solidFill>
                  <a:srgbClr val="C00000"/>
                </a:solidFill>
              </a:rPr>
              <a:t>I</a:t>
            </a:r>
            <a:r>
              <a:rPr lang="vi-VN" sz="3600" baseline="30000">
                <a:solidFill>
                  <a:srgbClr val="C00000"/>
                </a:solidFill>
              </a:rPr>
              <a:t>O</a:t>
            </a:r>
            <a:endParaRPr lang="vi-VN" sz="3600">
              <a:solidFill>
                <a:srgbClr val="C00000"/>
              </a:solidFill>
            </a:endParaRPr>
          </a:p>
        </p:txBody>
      </p:sp>
      <p:sp>
        <p:nvSpPr>
          <p:cNvPr id="3" name="TextBox 2"/>
          <p:cNvSpPr txBox="1"/>
          <p:nvPr/>
        </p:nvSpPr>
        <p:spPr>
          <a:xfrm>
            <a:off x="9347043" y="4821696"/>
            <a:ext cx="944880" cy="861774"/>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sz="3200">
                <a:solidFill>
                  <a:srgbClr val="3333CC"/>
                </a:solidFill>
                <a:latin typeface="Times New Roman" pitchFamily="18" charset="0"/>
                <a:cs typeface="Times New Roman" pitchFamily="18" charset="0"/>
              </a:rPr>
              <a:t>I</a:t>
            </a:r>
            <a:r>
              <a:rPr lang="en-US" sz="3200" baseline="30000">
                <a:solidFill>
                  <a:srgbClr val="3333CC"/>
                </a:solidFill>
                <a:latin typeface="Times New Roman" pitchFamily="18" charset="0"/>
                <a:cs typeface="Times New Roman" pitchFamily="18" charset="0"/>
              </a:rPr>
              <a:t>A</a:t>
            </a:r>
            <a:r>
              <a:rPr lang="en-US" sz="3200">
                <a:solidFill>
                  <a:srgbClr val="3333CC"/>
                </a:solidFill>
                <a:latin typeface="Times New Roman" pitchFamily="18" charset="0"/>
                <a:cs typeface="Times New Roman" pitchFamily="18" charset="0"/>
              </a:rPr>
              <a:t>I</a:t>
            </a:r>
            <a:r>
              <a:rPr lang="en-US" sz="3200" baseline="30000">
                <a:solidFill>
                  <a:srgbClr val="3333CC"/>
                </a:solidFill>
                <a:latin typeface="Times New Roman" pitchFamily="18" charset="0"/>
                <a:cs typeface="Times New Roman" pitchFamily="18" charset="0"/>
              </a:rPr>
              <a:t>B</a:t>
            </a:r>
            <a:endParaRPr lang="vi-VN" sz="3200">
              <a:solidFill>
                <a:srgbClr val="3333CC"/>
              </a:solidFill>
              <a:latin typeface="Times New Roman" pitchFamily="18" charset="0"/>
              <a:cs typeface="Times New Roman" pitchFamily="18" charset="0"/>
            </a:endParaRPr>
          </a:p>
          <a:p>
            <a:endParaRPr lang="vi-VN"/>
          </a:p>
        </p:txBody>
      </p:sp>
    </p:spTree>
    <p:extLst>
      <p:ext uri="{BB962C8B-B14F-4D97-AF65-F5344CB8AC3E}">
        <p14:creationId xmlns:p14="http://schemas.microsoft.com/office/powerpoint/2010/main" val="542171089"/>
      </p:ext>
    </p:extLst>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linds(horizont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1000"/>
                                        <p:tgtEl>
                                          <p:spTgt spid="2051"/>
                                        </p:tgtEl>
                                      </p:cBhvr>
                                    </p:animEffect>
                                    <p:anim calcmode="lin" valueType="num">
                                      <p:cBhvr>
                                        <p:cTn id="13" dur="1000" fill="hold"/>
                                        <p:tgtEl>
                                          <p:spTgt spid="2051"/>
                                        </p:tgtEl>
                                        <p:attrNameLst>
                                          <p:attrName>ppt_x</p:attrName>
                                        </p:attrNameLst>
                                      </p:cBhvr>
                                      <p:tavLst>
                                        <p:tav tm="0">
                                          <p:val>
                                            <p:strVal val="#ppt_x"/>
                                          </p:val>
                                        </p:tav>
                                        <p:tav tm="100000">
                                          <p:val>
                                            <p:strVal val="#ppt_x"/>
                                          </p:val>
                                        </p:tav>
                                      </p:tavLst>
                                    </p:anim>
                                    <p:anim calcmode="lin" valueType="num">
                                      <p:cBhvr>
                                        <p:cTn id="14" dur="1000" fill="hold"/>
                                        <p:tgtEl>
                                          <p:spTgt spid="2051"/>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additive="base">
                                        <p:cTn id="17" dur="500" fill="hold"/>
                                        <p:tgtEl>
                                          <p:spTgt spid="2050"/>
                                        </p:tgtEl>
                                        <p:attrNameLst>
                                          <p:attrName>ppt_x</p:attrName>
                                        </p:attrNameLst>
                                      </p:cBhvr>
                                      <p:tavLst>
                                        <p:tav tm="0">
                                          <p:val>
                                            <p:strVal val="#ppt_x"/>
                                          </p:val>
                                        </p:tav>
                                        <p:tav tm="100000">
                                          <p:val>
                                            <p:strVal val="#ppt_x"/>
                                          </p:val>
                                        </p:tav>
                                      </p:tavLst>
                                    </p:anim>
                                    <p:anim calcmode="lin" valueType="num">
                                      <p:cBhvr additive="base">
                                        <p:cTn id="18" dur="500" fill="hold"/>
                                        <p:tgtEl>
                                          <p:spTgt spid="205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7895"/>
                                        </p:tgtEl>
                                        <p:attrNameLst>
                                          <p:attrName>style.visibility</p:attrName>
                                        </p:attrNameLst>
                                      </p:cBhvr>
                                      <p:to>
                                        <p:strVal val="visible"/>
                                      </p:to>
                                    </p:set>
                                    <p:anim calcmode="lin" valueType="num">
                                      <p:cBhvr additive="base">
                                        <p:cTn id="21" dur="500" fill="hold"/>
                                        <p:tgtEl>
                                          <p:spTgt spid="37895"/>
                                        </p:tgtEl>
                                        <p:attrNameLst>
                                          <p:attrName>ppt_x</p:attrName>
                                        </p:attrNameLst>
                                      </p:cBhvr>
                                      <p:tavLst>
                                        <p:tav tm="0">
                                          <p:val>
                                            <p:strVal val="#ppt_x"/>
                                          </p:val>
                                        </p:tav>
                                        <p:tav tm="100000">
                                          <p:val>
                                            <p:strVal val="#ppt_x"/>
                                          </p:val>
                                        </p:tav>
                                      </p:tavLst>
                                    </p:anim>
                                    <p:anim calcmode="lin" valueType="num">
                                      <p:cBhvr additive="base">
                                        <p:cTn id="22" dur="500" fill="hold"/>
                                        <p:tgtEl>
                                          <p:spTgt spid="37895"/>
                                        </p:tgtEl>
                                        <p:attrNameLst>
                                          <p:attrName>ppt_y</p:attrName>
                                        </p:attrNameLst>
                                      </p:cBhvr>
                                      <p:tavLst>
                                        <p:tav tm="0">
                                          <p:val>
                                            <p:strVal val="1+#ppt_h/2"/>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2053"/>
                                        </p:tgtEl>
                                        <p:attrNameLst>
                                          <p:attrName>style.visibility</p:attrName>
                                        </p:attrNameLst>
                                      </p:cBhvr>
                                      <p:to>
                                        <p:strVal val="visible"/>
                                      </p:to>
                                    </p:set>
                                    <p:animEffect transition="in" filter="fade">
                                      <p:cBhvr>
                                        <p:cTn id="25" dur="500"/>
                                        <p:tgtEl>
                                          <p:spTgt spid="2053"/>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anim calcmode="lin" valueType="num">
                                      <p:cBhvr additive="base">
                                        <p:cTn id="30" dur="500" fill="hold"/>
                                        <p:tgtEl>
                                          <p:spTgt spid="1026"/>
                                        </p:tgtEl>
                                        <p:attrNameLst>
                                          <p:attrName>ppt_x</p:attrName>
                                        </p:attrNameLst>
                                      </p:cBhvr>
                                      <p:tavLst>
                                        <p:tav tm="0">
                                          <p:val>
                                            <p:strVal val="#ppt_x"/>
                                          </p:val>
                                        </p:tav>
                                        <p:tav tm="100000">
                                          <p:val>
                                            <p:strVal val="#ppt_x"/>
                                          </p:val>
                                        </p:tav>
                                      </p:tavLst>
                                    </p:anim>
                                    <p:anim calcmode="lin" valueType="num">
                                      <p:cBhvr additive="base">
                                        <p:cTn id="31"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ppt_x"/>
                                          </p:val>
                                        </p:tav>
                                        <p:tav tm="100000">
                                          <p:val>
                                            <p:strVal val="#ppt_x"/>
                                          </p:val>
                                        </p:tav>
                                      </p:tavLst>
                                    </p:anim>
                                    <p:anim calcmode="lin" valueType="num">
                                      <p:cBhvr additive="base">
                                        <p:cTn id="3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500" fill="hold"/>
                                        <p:tgtEl>
                                          <p:spTgt spid="6"/>
                                        </p:tgtEl>
                                        <p:attrNameLst>
                                          <p:attrName>ppt_x</p:attrName>
                                        </p:attrNameLst>
                                      </p:cBhvr>
                                      <p:tavLst>
                                        <p:tav tm="0">
                                          <p:val>
                                            <p:strVal val="#ppt_x"/>
                                          </p:val>
                                        </p:tav>
                                        <p:tav tm="100000">
                                          <p:val>
                                            <p:strVal val="#ppt_x"/>
                                          </p:val>
                                        </p:tav>
                                      </p:tavLst>
                                    </p:anim>
                                    <p:anim calcmode="lin" valueType="num">
                                      <p:cBhvr additive="base">
                                        <p:cTn id="4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additive="base">
                                        <p:cTn id="48" dur="500" fill="hold"/>
                                        <p:tgtEl>
                                          <p:spTgt spid="3"/>
                                        </p:tgtEl>
                                        <p:attrNameLst>
                                          <p:attrName>ppt_x</p:attrName>
                                        </p:attrNameLst>
                                      </p:cBhvr>
                                      <p:tavLst>
                                        <p:tav tm="0">
                                          <p:val>
                                            <p:strVal val="#ppt_x"/>
                                          </p:val>
                                        </p:tav>
                                        <p:tav tm="100000">
                                          <p:val>
                                            <p:strVal val="#ppt_x"/>
                                          </p:val>
                                        </p:tav>
                                      </p:tavLst>
                                    </p:anim>
                                    <p:anim calcmode="lin" valueType="num">
                                      <p:cBhvr additive="base">
                                        <p:cTn id="4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5" grpId="0" animBg="1"/>
      <p:bldP spid="6"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8"/>
          <p:cNvSpPr>
            <a:spLocks noChangeArrowheads="1"/>
          </p:cNvSpPr>
          <p:nvPr/>
        </p:nvSpPr>
        <p:spPr bwMode="auto">
          <a:xfrm>
            <a:off x="0" y="4191000"/>
            <a:ext cx="7924800" cy="2514600"/>
          </a:xfrm>
          <a:prstGeom prst="cloudCallout">
            <a:avLst>
              <a:gd name="adj1" fmla="val -24699"/>
              <a:gd name="adj2" fmla="val -87912"/>
            </a:avLst>
          </a:prstGeom>
          <a:ln>
            <a:headEnd/>
            <a:tailEnd/>
          </a:ln>
        </p:spPr>
        <p:style>
          <a:lnRef idx="1">
            <a:schemeClr val="accent6"/>
          </a:lnRef>
          <a:fillRef idx="2">
            <a:schemeClr val="accent6"/>
          </a:fillRef>
          <a:effectRef idx="1">
            <a:schemeClr val="accent6"/>
          </a:effectRef>
          <a:fontRef idx="minor">
            <a:schemeClr val="dk1"/>
          </a:fontRef>
        </p:style>
        <p:txBody>
          <a:bodyPr/>
          <a:lstStyle/>
          <a:p>
            <a:pPr algn="ctr" eaLnBrk="0" fontAlgn="base" hangingPunct="0">
              <a:spcBef>
                <a:spcPct val="0"/>
              </a:spcBef>
              <a:spcAft>
                <a:spcPct val="0"/>
              </a:spcAft>
            </a:pPr>
            <a:r>
              <a:rPr lang="en-US" sz="2800" smtClean="0">
                <a:solidFill>
                  <a:srgbClr val="000000"/>
                </a:solidFill>
                <a:latin typeface="Times New Roman" pitchFamily="18" charset="0"/>
                <a:ea typeface="宋体" pitchFamily="2" charset="-122"/>
                <a:cs typeface="Times New Roman" pitchFamily="18" charset="0"/>
              </a:rPr>
              <a:t>Mình lấy anh ấy liệu sau này </a:t>
            </a:r>
            <a:r>
              <a:rPr lang="en-US" sz="3600" smtClean="0">
                <a:solidFill>
                  <a:srgbClr val="FF0000"/>
                </a:solidFill>
                <a:latin typeface="Times New Roman" pitchFamily="18" charset="0"/>
                <a:ea typeface="宋体" pitchFamily="2" charset="-122"/>
                <a:cs typeface="Times New Roman" pitchFamily="18" charset="0"/>
              </a:rPr>
              <a:t>con mình</a:t>
            </a:r>
            <a:r>
              <a:rPr lang="en-US" sz="2800" smtClean="0">
                <a:solidFill>
                  <a:srgbClr val="000000"/>
                </a:solidFill>
                <a:latin typeface="Times New Roman" pitchFamily="18" charset="0"/>
                <a:ea typeface="宋体" pitchFamily="2" charset="-122"/>
                <a:cs typeface="Times New Roman" pitchFamily="18" charset="0"/>
              </a:rPr>
              <a:t> có túm lông ở  tai như anh ấy không? Theo bạn thì sao?</a:t>
            </a:r>
          </a:p>
        </p:txBody>
      </p:sp>
      <p:sp>
        <p:nvSpPr>
          <p:cNvPr id="5123" name="AutoShape 2" descr="Káº¿t quáº£ hÃ¬nh áº£nh cho hot girl"/>
          <p:cNvSpPr>
            <a:spLocks noChangeAspect="1" noChangeArrowheads="1"/>
          </p:cNvSpPr>
          <p:nvPr/>
        </p:nvSpPr>
        <p:spPr bwMode="auto">
          <a:xfrm>
            <a:off x="207433" y="-144463"/>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altLang="en-US" smtClean="0">
              <a:solidFill>
                <a:prstClr val="black"/>
              </a:solidFill>
              <a:ea typeface="宋体" pitchFamily="2" charset="-122"/>
            </a:endParaRPr>
          </a:p>
        </p:txBody>
      </p:sp>
      <p:sp>
        <p:nvSpPr>
          <p:cNvPr id="5124" name="AutoShape 4" descr="Káº¿t quáº£ hÃ¬nh áº£nh cho hot girl"/>
          <p:cNvSpPr>
            <a:spLocks noChangeAspect="1" noChangeArrowheads="1"/>
          </p:cNvSpPr>
          <p:nvPr/>
        </p:nvSpPr>
        <p:spPr bwMode="auto">
          <a:xfrm>
            <a:off x="410633" y="79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altLang="en-US" smtClean="0">
              <a:solidFill>
                <a:prstClr val="black"/>
              </a:solidFill>
              <a:ea typeface="宋体" pitchFamily="2" charset="-122"/>
            </a:endParaRPr>
          </a:p>
        </p:txBody>
      </p:sp>
      <p:pic>
        <p:nvPicPr>
          <p:cNvPr id="62470" name="Picture 6" descr="Káº¿t quáº£ hÃ¬nh áº£nh cho hot gir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53" y="55066"/>
            <a:ext cx="5304147" cy="41936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2472" name="Picture 8" descr="&#10;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9600" y="7937"/>
            <a:ext cx="6382056" cy="42854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8632" y="4616073"/>
            <a:ext cx="4663544" cy="2089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120327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B85B8BC5-D87F-9B02-9D96-662F82ABF971}"/>
              </a:ext>
            </a:extLst>
          </p:cNvPr>
          <p:cNvPicPr>
            <a:picLocks noChangeAspect="1"/>
          </p:cNvPicPr>
          <p:nvPr/>
        </p:nvPicPr>
        <p:blipFill>
          <a:blip r:embed="rId2">
            <a:alphaModFix amt="50000"/>
          </a:blip>
          <a:stretch>
            <a:fillRect/>
          </a:stretch>
        </p:blipFill>
        <p:spPr>
          <a:xfrm>
            <a:off x="-31746" y="-1"/>
            <a:ext cx="12223748" cy="6858001"/>
          </a:xfrm>
          <a:prstGeom prst="rect">
            <a:avLst/>
          </a:prstGeom>
        </p:spPr>
      </p:pic>
      <p:grpSp>
        <p:nvGrpSpPr>
          <p:cNvPr id="7" name="Group 6">
            <a:extLst>
              <a:ext uri="{FF2B5EF4-FFF2-40B4-BE49-F238E27FC236}">
                <a16:creationId xmlns:a16="http://schemas.microsoft.com/office/drawing/2014/main" xmlns="" id="{26453277-1D0B-4540-224C-BBEF1658635F}"/>
              </a:ext>
            </a:extLst>
          </p:cNvPr>
          <p:cNvGrpSpPr/>
          <p:nvPr/>
        </p:nvGrpSpPr>
        <p:grpSpPr>
          <a:xfrm>
            <a:off x="12801404" y="-2679925"/>
            <a:ext cx="4419997" cy="2679924"/>
            <a:chOff x="1523603" y="837975"/>
            <a:chExt cx="9144793" cy="5182049"/>
          </a:xfrm>
        </p:grpSpPr>
        <p:pic>
          <p:nvPicPr>
            <p:cNvPr id="5" name="Picture 4">
              <a:extLst>
                <a:ext uri="{FF2B5EF4-FFF2-40B4-BE49-F238E27FC236}">
                  <a16:creationId xmlns:a16="http://schemas.microsoft.com/office/drawing/2014/main" xmlns="" id="{9AD8539E-A938-A0C6-E6BC-A868181BD1A1}"/>
                </a:ext>
              </a:extLst>
            </p:cNvPr>
            <p:cNvPicPr>
              <a:picLocks noChangeAspect="1"/>
            </p:cNvPicPr>
            <p:nvPr/>
          </p:nvPicPr>
          <p:blipFill>
            <a:blip r:embed="rId3"/>
            <a:stretch>
              <a:fillRect/>
            </a:stretch>
          </p:blipFill>
          <p:spPr>
            <a:xfrm>
              <a:off x="1523603" y="837975"/>
              <a:ext cx="9144793" cy="5182049"/>
            </a:xfrm>
            <a:prstGeom prst="rect">
              <a:avLst/>
            </a:prstGeom>
          </p:spPr>
        </p:pic>
        <p:sp>
          <p:nvSpPr>
            <p:cNvPr id="6" name="Rectangle 5">
              <a:extLst>
                <a:ext uri="{FF2B5EF4-FFF2-40B4-BE49-F238E27FC236}">
                  <a16:creationId xmlns:a16="http://schemas.microsoft.com/office/drawing/2014/main" xmlns="" id="{DC24EDDF-B7BA-3C18-D4C8-496CF926135E}"/>
                </a:ext>
              </a:extLst>
            </p:cNvPr>
            <p:cNvSpPr/>
            <p:nvPr/>
          </p:nvSpPr>
          <p:spPr>
            <a:xfrm>
              <a:off x="4445000" y="838200"/>
              <a:ext cx="5232400" cy="419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xmlns="" id="{269E4038-A710-3031-E67A-E17AA1ADA385}"/>
              </a:ext>
            </a:extLst>
          </p:cNvPr>
          <p:cNvSpPr txBox="1"/>
          <p:nvPr/>
        </p:nvSpPr>
        <p:spPr>
          <a:xfrm>
            <a:off x="3962400" y="223804"/>
            <a:ext cx="8681544" cy="1938992"/>
          </a:xfrm>
          <a:prstGeom prst="rect">
            <a:avLst/>
          </a:prstGeom>
          <a:noFill/>
        </p:spPr>
        <p:txBody>
          <a:bodyPr wrap="square">
            <a:spAutoFit/>
          </a:bodyPr>
          <a:lstStyle/>
          <a:p>
            <a:pPr algn="ctr"/>
            <a:r>
              <a:rPr lang="en-US" sz="4000" b="1" err="1">
                <a:solidFill>
                  <a:srgbClr val="7030A0"/>
                </a:solidFill>
                <a:latin typeface="#9Slide05 FS Blonde Script" panose="020B0604020202020204" charset="0"/>
              </a:rPr>
              <a:t>Bài</a:t>
            </a:r>
            <a:r>
              <a:rPr lang="en-US" sz="4000" b="1">
                <a:solidFill>
                  <a:srgbClr val="7030A0"/>
                </a:solidFill>
                <a:latin typeface="#9Slide05 FS Blonde Script" panose="020B0604020202020204" charset="0"/>
              </a:rPr>
              <a:t> </a:t>
            </a:r>
            <a:r>
              <a:rPr lang="en-US" sz="4000" b="1" smtClean="0">
                <a:solidFill>
                  <a:srgbClr val="7030A0"/>
                </a:solidFill>
                <a:latin typeface="#9Slide05 FS Blonde Script" panose="020B0604020202020204" charset="0"/>
              </a:rPr>
              <a:t>8</a:t>
            </a:r>
            <a:endParaRPr lang="en-US" sz="4000" b="1" dirty="0">
              <a:solidFill>
                <a:srgbClr val="7030A0"/>
              </a:solidFill>
              <a:latin typeface="#9Slide05 FS Blonde Script" panose="020B0604020202020204" charset="0"/>
            </a:endParaRPr>
          </a:p>
          <a:p>
            <a:pPr algn="ctr"/>
            <a:r>
              <a:rPr lang="en-US" sz="4000" b="1" smtClean="0">
                <a:solidFill>
                  <a:srgbClr val="7030A0"/>
                </a:solidFill>
                <a:latin typeface="#9Slide05 FS Blonde Script" panose="020B0604020202020204" charset="0"/>
              </a:rPr>
              <a:t>DI TRUYỀN LIÊN KẾT GIỚI TÍNH, </a:t>
            </a:r>
          </a:p>
          <a:p>
            <a:pPr algn="ctr"/>
            <a:r>
              <a:rPr lang="en-US" sz="4000" b="1" smtClean="0">
                <a:solidFill>
                  <a:srgbClr val="7030A0"/>
                </a:solidFill>
                <a:latin typeface="#9Slide05 FS Blonde Script" panose="020B0604020202020204" charset="0"/>
              </a:rPr>
              <a:t>LIÊN KẾT GEN, HOÁN VỊ GEN</a:t>
            </a:r>
            <a:endParaRPr lang="en-US" sz="4000" b="1" dirty="0">
              <a:solidFill>
                <a:srgbClr val="7030A0"/>
              </a:solidFill>
              <a:latin typeface="#9Slide05 FS Blonde Script" panose="020B0604020202020204" charset="0"/>
            </a:endParaRPr>
          </a:p>
        </p:txBody>
      </p:sp>
      <p:pic>
        <p:nvPicPr>
          <p:cNvPr id="13" name="Picture 5" descr="20273339266_5f01d0b44a_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2057400"/>
            <a:ext cx="8229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51003"/>
            <a:ext cx="3962400" cy="3307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
            <a:ext cx="3962400" cy="3550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9"/>
          <p:cNvSpPr txBox="1">
            <a:spLocks noChangeArrowheads="1"/>
          </p:cNvSpPr>
          <p:nvPr/>
        </p:nvSpPr>
        <p:spPr bwMode="auto">
          <a:xfrm>
            <a:off x="4739640" y="177295"/>
            <a:ext cx="838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SimSun" pitchFamily="2" charset="-122"/>
              </a:defRPr>
            </a:lvl1pPr>
            <a:lvl2pPr marL="742950" indent="-285750">
              <a:defRPr>
                <a:solidFill>
                  <a:schemeClr val="tx1"/>
                </a:solidFill>
                <a:latin typeface="Arial" charset="0"/>
                <a:ea typeface="SimSun" pitchFamily="2" charset="-122"/>
              </a:defRPr>
            </a:lvl2pPr>
            <a:lvl3pPr marL="1143000" indent="-228600">
              <a:defRPr>
                <a:solidFill>
                  <a:schemeClr val="tx1"/>
                </a:solidFill>
                <a:latin typeface="Arial" charset="0"/>
                <a:ea typeface="SimSun" pitchFamily="2" charset="-122"/>
              </a:defRPr>
            </a:lvl3pPr>
            <a:lvl4pPr marL="1600200" indent="-228600">
              <a:defRPr>
                <a:solidFill>
                  <a:schemeClr val="tx1"/>
                </a:solidFill>
                <a:latin typeface="Arial" charset="0"/>
                <a:ea typeface="SimSun" pitchFamily="2" charset="-122"/>
              </a:defRPr>
            </a:lvl4pPr>
            <a:lvl5pPr marL="2057400" indent="-228600">
              <a:defRPr>
                <a:solidFill>
                  <a:schemeClr val="tx1"/>
                </a:solidFill>
                <a:latin typeface="Arial" charset="0"/>
                <a:ea typeface="SimSun" pitchFamily="2" charset="-122"/>
              </a:defRPr>
            </a:lvl5pPr>
            <a:lvl6pPr marL="2514600" indent="-228600" eaLnBrk="0" fontAlgn="base" hangingPunct="0">
              <a:spcBef>
                <a:spcPct val="0"/>
              </a:spcBef>
              <a:spcAft>
                <a:spcPct val="0"/>
              </a:spcAft>
              <a:defRPr>
                <a:solidFill>
                  <a:schemeClr val="tx1"/>
                </a:solidFill>
                <a:latin typeface="Arial" charset="0"/>
                <a:ea typeface="SimSun" pitchFamily="2" charset="-122"/>
              </a:defRPr>
            </a:lvl6pPr>
            <a:lvl7pPr marL="2971800" indent="-228600" eaLnBrk="0" fontAlgn="base" hangingPunct="0">
              <a:spcBef>
                <a:spcPct val="0"/>
              </a:spcBef>
              <a:spcAft>
                <a:spcPct val="0"/>
              </a:spcAft>
              <a:defRPr>
                <a:solidFill>
                  <a:schemeClr val="tx1"/>
                </a:solidFill>
                <a:latin typeface="Arial" charset="0"/>
                <a:ea typeface="SimSun" pitchFamily="2" charset="-122"/>
              </a:defRPr>
            </a:lvl7pPr>
            <a:lvl8pPr marL="3429000" indent="-228600" eaLnBrk="0" fontAlgn="base" hangingPunct="0">
              <a:spcBef>
                <a:spcPct val="0"/>
              </a:spcBef>
              <a:spcAft>
                <a:spcPct val="0"/>
              </a:spcAft>
              <a:defRPr>
                <a:solidFill>
                  <a:schemeClr val="tx1"/>
                </a:solidFill>
                <a:latin typeface="Arial" charset="0"/>
                <a:ea typeface="SimSun" pitchFamily="2" charset="-122"/>
              </a:defRPr>
            </a:lvl8pPr>
            <a:lvl9pPr marL="3886200" indent="-228600" eaLnBrk="0" fontAlgn="base" hangingPunct="0">
              <a:spcBef>
                <a:spcPct val="0"/>
              </a:spcBef>
              <a:spcAft>
                <a:spcPct val="0"/>
              </a:spcAft>
              <a:defRPr>
                <a:solidFill>
                  <a:schemeClr val="tx1"/>
                </a:solidFill>
                <a:latin typeface="Arial" charset="0"/>
                <a:ea typeface="SimSun" pitchFamily="2" charset="-122"/>
              </a:defRPr>
            </a:lvl9pPr>
          </a:lstStyle>
          <a:p>
            <a:pPr eaLnBrk="1" hangingPunct="1">
              <a:spcBef>
                <a:spcPct val="50000"/>
              </a:spcBef>
            </a:pPr>
            <a:r>
              <a:rPr lang="en-US" altLang="vi-VN" sz="6000" b="1">
                <a:solidFill>
                  <a:srgbClr val="FF0000"/>
                </a:solidFill>
                <a:latin typeface="Calibri" pitchFamily="34" charset="0"/>
                <a:sym typeface="Wingdings" pitchFamily="2" charset="2"/>
              </a:rPr>
              <a:t></a:t>
            </a:r>
          </a:p>
        </p:txBody>
      </p:sp>
    </p:spTree>
    <p:extLst>
      <p:ext uri="{BB962C8B-B14F-4D97-AF65-F5344CB8AC3E}">
        <p14:creationId xmlns:p14="http://schemas.microsoft.com/office/powerpoint/2010/main" val="33847432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heckerboard(across)">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xmlns="" id="{45897070-8C4E-3A1D-012D-7A08B5CBDDBD}"/>
              </a:ext>
            </a:extLst>
          </p:cNvPr>
          <p:cNvSpPr/>
          <p:nvPr/>
        </p:nvSpPr>
        <p:spPr>
          <a:xfrm>
            <a:off x="2408369" y="1033831"/>
            <a:ext cx="8183435" cy="779836"/>
          </a:xfrm>
          <a:prstGeom prst="roundRect">
            <a:avLst>
              <a:gd name="adj" fmla="val 11014"/>
            </a:avLst>
          </a:prstGeom>
          <a:ln/>
        </p:spPr>
        <p:style>
          <a:lnRef idx="1">
            <a:schemeClr val="accent5"/>
          </a:lnRef>
          <a:fillRef idx="2">
            <a:schemeClr val="accent5"/>
          </a:fillRef>
          <a:effectRef idx="1">
            <a:schemeClr val="accent5"/>
          </a:effectRef>
          <a:fontRef idx="minor">
            <a:schemeClr val="dk1"/>
          </a:fontRef>
        </p:style>
        <p:txBody>
          <a:bodyPr rtlCol="0" anchor="ctr"/>
          <a:lstStyle/>
          <a:p>
            <a:pPr marL="190500" indent="-190500" algn="just">
              <a:buFontTx/>
              <a:buChar char="-"/>
            </a:pPr>
            <a:r>
              <a:rPr lang="en-US" sz="2400">
                <a:solidFill>
                  <a:srgbClr val="FF0000"/>
                </a:solidFill>
                <a:latin typeface="#9Slide03 SFU Futura_12" panose="00000400000000000000" pitchFamily="2" charset="0"/>
              </a:rPr>
              <a:t>2</a:t>
            </a:r>
            <a:r>
              <a:rPr lang="en-US" sz="2400" smtClean="0">
                <a:solidFill>
                  <a:srgbClr val="FF0000"/>
                </a:solidFill>
                <a:latin typeface="#9Slide03 SFU Futura_12" panose="00000400000000000000" pitchFamily="2" charset="0"/>
              </a:rPr>
              <a:t> </a:t>
            </a:r>
            <a:r>
              <a:rPr lang="en-US" sz="2400">
                <a:solidFill>
                  <a:srgbClr val="FF0000"/>
                </a:solidFill>
                <a:latin typeface="#9Slide03 SFU Futura_12" panose="00000400000000000000" pitchFamily="2" charset="0"/>
              </a:rPr>
              <a:t>phút: </a:t>
            </a:r>
            <a:r>
              <a:rPr lang="en-US" sz="2400">
                <a:solidFill>
                  <a:schemeClr val="accent1">
                    <a:lumMod val="50000"/>
                  </a:schemeClr>
                </a:solidFill>
                <a:latin typeface="#9Slide03 SFU Futura_12" panose="00000400000000000000" pitchFamily="2" charset="0"/>
              </a:rPr>
              <a:t>Đọc </a:t>
            </a:r>
            <a:r>
              <a:rPr lang="en-US" sz="2400" smtClean="0">
                <a:solidFill>
                  <a:schemeClr val="accent1">
                    <a:lumMod val="50000"/>
                  </a:schemeClr>
                </a:solidFill>
                <a:latin typeface="#9Slide03 SFU Futura_12" panose="00000400000000000000" pitchFamily="2" charset="0"/>
              </a:rPr>
              <a:t>trang 47 SGK, trả lời câu hỏi:</a:t>
            </a:r>
            <a:endParaRPr lang="en-US" sz="2400">
              <a:solidFill>
                <a:schemeClr val="accent1">
                  <a:lumMod val="50000"/>
                </a:schemeClr>
              </a:solidFill>
              <a:latin typeface="#9Slide03 SFU Futura_12" panose="00000400000000000000" pitchFamily="2" charset="0"/>
            </a:endParaRPr>
          </a:p>
        </p:txBody>
      </p:sp>
      <p:grpSp>
        <p:nvGrpSpPr>
          <p:cNvPr id="24" name="Group 23">
            <a:extLst>
              <a:ext uri="{FF2B5EF4-FFF2-40B4-BE49-F238E27FC236}">
                <a16:creationId xmlns:a16="http://schemas.microsoft.com/office/drawing/2014/main" xmlns="" id="{F98532FC-50BB-2F38-9BEB-50245599CB42}"/>
              </a:ext>
            </a:extLst>
          </p:cNvPr>
          <p:cNvGrpSpPr/>
          <p:nvPr/>
        </p:nvGrpSpPr>
        <p:grpSpPr>
          <a:xfrm>
            <a:off x="33467" y="948310"/>
            <a:ext cx="2374900" cy="865441"/>
            <a:chOff x="0" y="679606"/>
            <a:chExt cx="2374900" cy="1443802"/>
          </a:xfrm>
        </p:grpSpPr>
        <p:sp>
          <p:nvSpPr>
            <p:cNvPr id="20" name="Arrow: Pentagon 19">
              <a:extLst>
                <a:ext uri="{FF2B5EF4-FFF2-40B4-BE49-F238E27FC236}">
                  <a16:creationId xmlns:a16="http://schemas.microsoft.com/office/drawing/2014/main" xmlns="" id="{1709EBE8-8C36-F3FF-4D6E-973249EB9709}"/>
                </a:ext>
              </a:extLst>
            </p:cNvPr>
            <p:cNvSpPr/>
            <p:nvPr/>
          </p:nvSpPr>
          <p:spPr>
            <a:xfrm>
              <a:off x="0" y="1162749"/>
              <a:ext cx="2374900" cy="960659"/>
            </a:xfrm>
            <a:prstGeom prst="homePlate">
              <a:avLst>
                <a:gd name="adj" fmla="val 759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26CA3823-3DA4-0311-A24C-7ABF5A97CFEE}"/>
                </a:ext>
              </a:extLst>
            </p:cNvPr>
            <p:cNvSpPr txBox="1"/>
            <p:nvPr/>
          </p:nvSpPr>
          <p:spPr>
            <a:xfrm>
              <a:off x="0" y="679606"/>
              <a:ext cx="2137852" cy="1252840"/>
            </a:xfrm>
            <a:custGeom>
              <a:avLst/>
              <a:gdLst>
                <a:gd name="connsiteX0" fmla="*/ 0 w 2137852"/>
                <a:gd name="connsiteY0" fmla="*/ 0 h 735522"/>
                <a:gd name="connsiteX1" fmla="*/ 534463 w 2137852"/>
                <a:gd name="connsiteY1" fmla="*/ 0 h 735522"/>
                <a:gd name="connsiteX2" fmla="*/ 1004790 w 2137852"/>
                <a:gd name="connsiteY2" fmla="*/ 0 h 735522"/>
                <a:gd name="connsiteX3" fmla="*/ 1496496 w 2137852"/>
                <a:gd name="connsiteY3" fmla="*/ 0 h 735522"/>
                <a:gd name="connsiteX4" fmla="*/ 2137852 w 2137852"/>
                <a:gd name="connsiteY4" fmla="*/ 0 h 735522"/>
                <a:gd name="connsiteX5" fmla="*/ 2137852 w 2137852"/>
                <a:gd name="connsiteY5" fmla="*/ 360406 h 735522"/>
                <a:gd name="connsiteX6" fmla="*/ 2137852 w 2137852"/>
                <a:gd name="connsiteY6" fmla="*/ 735522 h 735522"/>
                <a:gd name="connsiteX7" fmla="*/ 1646146 w 2137852"/>
                <a:gd name="connsiteY7" fmla="*/ 735522 h 735522"/>
                <a:gd name="connsiteX8" fmla="*/ 1154440 w 2137852"/>
                <a:gd name="connsiteY8" fmla="*/ 735522 h 735522"/>
                <a:gd name="connsiteX9" fmla="*/ 641356 w 2137852"/>
                <a:gd name="connsiteY9" fmla="*/ 735522 h 735522"/>
                <a:gd name="connsiteX10" fmla="*/ 0 w 2137852"/>
                <a:gd name="connsiteY10" fmla="*/ 735522 h 735522"/>
                <a:gd name="connsiteX11" fmla="*/ 0 w 2137852"/>
                <a:gd name="connsiteY11" fmla="*/ 375116 h 735522"/>
                <a:gd name="connsiteX12" fmla="*/ 0 w 2137852"/>
                <a:gd name="connsiteY12" fmla="*/ 0 h 73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7852" h="735522" extrusionOk="0">
                  <a:moveTo>
                    <a:pt x="0" y="0"/>
                  </a:moveTo>
                  <a:cubicBezTo>
                    <a:pt x="186802" y="16950"/>
                    <a:pt x="392974" y="10191"/>
                    <a:pt x="534463" y="0"/>
                  </a:cubicBezTo>
                  <a:cubicBezTo>
                    <a:pt x="675952" y="-10191"/>
                    <a:pt x="894638" y="8045"/>
                    <a:pt x="1004790" y="0"/>
                  </a:cubicBezTo>
                  <a:cubicBezTo>
                    <a:pt x="1114942" y="-8045"/>
                    <a:pt x="1311654" y="-3058"/>
                    <a:pt x="1496496" y="0"/>
                  </a:cubicBezTo>
                  <a:cubicBezTo>
                    <a:pt x="1681338" y="3058"/>
                    <a:pt x="1875987" y="19691"/>
                    <a:pt x="2137852" y="0"/>
                  </a:cubicBezTo>
                  <a:cubicBezTo>
                    <a:pt x="2124492" y="178230"/>
                    <a:pt x="2131147" y="182655"/>
                    <a:pt x="2137852" y="360406"/>
                  </a:cubicBezTo>
                  <a:cubicBezTo>
                    <a:pt x="2144557" y="538157"/>
                    <a:pt x="2131054" y="609668"/>
                    <a:pt x="2137852" y="735522"/>
                  </a:cubicBezTo>
                  <a:cubicBezTo>
                    <a:pt x="1930637" y="713638"/>
                    <a:pt x="1879883" y="735162"/>
                    <a:pt x="1646146" y="735522"/>
                  </a:cubicBezTo>
                  <a:cubicBezTo>
                    <a:pt x="1412409" y="735882"/>
                    <a:pt x="1298814" y="714011"/>
                    <a:pt x="1154440" y="735522"/>
                  </a:cubicBezTo>
                  <a:cubicBezTo>
                    <a:pt x="1010066" y="757033"/>
                    <a:pt x="815342" y="733140"/>
                    <a:pt x="641356" y="735522"/>
                  </a:cubicBezTo>
                  <a:cubicBezTo>
                    <a:pt x="467370" y="737904"/>
                    <a:pt x="228151" y="735947"/>
                    <a:pt x="0" y="735522"/>
                  </a:cubicBezTo>
                  <a:cubicBezTo>
                    <a:pt x="8020" y="654513"/>
                    <a:pt x="16730" y="464687"/>
                    <a:pt x="0" y="375116"/>
                  </a:cubicBezTo>
                  <a:cubicBezTo>
                    <a:pt x="-16730" y="285545"/>
                    <a:pt x="-4520" y="136431"/>
                    <a:pt x="0" y="0"/>
                  </a:cubicBezTo>
                  <a:close/>
                </a:path>
              </a:pathLst>
            </a:custGeom>
            <a:noFill/>
            <a:ln w="19050">
              <a:noFill/>
              <a:prstDash val="dashDot"/>
              <a:extLst>
                <a:ext uri="{C807C97D-BFC1-408E-A445-0C87EB9F89A2}">
                  <ask:lineSketchStyleProps xmlns:ask="http://schemas.microsoft.com/office/drawing/2018/sketchyshapes" xmlns="" sd="3552823371">
                    <a:prstGeom prst="rect">
                      <a:avLst/>
                    </a:prstGeom>
                    <ask:type>
                      <ask:lineSketchFreehand/>
                    </ask:type>
                  </ask:lineSketchStyleProps>
                </a:ext>
              </a:extLst>
            </a:ln>
          </p:spPr>
          <p:txBody>
            <a:bodyPr wrap="square">
              <a:spAutoFit/>
            </a:bodyPr>
            <a:lstStyle/>
            <a:p>
              <a:pPr marL="0" marR="0" lvl="0" indent="0" algn="ctr" defTabSz="914400" rtl="0" eaLnBrk="1" fontAlgn="auto" latinLnBrk="0" hangingPunct="1">
                <a:lnSpc>
                  <a:spcPct val="107000"/>
                </a:lnSpc>
                <a:spcBef>
                  <a:spcPts val="0"/>
                </a:spcBef>
                <a:spcAft>
                  <a:spcPts val="800"/>
                </a:spcAft>
                <a:buClrTx/>
                <a:buSzPts val="1400"/>
                <a:buFontTx/>
                <a:buNone/>
                <a:tabLst/>
                <a:defRPr/>
              </a:pPr>
              <a:r>
                <a:rPr kumimoji="0" lang="en-US" sz="4000" b="0" i="0" u="none" strike="noStrike" kern="1200" cap="none" spc="0" normalizeH="0" baseline="0" noProof="0">
                  <a:ln>
                    <a:noFill/>
                  </a:ln>
                  <a:solidFill>
                    <a:schemeClr val="accent6">
                      <a:lumMod val="20000"/>
                      <a:lumOff val="80000"/>
                    </a:schemeClr>
                  </a:solidFill>
                  <a:effectLst/>
                  <a:uLnTx/>
                  <a:uFillTx/>
                  <a:latin typeface="#9Slide05 SVNTradeMark" panose="02000000000000000000" pitchFamily="2" charset="0"/>
                  <a:ea typeface="Times New Roman" panose="02020603050405020304" pitchFamily="18" charset="0"/>
                  <a:cs typeface="Times New Roman" panose="02020603050405020304" pitchFamily="18" charset="0"/>
                </a:rPr>
                <a:t>Nhiệm vụ</a:t>
              </a:r>
            </a:p>
          </p:txBody>
        </p:sp>
      </p:grpSp>
      <p:pic>
        <p:nvPicPr>
          <p:cNvPr id="15" name="Picture 14">
            <a:extLst>
              <a:ext uri="{FF2B5EF4-FFF2-40B4-BE49-F238E27FC236}">
                <a16:creationId xmlns:a16="http://schemas.microsoft.com/office/drawing/2014/main" xmlns="" id="{B67E2EA7-E4B4-E6FF-5A25-9BDD641D718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0667" y1="31417" x2="33333" y2="36833"/>
                        <a14:foregroundMark x1="25333" y1="51167" x2="31333" y2="55500"/>
                        <a14:foregroundMark x1="31333" y1="55500" x2="31333" y2="55500"/>
                        <a14:foregroundMark x1="43417" y1="50917" x2="52000" y2="59333"/>
                        <a14:foregroundMark x1="79500" y1="28667" x2="80583" y2="30167"/>
                        <a14:foregroundMark x1="70917" y1="46417" x2="77750" y2="50333"/>
                        <a14:foregroundMark x1="65583" y1="67500" x2="69667" y2="69083"/>
                        <a14:foregroundMark x1="74750" y1="35500" x2="76083" y2="35500"/>
                        <a14:foregroundMark x1="37583" y1="41083" x2="40417" y2="41500"/>
                        <a14:foregroundMark x1="39167" y1="47917" x2="39500" y2="49417"/>
                        <a14:foregroundMark x1="31167" y1="18667" x2="34000" y2="18750"/>
                        <a14:foregroundMark x1="33333" y1="23917" x2="33333" y2="26083"/>
                        <a14:foregroundMark x1="13500" y1="44667" x2="15083" y2="44917"/>
                        <a14:foregroundMark x1="16333" y1="49417" x2="16583" y2="49417"/>
                      </a14:backgroundRemoval>
                    </a14:imgEffect>
                  </a14:imgLayer>
                </a14:imgProps>
              </a:ext>
            </a:extLst>
          </a:blip>
          <a:srcRect l="8450" t="11415" r="11229" b="22583"/>
          <a:stretch/>
        </p:blipFill>
        <p:spPr>
          <a:xfrm>
            <a:off x="8672697" y="83590"/>
            <a:ext cx="1156479" cy="950325"/>
          </a:xfrm>
          <a:prstGeom prst="rect">
            <a:avLst/>
          </a:prstGeom>
        </p:spPr>
      </p:pic>
      <p:pic>
        <p:nvPicPr>
          <p:cNvPr id="21" name="Picture 20">
            <a:extLst>
              <a:ext uri="{FF2B5EF4-FFF2-40B4-BE49-F238E27FC236}">
                <a16:creationId xmlns:a16="http://schemas.microsoft.com/office/drawing/2014/main" xmlns="" id="{3095280C-0E8F-A6D4-A952-7B9AD739333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7344" r="92500">
                        <a14:foregroundMark x1="37656" y1="37500" x2="42031" y2="43125"/>
                        <a14:foregroundMark x1="52344" y1="38906" x2="61719" y2="43594"/>
                        <a14:foregroundMark x1="83750" y1="28281" x2="79844" y2="36875"/>
                        <a14:foregroundMark x1="85156" y1="24375" x2="85156" y2="24375"/>
                        <a14:foregroundMark x1="77656" y1="22656" x2="77656" y2="22656"/>
                        <a14:foregroundMark x1="90156" y1="31250" x2="90156" y2="31250"/>
                        <a14:foregroundMark x1="12031" y1="67031" x2="17656" y2="72969"/>
                        <a14:foregroundMark x1="62500" y1="75156" x2="79375" y2="63125"/>
                        <a14:foregroundMark x1="79375" y1="63125" x2="79375" y2="63125"/>
                        <a14:foregroundMark x1="56406" y1="38125" x2="56406" y2="47656"/>
                        <a14:foregroundMark x1="41719" y1="37500" x2="41719" y2="51875"/>
                        <a14:foregroundMark x1="35000" y1="38906" x2="38906" y2="51406"/>
                        <a14:foregroundMark x1="75000" y1="62344" x2="61250" y2="76875"/>
                        <a14:foregroundMark x1="48906" y1="59844" x2="51875" y2="60781"/>
                        <a14:foregroundMark x1="74531" y1="61875" x2="75000" y2="67031"/>
                        <a14:foregroundMark x1="90469" y1="70000" x2="92500" y2="70000"/>
                        <a14:foregroundMark x1="53906" y1="72656" x2="63750" y2="72656"/>
                        <a14:foregroundMark x1="7344" y1="65000" x2="8906" y2="73594"/>
                        <a14:foregroundMark x1="20156" y1="72969" x2="26719" y2="71875"/>
                      </a14:backgroundRemoval>
                    </a14:imgEffect>
                  </a14:imgLayer>
                </a14:imgProps>
              </a:ext>
            </a:extLst>
          </a:blip>
          <a:srcRect l="3705" t="17500" r="5208" b="17709"/>
          <a:stretch/>
        </p:blipFill>
        <p:spPr>
          <a:xfrm>
            <a:off x="10789976" y="227413"/>
            <a:ext cx="1356473" cy="2637789"/>
          </a:xfrm>
          <a:prstGeom prst="rect">
            <a:avLst/>
          </a:prstGeom>
        </p:spPr>
      </p:pic>
      <p:grpSp>
        <p:nvGrpSpPr>
          <p:cNvPr id="2" name="Group 1">
            <a:extLst>
              <a:ext uri="{FF2B5EF4-FFF2-40B4-BE49-F238E27FC236}">
                <a16:creationId xmlns:a16="http://schemas.microsoft.com/office/drawing/2014/main" xmlns="" id="{58C4B3E1-4E1E-70FD-8017-337E5C518288}"/>
              </a:ext>
            </a:extLst>
          </p:cNvPr>
          <p:cNvGrpSpPr/>
          <p:nvPr/>
        </p:nvGrpSpPr>
        <p:grpSpPr>
          <a:xfrm>
            <a:off x="57" y="-14131"/>
            <a:ext cx="8444263" cy="806632"/>
            <a:chOff x="0" y="-14131"/>
            <a:chExt cx="8067675" cy="806632"/>
          </a:xfrm>
        </p:grpSpPr>
        <p:sp>
          <p:nvSpPr>
            <p:cNvPr id="4" name="Arrow: Pentagon 3">
              <a:extLst>
                <a:ext uri="{FF2B5EF4-FFF2-40B4-BE49-F238E27FC236}">
                  <a16:creationId xmlns:a16="http://schemas.microsoft.com/office/drawing/2014/main" xmlns="" id="{DDC4535A-C425-46EA-78E7-7A488ECE4500}"/>
                </a:ext>
              </a:extLst>
            </p:cNvPr>
            <p:cNvSpPr/>
            <p:nvPr/>
          </p:nvSpPr>
          <p:spPr>
            <a:xfrm>
              <a:off x="0" y="-14131"/>
              <a:ext cx="8067675" cy="779836"/>
            </a:xfrm>
            <a:prstGeom prst="homePlate">
              <a:avLst>
                <a:gd name="adj" fmla="val 759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26FD7D3F-02FC-727B-68FE-EFE4FEEF49E8}"/>
                </a:ext>
              </a:extLst>
            </p:cNvPr>
            <p:cNvSpPr txBox="1"/>
            <p:nvPr/>
          </p:nvSpPr>
          <p:spPr>
            <a:xfrm>
              <a:off x="31974" y="84615"/>
              <a:ext cx="750522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FFFF00"/>
                  </a:solidFill>
                  <a:effectLst/>
                  <a:uLnTx/>
                  <a:uFillTx/>
                  <a:latin typeface="#9Slide05 FS Blonde Script" panose="03000503000000000000" pitchFamily="65" charset="0"/>
                </a:rPr>
                <a:t>BỐI</a:t>
              </a:r>
              <a:r>
                <a:rPr kumimoji="0" lang="en-US" sz="4000" b="1" i="0" u="none" strike="noStrike" kern="1200" cap="none" spc="0" normalizeH="0" noProof="0" smtClean="0">
                  <a:ln>
                    <a:noFill/>
                  </a:ln>
                  <a:solidFill>
                    <a:srgbClr val="FFFF00"/>
                  </a:solidFill>
                  <a:effectLst/>
                  <a:uLnTx/>
                  <a:uFillTx/>
                  <a:latin typeface="#9Slide05 FS Blonde Script" panose="03000503000000000000" pitchFamily="65" charset="0"/>
                </a:rPr>
                <a:t> CẢNH RA ĐỜI CỦA MORGAN</a:t>
              </a:r>
              <a:endParaRPr kumimoji="0" lang="en-US" sz="4000" b="1" i="0" u="none" strike="noStrike" kern="1200" cap="none" spc="0" normalizeH="0" baseline="0" noProof="0">
                <a:ln>
                  <a:noFill/>
                </a:ln>
                <a:solidFill>
                  <a:srgbClr val="FFFF00"/>
                </a:solidFill>
                <a:effectLst/>
                <a:uLnTx/>
                <a:uFillTx/>
                <a:latin typeface="#9Slide05 FS Blonde Script" panose="03000503000000000000" pitchFamily="65" charset="0"/>
              </a:endParaRPr>
            </a:p>
          </p:txBody>
        </p:sp>
      </p:grpSp>
      <p:sp>
        <p:nvSpPr>
          <p:cNvPr id="7" name="TextBox 6"/>
          <p:cNvSpPr txBox="1"/>
          <p:nvPr/>
        </p:nvSpPr>
        <p:spPr>
          <a:xfrm>
            <a:off x="305280" y="1952645"/>
            <a:ext cx="10484697"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vi-VN" sz="2400">
                <a:latin typeface="#9Slide03 Oswald Bold" charset="-93"/>
              </a:rPr>
              <a:t>Morgan đã nghiên cứu đối tượng nào mà phát hiện ra quy luật di truyền </a:t>
            </a:r>
            <a:r>
              <a:rPr lang="vi-VN" sz="2400" smtClean="0">
                <a:latin typeface="#9Slide03 Oswald Bold" charset="-93"/>
              </a:rPr>
              <a:t>liên</a:t>
            </a:r>
            <a:r>
              <a:rPr lang="en-US" sz="2400" smtClean="0">
                <a:latin typeface="#9Slide03 Oswald Bold" charset="-93"/>
              </a:rPr>
              <a:t> kết?</a:t>
            </a:r>
            <a:endParaRPr lang="vi-VN" sz="2400">
              <a:latin typeface="#9Slide03 Oswald Bold" charset="-93"/>
            </a:endParaRPr>
          </a:p>
        </p:txBody>
      </p:sp>
      <p:sp>
        <p:nvSpPr>
          <p:cNvPr id="9" name="TextBox 8"/>
          <p:cNvSpPr txBox="1"/>
          <p:nvPr/>
        </p:nvSpPr>
        <p:spPr>
          <a:xfrm>
            <a:off x="792481" y="2634369"/>
            <a:ext cx="2042160"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smtClean="0"/>
              <a:t>A. Đậu Hà Lan</a:t>
            </a:r>
            <a:endParaRPr lang="vi-VN" sz="2400"/>
          </a:p>
        </p:txBody>
      </p:sp>
      <p:sp>
        <p:nvSpPr>
          <p:cNvPr id="10" name="TextBox 9"/>
          <p:cNvSpPr txBox="1"/>
          <p:nvPr/>
        </p:nvSpPr>
        <p:spPr>
          <a:xfrm>
            <a:off x="3132471" y="2619129"/>
            <a:ext cx="1935480"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smtClean="0"/>
              <a:t>B. Chuột Bạch</a:t>
            </a:r>
            <a:endParaRPr lang="vi-VN" sz="2400"/>
          </a:p>
        </p:txBody>
      </p:sp>
      <p:sp>
        <p:nvSpPr>
          <p:cNvPr id="11" name="TextBox 10"/>
          <p:cNvSpPr txBox="1"/>
          <p:nvPr/>
        </p:nvSpPr>
        <p:spPr>
          <a:xfrm>
            <a:off x="5551529" y="2619128"/>
            <a:ext cx="1897115"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smtClean="0"/>
              <a:t>C. Thỏ</a:t>
            </a:r>
            <a:endParaRPr lang="vi-VN" sz="2400"/>
          </a:p>
        </p:txBody>
      </p:sp>
      <p:sp>
        <p:nvSpPr>
          <p:cNvPr id="12" name="TextBox 11"/>
          <p:cNvSpPr txBox="1"/>
          <p:nvPr/>
        </p:nvSpPr>
        <p:spPr>
          <a:xfrm>
            <a:off x="7889021" y="2649609"/>
            <a:ext cx="2118360"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smtClean="0"/>
              <a:t>D. Ruồi Giấm</a:t>
            </a:r>
            <a:endParaRPr lang="vi-VN" sz="2400"/>
          </a:p>
        </p:txBody>
      </p:sp>
      <p:sp>
        <p:nvSpPr>
          <p:cNvPr id="13" name="TextBox 12"/>
          <p:cNvSpPr txBox="1"/>
          <p:nvPr/>
        </p:nvSpPr>
        <p:spPr>
          <a:xfrm>
            <a:off x="305280" y="3413760"/>
            <a:ext cx="10484697" cy="73866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vi-VN" altLang="en-US" sz="2400" smtClean="0">
                <a:latin typeface="#9Slide03 Oswald Bold" charset="-93"/>
                <a:cs typeface="Simplified Arabic Fixed" pitchFamily="49" charset="-78"/>
              </a:rPr>
              <a:t> Morgan đã nhận giải Nobel về Sinh lý học và Y học vào năm nào?</a:t>
            </a:r>
            <a:endParaRPr lang="vi-VN" altLang="en-US" sz="2400">
              <a:latin typeface="#9Slide03 Oswald Bold" charset="-93"/>
              <a:cs typeface="Simplified Arabic Fixed" pitchFamily="49" charset="-78"/>
            </a:endParaRPr>
          </a:p>
          <a:p>
            <a:endParaRPr lang="vi-VN"/>
          </a:p>
        </p:txBody>
      </p:sp>
      <p:sp>
        <p:nvSpPr>
          <p:cNvPr id="14" name="TextBox 13"/>
          <p:cNvSpPr txBox="1"/>
          <p:nvPr/>
        </p:nvSpPr>
        <p:spPr>
          <a:xfrm>
            <a:off x="1102448" y="4419600"/>
            <a:ext cx="1457927"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smtClean="0"/>
              <a:t>A. 1910</a:t>
            </a:r>
            <a:endParaRPr lang="vi-VN"/>
          </a:p>
        </p:txBody>
      </p:sp>
      <p:sp>
        <p:nvSpPr>
          <p:cNvPr id="16" name="TextBox 15"/>
          <p:cNvSpPr txBox="1"/>
          <p:nvPr/>
        </p:nvSpPr>
        <p:spPr>
          <a:xfrm>
            <a:off x="3307080" y="4419600"/>
            <a:ext cx="1600200"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smtClean="0"/>
              <a:t>B. 1879</a:t>
            </a:r>
            <a:endParaRPr lang="vi-VN"/>
          </a:p>
        </p:txBody>
      </p:sp>
      <p:sp>
        <p:nvSpPr>
          <p:cNvPr id="17" name="TextBox 16"/>
          <p:cNvSpPr txBox="1"/>
          <p:nvPr/>
        </p:nvSpPr>
        <p:spPr>
          <a:xfrm>
            <a:off x="5715019" y="4419600"/>
            <a:ext cx="1733641"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smtClean="0"/>
              <a:t>C. 1933</a:t>
            </a:r>
            <a:endParaRPr lang="vi-VN"/>
          </a:p>
        </p:txBody>
      </p:sp>
      <p:sp>
        <p:nvSpPr>
          <p:cNvPr id="18" name="TextBox 17"/>
          <p:cNvSpPr txBox="1"/>
          <p:nvPr/>
        </p:nvSpPr>
        <p:spPr>
          <a:xfrm>
            <a:off x="8672697" y="4419600"/>
            <a:ext cx="1446719"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smtClean="0"/>
              <a:t>D. 1908</a:t>
            </a:r>
            <a:endParaRPr lang="vi-VN"/>
          </a:p>
        </p:txBody>
      </p:sp>
      <p:sp>
        <p:nvSpPr>
          <p:cNvPr id="27" name="TextBox 26"/>
          <p:cNvSpPr txBox="1"/>
          <p:nvPr/>
        </p:nvSpPr>
        <p:spPr>
          <a:xfrm>
            <a:off x="33471" y="5105484"/>
            <a:ext cx="12326172"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vi-VN" sz="2400" smtClean="0">
                <a:latin typeface="#9Slide03 Oswald Bold" charset="-93"/>
              </a:rPr>
              <a:t>Thí nghiệm lai giữa các dòng Ruồi Giấm, Morgan và cộng sự phát hiện ra Quy luật di truyền nào?</a:t>
            </a:r>
            <a:endParaRPr lang="vi-VN" sz="2400">
              <a:latin typeface="#9Slide03 Oswald Bold" charset="-93"/>
            </a:endParaRPr>
          </a:p>
        </p:txBody>
      </p:sp>
      <p:sp>
        <p:nvSpPr>
          <p:cNvPr id="28" name="TextBox 27"/>
          <p:cNvSpPr txBox="1"/>
          <p:nvPr/>
        </p:nvSpPr>
        <p:spPr>
          <a:xfrm>
            <a:off x="305280" y="5882682"/>
            <a:ext cx="2255097"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smtClean="0"/>
              <a:t>A. Định luật phân li</a:t>
            </a:r>
            <a:endParaRPr lang="vi-VN"/>
          </a:p>
        </p:txBody>
      </p:sp>
      <p:sp>
        <p:nvSpPr>
          <p:cNvPr id="29" name="TextBox 28"/>
          <p:cNvSpPr txBox="1"/>
          <p:nvPr/>
        </p:nvSpPr>
        <p:spPr>
          <a:xfrm>
            <a:off x="3132471" y="5882682"/>
            <a:ext cx="3064084"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smtClean="0"/>
              <a:t>B. Quy luật phân ly độc lập</a:t>
            </a:r>
            <a:endParaRPr lang="vi-VN"/>
          </a:p>
        </p:txBody>
      </p:sp>
      <p:sp>
        <p:nvSpPr>
          <p:cNvPr id="30" name="TextBox 29"/>
          <p:cNvSpPr txBox="1"/>
          <p:nvPr/>
        </p:nvSpPr>
        <p:spPr>
          <a:xfrm>
            <a:off x="6500084" y="5790307"/>
            <a:ext cx="2448117" cy="92333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smtClean="0"/>
              <a:t>C. Di truyền liên kết giới tính và liên kết gen</a:t>
            </a:r>
            <a:endParaRPr lang="vi-VN"/>
          </a:p>
        </p:txBody>
      </p:sp>
      <p:sp>
        <p:nvSpPr>
          <p:cNvPr id="31" name="TextBox 30"/>
          <p:cNvSpPr txBox="1"/>
          <p:nvPr/>
        </p:nvSpPr>
        <p:spPr>
          <a:xfrm>
            <a:off x="9540240" y="5882682"/>
            <a:ext cx="2301240"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smtClean="0"/>
              <a:t>D. Quy luật đồng trội</a:t>
            </a:r>
            <a:endParaRPr lang="vi-VN"/>
          </a:p>
        </p:txBody>
      </p:sp>
      <p:sp>
        <p:nvSpPr>
          <p:cNvPr id="32" name="Smiley Face 31"/>
          <p:cNvSpPr/>
          <p:nvPr/>
        </p:nvSpPr>
        <p:spPr>
          <a:xfrm>
            <a:off x="9702581" y="2619070"/>
            <a:ext cx="609600" cy="609600"/>
          </a:xfrm>
          <a:prstGeom prst="smileyFace">
            <a:avLst/>
          </a:prstGeom>
          <a:gradFill rotWithShape="1">
            <a:gsLst>
              <a:gs pos="0">
                <a:srgbClr val="FF8021">
                  <a:lumMod val="95000"/>
                </a:srgbClr>
              </a:gs>
              <a:gs pos="100000">
                <a:srgbClr val="FF8021">
                  <a:shade val="82000"/>
                  <a:satMod val="125000"/>
                  <a:lumMod val="74000"/>
                </a:srgbClr>
              </a:gs>
            </a:gsLst>
            <a:lin ang="5400000" scaled="0"/>
          </a:gradFill>
          <a:ln w="9525" cap="flat" cmpd="sng" algn="ctr">
            <a:solidFill>
              <a:srgbClr val="FF8021"/>
            </a:solidFill>
            <a:prstDash val="solid"/>
          </a:ln>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p:spPr>
        <p:txBody>
          <a:bodyPr anchor="ct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smtClean="0">
              <a:ln>
                <a:noFill/>
              </a:ln>
              <a:solidFill>
                <a:srgbClr val="FFFFFF"/>
              </a:solidFill>
              <a:effectLst/>
              <a:uLnTx/>
              <a:uFillTx/>
              <a:latin typeface="Trebuchet MS" pitchFamily="34" charset="0"/>
              <a:ea typeface="+mn-ea"/>
              <a:cs typeface="Arial" charset="0"/>
            </a:endParaRP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6184" y="4238405"/>
            <a:ext cx="731837"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9060" y="6004207"/>
            <a:ext cx="731837"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549323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circle(in)">
                                      <p:cBhvr>
                                        <p:cTn id="35" dur="20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additive="base">
                                        <p:cTn id="44" dur="500" fill="hold"/>
                                        <p:tgtEl>
                                          <p:spTgt spid="14"/>
                                        </p:tgtEl>
                                        <p:attrNameLst>
                                          <p:attrName>ppt_x</p:attrName>
                                        </p:attrNameLst>
                                      </p:cBhvr>
                                      <p:tavLst>
                                        <p:tav tm="0">
                                          <p:val>
                                            <p:strVal val="#ppt_x"/>
                                          </p:val>
                                        </p:tav>
                                        <p:tav tm="100000">
                                          <p:val>
                                            <p:strVal val="#ppt_x"/>
                                          </p:val>
                                        </p:tav>
                                      </p:tavLst>
                                    </p:anim>
                                    <p:anim calcmode="lin" valueType="num">
                                      <p:cBhvr additive="base">
                                        <p:cTn id="45" dur="500" fill="hold"/>
                                        <p:tgtEl>
                                          <p:spTgt spid="14"/>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fill="hold"/>
                                        <p:tgtEl>
                                          <p:spTgt spid="16"/>
                                        </p:tgtEl>
                                        <p:attrNameLst>
                                          <p:attrName>ppt_x</p:attrName>
                                        </p:attrNameLst>
                                      </p:cBhvr>
                                      <p:tavLst>
                                        <p:tav tm="0">
                                          <p:val>
                                            <p:strVal val="#ppt_x"/>
                                          </p:val>
                                        </p:tav>
                                        <p:tav tm="100000">
                                          <p:val>
                                            <p:strVal val="#ppt_x"/>
                                          </p:val>
                                        </p:tav>
                                      </p:tavLst>
                                    </p:anim>
                                    <p:anim calcmode="lin" valueType="num">
                                      <p:cBhvr additive="base">
                                        <p:cTn id="49" dur="500" fill="hold"/>
                                        <p:tgtEl>
                                          <p:spTgt spid="16"/>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500" fill="hold"/>
                                        <p:tgtEl>
                                          <p:spTgt spid="18"/>
                                        </p:tgtEl>
                                        <p:attrNameLst>
                                          <p:attrName>ppt_x</p:attrName>
                                        </p:attrNameLst>
                                      </p:cBhvr>
                                      <p:tavLst>
                                        <p:tav tm="0">
                                          <p:val>
                                            <p:strVal val="#ppt_x"/>
                                          </p:val>
                                        </p:tav>
                                        <p:tav tm="100000">
                                          <p:val>
                                            <p:strVal val="#ppt_x"/>
                                          </p:val>
                                        </p:tav>
                                      </p:tavLst>
                                    </p:anim>
                                    <p:anim calcmode="lin" valueType="num">
                                      <p:cBhvr additive="base">
                                        <p:cTn id="5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026"/>
                                        </p:tgtEl>
                                        <p:attrNameLst>
                                          <p:attrName>style.visibility</p:attrName>
                                        </p:attrNameLst>
                                      </p:cBhvr>
                                      <p:to>
                                        <p:strVal val="visible"/>
                                      </p:to>
                                    </p:set>
                                    <p:anim calcmode="lin" valueType="num">
                                      <p:cBhvr additive="base">
                                        <p:cTn id="62" dur="500" fill="hold"/>
                                        <p:tgtEl>
                                          <p:spTgt spid="1026"/>
                                        </p:tgtEl>
                                        <p:attrNameLst>
                                          <p:attrName>ppt_x</p:attrName>
                                        </p:attrNameLst>
                                      </p:cBhvr>
                                      <p:tavLst>
                                        <p:tav tm="0">
                                          <p:val>
                                            <p:strVal val="#ppt_x"/>
                                          </p:val>
                                        </p:tav>
                                        <p:tav tm="100000">
                                          <p:val>
                                            <p:strVal val="#ppt_x"/>
                                          </p:val>
                                        </p:tav>
                                      </p:tavLst>
                                    </p:anim>
                                    <p:anim calcmode="lin" valueType="num">
                                      <p:cBhvr additive="base">
                                        <p:cTn id="6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27"/>
                                        </p:tgtEl>
                                        <p:attrNameLst>
                                          <p:attrName>style.visibility</p:attrName>
                                        </p:attrNameLst>
                                      </p:cBhvr>
                                      <p:to>
                                        <p:strVal val="visible"/>
                                      </p:to>
                                    </p:set>
                                    <p:anim calcmode="lin" valueType="num">
                                      <p:cBhvr additive="base">
                                        <p:cTn id="68" dur="500" fill="hold"/>
                                        <p:tgtEl>
                                          <p:spTgt spid="27"/>
                                        </p:tgtEl>
                                        <p:attrNameLst>
                                          <p:attrName>ppt_x</p:attrName>
                                        </p:attrNameLst>
                                      </p:cBhvr>
                                      <p:tavLst>
                                        <p:tav tm="0">
                                          <p:val>
                                            <p:strVal val="#ppt_x"/>
                                          </p:val>
                                        </p:tav>
                                        <p:tav tm="100000">
                                          <p:val>
                                            <p:strVal val="#ppt_x"/>
                                          </p:val>
                                        </p:tav>
                                      </p:tavLst>
                                    </p:anim>
                                    <p:anim calcmode="lin" valueType="num">
                                      <p:cBhvr additive="base">
                                        <p:cTn id="6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8"/>
                                        </p:tgtEl>
                                        <p:attrNameLst>
                                          <p:attrName>style.visibility</p:attrName>
                                        </p:attrNameLst>
                                      </p:cBhvr>
                                      <p:to>
                                        <p:strVal val="visible"/>
                                      </p:to>
                                    </p:set>
                                    <p:anim calcmode="lin" valueType="num">
                                      <p:cBhvr additive="base">
                                        <p:cTn id="74" dur="500" fill="hold"/>
                                        <p:tgtEl>
                                          <p:spTgt spid="28"/>
                                        </p:tgtEl>
                                        <p:attrNameLst>
                                          <p:attrName>ppt_x</p:attrName>
                                        </p:attrNameLst>
                                      </p:cBhvr>
                                      <p:tavLst>
                                        <p:tav tm="0">
                                          <p:val>
                                            <p:strVal val="#ppt_x"/>
                                          </p:val>
                                        </p:tav>
                                        <p:tav tm="100000">
                                          <p:val>
                                            <p:strVal val="#ppt_x"/>
                                          </p:val>
                                        </p:tav>
                                      </p:tavLst>
                                    </p:anim>
                                    <p:anim calcmode="lin" valueType="num">
                                      <p:cBhvr additive="base">
                                        <p:cTn id="75" dur="500" fill="hold"/>
                                        <p:tgtEl>
                                          <p:spTgt spid="28"/>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29"/>
                                        </p:tgtEl>
                                        <p:attrNameLst>
                                          <p:attrName>style.visibility</p:attrName>
                                        </p:attrNameLst>
                                      </p:cBhvr>
                                      <p:to>
                                        <p:strVal val="visible"/>
                                      </p:to>
                                    </p:set>
                                    <p:anim calcmode="lin" valueType="num">
                                      <p:cBhvr additive="base">
                                        <p:cTn id="78" dur="500" fill="hold"/>
                                        <p:tgtEl>
                                          <p:spTgt spid="29"/>
                                        </p:tgtEl>
                                        <p:attrNameLst>
                                          <p:attrName>ppt_x</p:attrName>
                                        </p:attrNameLst>
                                      </p:cBhvr>
                                      <p:tavLst>
                                        <p:tav tm="0">
                                          <p:val>
                                            <p:strVal val="#ppt_x"/>
                                          </p:val>
                                        </p:tav>
                                        <p:tav tm="100000">
                                          <p:val>
                                            <p:strVal val="#ppt_x"/>
                                          </p:val>
                                        </p:tav>
                                      </p:tavLst>
                                    </p:anim>
                                    <p:anim calcmode="lin" valueType="num">
                                      <p:cBhvr additive="base">
                                        <p:cTn id="79" dur="500" fill="hold"/>
                                        <p:tgtEl>
                                          <p:spTgt spid="29"/>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 calcmode="lin" valueType="num">
                                      <p:cBhvr additive="base">
                                        <p:cTn id="82" dur="500" fill="hold"/>
                                        <p:tgtEl>
                                          <p:spTgt spid="30"/>
                                        </p:tgtEl>
                                        <p:attrNameLst>
                                          <p:attrName>ppt_x</p:attrName>
                                        </p:attrNameLst>
                                      </p:cBhvr>
                                      <p:tavLst>
                                        <p:tav tm="0">
                                          <p:val>
                                            <p:strVal val="#ppt_x"/>
                                          </p:val>
                                        </p:tav>
                                        <p:tav tm="100000">
                                          <p:val>
                                            <p:strVal val="#ppt_x"/>
                                          </p:val>
                                        </p:tav>
                                      </p:tavLst>
                                    </p:anim>
                                    <p:anim calcmode="lin" valueType="num">
                                      <p:cBhvr additive="base">
                                        <p:cTn id="83" dur="500" fill="hold"/>
                                        <p:tgtEl>
                                          <p:spTgt spid="30"/>
                                        </p:tgtEl>
                                        <p:attrNameLst>
                                          <p:attrName>ppt_y</p:attrName>
                                        </p:attrNameLst>
                                      </p:cBhvr>
                                      <p:tavLst>
                                        <p:tav tm="0">
                                          <p:val>
                                            <p:strVal val="1+#ppt_h/2"/>
                                          </p:val>
                                        </p:tav>
                                        <p:tav tm="100000">
                                          <p:val>
                                            <p:strVal val="#ppt_y"/>
                                          </p:val>
                                        </p:tav>
                                      </p:tavLst>
                                    </p:anim>
                                  </p:childTnLst>
                                </p:cTn>
                              </p:par>
                              <p:par>
                                <p:cTn id="84" presetID="2" presetClass="entr" presetSubtype="4" fill="hold" grpId="0" nodeType="withEffect">
                                  <p:stCondLst>
                                    <p:cond delay="0"/>
                                  </p:stCondLst>
                                  <p:childTnLst>
                                    <p:set>
                                      <p:cBhvr>
                                        <p:cTn id="85" dur="1" fill="hold">
                                          <p:stCondLst>
                                            <p:cond delay="0"/>
                                          </p:stCondLst>
                                        </p:cTn>
                                        <p:tgtEl>
                                          <p:spTgt spid="31"/>
                                        </p:tgtEl>
                                        <p:attrNameLst>
                                          <p:attrName>style.visibility</p:attrName>
                                        </p:attrNameLst>
                                      </p:cBhvr>
                                      <p:to>
                                        <p:strVal val="visible"/>
                                      </p:to>
                                    </p:set>
                                    <p:anim calcmode="lin" valueType="num">
                                      <p:cBhvr additive="base">
                                        <p:cTn id="86" dur="500" fill="hold"/>
                                        <p:tgtEl>
                                          <p:spTgt spid="31"/>
                                        </p:tgtEl>
                                        <p:attrNameLst>
                                          <p:attrName>ppt_x</p:attrName>
                                        </p:attrNameLst>
                                      </p:cBhvr>
                                      <p:tavLst>
                                        <p:tav tm="0">
                                          <p:val>
                                            <p:strVal val="#ppt_x"/>
                                          </p:val>
                                        </p:tav>
                                        <p:tav tm="100000">
                                          <p:val>
                                            <p:strVal val="#ppt_x"/>
                                          </p:val>
                                        </p:tav>
                                      </p:tavLst>
                                    </p:anim>
                                    <p:anim calcmode="lin" valueType="num">
                                      <p:cBhvr additive="base">
                                        <p:cTn id="87"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nodeType="clickEffect">
                                  <p:stCondLst>
                                    <p:cond delay="0"/>
                                  </p:stCondLst>
                                  <p:childTnLst>
                                    <p:set>
                                      <p:cBhvr>
                                        <p:cTn id="91" dur="1" fill="hold">
                                          <p:stCondLst>
                                            <p:cond delay="0"/>
                                          </p:stCondLst>
                                        </p:cTn>
                                        <p:tgtEl>
                                          <p:spTgt spid="1027"/>
                                        </p:tgtEl>
                                        <p:attrNameLst>
                                          <p:attrName>style.visibility</p:attrName>
                                        </p:attrNameLst>
                                      </p:cBhvr>
                                      <p:to>
                                        <p:strVal val="visible"/>
                                      </p:to>
                                    </p:set>
                                    <p:anim calcmode="lin" valueType="num">
                                      <p:cBhvr additive="base">
                                        <p:cTn id="92" dur="500" fill="hold"/>
                                        <p:tgtEl>
                                          <p:spTgt spid="1027"/>
                                        </p:tgtEl>
                                        <p:attrNameLst>
                                          <p:attrName>ppt_x</p:attrName>
                                        </p:attrNameLst>
                                      </p:cBhvr>
                                      <p:tavLst>
                                        <p:tav tm="0">
                                          <p:val>
                                            <p:strVal val="#ppt_x"/>
                                          </p:val>
                                        </p:tav>
                                        <p:tav tm="100000">
                                          <p:val>
                                            <p:strVal val="#ppt_x"/>
                                          </p:val>
                                        </p:tav>
                                      </p:tavLst>
                                    </p:anim>
                                    <p:anim calcmode="lin" valueType="num">
                                      <p:cBhvr additive="base">
                                        <p:cTn id="93"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7" grpId="0" animBg="1"/>
      <p:bldP spid="9" grpId="0" animBg="1"/>
      <p:bldP spid="10" grpId="0" animBg="1"/>
      <p:bldP spid="11" grpId="0" animBg="1"/>
      <p:bldP spid="12" grpId="0" animBg="1"/>
      <p:bldP spid="13" grpId="0" animBg="1"/>
      <p:bldP spid="14" grpId="0" animBg="1"/>
      <p:bldP spid="16" grpId="0" animBg="1"/>
      <p:bldP spid="17" grpId="0" animBg="1"/>
      <p:bldP spid="18" grpId="0" animBg="1"/>
      <p:bldP spid="27" grpId="0" animBg="1"/>
      <p:bldP spid="28" grpId="0" animBg="1"/>
      <p:bldP spid="29" grpId="0" animBg="1"/>
      <p:bldP spid="30"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2220" y="72987"/>
            <a:ext cx="3331717" cy="147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xmlns="" id="{47CE4038-4F83-F3B9-AD6C-3CDACA2B9119}"/>
              </a:ext>
            </a:extLst>
          </p:cNvPr>
          <p:cNvSpPr txBox="1"/>
          <p:nvPr/>
        </p:nvSpPr>
        <p:spPr>
          <a:xfrm>
            <a:off x="2852145" y="149784"/>
            <a:ext cx="7461247" cy="1323439"/>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4000" b="1">
                <a:solidFill>
                  <a:srgbClr val="7030A0"/>
                </a:solidFill>
                <a:latin typeface="#9Slide05 FS Blonde Script" panose="020B0604020202020204" charset="0"/>
              </a:rPr>
              <a:t>DI TRUYỀN LIÊN KẾT GIỚI TÍNH, </a:t>
            </a:r>
          </a:p>
          <a:p>
            <a:pPr algn="ctr"/>
            <a:r>
              <a:rPr lang="en-US" sz="4000" b="1">
                <a:solidFill>
                  <a:srgbClr val="7030A0"/>
                </a:solidFill>
                <a:latin typeface="#9Slide05 FS Blonde Script" panose="020B0604020202020204" charset="0"/>
              </a:rPr>
              <a:t>LIÊN KẾT GEN, HOÁN VỊ GEN</a:t>
            </a:r>
            <a:endParaRPr lang="en-US" sz="4000" b="1" dirty="0">
              <a:solidFill>
                <a:srgbClr val="7030A0"/>
              </a:solidFill>
              <a:latin typeface="#9Slide05 FS Blonde Script" panose="020B0604020202020204" charset="0"/>
            </a:endParaRPr>
          </a:p>
        </p:txBody>
      </p:sp>
      <p:sp>
        <p:nvSpPr>
          <p:cNvPr id="3" name="Rectangle 2"/>
          <p:cNvSpPr/>
          <p:nvPr/>
        </p:nvSpPr>
        <p:spPr>
          <a:xfrm>
            <a:off x="1307609" y="2066266"/>
            <a:ext cx="9060467" cy="4500034"/>
          </a:xfrm>
          <a:prstGeom prst="rect">
            <a:avLst/>
          </a:prstGeom>
          <a:ln w="28575"/>
        </p:spPr>
      </p:sp>
      <p:sp>
        <p:nvSpPr>
          <p:cNvPr id="5" name="Freeform 4"/>
          <p:cNvSpPr/>
          <p:nvPr/>
        </p:nvSpPr>
        <p:spPr>
          <a:xfrm>
            <a:off x="1640052" y="2897347"/>
            <a:ext cx="340736" cy="710061"/>
          </a:xfrm>
          <a:custGeom>
            <a:avLst/>
            <a:gdLst/>
            <a:ahLst/>
            <a:cxnLst/>
            <a:rect l="0" t="0" r="0" b="0"/>
            <a:pathLst>
              <a:path>
                <a:moveTo>
                  <a:pt x="0" y="0"/>
                </a:moveTo>
                <a:lnTo>
                  <a:pt x="0" y="710061"/>
                </a:lnTo>
                <a:lnTo>
                  <a:pt x="340736" y="710061"/>
                </a:lnTo>
              </a:path>
            </a:pathLst>
          </a:custGeom>
          <a:noFill/>
          <a:ln w="38100">
            <a:solidFill>
              <a:srgbClr val="5BBD33"/>
            </a:solidFill>
          </a:ln>
        </p:spPr>
        <p:style>
          <a:lnRef idx="2">
            <a:scrgbClr r="0" g="0" b="0"/>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6" name="Freeform 5"/>
          <p:cNvSpPr/>
          <p:nvPr/>
        </p:nvSpPr>
        <p:spPr>
          <a:xfrm>
            <a:off x="1980788" y="3014504"/>
            <a:ext cx="4075712" cy="946748"/>
          </a:xfrm>
          <a:custGeom>
            <a:avLst/>
            <a:gdLst>
              <a:gd name="connsiteX0" fmla="*/ 0 w 2725892"/>
              <a:gd name="connsiteY0" fmla="*/ 94675 h 946748"/>
              <a:gd name="connsiteX1" fmla="*/ 94675 w 2725892"/>
              <a:gd name="connsiteY1" fmla="*/ 0 h 946748"/>
              <a:gd name="connsiteX2" fmla="*/ 2631217 w 2725892"/>
              <a:gd name="connsiteY2" fmla="*/ 0 h 946748"/>
              <a:gd name="connsiteX3" fmla="*/ 2725892 w 2725892"/>
              <a:gd name="connsiteY3" fmla="*/ 94675 h 946748"/>
              <a:gd name="connsiteX4" fmla="*/ 2725892 w 2725892"/>
              <a:gd name="connsiteY4" fmla="*/ 852073 h 946748"/>
              <a:gd name="connsiteX5" fmla="*/ 2631217 w 2725892"/>
              <a:gd name="connsiteY5" fmla="*/ 946748 h 946748"/>
              <a:gd name="connsiteX6" fmla="*/ 94675 w 2725892"/>
              <a:gd name="connsiteY6" fmla="*/ 946748 h 946748"/>
              <a:gd name="connsiteX7" fmla="*/ 0 w 2725892"/>
              <a:gd name="connsiteY7" fmla="*/ 852073 h 946748"/>
              <a:gd name="connsiteX8" fmla="*/ 0 w 2725892"/>
              <a:gd name="connsiteY8" fmla="*/ 94675 h 94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5892" h="946748">
                <a:moveTo>
                  <a:pt x="0" y="94675"/>
                </a:moveTo>
                <a:cubicBezTo>
                  <a:pt x="0" y="42387"/>
                  <a:pt x="42387" y="0"/>
                  <a:pt x="94675" y="0"/>
                </a:cubicBezTo>
                <a:lnTo>
                  <a:pt x="2631217" y="0"/>
                </a:lnTo>
                <a:cubicBezTo>
                  <a:pt x="2683505" y="0"/>
                  <a:pt x="2725892" y="42387"/>
                  <a:pt x="2725892" y="94675"/>
                </a:cubicBezTo>
                <a:lnTo>
                  <a:pt x="2725892" y="852073"/>
                </a:lnTo>
                <a:cubicBezTo>
                  <a:pt x="2725892" y="904361"/>
                  <a:pt x="2683505" y="946748"/>
                  <a:pt x="2631217" y="946748"/>
                </a:cubicBezTo>
                <a:lnTo>
                  <a:pt x="94675" y="946748"/>
                </a:lnTo>
                <a:cubicBezTo>
                  <a:pt x="42387" y="946748"/>
                  <a:pt x="0" y="904361"/>
                  <a:pt x="0" y="852073"/>
                </a:cubicBezTo>
                <a:lnTo>
                  <a:pt x="0" y="94675"/>
                </a:lnTo>
                <a:close/>
              </a:path>
            </a:pathLst>
          </a:custGeom>
          <a:ln w="38100">
            <a:solidFill>
              <a:srgbClr val="5BBD33"/>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3449" tIns="58209" rIns="73449" bIns="58209" numCol="1" spcCol="1270" anchor="t" anchorCtr="0">
            <a:noAutofit/>
          </a:bodyPr>
          <a:lstStyle/>
          <a:p>
            <a:pPr lvl="0" algn="ctr" defTabSz="1066800">
              <a:lnSpc>
                <a:spcPct val="90000"/>
              </a:lnSpc>
              <a:spcBef>
                <a:spcPct val="0"/>
              </a:spcBef>
              <a:spcAft>
                <a:spcPct val="35000"/>
              </a:spcAft>
            </a:pPr>
            <a:r>
              <a:rPr lang="en-US" sz="2400" smtClean="0">
                <a:latin typeface="#9Slide03 SFU Futura_07" panose="00000900000000000000" pitchFamily="2" charset="0"/>
              </a:rPr>
              <a:t>NST</a:t>
            </a:r>
            <a:r>
              <a:rPr lang="en-US" sz="2400" kern="1200" smtClean="0">
                <a:latin typeface="#9Slide03 SFU Futura_07" panose="00000900000000000000" pitchFamily="2" charset="0"/>
              </a:rPr>
              <a:t> giới tính và sự di truyền giới tính</a:t>
            </a:r>
            <a:endParaRPr lang="en-US" sz="2400" kern="1200">
              <a:latin typeface="#9Slide03 SFU Futura_07" panose="00000900000000000000" pitchFamily="2" charset="0"/>
            </a:endParaRPr>
          </a:p>
        </p:txBody>
      </p:sp>
      <p:sp>
        <p:nvSpPr>
          <p:cNvPr id="7" name="Freeform 6"/>
          <p:cNvSpPr/>
          <p:nvPr/>
        </p:nvSpPr>
        <p:spPr>
          <a:xfrm>
            <a:off x="1665847" y="2897263"/>
            <a:ext cx="340736" cy="1893496"/>
          </a:xfrm>
          <a:custGeom>
            <a:avLst/>
            <a:gdLst/>
            <a:ahLst/>
            <a:cxnLst/>
            <a:rect l="0" t="0" r="0" b="0"/>
            <a:pathLst>
              <a:path>
                <a:moveTo>
                  <a:pt x="0" y="0"/>
                </a:moveTo>
                <a:lnTo>
                  <a:pt x="0" y="1893496"/>
                </a:lnTo>
                <a:lnTo>
                  <a:pt x="340736" y="1893496"/>
                </a:lnTo>
              </a:path>
            </a:pathLst>
          </a:custGeom>
          <a:noFill/>
          <a:ln w="38100">
            <a:solidFill>
              <a:srgbClr val="5BBD33"/>
            </a:solidFill>
          </a:ln>
        </p:spPr>
        <p:style>
          <a:lnRef idx="2">
            <a:scrgbClr r="0" g="0" b="0"/>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0" name="Freeform 9"/>
          <p:cNvSpPr/>
          <p:nvPr/>
        </p:nvSpPr>
        <p:spPr>
          <a:xfrm>
            <a:off x="2011315" y="4301931"/>
            <a:ext cx="4045233" cy="946748"/>
          </a:xfrm>
          <a:custGeom>
            <a:avLst/>
            <a:gdLst>
              <a:gd name="connsiteX0" fmla="*/ 0 w 2725892"/>
              <a:gd name="connsiteY0" fmla="*/ 94675 h 946748"/>
              <a:gd name="connsiteX1" fmla="*/ 94675 w 2725892"/>
              <a:gd name="connsiteY1" fmla="*/ 0 h 946748"/>
              <a:gd name="connsiteX2" fmla="*/ 2631217 w 2725892"/>
              <a:gd name="connsiteY2" fmla="*/ 0 h 946748"/>
              <a:gd name="connsiteX3" fmla="*/ 2725892 w 2725892"/>
              <a:gd name="connsiteY3" fmla="*/ 94675 h 946748"/>
              <a:gd name="connsiteX4" fmla="*/ 2725892 w 2725892"/>
              <a:gd name="connsiteY4" fmla="*/ 852073 h 946748"/>
              <a:gd name="connsiteX5" fmla="*/ 2631217 w 2725892"/>
              <a:gd name="connsiteY5" fmla="*/ 946748 h 946748"/>
              <a:gd name="connsiteX6" fmla="*/ 94675 w 2725892"/>
              <a:gd name="connsiteY6" fmla="*/ 946748 h 946748"/>
              <a:gd name="connsiteX7" fmla="*/ 0 w 2725892"/>
              <a:gd name="connsiteY7" fmla="*/ 852073 h 946748"/>
              <a:gd name="connsiteX8" fmla="*/ 0 w 2725892"/>
              <a:gd name="connsiteY8" fmla="*/ 94675 h 94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5892" h="946748">
                <a:moveTo>
                  <a:pt x="0" y="94675"/>
                </a:moveTo>
                <a:cubicBezTo>
                  <a:pt x="0" y="42387"/>
                  <a:pt x="42387" y="0"/>
                  <a:pt x="94675" y="0"/>
                </a:cubicBezTo>
                <a:lnTo>
                  <a:pt x="2631217" y="0"/>
                </a:lnTo>
                <a:cubicBezTo>
                  <a:pt x="2683505" y="0"/>
                  <a:pt x="2725892" y="42387"/>
                  <a:pt x="2725892" y="94675"/>
                </a:cubicBezTo>
                <a:lnTo>
                  <a:pt x="2725892" y="852073"/>
                </a:lnTo>
                <a:cubicBezTo>
                  <a:pt x="2725892" y="904361"/>
                  <a:pt x="2683505" y="946748"/>
                  <a:pt x="2631217" y="946748"/>
                </a:cubicBezTo>
                <a:lnTo>
                  <a:pt x="94675" y="946748"/>
                </a:lnTo>
                <a:cubicBezTo>
                  <a:pt x="42387" y="946748"/>
                  <a:pt x="0" y="904361"/>
                  <a:pt x="0" y="852073"/>
                </a:cubicBezTo>
                <a:lnTo>
                  <a:pt x="0" y="94675"/>
                </a:lnTo>
                <a:close/>
              </a:path>
            </a:pathLst>
          </a:custGeom>
          <a:ln w="38100">
            <a:solidFill>
              <a:srgbClr val="5BBD33"/>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3449" tIns="58209" rIns="73449" bIns="58209" numCol="1" spcCol="1270" anchor="ctr" anchorCtr="0">
            <a:noAutofit/>
          </a:bodyPr>
          <a:lstStyle/>
          <a:p>
            <a:pPr lvl="0" algn="ctr" defTabSz="1066800">
              <a:lnSpc>
                <a:spcPct val="90000"/>
              </a:lnSpc>
              <a:spcBef>
                <a:spcPct val="0"/>
              </a:spcBef>
              <a:spcAft>
                <a:spcPct val="35000"/>
              </a:spcAft>
            </a:pPr>
            <a:r>
              <a:rPr lang="en-US" sz="2400" kern="1200" smtClean="0">
                <a:latin typeface="#9Slide03 SFU Futura_07" panose="00000900000000000000" pitchFamily="2" charset="0"/>
              </a:rPr>
              <a:t>Sự di truyền liên kết giới tính</a:t>
            </a:r>
            <a:endParaRPr lang="en-US" sz="2400" kern="1200">
              <a:latin typeface="#9Slide03 SFU Futura_07" panose="00000900000000000000" pitchFamily="2" charset="0"/>
            </a:endParaRPr>
          </a:p>
        </p:txBody>
      </p:sp>
      <p:sp>
        <p:nvSpPr>
          <p:cNvPr id="11" name="Freeform 10"/>
          <p:cNvSpPr/>
          <p:nvPr/>
        </p:nvSpPr>
        <p:spPr>
          <a:xfrm>
            <a:off x="1665847" y="2897347"/>
            <a:ext cx="340736" cy="3076931"/>
          </a:xfrm>
          <a:custGeom>
            <a:avLst/>
            <a:gdLst/>
            <a:ahLst/>
            <a:cxnLst/>
            <a:rect l="0" t="0" r="0" b="0"/>
            <a:pathLst>
              <a:path>
                <a:moveTo>
                  <a:pt x="0" y="0"/>
                </a:moveTo>
                <a:lnTo>
                  <a:pt x="0" y="3076931"/>
                </a:lnTo>
                <a:lnTo>
                  <a:pt x="340736" y="3076931"/>
                </a:lnTo>
              </a:path>
            </a:pathLst>
          </a:custGeom>
          <a:noFill/>
          <a:ln w="38100">
            <a:solidFill>
              <a:srgbClr val="5BBD33"/>
            </a:solidFill>
          </a:ln>
        </p:spPr>
        <p:style>
          <a:lnRef idx="2">
            <a:scrgbClr r="0" g="0" b="0"/>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2" name="Freeform 11"/>
          <p:cNvSpPr/>
          <p:nvPr/>
        </p:nvSpPr>
        <p:spPr>
          <a:xfrm>
            <a:off x="2038551" y="5500820"/>
            <a:ext cx="4017948" cy="946748"/>
          </a:xfrm>
          <a:custGeom>
            <a:avLst/>
            <a:gdLst>
              <a:gd name="connsiteX0" fmla="*/ 0 w 2725892"/>
              <a:gd name="connsiteY0" fmla="*/ 94675 h 946748"/>
              <a:gd name="connsiteX1" fmla="*/ 94675 w 2725892"/>
              <a:gd name="connsiteY1" fmla="*/ 0 h 946748"/>
              <a:gd name="connsiteX2" fmla="*/ 2631217 w 2725892"/>
              <a:gd name="connsiteY2" fmla="*/ 0 h 946748"/>
              <a:gd name="connsiteX3" fmla="*/ 2725892 w 2725892"/>
              <a:gd name="connsiteY3" fmla="*/ 94675 h 946748"/>
              <a:gd name="connsiteX4" fmla="*/ 2725892 w 2725892"/>
              <a:gd name="connsiteY4" fmla="*/ 852073 h 946748"/>
              <a:gd name="connsiteX5" fmla="*/ 2631217 w 2725892"/>
              <a:gd name="connsiteY5" fmla="*/ 946748 h 946748"/>
              <a:gd name="connsiteX6" fmla="*/ 94675 w 2725892"/>
              <a:gd name="connsiteY6" fmla="*/ 946748 h 946748"/>
              <a:gd name="connsiteX7" fmla="*/ 0 w 2725892"/>
              <a:gd name="connsiteY7" fmla="*/ 852073 h 946748"/>
              <a:gd name="connsiteX8" fmla="*/ 0 w 2725892"/>
              <a:gd name="connsiteY8" fmla="*/ 94675 h 94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5892" h="946748">
                <a:moveTo>
                  <a:pt x="0" y="94675"/>
                </a:moveTo>
                <a:cubicBezTo>
                  <a:pt x="0" y="42387"/>
                  <a:pt x="42387" y="0"/>
                  <a:pt x="94675" y="0"/>
                </a:cubicBezTo>
                <a:lnTo>
                  <a:pt x="2631217" y="0"/>
                </a:lnTo>
                <a:cubicBezTo>
                  <a:pt x="2683505" y="0"/>
                  <a:pt x="2725892" y="42387"/>
                  <a:pt x="2725892" y="94675"/>
                </a:cubicBezTo>
                <a:lnTo>
                  <a:pt x="2725892" y="852073"/>
                </a:lnTo>
                <a:cubicBezTo>
                  <a:pt x="2725892" y="904361"/>
                  <a:pt x="2683505" y="946748"/>
                  <a:pt x="2631217" y="946748"/>
                </a:cubicBezTo>
                <a:lnTo>
                  <a:pt x="94675" y="946748"/>
                </a:lnTo>
                <a:cubicBezTo>
                  <a:pt x="42387" y="946748"/>
                  <a:pt x="0" y="904361"/>
                  <a:pt x="0" y="852073"/>
                </a:cubicBezTo>
                <a:lnTo>
                  <a:pt x="0" y="94675"/>
                </a:lnTo>
                <a:close/>
              </a:path>
            </a:pathLst>
          </a:custGeom>
          <a:ln w="38100">
            <a:solidFill>
              <a:srgbClr val="5BBD33"/>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3449" tIns="58209" rIns="73449" bIns="58209" numCol="1" spcCol="1270" anchor="ctr" anchorCtr="0">
            <a:noAutofit/>
          </a:bodyPr>
          <a:lstStyle/>
          <a:p>
            <a:pPr lvl="0" algn="ctr" defTabSz="1066800">
              <a:lnSpc>
                <a:spcPct val="90000"/>
              </a:lnSpc>
              <a:spcBef>
                <a:spcPct val="0"/>
              </a:spcBef>
              <a:spcAft>
                <a:spcPct val="35000"/>
              </a:spcAft>
            </a:pPr>
            <a:r>
              <a:rPr lang="en-US" sz="2400" smtClean="0">
                <a:latin typeface="#9Slide03 SFU Futura_07" panose="00000900000000000000" pitchFamily="2" charset="0"/>
              </a:rPr>
              <a:t>Ứng dụng di truyền giới tính và  </a:t>
            </a:r>
            <a:r>
              <a:rPr lang="en-US" sz="2400">
                <a:latin typeface="#9Slide03 SFU Futura_07" panose="00000900000000000000" pitchFamily="2" charset="0"/>
              </a:rPr>
              <a:t>di truyền liên </a:t>
            </a:r>
            <a:r>
              <a:rPr lang="en-US" sz="2400" smtClean="0">
                <a:latin typeface="#9Slide03 SFU Futura_07" panose="00000900000000000000" pitchFamily="2" charset="0"/>
              </a:rPr>
              <a:t>kết giới tính</a:t>
            </a:r>
            <a:endParaRPr lang="en-US" sz="2400">
              <a:latin typeface="#9Slide03 SFU Futura_07" panose="00000900000000000000" pitchFamily="2" charset="0"/>
            </a:endParaRPr>
          </a:p>
        </p:txBody>
      </p:sp>
      <p:sp>
        <p:nvSpPr>
          <p:cNvPr id="14" name="Freeform 13"/>
          <p:cNvSpPr/>
          <p:nvPr/>
        </p:nvSpPr>
        <p:spPr>
          <a:xfrm>
            <a:off x="7267108" y="2008390"/>
            <a:ext cx="3407365" cy="946748"/>
          </a:xfrm>
          <a:custGeom>
            <a:avLst/>
            <a:gdLst>
              <a:gd name="connsiteX0" fmla="*/ 0 w 3407365"/>
              <a:gd name="connsiteY0" fmla="*/ 94675 h 946748"/>
              <a:gd name="connsiteX1" fmla="*/ 94675 w 3407365"/>
              <a:gd name="connsiteY1" fmla="*/ 0 h 946748"/>
              <a:gd name="connsiteX2" fmla="*/ 3312690 w 3407365"/>
              <a:gd name="connsiteY2" fmla="*/ 0 h 946748"/>
              <a:gd name="connsiteX3" fmla="*/ 3407365 w 3407365"/>
              <a:gd name="connsiteY3" fmla="*/ 94675 h 946748"/>
              <a:gd name="connsiteX4" fmla="*/ 3407365 w 3407365"/>
              <a:gd name="connsiteY4" fmla="*/ 852073 h 946748"/>
              <a:gd name="connsiteX5" fmla="*/ 3312690 w 3407365"/>
              <a:gd name="connsiteY5" fmla="*/ 946748 h 946748"/>
              <a:gd name="connsiteX6" fmla="*/ 94675 w 3407365"/>
              <a:gd name="connsiteY6" fmla="*/ 946748 h 946748"/>
              <a:gd name="connsiteX7" fmla="*/ 0 w 3407365"/>
              <a:gd name="connsiteY7" fmla="*/ 852073 h 946748"/>
              <a:gd name="connsiteX8" fmla="*/ 0 w 3407365"/>
              <a:gd name="connsiteY8" fmla="*/ 94675 h 94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365" h="946748">
                <a:moveTo>
                  <a:pt x="0" y="94675"/>
                </a:moveTo>
                <a:cubicBezTo>
                  <a:pt x="0" y="42387"/>
                  <a:pt x="42387" y="0"/>
                  <a:pt x="94675" y="0"/>
                </a:cubicBezTo>
                <a:lnTo>
                  <a:pt x="3312690" y="0"/>
                </a:lnTo>
                <a:cubicBezTo>
                  <a:pt x="3364978" y="0"/>
                  <a:pt x="3407365" y="42387"/>
                  <a:pt x="3407365" y="94675"/>
                </a:cubicBezTo>
                <a:lnTo>
                  <a:pt x="3407365" y="852073"/>
                </a:lnTo>
                <a:cubicBezTo>
                  <a:pt x="3407365" y="904361"/>
                  <a:pt x="3364978" y="946748"/>
                  <a:pt x="3312690" y="946748"/>
                </a:cubicBezTo>
                <a:lnTo>
                  <a:pt x="94675" y="946748"/>
                </a:lnTo>
                <a:cubicBezTo>
                  <a:pt x="42387" y="946748"/>
                  <a:pt x="0" y="904361"/>
                  <a:pt x="0" y="852073"/>
                </a:cubicBezTo>
                <a:lnTo>
                  <a:pt x="0" y="94675"/>
                </a:lnTo>
                <a:close/>
              </a:path>
            </a:pathLst>
          </a:custGeom>
          <a:ln w="38100">
            <a:solidFill>
              <a:srgbClr val="5BBD33"/>
            </a:solidFill>
          </a:ln>
        </p:spPr>
        <p:style>
          <a:lnRef idx="2">
            <a:scrgbClr r="0" g="0" b="0"/>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73449" tIns="58209" rIns="73449" bIns="58209" numCol="1" spcCol="1270" anchor="ctr" anchorCtr="0">
            <a:noAutofit/>
          </a:bodyPr>
          <a:lstStyle/>
          <a:p>
            <a:pPr algn="ctr" fontAlgn="base">
              <a:spcBef>
                <a:spcPct val="0"/>
              </a:spcBef>
              <a:spcAft>
                <a:spcPct val="0"/>
              </a:spcAft>
              <a:defRPr/>
            </a:pPr>
            <a:r>
              <a:rPr lang="vi-VN" sz="2400" b="1" smtClean="0">
                <a:solidFill>
                  <a:srgbClr val="000000"/>
                </a:solidFill>
                <a:latin typeface="Times New Roman" pitchFamily="18" charset="0"/>
                <a:cs typeface="Times New Roman" pitchFamily="18" charset="0"/>
              </a:rPr>
              <a:t>DI </a:t>
            </a:r>
            <a:r>
              <a:rPr lang="vi-VN" sz="2400" b="1">
                <a:solidFill>
                  <a:srgbClr val="000000"/>
                </a:solidFill>
                <a:latin typeface="Times New Roman" pitchFamily="18" charset="0"/>
                <a:cs typeface="Times New Roman" pitchFamily="18" charset="0"/>
              </a:rPr>
              <a:t>TRUYỀN LIÊN KẾT</a:t>
            </a:r>
          </a:p>
        </p:txBody>
      </p:sp>
      <p:sp>
        <p:nvSpPr>
          <p:cNvPr id="15" name="Freeform 14"/>
          <p:cNvSpPr/>
          <p:nvPr/>
        </p:nvSpPr>
        <p:spPr>
          <a:xfrm>
            <a:off x="7557443" y="3027746"/>
            <a:ext cx="340736" cy="710061"/>
          </a:xfrm>
          <a:custGeom>
            <a:avLst/>
            <a:gdLst/>
            <a:ahLst/>
            <a:cxnLst/>
            <a:rect l="0" t="0" r="0" b="0"/>
            <a:pathLst>
              <a:path>
                <a:moveTo>
                  <a:pt x="0" y="0"/>
                </a:moveTo>
                <a:lnTo>
                  <a:pt x="0" y="710061"/>
                </a:lnTo>
                <a:lnTo>
                  <a:pt x="340736" y="710061"/>
                </a:lnTo>
              </a:path>
            </a:pathLst>
          </a:custGeom>
          <a:noFill/>
          <a:ln w="38100">
            <a:solidFill>
              <a:srgbClr val="5BBD33"/>
            </a:solidFill>
          </a:ln>
        </p:spPr>
        <p:style>
          <a:lnRef idx="2">
            <a:scrgbClr r="0" g="0" b="0"/>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6" name="Freeform 15"/>
          <p:cNvSpPr/>
          <p:nvPr/>
        </p:nvSpPr>
        <p:spPr>
          <a:xfrm>
            <a:off x="7898181" y="3133950"/>
            <a:ext cx="2725891" cy="946748"/>
          </a:xfrm>
          <a:custGeom>
            <a:avLst/>
            <a:gdLst>
              <a:gd name="connsiteX0" fmla="*/ 0 w 2725892"/>
              <a:gd name="connsiteY0" fmla="*/ 94675 h 946748"/>
              <a:gd name="connsiteX1" fmla="*/ 94675 w 2725892"/>
              <a:gd name="connsiteY1" fmla="*/ 0 h 946748"/>
              <a:gd name="connsiteX2" fmla="*/ 2631217 w 2725892"/>
              <a:gd name="connsiteY2" fmla="*/ 0 h 946748"/>
              <a:gd name="connsiteX3" fmla="*/ 2725892 w 2725892"/>
              <a:gd name="connsiteY3" fmla="*/ 94675 h 946748"/>
              <a:gd name="connsiteX4" fmla="*/ 2725892 w 2725892"/>
              <a:gd name="connsiteY4" fmla="*/ 852073 h 946748"/>
              <a:gd name="connsiteX5" fmla="*/ 2631217 w 2725892"/>
              <a:gd name="connsiteY5" fmla="*/ 946748 h 946748"/>
              <a:gd name="connsiteX6" fmla="*/ 94675 w 2725892"/>
              <a:gd name="connsiteY6" fmla="*/ 946748 h 946748"/>
              <a:gd name="connsiteX7" fmla="*/ 0 w 2725892"/>
              <a:gd name="connsiteY7" fmla="*/ 852073 h 946748"/>
              <a:gd name="connsiteX8" fmla="*/ 0 w 2725892"/>
              <a:gd name="connsiteY8" fmla="*/ 94675 h 94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5892" h="946748">
                <a:moveTo>
                  <a:pt x="0" y="94675"/>
                </a:moveTo>
                <a:cubicBezTo>
                  <a:pt x="0" y="42387"/>
                  <a:pt x="42387" y="0"/>
                  <a:pt x="94675" y="0"/>
                </a:cubicBezTo>
                <a:lnTo>
                  <a:pt x="2631217" y="0"/>
                </a:lnTo>
                <a:cubicBezTo>
                  <a:pt x="2683505" y="0"/>
                  <a:pt x="2725892" y="42387"/>
                  <a:pt x="2725892" y="94675"/>
                </a:cubicBezTo>
                <a:lnTo>
                  <a:pt x="2725892" y="852073"/>
                </a:lnTo>
                <a:cubicBezTo>
                  <a:pt x="2725892" y="904361"/>
                  <a:pt x="2683505" y="946748"/>
                  <a:pt x="2631217" y="946748"/>
                </a:cubicBezTo>
                <a:lnTo>
                  <a:pt x="94675" y="946748"/>
                </a:lnTo>
                <a:cubicBezTo>
                  <a:pt x="42387" y="946748"/>
                  <a:pt x="0" y="904361"/>
                  <a:pt x="0" y="852073"/>
                </a:cubicBezTo>
                <a:lnTo>
                  <a:pt x="0" y="94675"/>
                </a:lnTo>
                <a:close/>
              </a:path>
            </a:pathLst>
          </a:custGeom>
          <a:ln w="38100">
            <a:solidFill>
              <a:srgbClr val="5BBD33"/>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3449" tIns="58209" rIns="73449" bIns="58209" numCol="1" spcCol="1270" anchor="ctr" anchorCtr="0">
            <a:noAutofit/>
          </a:bodyPr>
          <a:lstStyle/>
          <a:p>
            <a:pPr lvl="0" algn="ctr" defTabSz="1066800">
              <a:lnSpc>
                <a:spcPct val="90000"/>
              </a:lnSpc>
              <a:spcBef>
                <a:spcPct val="0"/>
              </a:spcBef>
              <a:spcAft>
                <a:spcPct val="35000"/>
              </a:spcAft>
            </a:pPr>
            <a:r>
              <a:rPr lang="en-US" sz="2400" smtClean="0">
                <a:latin typeface="#9Slide03 SFU Futura_07" panose="00000900000000000000" pitchFamily="2" charset="0"/>
              </a:rPr>
              <a:t>Liên kết gen</a:t>
            </a:r>
            <a:endParaRPr lang="en-US" sz="2400" kern="1200">
              <a:latin typeface="#9Slide03 SFU Futura_07" panose="00000900000000000000" pitchFamily="2" charset="0"/>
            </a:endParaRPr>
          </a:p>
        </p:txBody>
      </p:sp>
      <p:sp>
        <p:nvSpPr>
          <p:cNvPr id="17" name="Freeform 16"/>
          <p:cNvSpPr/>
          <p:nvPr/>
        </p:nvSpPr>
        <p:spPr>
          <a:xfrm>
            <a:off x="7557443" y="3014504"/>
            <a:ext cx="340736" cy="1893496"/>
          </a:xfrm>
          <a:custGeom>
            <a:avLst/>
            <a:gdLst/>
            <a:ahLst/>
            <a:cxnLst/>
            <a:rect l="0" t="0" r="0" b="0"/>
            <a:pathLst>
              <a:path>
                <a:moveTo>
                  <a:pt x="0" y="0"/>
                </a:moveTo>
                <a:lnTo>
                  <a:pt x="0" y="1893496"/>
                </a:lnTo>
                <a:lnTo>
                  <a:pt x="340736" y="1893496"/>
                </a:lnTo>
              </a:path>
            </a:pathLst>
          </a:custGeom>
          <a:noFill/>
          <a:ln w="38100">
            <a:solidFill>
              <a:srgbClr val="5BBD33"/>
            </a:solidFill>
          </a:ln>
        </p:spPr>
        <p:style>
          <a:lnRef idx="2">
            <a:scrgbClr r="0" g="0" b="0"/>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8" name="Freeform 17"/>
          <p:cNvSpPr/>
          <p:nvPr/>
        </p:nvSpPr>
        <p:spPr>
          <a:xfrm>
            <a:off x="7898181" y="4301931"/>
            <a:ext cx="2725891" cy="946748"/>
          </a:xfrm>
          <a:custGeom>
            <a:avLst/>
            <a:gdLst>
              <a:gd name="connsiteX0" fmla="*/ 0 w 2725892"/>
              <a:gd name="connsiteY0" fmla="*/ 94675 h 946748"/>
              <a:gd name="connsiteX1" fmla="*/ 94675 w 2725892"/>
              <a:gd name="connsiteY1" fmla="*/ 0 h 946748"/>
              <a:gd name="connsiteX2" fmla="*/ 2631217 w 2725892"/>
              <a:gd name="connsiteY2" fmla="*/ 0 h 946748"/>
              <a:gd name="connsiteX3" fmla="*/ 2725892 w 2725892"/>
              <a:gd name="connsiteY3" fmla="*/ 94675 h 946748"/>
              <a:gd name="connsiteX4" fmla="*/ 2725892 w 2725892"/>
              <a:gd name="connsiteY4" fmla="*/ 852073 h 946748"/>
              <a:gd name="connsiteX5" fmla="*/ 2631217 w 2725892"/>
              <a:gd name="connsiteY5" fmla="*/ 946748 h 946748"/>
              <a:gd name="connsiteX6" fmla="*/ 94675 w 2725892"/>
              <a:gd name="connsiteY6" fmla="*/ 946748 h 946748"/>
              <a:gd name="connsiteX7" fmla="*/ 0 w 2725892"/>
              <a:gd name="connsiteY7" fmla="*/ 852073 h 946748"/>
              <a:gd name="connsiteX8" fmla="*/ 0 w 2725892"/>
              <a:gd name="connsiteY8" fmla="*/ 94675 h 94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5892" h="946748">
                <a:moveTo>
                  <a:pt x="0" y="94675"/>
                </a:moveTo>
                <a:cubicBezTo>
                  <a:pt x="0" y="42387"/>
                  <a:pt x="42387" y="0"/>
                  <a:pt x="94675" y="0"/>
                </a:cubicBezTo>
                <a:lnTo>
                  <a:pt x="2631217" y="0"/>
                </a:lnTo>
                <a:cubicBezTo>
                  <a:pt x="2683505" y="0"/>
                  <a:pt x="2725892" y="42387"/>
                  <a:pt x="2725892" y="94675"/>
                </a:cubicBezTo>
                <a:lnTo>
                  <a:pt x="2725892" y="852073"/>
                </a:lnTo>
                <a:cubicBezTo>
                  <a:pt x="2725892" y="904361"/>
                  <a:pt x="2683505" y="946748"/>
                  <a:pt x="2631217" y="946748"/>
                </a:cubicBezTo>
                <a:lnTo>
                  <a:pt x="94675" y="946748"/>
                </a:lnTo>
                <a:cubicBezTo>
                  <a:pt x="42387" y="946748"/>
                  <a:pt x="0" y="904361"/>
                  <a:pt x="0" y="852073"/>
                </a:cubicBezTo>
                <a:lnTo>
                  <a:pt x="0" y="94675"/>
                </a:lnTo>
                <a:close/>
              </a:path>
            </a:pathLst>
          </a:custGeom>
          <a:ln w="38100">
            <a:solidFill>
              <a:srgbClr val="5BBD33"/>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3449" tIns="58209" rIns="73449" bIns="58209" numCol="1" spcCol="1270" anchor="ctr" anchorCtr="0">
            <a:noAutofit/>
          </a:bodyPr>
          <a:lstStyle/>
          <a:p>
            <a:pPr lvl="0" algn="ctr" defTabSz="1066800">
              <a:lnSpc>
                <a:spcPct val="90000"/>
              </a:lnSpc>
              <a:spcBef>
                <a:spcPct val="0"/>
              </a:spcBef>
              <a:spcAft>
                <a:spcPct val="35000"/>
              </a:spcAft>
            </a:pPr>
            <a:r>
              <a:rPr lang="en-US" sz="2400" kern="1200" smtClean="0">
                <a:latin typeface="#9Slide03 SFU Futura_07" panose="00000900000000000000" pitchFamily="2" charset="0"/>
              </a:rPr>
              <a:t>Hoán vị gen</a:t>
            </a:r>
            <a:endParaRPr lang="en-US" sz="2400" kern="1200">
              <a:latin typeface="#9Slide03 SFU Futura_07" panose="00000900000000000000" pitchFamily="2" charset="0"/>
            </a:endParaRPr>
          </a:p>
        </p:txBody>
      </p:sp>
      <p:sp>
        <p:nvSpPr>
          <p:cNvPr id="19" name="Freeform 18"/>
          <p:cNvSpPr/>
          <p:nvPr/>
        </p:nvSpPr>
        <p:spPr>
          <a:xfrm>
            <a:off x="7578255" y="2966840"/>
            <a:ext cx="340736" cy="3076931"/>
          </a:xfrm>
          <a:custGeom>
            <a:avLst/>
            <a:gdLst/>
            <a:ahLst/>
            <a:cxnLst/>
            <a:rect l="0" t="0" r="0" b="0"/>
            <a:pathLst>
              <a:path>
                <a:moveTo>
                  <a:pt x="0" y="0"/>
                </a:moveTo>
                <a:lnTo>
                  <a:pt x="0" y="3076931"/>
                </a:lnTo>
                <a:lnTo>
                  <a:pt x="340736" y="3076931"/>
                </a:lnTo>
              </a:path>
            </a:pathLst>
          </a:custGeom>
          <a:noFill/>
          <a:ln w="38100">
            <a:solidFill>
              <a:srgbClr val="5BBD33"/>
            </a:solidFill>
          </a:ln>
        </p:spPr>
        <p:style>
          <a:lnRef idx="2">
            <a:scrgbClr r="0" g="0" b="0"/>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22" name="Freeform 21"/>
          <p:cNvSpPr/>
          <p:nvPr/>
        </p:nvSpPr>
        <p:spPr>
          <a:xfrm>
            <a:off x="7918991" y="5500820"/>
            <a:ext cx="2725892" cy="946748"/>
          </a:xfrm>
          <a:custGeom>
            <a:avLst/>
            <a:gdLst>
              <a:gd name="connsiteX0" fmla="*/ 0 w 2725892"/>
              <a:gd name="connsiteY0" fmla="*/ 94675 h 946748"/>
              <a:gd name="connsiteX1" fmla="*/ 94675 w 2725892"/>
              <a:gd name="connsiteY1" fmla="*/ 0 h 946748"/>
              <a:gd name="connsiteX2" fmla="*/ 2631217 w 2725892"/>
              <a:gd name="connsiteY2" fmla="*/ 0 h 946748"/>
              <a:gd name="connsiteX3" fmla="*/ 2725892 w 2725892"/>
              <a:gd name="connsiteY3" fmla="*/ 94675 h 946748"/>
              <a:gd name="connsiteX4" fmla="*/ 2725892 w 2725892"/>
              <a:gd name="connsiteY4" fmla="*/ 852073 h 946748"/>
              <a:gd name="connsiteX5" fmla="*/ 2631217 w 2725892"/>
              <a:gd name="connsiteY5" fmla="*/ 946748 h 946748"/>
              <a:gd name="connsiteX6" fmla="*/ 94675 w 2725892"/>
              <a:gd name="connsiteY6" fmla="*/ 946748 h 946748"/>
              <a:gd name="connsiteX7" fmla="*/ 0 w 2725892"/>
              <a:gd name="connsiteY7" fmla="*/ 852073 h 946748"/>
              <a:gd name="connsiteX8" fmla="*/ 0 w 2725892"/>
              <a:gd name="connsiteY8" fmla="*/ 94675 h 94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5892" h="946748">
                <a:moveTo>
                  <a:pt x="0" y="94675"/>
                </a:moveTo>
                <a:cubicBezTo>
                  <a:pt x="0" y="42387"/>
                  <a:pt x="42387" y="0"/>
                  <a:pt x="94675" y="0"/>
                </a:cubicBezTo>
                <a:lnTo>
                  <a:pt x="2631217" y="0"/>
                </a:lnTo>
                <a:cubicBezTo>
                  <a:pt x="2683505" y="0"/>
                  <a:pt x="2725892" y="42387"/>
                  <a:pt x="2725892" y="94675"/>
                </a:cubicBezTo>
                <a:lnTo>
                  <a:pt x="2725892" y="852073"/>
                </a:lnTo>
                <a:cubicBezTo>
                  <a:pt x="2725892" y="904361"/>
                  <a:pt x="2683505" y="946748"/>
                  <a:pt x="2631217" y="946748"/>
                </a:cubicBezTo>
                <a:lnTo>
                  <a:pt x="94675" y="946748"/>
                </a:lnTo>
                <a:cubicBezTo>
                  <a:pt x="42387" y="946748"/>
                  <a:pt x="0" y="904361"/>
                  <a:pt x="0" y="852073"/>
                </a:cubicBezTo>
                <a:lnTo>
                  <a:pt x="0" y="94675"/>
                </a:lnTo>
                <a:close/>
              </a:path>
            </a:pathLst>
          </a:custGeom>
          <a:ln w="38100">
            <a:solidFill>
              <a:srgbClr val="5BBD33"/>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3449" tIns="58209" rIns="73449" bIns="58209" numCol="1" spcCol="1270" anchor="ctr" anchorCtr="0">
            <a:noAutofit/>
          </a:bodyPr>
          <a:lstStyle/>
          <a:p>
            <a:pPr lvl="0" algn="ctr" defTabSz="1066800">
              <a:lnSpc>
                <a:spcPct val="90000"/>
              </a:lnSpc>
              <a:spcBef>
                <a:spcPct val="0"/>
              </a:spcBef>
              <a:spcAft>
                <a:spcPct val="35000"/>
              </a:spcAft>
            </a:pPr>
            <a:r>
              <a:rPr lang="en-US" sz="2400" kern="1200" smtClean="0">
                <a:latin typeface="#9Slide03 SFU Futura_07" panose="00000900000000000000" pitchFamily="2" charset="0"/>
              </a:rPr>
              <a:t>Bản đồ di truyền</a:t>
            </a:r>
            <a:endParaRPr lang="en-US" sz="2400" kern="1200">
              <a:latin typeface="#9Slide03 SFU Futura_07" panose="00000900000000000000" pitchFamily="2" charset="0"/>
            </a:endParaRPr>
          </a:p>
        </p:txBody>
      </p:sp>
      <p:pic>
        <p:nvPicPr>
          <p:cNvPr id="20" name="Picture 19">
            <a:extLst>
              <a:ext uri="{FF2B5EF4-FFF2-40B4-BE49-F238E27FC236}">
                <a16:creationId xmlns:a16="http://schemas.microsoft.com/office/drawing/2014/main" xmlns="" id="{FBB87166-CBE8-B542-4643-80FB81D0534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41" b="97500" l="10000" r="90000">
                        <a14:foregroundMark x1="31778" y1="90735" x2="32556" y2="97647"/>
                        <a14:foregroundMark x1="29667" y1="89853" x2="30556" y2="92794"/>
                        <a14:foregroundMark x1="58889" y1="9853" x2="77889" y2="441"/>
                        <a14:foregroundMark x1="77889" y1="441" x2="78333" y2="441"/>
                      </a14:backgroundRemoval>
                    </a14:imgEffect>
                  </a14:imgLayer>
                </a14:imgProps>
              </a:ext>
            </a:extLst>
          </a:blip>
          <a:stretch>
            <a:fillRect/>
          </a:stretch>
        </p:blipFill>
        <p:spPr>
          <a:xfrm rot="1305712">
            <a:off x="4135890" y="1213916"/>
            <a:ext cx="1567897" cy="898710"/>
          </a:xfrm>
          <a:prstGeom prst="rect">
            <a:avLst/>
          </a:prstGeom>
        </p:spPr>
      </p:pic>
      <p:pic>
        <p:nvPicPr>
          <p:cNvPr id="21" name="Picture 20">
            <a:extLst>
              <a:ext uri="{FF2B5EF4-FFF2-40B4-BE49-F238E27FC236}">
                <a16:creationId xmlns:a16="http://schemas.microsoft.com/office/drawing/2014/main" xmlns="" id="{BBEE7864-506A-3DB6-EF52-BA19303F62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41" b="97500" l="10000" r="90000">
                        <a14:foregroundMark x1="31778" y1="90735" x2="32556" y2="97647"/>
                        <a14:foregroundMark x1="29667" y1="89853" x2="30556" y2="92794"/>
                        <a14:foregroundMark x1="58889" y1="9853" x2="77889" y2="441"/>
                        <a14:foregroundMark x1="77889" y1="441" x2="78333" y2="441"/>
                      </a14:backgroundRemoval>
                    </a14:imgEffect>
                  </a14:imgLayer>
                </a14:imgProps>
              </a:ext>
            </a:extLst>
          </a:blip>
          <a:stretch>
            <a:fillRect/>
          </a:stretch>
        </p:blipFill>
        <p:spPr>
          <a:xfrm rot="21154858" flipH="1">
            <a:off x="7090979" y="1400094"/>
            <a:ext cx="1656033" cy="666627"/>
          </a:xfrm>
          <a:prstGeom prst="rect">
            <a:avLst/>
          </a:prstGeom>
        </p:spPr>
      </p:pic>
      <p:sp>
        <p:nvSpPr>
          <p:cNvPr id="23" name="TextBox 22"/>
          <p:cNvSpPr txBox="1"/>
          <p:nvPr/>
        </p:nvSpPr>
        <p:spPr>
          <a:xfrm>
            <a:off x="655372" y="2066350"/>
            <a:ext cx="5516879" cy="83099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vi-VN" sz="2400" b="1" smtClean="0">
                <a:solidFill>
                  <a:schemeClr val="tx1"/>
                </a:solidFill>
                <a:latin typeface="+mj-lt"/>
              </a:rPr>
              <a:t>DI TRUYỀN GIỚI TÍNH VÀ DI TRUYỀN LIÊN KẾT VỚI GIỚI TÍNH</a:t>
            </a:r>
            <a:endParaRPr lang="vi-VN" sz="2400" b="1">
              <a:solidFill>
                <a:schemeClr val="tx1"/>
              </a:solidFill>
              <a:latin typeface="+mj-lt"/>
            </a:endParaRPr>
          </a:p>
        </p:txBody>
      </p:sp>
    </p:spTree>
    <p:extLst>
      <p:ext uri="{BB962C8B-B14F-4D97-AF65-F5344CB8AC3E}">
        <p14:creationId xmlns:p14="http://schemas.microsoft.com/office/powerpoint/2010/main" val="11780731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fill="hold"/>
                                        <p:tgtEl>
                                          <p:spTgt spid="20"/>
                                        </p:tgtEl>
                                        <p:attrNameLst>
                                          <p:attrName>ppt_x</p:attrName>
                                        </p:attrNameLst>
                                      </p:cBhvr>
                                      <p:tavLst>
                                        <p:tav tm="0">
                                          <p:val>
                                            <p:strVal val="#ppt_x"/>
                                          </p:val>
                                        </p:tav>
                                        <p:tav tm="100000">
                                          <p:val>
                                            <p:strVal val="#ppt_x"/>
                                          </p:val>
                                        </p:tav>
                                      </p:tavLst>
                                    </p:anim>
                                    <p:anim calcmode="lin" valueType="num">
                                      <p:cBhvr additive="base">
                                        <p:cTn id="15" dur="500" fill="hold"/>
                                        <p:tgtEl>
                                          <p:spTgt spid="2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ppt_x"/>
                                          </p:val>
                                        </p:tav>
                                        <p:tav tm="100000">
                                          <p:val>
                                            <p:strVal val="#ppt_x"/>
                                          </p:val>
                                        </p:tav>
                                      </p:tavLst>
                                    </p:anim>
                                    <p:anim calcmode="lin" valueType="num">
                                      <p:cBhvr additive="base">
                                        <p:cTn id="43" dur="500" fill="hold"/>
                                        <p:tgtEl>
                                          <p:spTgt spid="11"/>
                                        </p:tgtEl>
                                        <p:attrNameLst>
                                          <p:attrName>ppt_y</p:attrName>
                                        </p:attrNameLst>
                                      </p:cBhvr>
                                      <p:tavLst>
                                        <p:tav tm="0">
                                          <p:val>
                                            <p:strVal val="1+#ppt_h/2"/>
                                          </p:val>
                                        </p:tav>
                                        <p:tav tm="100000">
                                          <p:val>
                                            <p:strVal val="#ppt_y"/>
                                          </p:val>
                                        </p:tav>
                                      </p:tavLst>
                                    </p:anim>
                                  </p:childTnLst>
                                </p:cTn>
                              </p:par>
                              <p:par>
                                <p:cTn id="44" presetID="10"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par>
                                <p:cTn id="47" presetID="2" presetClass="entr" presetSubtype="4"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500" fill="hold"/>
                                        <p:tgtEl>
                                          <p:spTgt spid="19"/>
                                        </p:tgtEl>
                                        <p:attrNameLst>
                                          <p:attrName>ppt_x</p:attrName>
                                        </p:attrNameLst>
                                      </p:cBhvr>
                                      <p:tavLst>
                                        <p:tav tm="0">
                                          <p:val>
                                            <p:strVal val="#ppt_x"/>
                                          </p:val>
                                        </p:tav>
                                        <p:tav tm="100000">
                                          <p:val>
                                            <p:strVal val="#ppt_x"/>
                                          </p:val>
                                        </p:tav>
                                      </p:tavLst>
                                    </p:anim>
                                    <p:anim calcmode="lin" valueType="num">
                                      <p:cBhvr additive="base">
                                        <p:cTn id="66" dur="500" fill="hold"/>
                                        <p:tgtEl>
                                          <p:spTgt spid="19"/>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ppt_x"/>
                                          </p:val>
                                        </p:tav>
                                        <p:tav tm="100000">
                                          <p:val>
                                            <p:strVal val="#ppt_x"/>
                                          </p:val>
                                        </p:tav>
                                      </p:tavLst>
                                    </p:anim>
                                    <p:anim calcmode="lin" valueType="num">
                                      <p:cBhvr additive="base">
                                        <p:cTn id="70" dur="500" fill="hold"/>
                                        <p:tgtEl>
                                          <p:spTgt spid="16"/>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ppt_x"/>
                                          </p:val>
                                        </p:tav>
                                        <p:tav tm="100000">
                                          <p:val>
                                            <p:strVal val="#ppt_x"/>
                                          </p:val>
                                        </p:tav>
                                      </p:tavLst>
                                    </p:anim>
                                    <p:anim calcmode="lin" valueType="num">
                                      <p:cBhvr additive="base">
                                        <p:cTn id="74" dur="500" fill="hold"/>
                                        <p:tgtEl>
                                          <p:spTgt spid="18"/>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anim calcmode="lin" valueType="num">
                                      <p:cBhvr additive="base">
                                        <p:cTn id="77" dur="500" fill="hold"/>
                                        <p:tgtEl>
                                          <p:spTgt spid="22"/>
                                        </p:tgtEl>
                                        <p:attrNameLst>
                                          <p:attrName>ppt_x</p:attrName>
                                        </p:attrNameLst>
                                      </p:cBhvr>
                                      <p:tavLst>
                                        <p:tav tm="0">
                                          <p:val>
                                            <p:strVal val="#ppt_x"/>
                                          </p:val>
                                        </p:tav>
                                        <p:tav tm="100000">
                                          <p:val>
                                            <p:strVal val="#ppt_x"/>
                                          </p:val>
                                        </p:tav>
                                      </p:tavLst>
                                    </p:anim>
                                    <p:anim calcmode="lin" valueType="num">
                                      <p:cBhvr additive="base">
                                        <p:cTn id="7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7"/>
                                        </p:tgtEl>
                                        <p:attrNameLst>
                                          <p:attrName>style.visibility</p:attrName>
                                        </p:attrNameLst>
                                      </p:cBhvr>
                                      <p:to>
                                        <p:strVal val="visible"/>
                                      </p:to>
                                    </p:set>
                                    <p:anim calcmode="lin" valueType="num">
                                      <p:cBhvr additive="base">
                                        <p:cTn id="83" dur="500" fill="hold"/>
                                        <p:tgtEl>
                                          <p:spTgt spid="7"/>
                                        </p:tgtEl>
                                        <p:attrNameLst>
                                          <p:attrName>ppt_x</p:attrName>
                                        </p:attrNameLst>
                                      </p:cBhvr>
                                      <p:tavLst>
                                        <p:tav tm="0">
                                          <p:val>
                                            <p:strVal val="#ppt_x"/>
                                          </p:val>
                                        </p:tav>
                                        <p:tav tm="100000">
                                          <p:val>
                                            <p:strVal val="#ppt_x"/>
                                          </p:val>
                                        </p:tav>
                                      </p:tavLst>
                                    </p:anim>
                                    <p:anim calcmode="lin" valueType="num">
                                      <p:cBhvr additive="base">
                                        <p:cTn id="8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10" grpId="0" animBg="1"/>
      <p:bldP spid="12" grpId="0" animBg="1"/>
      <p:bldP spid="14" grpId="0" animBg="1"/>
      <p:bldP spid="16" grpId="0" animBg="1"/>
      <p:bldP spid="18" grpId="0" animBg="1"/>
      <p:bldP spid="22"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xmlns="" id="{45897070-8C4E-3A1D-012D-7A08B5CBDDBD}"/>
              </a:ext>
            </a:extLst>
          </p:cNvPr>
          <p:cNvSpPr/>
          <p:nvPr/>
        </p:nvSpPr>
        <p:spPr>
          <a:xfrm>
            <a:off x="2408383" y="980312"/>
            <a:ext cx="8000213" cy="1826388"/>
          </a:xfrm>
          <a:prstGeom prst="roundRect">
            <a:avLst>
              <a:gd name="adj" fmla="val 11014"/>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marL="190500" indent="-190500" algn="just">
              <a:buFontTx/>
              <a:buChar char="-"/>
            </a:pPr>
            <a:r>
              <a:rPr lang="en-US" sz="2400" smtClean="0">
                <a:solidFill>
                  <a:srgbClr val="4472C4">
                    <a:lumMod val="50000"/>
                  </a:srgbClr>
                </a:solidFill>
                <a:latin typeface="#9Slide03 SFU Futura_12" panose="00000400000000000000" pitchFamily="2" charset="0"/>
              </a:rPr>
              <a:t>Thảo luận theo cặp đôi</a:t>
            </a:r>
          </a:p>
          <a:p>
            <a:pPr marL="190500" indent="-190500" algn="just">
              <a:buFontTx/>
              <a:buChar char="-"/>
            </a:pPr>
            <a:r>
              <a:rPr lang="en-US" sz="2400" smtClean="0">
                <a:solidFill>
                  <a:srgbClr val="4472C4">
                    <a:lumMod val="50000"/>
                  </a:srgbClr>
                </a:solidFill>
                <a:latin typeface="#9Slide03 SFU Futura_12" panose="00000400000000000000" pitchFamily="2" charset="0"/>
              </a:rPr>
              <a:t>Đọc </a:t>
            </a:r>
            <a:r>
              <a:rPr lang="en-US" sz="2400">
                <a:solidFill>
                  <a:srgbClr val="4472C4">
                    <a:lumMod val="50000"/>
                  </a:srgbClr>
                </a:solidFill>
                <a:latin typeface="#9Slide03 SFU Futura_12" panose="00000400000000000000" pitchFamily="2" charset="0"/>
              </a:rPr>
              <a:t>và ghi chú các nội dung quan trọng ở </a:t>
            </a:r>
            <a:r>
              <a:rPr lang="en-US" sz="2400" smtClean="0">
                <a:solidFill>
                  <a:srgbClr val="4472C4">
                    <a:lumMod val="50000"/>
                  </a:srgbClr>
                </a:solidFill>
                <a:latin typeface="#9Slide03 SFU Futura_12" panose="00000400000000000000" pitchFamily="2" charset="0"/>
              </a:rPr>
              <a:t>mục II.1,2.</a:t>
            </a:r>
            <a:endParaRPr lang="en-US" sz="2400">
              <a:solidFill>
                <a:srgbClr val="4472C4">
                  <a:lumMod val="50000"/>
                </a:srgbClr>
              </a:solidFill>
              <a:latin typeface="#9Slide03 SFU Futura_12" panose="00000400000000000000" pitchFamily="2" charset="0"/>
            </a:endParaRPr>
          </a:p>
          <a:p>
            <a:pPr marL="190500" indent="-190500" algn="just">
              <a:buFontTx/>
              <a:buChar char="-"/>
            </a:pPr>
            <a:r>
              <a:rPr lang="en-US" sz="2400" smtClean="0">
                <a:solidFill>
                  <a:srgbClr val="002060"/>
                </a:solidFill>
                <a:latin typeface="#9Slide03 SFU Futura_12" panose="00000400000000000000" pitchFamily="2" charset="0"/>
              </a:rPr>
              <a:t>Hoàn </a:t>
            </a:r>
            <a:r>
              <a:rPr lang="en-US" sz="2400">
                <a:solidFill>
                  <a:srgbClr val="002060"/>
                </a:solidFill>
                <a:latin typeface="#9Slide03 SFU Futura_12" panose="00000400000000000000" pitchFamily="2" charset="0"/>
              </a:rPr>
              <a:t>thành sơ đồ khuyết (PHT).</a:t>
            </a:r>
          </a:p>
          <a:p>
            <a:pPr marL="190500" indent="-190500" algn="just">
              <a:buFontTx/>
              <a:buChar char="-"/>
            </a:pPr>
            <a:r>
              <a:rPr lang="en-US" sz="2400">
                <a:solidFill>
                  <a:srgbClr val="4472C4">
                    <a:lumMod val="50000"/>
                  </a:srgbClr>
                </a:solidFill>
                <a:latin typeface="#9Slide03 SFU Futura_12" panose="00000400000000000000" pitchFamily="2" charset="0"/>
              </a:rPr>
              <a:t>Thời gian: </a:t>
            </a:r>
            <a:r>
              <a:rPr lang="en-US" sz="2400">
                <a:solidFill>
                  <a:srgbClr val="FF0000"/>
                </a:solidFill>
                <a:latin typeface="#9Slide03 SFU Futura_12" panose="00000400000000000000" pitchFamily="2" charset="0"/>
              </a:rPr>
              <a:t>3</a:t>
            </a:r>
            <a:r>
              <a:rPr lang="en-US" sz="2400" smtClean="0">
                <a:solidFill>
                  <a:srgbClr val="FF0000"/>
                </a:solidFill>
                <a:latin typeface="#9Slide03 SFU Futura_12" panose="00000400000000000000" pitchFamily="2" charset="0"/>
              </a:rPr>
              <a:t> </a:t>
            </a:r>
            <a:r>
              <a:rPr lang="en-US" sz="2400">
                <a:solidFill>
                  <a:srgbClr val="FF0000"/>
                </a:solidFill>
                <a:latin typeface="#9Slide03 SFU Futura_12" panose="00000400000000000000" pitchFamily="2" charset="0"/>
              </a:rPr>
              <a:t>phút</a:t>
            </a:r>
          </a:p>
        </p:txBody>
      </p:sp>
      <p:grpSp>
        <p:nvGrpSpPr>
          <p:cNvPr id="24" name="Group 23">
            <a:extLst>
              <a:ext uri="{FF2B5EF4-FFF2-40B4-BE49-F238E27FC236}">
                <a16:creationId xmlns:a16="http://schemas.microsoft.com/office/drawing/2014/main" xmlns="" id="{F98532FC-50BB-2F38-9BEB-50245599CB42}"/>
              </a:ext>
            </a:extLst>
          </p:cNvPr>
          <p:cNvGrpSpPr/>
          <p:nvPr/>
        </p:nvGrpSpPr>
        <p:grpSpPr>
          <a:xfrm>
            <a:off x="-85468" y="1366600"/>
            <a:ext cx="2493835" cy="960659"/>
            <a:chOff x="-118934" y="1162749"/>
            <a:chExt cx="2493834" cy="960659"/>
          </a:xfrm>
        </p:grpSpPr>
        <p:sp>
          <p:nvSpPr>
            <p:cNvPr id="20" name="Arrow: Pentagon 19">
              <a:extLst>
                <a:ext uri="{FF2B5EF4-FFF2-40B4-BE49-F238E27FC236}">
                  <a16:creationId xmlns:a16="http://schemas.microsoft.com/office/drawing/2014/main" xmlns="" id="{1709EBE8-8C36-F3FF-4D6E-973249EB9709}"/>
                </a:ext>
              </a:extLst>
            </p:cNvPr>
            <p:cNvSpPr/>
            <p:nvPr/>
          </p:nvSpPr>
          <p:spPr>
            <a:xfrm>
              <a:off x="0" y="1162749"/>
              <a:ext cx="2374900" cy="960659"/>
            </a:xfrm>
            <a:prstGeom prst="homePlate">
              <a:avLst>
                <a:gd name="adj" fmla="val 759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endParaRPr lang="en-US">
                <a:solidFill>
                  <a:srgbClr val="FFFF00"/>
                </a:solidFill>
              </a:endParaRPr>
            </a:p>
          </p:txBody>
        </p:sp>
        <p:sp>
          <p:nvSpPr>
            <p:cNvPr id="6" name="TextBox 5">
              <a:extLst>
                <a:ext uri="{FF2B5EF4-FFF2-40B4-BE49-F238E27FC236}">
                  <a16:creationId xmlns:a16="http://schemas.microsoft.com/office/drawing/2014/main" xmlns="" id="{26CA3823-3DA4-0311-A24C-7ABF5A97CFEE}"/>
                </a:ext>
              </a:extLst>
            </p:cNvPr>
            <p:cNvSpPr txBox="1"/>
            <p:nvPr/>
          </p:nvSpPr>
          <p:spPr>
            <a:xfrm>
              <a:off x="-118934" y="1207063"/>
              <a:ext cx="2137851" cy="750975"/>
            </a:xfrm>
            <a:custGeom>
              <a:avLst/>
              <a:gdLst>
                <a:gd name="connsiteX0" fmla="*/ 0 w 2137852"/>
                <a:gd name="connsiteY0" fmla="*/ 0 h 735522"/>
                <a:gd name="connsiteX1" fmla="*/ 534463 w 2137852"/>
                <a:gd name="connsiteY1" fmla="*/ 0 h 735522"/>
                <a:gd name="connsiteX2" fmla="*/ 1004790 w 2137852"/>
                <a:gd name="connsiteY2" fmla="*/ 0 h 735522"/>
                <a:gd name="connsiteX3" fmla="*/ 1496496 w 2137852"/>
                <a:gd name="connsiteY3" fmla="*/ 0 h 735522"/>
                <a:gd name="connsiteX4" fmla="*/ 2137852 w 2137852"/>
                <a:gd name="connsiteY4" fmla="*/ 0 h 735522"/>
                <a:gd name="connsiteX5" fmla="*/ 2137852 w 2137852"/>
                <a:gd name="connsiteY5" fmla="*/ 360406 h 735522"/>
                <a:gd name="connsiteX6" fmla="*/ 2137852 w 2137852"/>
                <a:gd name="connsiteY6" fmla="*/ 735522 h 735522"/>
                <a:gd name="connsiteX7" fmla="*/ 1646146 w 2137852"/>
                <a:gd name="connsiteY7" fmla="*/ 735522 h 735522"/>
                <a:gd name="connsiteX8" fmla="*/ 1154440 w 2137852"/>
                <a:gd name="connsiteY8" fmla="*/ 735522 h 735522"/>
                <a:gd name="connsiteX9" fmla="*/ 641356 w 2137852"/>
                <a:gd name="connsiteY9" fmla="*/ 735522 h 735522"/>
                <a:gd name="connsiteX10" fmla="*/ 0 w 2137852"/>
                <a:gd name="connsiteY10" fmla="*/ 735522 h 735522"/>
                <a:gd name="connsiteX11" fmla="*/ 0 w 2137852"/>
                <a:gd name="connsiteY11" fmla="*/ 375116 h 735522"/>
                <a:gd name="connsiteX12" fmla="*/ 0 w 2137852"/>
                <a:gd name="connsiteY12" fmla="*/ 0 h 73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7852" h="735522" extrusionOk="0">
                  <a:moveTo>
                    <a:pt x="0" y="0"/>
                  </a:moveTo>
                  <a:cubicBezTo>
                    <a:pt x="186802" y="16950"/>
                    <a:pt x="392974" y="10191"/>
                    <a:pt x="534463" y="0"/>
                  </a:cubicBezTo>
                  <a:cubicBezTo>
                    <a:pt x="675952" y="-10191"/>
                    <a:pt x="894638" y="8045"/>
                    <a:pt x="1004790" y="0"/>
                  </a:cubicBezTo>
                  <a:cubicBezTo>
                    <a:pt x="1114942" y="-8045"/>
                    <a:pt x="1311654" y="-3058"/>
                    <a:pt x="1496496" y="0"/>
                  </a:cubicBezTo>
                  <a:cubicBezTo>
                    <a:pt x="1681338" y="3058"/>
                    <a:pt x="1875987" y="19691"/>
                    <a:pt x="2137852" y="0"/>
                  </a:cubicBezTo>
                  <a:cubicBezTo>
                    <a:pt x="2124492" y="178230"/>
                    <a:pt x="2131147" y="182655"/>
                    <a:pt x="2137852" y="360406"/>
                  </a:cubicBezTo>
                  <a:cubicBezTo>
                    <a:pt x="2144557" y="538157"/>
                    <a:pt x="2131054" y="609668"/>
                    <a:pt x="2137852" y="735522"/>
                  </a:cubicBezTo>
                  <a:cubicBezTo>
                    <a:pt x="1930637" y="713638"/>
                    <a:pt x="1879883" y="735162"/>
                    <a:pt x="1646146" y="735522"/>
                  </a:cubicBezTo>
                  <a:cubicBezTo>
                    <a:pt x="1412409" y="735882"/>
                    <a:pt x="1298814" y="714011"/>
                    <a:pt x="1154440" y="735522"/>
                  </a:cubicBezTo>
                  <a:cubicBezTo>
                    <a:pt x="1010066" y="757033"/>
                    <a:pt x="815342" y="733140"/>
                    <a:pt x="641356" y="735522"/>
                  </a:cubicBezTo>
                  <a:cubicBezTo>
                    <a:pt x="467370" y="737904"/>
                    <a:pt x="228151" y="735947"/>
                    <a:pt x="0" y="735522"/>
                  </a:cubicBezTo>
                  <a:cubicBezTo>
                    <a:pt x="8020" y="654513"/>
                    <a:pt x="16730" y="464687"/>
                    <a:pt x="0" y="375116"/>
                  </a:cubicBezTo>
                  <a:cubicBezTo>
                    <a:pt x="-16730" y="285545"/>
                    <a:pt x="-4520" y="136431"/>
                    <a:pt x="0" y="0"/>
                  </a:cubicBezTo>
                  <a:close/>
                </a:path>
              </a:pathLst>
            </a:custGeom>
            <a:noFill/>
            <a:ln w="19050">
              <a:noFill/>
              <a:prstDash val="dashDot"/>
              <a:extLst>
                <a:ext uri="{C807C97D-BFC1-408E-A445-0C87EB9F89A2}">
                  <ask:lineSketchStyleProps xmlns:ask="http://schemas.microsoft.com/office/drawing/2018/sketchyshapes" xmlns="" sd="3552823371">
                    <a:prstGeom prst="rect">
                      <a:avLst/>
                    </a:prstGeom>
                    <ask:type>
                      <ask:lineSketchFreehand/>
                    </ask:type>
                  </ask:lineSketchStyleProps>
                </a:ext>
              </a:extLst>
            </a:ln>
          </p:spPr>
          <p:txBody>
            <a:bodyPr wrap="square">
              <a:spAutoFit/>
            </a:bodyPr>
            <a:lstStyle/>
            <a:p>
              <a:pPr algn="ctr">
                <a:lnSpc>
                  <a:spcPct val="107000"/>
                </a:lnSpc>
                <a:spcAft>
                  <a:spcPts val="800"/>
                </a:spcAft>
                <a:buSzPts val="1400"/>
                <a:defRPr/>
              </a:pPr>
              <a:r>
                <a:rPr lang="en-US" sz="4000">
                  <a:solidFill>
                    <a:srgbClr val="70AD47">
                      <a:lumMod val="20000"/>
                      <a:lumOff val="80000"/>
                    </a:srgbClr>
                  </a:solidFill>
                  <a:latin typeface="#9Slide05 SVNTradeMark" panose="02000000000000000000" pitchFamily="2" charset="0"/>
                  <a:ea typeface="Times New Roman" panose="02020603050405020304" pitchFamily="18" charset="0"/>
                  <a:cs typeface="Times New Roman" panose="02020603050405020304" pitchFamily="18" charset="0"/>
                </a:rPr>
                <a:t>Nhiệm vụ</a:t>
              </a:r>
            </a:p>
          </p:txBody>
        </p:sp>
      </p:grpSp>
      <p:grpSp>
        <p:nvGrpSpPr>
          <p:cNvPr id="2" name="Group 1">
            <a:extLst>
              <a:ext uri="{FF2B5EF4-FFF2-40B4-BE49-F238E27FC236}">
                <a16:creationId xmlns:a16="http://schemas.microsoft.com/office/drawing/2014/main" xmlns="" id="{58C4B3E1-4E1E-70FD-8017-337E5C518288}"/>
              </a:ext>
            </a:extLst>
          </p:cNvPr>
          <p:cNvGrpSpPr/>
          <p:nvPr/>
        </p:nvGrpSpPr>
        <p:grpSpPr>
          <a:xfrm>
            <a:off x="0" y="-14131"/>
            <a:ext cx="12192000" cy="779836"/>
            <a:chOff x="0" y="-14131"/>
            <a:chExt cx="8067675" cy="779836"/>
          </a:xfrm>
        </p:grpSpPr>
        <p:sp>
          <p:nvSpPr>
            <p:cNvPr id="4" name="Arrow: Pentagon 3">
              <a:extLst>
                <a:ext uri="{FF2B5EF4-FFF2-40B4-BE49-F238E27FC236}">
                  <a16:creationId xmlns:a16="http://schemas.microsoft.com/office/drawing/2014/main" xmlns="" id="{DDC4535A-C425-46EA-78E7-7A488ECE4500}"/>
                </a:ext>
              </a:extLst>
            </p:cNvPr>
            <p:cNvSpPr/>
            <p:nvPr/>
          </p:nvSpPr>
          <p:spPr>
            <a:xfrm>
              <a:off x="0" y="-14131"/>
              <a:ext cx="8067675" cy="779836"/>
            </a:xfrm>
            <a:prstGeom prst="homePlate">
              <a:avLst>
                <a:gd name="adj" fmla="val 759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endParaRPr lang="en-US">
                <a:solidFill>
                  <a:srgbClr val="FFFF00"/>
                </a:solidFill>
              </a:endParaRPr>
            </a:p>
          </p:txBody>
        </p:sp>
        <p:sp>
          <p:nvSpPr>
            <p:cNvPr id="5" name="TextBox 4">
              <a:extLst>
                <a:ext uri="{FF2B5EF4-FFF2-40B4-BE49-F238E27FC236}">
                  <a16:creationId xmlns:a16="http://schemas.microsoft.com/office/drawing/2014/main" xmlns="" id="{26FD7D3F-02FC-727B-68FE-EFE4FEEF49E8}"/>
                </a:ext>
              </a:extLst>
            </p:cNvPr>
            <p:cNvSpPr txBox="1"/>
            <p:nvPr/>
          </p:nvSpPr>
          <p:spPr>
            <a:xfrm>
              <a:off x="22146" y="21235"/>
              <a:ext cx="7778829" cy="523220"/>
            </a:xfrm>
            <a:prstGeom prst="rect">
              <a:avLst/>
            </a:prstGeom>
            <a:noFill/>
          </p:spPr>
          <p:txBody>
            <a:bodyPr wrap="square" rtlCol="0">
              <a:spAutoFit/>
            </a:bodyPr>
            <a:lstStyle/>
            <a:p>
              <a:r>
                <a:rPr lang="en-US" sz="2800" b="1">
                  <a:solidFill>
                    <a:srgbClr val="FFFF00"/>
                  </a:solidFill>
                  <a:latin typeface="Times New Roman" pitchFamily="18" charset="0"/>
                  <a:cs typeface="Times New Roman" pitchFamily="18" charset="0"/>
                </a:rPr>
                <a:t>I. DI TRUYỀN GIỚI TÍNH VÀ DI TRUYỀN LIÊN KẾT VỚI GIỚI TÍNH</a:t>
              </a:r>
              <a:endParaRPr lang="en-US" sz="2800">
                <a:latin typeface="Times New Roman" pitchFamily="18" charset="0"/>
                <a:cs typeface="Times New Roman" pitchFamily="18" charset="0"/>
              </a:endParaRPr>
            </a:p>
          </p:txBody>
        </p:sp>
      </p:grpSp>
      <p:graphicFrame>
        <p:nvGraphicFramePr>
          <p:cNvPr id="9" name="Table 8"/>
          <p:cNvGraphicFramePr>
            <a:graphicFrameLocks noGrp="1"/>
          </p:cNvGraphicFramePr>
          <p:nvPr>
            <p:extLst>
              <p:ext uri="{D42A27DB-BD31-4B8C-83A1-F6EECF244321}">
                <p14:modId xmlns:p14="http://schemas.microsoft.com/office/powerpoint/2010/main" val="2301575153"/>
              </p:ext>
            </p:extLst>
          </p:nvPr>
        </p:nvGraphicFramePr>
        <p:xfrm>
          <a:off x="983457" y="2806700"/>
          <a:ext cx="10650823" cy="3802523"/>
        </p:xfrm>
        <a:graphic>
          <a:graphicData uri="http://schemas.openxmlformats.org/drawingml/2006/table">
            <a:tbl>
              <a:tblPr firstRow="1" bandRow="1">
                <a:tableStyleId>{5C22544A-7EE6-4342-B048-85BDC9FD1C3A}</a:tableStyleId>
              </a:tblPr>
              <a:tblGrid>
                <a:gridCol w="4944395"/>
                <a:gridCol w="5706428"/>
              </a:tblGrid>
              <a:tr h="371006">
                <a:tc>
                  <a:txBody>
                    <a:bodyPr/>
                    <a:lstStyle/>
                    <a:p>
                      <a:pPr algn="ctr"/>
                      <a:r>
                        <a:rPr lang="en-US" sz="2400" smtClean="0">
                          <a:latin typeface="#9Slide03 SFU Futura_07" charset="-93"/>
                        </a:rPr>
                        <a:t>1. NST giới</a:t>
                      </a:r>
                      <a:r>
                        <a:rPr lang="en-US" sz="2400" baseline="0" smtClean="0">
                          <a:latin typeface="#9Slide03 SFU Futura_07" charset="-93"/>
                        </a:rPr>
                        <a:t> tính</a:t>
                      </a:r>
                      <a:endParaRPr lang="vi-VN" sz="2400">
                        <a:latin typeface="#9Slide03 SFU Futura_07" charset="-93"/>
                      </a:endParaRPr>
                    </a:p>
                  </a:txBody>
                  <a:tcPr/>
                </a:tc>
                <a:tc>
                  <a:txBody>
                    <a:bodyPr/>
                    <a:lstStyle/>
                    <a:p>
                      <a:pPr algn="ctr"/>
                      <a:r>
                        <a:rPr lang="en-US" sz="2400" smtClean="0">
                          <a:latin typeface="#9Slide03 SFU Futura_07" charset="-93"/>
                        </a:rPr>
                        <a:t>2. Sự</a:t>
                      </a:r>
                      <a:r>
                        <a:rPr lang="en-US" sz="2400" baseline="0" smtClean="0">
                          <a:latin typeface="#9Slide03 SFU Futura_07" charset="-93"/>
                        </a:rPr>
                        <a:t> di truyền giới tính</a:t>
                      </a:r>
                      <a:endParaRPr lang="vi-VN" sz="2400">
                        <a:latin typeface="#9Slide03 SFU Futura_07" charset="-93"/>
                      </a:endParaRPr>
                    </a:p>
                  </a:txBody>
                  <a:tcPr/>
                </a:tc>
              </a:tr>
              <a:tr h="91899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smtClean="0">
                          <a:solidFill>
                            <a:srgbClr val="C00000"/>
                          </a:solidFill>
                          <a:effectLst/>
                          <a:latin typeface="Times New Roman" pitchFamily="18" charset="0"/>
                          <a:cs typeface="Times New Roman" pitchFamily="18" charset="0"/>
                        </a:rPr>
                        <a:t>- NST giới</a:t>
                      </a:r>
                      <a:r>
                        <a:rPr lang="en-US" sz="2400" b="0" baseline="0" smtClean="0">
                          <a:solidFill>
                            <a:srgbClr val="C00000"/>
                          </a:solidFill>
                          <a:effectLst/>
                          <a:latin typeface="Times New Roman" pitchFamily="18" charset="0"/>
                          <a:cs typeface="Times New Roman" pitchFamily="18" charset="0"/>
                        </a:rPr>
                        <a:t> tính là NST có vai trò ..............................</a:t>
                      </a:r>
                      <a:endParaRPr lang="vi-VN" sz="2400" b="0" smtClean="0">
                        <a:solidFill>
                          <a:srgbClr val="C00000"/>
                        </a:solidFill>
                        <a:effectLst/>
                        <a:latin typeface="Times New Roman" pitchFamily="18" charset="0"/>
                        <a:cs typeface="Times New Roman" pitchFamily="18" charset="0"/>
                      </a:endParaRPr>
                    </a:p>
                  </a:txBody>
                  <a:tcPr/>
                </a:tc>
                <a:tc>
                  <a:txBody>
                    <a:bodyPr/>
                    <a:lstStyle/>
                    <a:p>
                      <a:r>
                        <a:rPr lang="en-US" sz="2400" b="0" smtClean="0">
                          <a:solidFill>
                            <a:srgbClr val="C00000"/>
                          </a:solidFill>
                          <a:effectLst/>
                          <a:latin typeface="Times New Roman" pitchFamily="18" charset="0"/>
                          <a:cs typeface="Times New Roman" pitchFamily="18" charset="0"/>
                        </a:rPr>
                        <a:t>- Sự</a:t>
                      </a:r>
                      <a:r>
                        <a:rPr lang="en-US" sz="2400" b="0" baseline="0" smtClean="0">
                          <a:solidFill>
                            <a:srgbClr val="C00000"/>
                          </a:solidFill>
                          <a:effectLst/>
                          <a:latin typeface="Times New Roman" pitchFamily="18" charset="0"/>
                          <a:cs typeface="Times New Roman" pitchFamily="18" charset="0"/>
                        </a:rPr>
                        <a:t> di truyền giới tính là sự di truyền các NST .........................................</a:t>
                      </a:r>
                      <a:endParaRPr lang="vi-VN" sz="2400" b="0">
                        <a:solidFill>
                          <a:srgbClr val="C00000"/>
                        </a:solidFill>
                        <a:effectLst/>
                        <a:latin typeface="Times New Roman" pitchFamily="18" charset="0"/>
                        <a:cs typeface="Times New Roman" pitchFamily="18" charset="0"/>
                      </a:endParaRPr>
                    </a:p>
                  </a:txBody>
                  <a:tcPr/>
                </a:tc>
              </a:tr>
              <a:tr h="780409">
                <a:tc>
                  <a:txBody>
                    <a:bodyPr/>
                    <a:lstStyle/>
                    <a:p>
                      <a:r>
                        <a:rPr lang="en-US" sz="2400" b="1" smtClean="0">
                          <a:solidFill>
                            <a:srgbClr val="002060"/>
                          </a:solidFill>
                          <a:effectLst/>
                          <a:latin typeface="Times New Roman" pitchFamily="18" charset="0"/>
                          <a:cs typeface="Times New Roman" pitchFamily="18" charset="0"/>
                        </a:rPr>
                        <a:t>- Cá</a:t>
                      </a:r>
                      <a:r>
                        <a:rPr lang="en-US" sz="2400" b="1" baseline="0" smtClean="0">
                          <a:solidFill>
                            <a:srgbClr val="002060"/>
                          </a:solidFill>
                          <a:effectLst/>
                          <a:latin typeface="Times New Roman" pitchFamily="18" charset="0"/>
                          <a:cs typeface="Times New Roman" pitchFamily="18" charset="0"/>
                        </a:rPr>
                        <a:t> thể có cặp XX thuộc giới ...</a:t>
                      </a:r>
                      <a:endParaRPr lang="vi-VN" sz="2400" b="1">
                        <a:solidFill>
                          <a:srgbClr val="002060"/>
                        </a:solidFill>
                        <a:effectLst/>
                        <a:latin typeface="Times New Roman" pitchFamily="18" charset="0"/>
                        <a:cs typeface="Times New Roman" pitchFamily="18" charset="0"/>
                      </a:endParaRPr>
                    </a:p>
                  </a:txBody>
                  <a:tcPr/>
                </a:tc>
                <a:tc rowSpan="3">
                  <a:txBody>
                    <a:bodyPr/>
                    <a:lstStyle/>
                    <a:p>
                      <a:pPr algn="just" defTabSz="457200" eaLnBrk="1" hangingPunct="1">
                        <a:buFont typeface="Arial" charset="0"/>
                        <a:buNone/>
                      </a:pPr>
                      <a:r>
                        <a:rPr lang="en-US" sz="2400" b="1" smtClean="0">
                          <a:solidFill>
                            <a:srgbClr val="002060"/>
                          </a:solidFill>
                          <a:effectLst/>
                          <a:latin typeface="Times New Roman" pitchFamily="18" charset="0"/>
                          <a:cs typeface="Times New Roman" pitchFamily="18" charset="0"/>
                        </a:rPr>
                        <a:t>- </a:t>
                      </a:r>
                      <a:r>
                        <a:rPr lang="vi-VN" altLang="en-US" sz="2400" b="1" smtClean="0">
                          <a:solidFill>
                            <a:srgbClr val="002060"/>
                          </a:solidFill>
                          <a:latin typeface="Times New Roman" pitchFamily="18" charset="0"/>
                          <a:cs typeface="Times New Roman" pitchFamily="18" charset="0"/>
                        </a:rPr>
                        <a:t>Giải thích tại sao, theo lí thuyết, xác suất sinh con trai hoặc sinh con gái của mỗi cặp vợ chồng là như nhau và bằng 50% ?</a:t>
                      </a:r>
                      <a:endParaRPr lang="vi-VN" altLang="en-US" sz="2400" b="1">
                        <a:solidFill>
                          <a:srgbClr val="002060"/>
                        </a:solidFill>
                        <a:latin typeface="Times New Roman" pitchFamily="18" charset="0"/>
                        <a:cs typeface="Times New Roman" pitchFamily="18" charset="0"/>
                      </a:endParaRPr>
                    </a:p>
                  </a:txBody>
                  <a:tcPr/>
                </a:tc>
              </a:tr>
              <a:tr h="390205">
                <a:tc>
                  <a:txBody>
                    <a:bodyPr/>
                    <a:lstStyle/>
                    <a:p>
                      <a:r>
                        <a:rPr lang="en-US" sz="2400" b="0" smtClean="0">
                          <a:solidFill>
                            <a:srgbClr val="C00000"/>
                          </a:solidFill>
                          <a:effectLst/>
                          <a:latin typeface="Times New Roman" pitchFamily="18" charset="0"/>
                          <a:cs typeface="Times New Roman" pitchFamily="18" charset="0"/>
                        </a:rPr>
                        <a:t>- Cá</a:t>
                      </a:r>
                      <a:r>
                        <a:rPr lang="en-US" sz="2400" b="0" baseline="0" smtClean="0">
                          <a:solidFill>
                            <a:srgbClr val="C00000"/>
                          </a:solidFill>
                          <a:effectLst/>
                          <a:latin typeface="Times New Roman" pitchFamily="18" charset="0"/>
                          <a:cs typeface="Times New Roman" pitchFamily="18" charset="0"/>
                        </a:rPr>
                        <a:t> thể có cặp XY thuộc giới ...</a:t>
                      </a:r>
                      <a:endParaRPr lang="vi-VN" sz="2400" b="0">
                        <a:solidFill>
                          <a:srgbClr val="C00000"/>
                        </a:solidFill>
                        <a:effectLst/>
                        <a:latin typeface="Times New Roman" pitchFamily="18" charset="0"/>
                        <a:cs typeface="Times New Roman" pitchFamily="18" charset="0"/>
                      </a:endParaRPr>
                    </a:p>
                  </a:txBody>
                  <a:tcPr/>
                </a:tc>
                <a:tc vMerge="1">
                  <a:txBody>
                    <a:bodyPr/>
                    <a:lstStyle/>
                    <a:p>
                      <a:endParaRPr lang="vi-VN"/>
                    </a:p>
                  </a:txBody>
                  <a:tcPr/>
                </a:tc>
              </a:tr>
              <a:tr h="390205">
                <a:tc>
                  <a:txBody>
                    <a:bodyPr/>
                    <a:lstStyle/>
                    <a:p>
                      <a:pPr marL="0" indent="0">
                        <a:buFontTx/>
                        <a:buNone/>
                      </a:pPr>
                      <a:r>
                        <a:rPr lang="en-US" sz="2400" b="1" smtClean="0">
                          <a:solidFill>
                            <a:srgbClr val="C00000"/>
                          </a:solidFill>
                          <a:effectLst/>
                          <a:latin typeface="Times New Roman" pitchFamily="18" charset="0"/>
                          <a:cs typeface="Times New Roman" pitchFamily="18" charset="0"/>
                        </a:rPr>
                        <a:t>- </a:t>
                      </a:r>
                      <a:r>
                        <a:rPr lang="en-US" sz="2400" b="1" baseline="0" smtClean="0">
                          <a:solidFill>
                            <a:srgbClr val="002060"/>
                          </a:solidFill>
                          <a:effectLst/>
                          <a:latin typeface="Times New Roman" pitchFamily="18" charset="0"/>
                          <a:cs typeface="Times New Roman" pitchFamily="18" charset="0"/>
                        </a:rPr>
                        <a:t>Người giới dị giao tử có cặp NST giới tính kí hiệu  là ...  (đàn ông)</a:t>
                      </a:r>
                    </a:p>
                    <a:p>
                      <a:pPr marL="342900" indent="-342900">
                        <a:buFontTx/>
                        <a:buChar char="-"/>
                      </a:pPr>
                      <a:endParaRPr lang="vi-VN" sz="2400" b="0">
                        <a:solidFill>
                          <a:srgbClr val="C00000"/>
                        </a:solidFill>
                        <a:effectLst/>
                        <a:latin typeface="Times New Roman" pitchFamily="18" charset="0"/>
                        <a:cs typeface="Times New Roman" pitchFamily="18" charset="0"/>
                      </a:endParaRPr>
                    </a:p>
                  </a:txBody>
                  <a:tcPr/>
                </a:tc>
                <a:tc vMerge="1">
                  <a:txBody>
                    <a:bodyPr/>
                    <a:lstStyle/>
                    <a:p>
                      <a:endParaRPr lang="vi-VN"/>
                    </a:p>
                  </a:txBody>
                  <a:tcPr/>
                </a:tc>
              </a:tr>
            </a:tbl>
          </a:graphicData>
        </a:graphic>
      </p:graphicFrame>
    </p:spTree>
    <p:extLst>
      <p:ext uri="{BB962C8B-B14F-4D97-AF65-F5344CB8AC3E}">
        <p14:creationId xmlns:p14="http://schemas.microsoft.com/office/powerpoint/2010/main" val="24349290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500165871"/>
              </p:ext>
            </p:extLst>
          </p:nvPr>
        </p:nvGraphicFramePr>
        <p:xfrm>
          <a:off x="335277" y="1021080"/>
          <a:ext cx="11384282" cy="5344700"/>
        </p:xfrm>
        <a:graphic>
          <a:graphicData uri="http://schemas.openxmlformats.org/drawingml/2006/table">
            <a:tbl>
              <a:tblPr firstRow="1" bandRow="1">
                <a:tableStyleId>{5C22544A-7EE6-4342-B048-85BDC9FD1C3A}</a:tableStyleId>
              </a:tblPr>
              <a:tblGrid>
                <a:gridCol w="4937763"/>
                <a:gridCol w="6446519"/>
              </a:tblGrid>
              <a:tr h="659984">
                <a:tc>
                  <a:txBody>
                    <a:bodyPr/>
                    <a:lstStyle/>
                    <a:p>
                      <a:pPr algn="ctr"/>
                      <a:r>
                        <a:rPr lang="en-US" sz="2400" smtClean="0">
                          <a:latin typeface="#9Slide03 SFU Futura_07" charset="-93"/>
                        </a:rPr>
                        <a:t>1. NST giới</a:t>
                      </a:r>
                      <a:r>
                        <a:rPr lang="en-US" sz="2400" baseline="0" smtClean="0">
                          <a:latin typeface="#9Slide03 SFU Futura_07" charset="-93"/>
                        </a:rPr>
                        <a:t> tính</a:t>
                      </a:r>
                      <a:endParaRPr lang="vi-VN" sz="2400">
                        <a:latin typeface="#9Slide03 SFU Futura_07" charset="-93"/>
                      </a:endParaRPr>
                    </a:p>
                  </a:txBody>
                  <a:tcPr/>
                </a:tc>
                <a:tc>
                  <a:txBody>
                    <a:bodyPr/>
                    <a:lstStyle/>
                    <a:p>
                      <a:pPr algn="ctr"/>
                      <a:r>
                        <a:rPr lang="en-US" sz="2400" smtClean="0">
                          <a:latin typeface="#9Slide03 SFU Futura_07" charset="-93"/>
                        </a:rPr>
                        <a:t>2. Sự</a:t>
                      </a:r>
                      <a:r>
                        <a:rPr lang="en-US" sz="2400" baseline="0" smtClean="0">
                          <a:latin typeface="#9Slide03 SFU Futura_07" charset="-93"/>
                        </a:rPr>
                        <a:t> di truyền giới tính</a:t>
                      </a:r>
                      <a:endParaRPr lang="vi-VN" sz="2400">
                        <a:latin typeface="#9Slide03 SFU Futura_07" charset="-93"/>
                      </a:endParaRPr>
                    </a:p>
                  </a:txBody>
                  <a:tcPr/>
                </a:tc>
              </a:tr>
              <a:tr h="13821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smtClean="0">
                          <a:solidFill>
                            <a:srgbClr val="002060"/>
                          </a:solidFill>
                          <a:effectLst/>
                          <a:latin typeface="Times New Roman" pitchFamily="18" charset="0"/>
                          <a:cs typeface="Times New Roman" pitchFamily="18" charset="0"/>
                        </a:rPr>
                        <a:t>- NST giới</a:t>
                      </a:r>
                      <a:r>
                        <a:rPr lang="en-US" sz="2400" b="0" baseline="0" smtClean="0">
                          <a:solidFill>
                            <a:srgbClr val="002060"/>
                          </a:solidFill>
                          <a:effectLst/>
                          <a:latin typeface="Times New Roman" pitchFamily="18" charset="0"/>
                          <a:cs typeface="Times New Roman" pitchFamily="18" charset="0"/>
                        </a:rPr>
                        <a:t> tính là NST có vai trò </a:t>
                      </a:r>
                      <a:endParaRPr lang="vi-VN" sz="2400" b="0" smtClean="0">
                        <a:solidFill>
                          <a:srgbClr val="002060"/>
                        </a:solidFill>
                        <a:effectLst/>
                        <a:latin typeface="Times New Roman" pitchFamily="18" charset="0"/>
                        <a:cs typeface="Times New Roman" pitchFamily="18" charset="0"/>
                      </a:endParaRPr>
                    </a:p>
                    <a:p>
                      <a:endParaRPr lang="vi-VN" sz="2400" b="0">
                        <a:solidFill>
                          <a:srgbClr val="002060"/>
                        </a:solidFill>
                        <a:effectLst/>
                        <a:latin typeface="Times New Roman" pitchFamily="18" charset="0"/>
                        <a:cs typeface="Times New Roman" pitchFamily="18" charset="0"/>
                      </a:endParaRPr>
                    </a:p>
                  </a:txBody>
                  <a:tcPr/>
                </a:tc>
                <a:tc>
                  <a:txBody>
                    <a:bodyPr/>
                    <a:lstStyle/>
                    <a:p>
                      <a:r>
                        <a:rPr lang="en-US" sz="2400" b="0" smtClean="0">
                          <a:solidFill>
                            <a:srgbClr val="002060"/>
                          </a:solidFill>
                          <a:effectLst/>
                          <a:latin typeface="Times New Roman" pitchFamily="18" charset="0"/>
                          <a:cs typeface="Times New Roman" pitchFamily="18" charset="0"/>
                        </a:rPr>
                        <a:t>- Sự</a:t>
                      </a:r>
                      <a:r>
                        <a:rPr lang="en-US" sz="2400" b="0" baseline="0" smtClean="0">
                          <a:solidFill>
                            <a:srgbClr val="002060"/>
                          </a:solidFill>
                          <a:effectLst/>
                          <a:latin typeface="Times New Roman" pitchFamily="18" charset="0"/>
                          <a:cs typeface="Times New Roman" pitchFamily="18" charset="0"/>
                        </a:rPr>
                        <a:t> di truyền giới tính là sự di truyền các NST</a:t>
                      </a:r>
                      <a:endParaRPr lang="vi-VN" sz="2400" b="0">
                        <a:solidFill>
                          <a:srgbClr val="002060"/>
                        </a:solidFill>
                        <a:effectLst/>
                        <a:latin typeface="Times New Roman" pitchFamily="18" charset="0"/>
                        <a:cs typeface="Times New Roman" pitchFamily="18" charset="0"/>
                      </a:endParaRPr>
                    </a:p>
                  </a:txBody>
                  <a:tcPr/>
                </a:tc>
              </a:tr>
              <a:tr h="925100">
                <a:tc>
                  <a:txBody>
                    <a:bodyPr/>
                    <a:lstStyle/>
                    <a:p>
                      <a:r>
                        <a:rPr lang="en-US" sz="2400" b="0" smtClean="0">
                          <a:solidFill>
                            <a:srgbClr val="002060"/>
                          </a:solidFill>
                          <a:effectLst/>
                          <a:latin typeface="Times New Roman" pitchFamily="18" charset="0"/>
                          <a:cs typeface="Times New Roman" pitchFamily="18" charset="0"/>
                        </a:rPr>
                        <a:t>- Cá</a:t>
                      </a:r>
                      <a:r>
                        <a:rPr lang="en-US" sz="2400" b="0" baseline="0" smtClean="0">
                          <a:solidFill>
                            <a:srgbClr val="002060"/>
                          </a:solidFill>
                          <a:effectLst/>
                          <a:latin typeface="Times New Roman" pitchFamily="18" charset="0"/>
                          <a:cs typeface="Times New Roman" pitchFamily="18" charset="0"/>
                        </a:rPr>
                        <a:t> thể có cặp XX thuộc giới</a:t>
                      </a:r>
                      <a:endParaRPr lang="vi-VN" sz="2400" b="0">
                        <a:solidFill>
                          <a:srgbClr val="002060"/>
                        </a:solidFill>
                        <a:effectLst/>
                        <a:latin typeface="Times New Roman" pitchFamily="18" charset="0"/>
                        <a:cs typeface="Times New Roman" pitchFamily="18" charset="0"/>
                      </a:endParaRPr>
                    </a:p>
                  </a:txBody>
                  <a:tcPr/>
                </a:tc>
                <a:tc rowSpan="3">
                  <a:txBody>
                    <a:bodyPr/>
                    <a:lstStyle/>
                    <a:p>
                      <a:pPr marL="342900" indent="-342900" algn="just" defTabSz="457200" eaLnBrk="1" hangingPunct="1">
                        <a:buFontTx/>
                        <a:buChar char="-"/>
                      </a:pPr>
                      <a:r>
                        <a:rPr lang="vi-VN" altLang="en-US" sz="2400" b="0" smtClean="0">
                          <a:solidFill>
                            <a:srgbClr val="002060"/>
                          </a:solidFill>
                          <a:latin typeface="Times New Roman" pitchFamily="18" charset="0"/>
                          <a:cs typeface="Times New Roman" pitchFamily="18" charset="0"/>
                        </a:rPr>
                        <a:t>Giải thích tại sao, theo lí thuyết, xác suất sinh con trai hoặc sinh con gái của mỗi cặp vợ chồng là như nhau và bằng 50% ?</a:t>
                      </a:r>
                      <a:endParaRPr lang="en-US" altLang="en-US" sz="2400" b="0" smtClean="0">
                        <a:solidFill>
                          <a:srgbClr val="002060"/>
                        </a:solidFill>
                        <a:latin typeface="Times New Roman" pitchFamily="18" charset="0"/>
                        <a:cs typeface="Times New Roman" pitchFamily="18" charset="0"/>
                      </a:endParaRPr>
                    </a:p>
                  </a:txBody>
                  <a:tcPr/>
                </a:tc>
              </a:tr>
              <a:tr h="700609">
                <a:tc>
                  <a:txBody>
                    <a:bodyPr/>
                    <a:lstStyle/>
                    <a:p>
                      <a:pPr marL="342900" indent="-342900">
                        <a:buFontTx/>
                        <a:buChar char="-"/>
                      </a:pPr>
                      <a:r>
                        <a:rPr lang="en-US" sz="2400" b="0" smtClean="0">
                          <a:solidFill>
                            <a:srgbClr val="002060"/>
                          </a:solidFill>
                          <a:effectLst/>
                          <a:latin typeface="Times New Roman" pitchFamily="18" charset="0"/>
                          <a:cs typeface="Times New Roman" pitchFamily="18" charset="0"/>
                        </a:rPr>
                        <a:t>Cá</a:t>
                      </a:r>
                      <a:r>
                        <a:rPr lang="en-US" sz="2400" b="0" baseline="0" smtClean="0">
                          <a:solidFill>
                            <a:srgbClr val="002060"/>
                          </a:solidFill>
                          <a:effectLst/>
                          <a:latin typeface="Times New Roman" pitchFamily="18" charset="0"/>
                          <a:cs typeface="Times New Roman" pitchFamily="18" charset="0"/>
                        </a:rPr>
                        <a:t> thể có cặp XY thuộc giới ...</a:t>
                      </a:r>
                    </a:p>
                    <a:p>
                      <a:pPr marL="342900" indent="-342900">
                        <a:buFontTx/>
                        <a:buChar char="-"/>
                      </a:pPr>
                      <a:endParaRPr lang="en-US" sz="2400" b="0" baseline="0" smtClean="0">
                        <a:solidFill>
                          <a:srgbClr val="002060"/>
                        </a:solidFill>
                        <a:effectLst/>
                        <a:latin typeface="Times New Roman" pitchFamily="18" charset="0"/>
                        <a:cs typeface="Times New Roman" pitchFamily="18" charset="0"/>
                      </a:endParaRPr>
                    </a:p>
                    <a:p>
                      <a:pPr marL="342900" indent="-342900">
                        <a:buFontTx/>
                        <a:buChar char="-"/>
                      </a:pPr>
                      <a:endParaRPr lang="vi-VN" sz="2400" b="0">
                        <a:solidFill>
                          <a:srgbClr val="002060"/>
                        </a:solidFill>
                        <a:effectLst/>
                        <a:latin typeface="Times New Roman" pitchFamily="18" charset="0"/>
                        <a:cs typeface="Times New Roman" pitchFamily="18" charset="0"/>
                      </a:endParaRPr>
                    </a:p>
                  </a:txBody>
                  <a:tcPr/>
                </a:tc>
                <a:tc vMerge="1">
                  <a:txBody>
                    <a:bodyPr/>
                    <a:lstStyle/>
                    <a:p>
                      <a:endParaRPr lang="vi-VN"/>
                    </a:p>
                  </a:txBody>
                  <a:tcPr/>
                </a:tc>
              </a:tr>
              <a:tr h="70060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smtClean="0">
                          <a:solidFill>
                            <a:srgbClr val="0070C0"/>
                          </a:solidFill>
                          <a:effectLst/>
                          <a:latin typeface="Times New Roman" pitchFamily="18" charset="0"/>
                          <a:cs typeface="Times New Roman" pitchFamily="18" charset="0"/>
                        </a:rPr>
                        <a:t>- </a:t>
                      </a:r>
                      <a:r>
                        <a:rPr lang="en-US" sz="2400" b="0" baseline="0" smtClean="0">
                          <a:solidFill>
                            <a:srgbClr val="0070C0"/>
                          </a:solidFill>
                          <a:effectLst/>
                          <a:latin typeface="Times New Roman" pitchFamily="18" charset="0"/>
                          <a:cs typeface="Times New Roman" pitchFamily="18" charset="0"/>
                        </a:rPr>
                        <a:t>Người giới dị giao tử có cặp NST giới tính kí hiệu  là                (đànông)</a:t>
                      </a:r>
                    </a:p>
                    <a:p>
                      <a:endParaRPr lang="vi-VN" sz="2400" b="0">
                        <a:solidFill>
                          <a:srgbClr val="002060"/>
                        </a:solidFill>
                        <a:effectLst/>
                        <a:latin typeface="Times New Roman" pitchFamily="18" charset="0"/>
                        <a:cs typeface="Times New Roman" pitchFamily="18" charset="0"/>
                      </a:endParaRPr>
                    </a:p>
                  </a:txBody>
                  <a:tcPr/>
                </a:tc>
                <a:tc vMerge="1">
                  <a:txBody>
                    <a:bodyPr/>
                    <a:lstStyle/>
                    <a:p>
                      <a:endParaRPr lang="vi-VN"/>
                    </a:p>
                  </a:txBody>
                  <a:tcPr/>
                </a:tc>
              </a:tr>
            </a:tbl>
          </a:graphicData>
        </a:graphic>
      </p:graphicFrame>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1752" y="0"/>
            <a:ext cx="2811145" cy="1021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48640" y="2145763"/>
            <a:ext cx="387096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a:solidFill>
                  <a:srgbClr val="C00000"/>
                </a:solidFill>
                <a:latin typeface="Times New Roman" pitchFamily="18" charset="0"/>
                <a:cs typeface="Times New Roman" pitchFamily="18" charset="0"/>
              </a:rPr>
              <a:t>x</a:t>
            </a:r>
            <a:r>
              <a:rPr lang="en-US" sz="2400" smtClean="0">
                <a:solidFill>
                  <a:srgbClr val="C00000"/>
                </a:solidFill>
                <a:latin typeface="Times New Roman" pitchFamily="18" charset="0"/>
                <a:cs typeface="Times New Roman" pitchFamily="18" charset="0"/>
              </a:rPr>
              <a:t>ác định giới tính của cá thể</a:t>
            </a:r>
            <a:endParaRPr lang="vi-VN" sz="2400">
              <a:solidFill>
                <a:srgbClr val="C00000"/>
              </a:solidFill>
              <a:latin typeface="Times New Roman" pitchFamily="18" charset="0"/>
              <a:cs typeface="Times New Roman" pitchFamily="18" charset="0"/>
            </a:endParaRPr>
          </a:p>
        </p:txBody>
      </p:sp>
      <p:sp>
        <p:nvSpPr>
          <p:cNvPr id="3" name="TextBox 2"/>
          <p:cNvSpPr txBox="1"/>
          <p:nvPr/>
        </p:nvSpPr>
        <p:spPr>
          <a:xfrm>
            <a:off x="5543885" y="2193274"/>
            <a:ext cx="6129955" cy="83099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a:solidFill>
                  <a:srgbClr val="C00000"/>
                </a:solidFill>
                <a:latin typeface="Times New Roman" pitchFamily="18" charset="0"/>
                <a:cs typeface="Times New Roman" pitchFamily="18" charset="0"/>
              </a:rPr>
              <a:t>g</a:t>
            </a:r>
            <a:r>
              <a:rPr lang="en-US" sz="2400" smtClean="0">
                <a:solidFill>
                  <a:srgbClr val="C00000"/>
                </a:solidFill>
                <a:latin typeface="Times New Roman" pitchFamily="18" charset="0"/>
                <a:cs typeface="Times New Roman" pitchFamily="18" charset="0"/>
              </a:rPr>
              <a:t>iới tính và quyết định giới tính của SV qua các thế hệ nhờ GP và thụ tinh</a:t>
            </a:r>
            <a:endParaRPr lang="vi-VN" sz="2400">
              <a:solidFill>
                <a:srgbClr val="C00000"/>
              </a:solidFill>
              <a:latin typeface="Times New Roman" pitchFamily="18" charset="0"/>
              <a:cs typeface="Times New Roman" pitchFamily="18" charset="0"/>
            </a:endParaRPr>
          </a:p>
        </p:txBody>
      </p:sp>
      <p:sp>
        <p:nvSpPr>
          <p:cNvPr id="4" name="TextBox 3"/>
          <p:cNvSpPr txBox="1"/>
          <p:nvPr/>
        </p:nvSpPr>
        <p:spPr>
          <a:xfrm>
            <a:off x="1554480" y="3472494"/>
            <a:ext cx="202692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smtClean="0">
                <a:solidFill>
                  <a:srgbClr val="C00000"/>
                </a:solidFill>
                <a:latin typeface="Times New Roman" pitchFamily="18" charset="0"/>
                <a:cs typeface="Times New Roman" pitchFamily="18" charset="0"/>
              </a:rPr>
              <a:t>đồng giao tử</a:t>
            </a:r>
            <a:endParaRPr lang="vi-VN" sz="2400">
              <a:solidFill>
                <a:srgbClr val="C00000"/>
              </a:solidFill>
              <a:latin typeface="Times New Roman" pitchFamily="18" charset="0"/>
              <a:cs typeface="Times New Roman" pitchFamily="18" charset="0"/>
            </a:endParaRPr>
          </a:p>
        </p:txBody>
      </p:sp>
      <p:sp>
        <p:nvSpPr>
          <p:cNvPr id="7" name="TextBox 6"/>
          <p:cNvSpPr txBox="1"/>
          <p:nvPr/>
        </p:nvSpPr>
        <p:spPr>
          <a:xfrm>
            <a:off x="1615440" y="4415934"/>
            <a:ext cx="173736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a:solidFill>
                  <a:srgbClr val="C00000"/>
                </a:solidFill>
                <a:latin typeface="Times New Roman" pitchFamily="18" charset="0"/>
                <a:cs typeface="Times New Roman" pitchFamily="18" charset="0"/>
              </a:rPr>
              <a:t>d</a:t>
            </a:r>
            <a:r>
              <a:rPr lang="en-US" sz="2400" smtClean="0">
                <a:solidFill>
                  <a:srgbClr val="C00000"/>
                </a:solidFill>
                <a:latin typeface="Times New Roman" pitchFamily="18" charset="0"/>
                <a:cs typeface="Times New Roman" pitchFamily="18" charset="0"/>
              </a:rPr>
              <a:t>ị giao tử</a:t>
            </a:r>
            <a:endParaRPr lang="vi-VN" sz="2400">
              <a:solidFill>
                <a:srgbClr val="C00000"/>
              </a:solidFill>
              <a:latin typeface="Times New Roman" pitchFamily="18" charset="0"/>
              <a:cs typeface="Times New Roman" pitchFamily="18" charset="0"/>
            </a:endParaRPr>
          </a:p>
        </p:txBody>
      </p:sp>
      <p:sp>
        <p:nvSpPr>
          <p:cNvPr id="8" name="Text Box 9"/>
          <p:cNvSpPr txBox="1">
            <a:spLocks noChangeArrowheads="1"/>
          </p:cNvSpPr>
          <p:nvPr/>
        </p:nvSpPr>
        <p:spPr bwMode="auto">
          <a:xfrm>
            <a:off x="0" y="266700"/>
            <a:ext cx="838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SimSun" pitchFamily="2" charset="-122"/>
              </a:defRPr>
            </a:lvl1pPr>
            <a:lvl2pPr marL="742950" indent="-285750">
              <a:defRPr>
                <a:solidFill>
                  <a:schemeClr val="tx1"/>
                </a:solidFill>
                <a:latin typeface="Arial" charset="0"/>
                <a:ea typeface="SimSun" pitchFamily="2" charset="-122"/>
              </a:defRPr>
            </a:lvl2pPr>
            <a:lvl3pPr marL="1143000" indent="-228600">
              <a:defRPr>
                <a:solidFill>
                  <a:schemeClr val="tx1"/>
                </a:solidFill>
                <a:latin typeface="Arial" charset="0"/>
                <a:ea typeface="SimSun" pitchFamily="2" charset="-122"/>
              </a:defRPr>
            </a:lvl3pPr>
            <a:lvl4pPr marL="1600200" indent="-228600">
              <a:defRPr>
                <a:solidFill>
                  <a:schemeClr val="tx1"/>
                </a:solidFill>
                <a:latin typeface="Arial" charset="0"/>
                <a:ea typeface="SimSun" pitchFamily="2" charset="-122"/>
              </a:defRPr>
            </a:lvl4pPr>
            <a:lvl5pPr marL="2057400" indent="-228600">
              <a:defRPr>
                <a:solidFill>
                  <a:schemeClr val="tx1"/>
                </a:solidFill>
                <a:latin typeface="Arial" charset="0"/>
                <a:ea typeface="SimSun" pitchFamily="2" charset="-122"/>
              </a:defRPr>
            </a:lvl5pPr>
            <a:lvl6pPr marL="2514600" indent="-228600" eaLnBrk="0" fontAlgn="base" hangingPunct="0">
              <a:spcBef>
                <a:spcPct val="0"/>
              </a:spcBef>
              <a:spcAft>
                <a:spcPct val="0"/>
              </a:spcAft>
              <a:defRPr>
                <a:solidFill>
                  <a:schemeClr val="tx1"/>
                </a:solidFill>
                <a:latin typeface="Arial" charset="0"/>
                <a:ea typeface="SimSun" pitchFamily="2" charset="-122"/>
              </a:defRPr>
            </a:lvl6pPr>
            <a:lvl7pPr marL="2971800" indent="-228600" eaLnBrk="0" fontAlgn="base" hangingPunct="0">
              <a:spcBef>
                <a:spcPct val="0"/>
              </a:spcBef>
              <a:spcAft>
                <a:spcPct val="0"/>
              </a:spcAft>
              <a:defRPr>
                <a:solidFill>
                  <a:schemeClr val="tx1"/>
                </a:solidFill>
                <a:latin typeface="Arial" charset="0"/>
                <a:ea typeface="SimSun" pitchFamily="2" charset="-122"/>
              </a:defRPr>
            </a:lvl7pPr>
            <a:lvl8pPr marL="3429000" indent="-228600" eaLnBrk="0" fontAlgn="base" hangingPunct="0">
              <a:spcBef>
                <a:spcPct val="0"/>
              </a:spcBef>
              <a:spcAft>
                <a:spcPct val="0"/>
              </a:spcAft>
              <a:defRPr>
                <a:solidFill>
                  <a:schemeClr val="tx1"/>
                </a:solidFill>
                <a:latin typeface="Arial" charset="0"/>
                <a:ea typeface="SimSun" pitchFamily="2" charset="-122"/>
              </a:defRPr>
            </a:lvl8pPr>
            <a:lvl9pPr marL="3886200" indent="-228600" eaLnBrk="0" fontAlgn="base" hangingPunct="0">
              <a:spcBef>
                <a:spcPct val="0"/>
              </a:spcBef>
              <a:spcAft>
                <a:spcPct val="0"/>
              </a:spcAft>
              <a:defRPr>
                <a:solidFill>
                  <a:schemeClr val="tx1"/>
                </a:solidFill>
                <a:latin typeface="Arial" charset="0"/>
                <a:ea typeface="SimSun" pitchFamily="2" charset="-122"/>
              </a:defRPr>
            </a:lvl9pPr>
          </a:lstStyle>
          <a:p>
            <a:pPr eaLnBrk="1" hangingPunct="1">
              <a:spcBef>
                <a:spcPct val="50000"/>
              </a:spcBef>
            </a:pPr>
            <a:r>
              <a:rPr lang="en-US" altLang="vi-VN" sz="6000" b="1">
                <a:solidFill>
                  <a:srgbClr val="FF0000"/>
                </a:solidFill>
                <a:latin typeface="Calibri" pitchFamily="34" charset="0"/>
                <a:sym typeface="Wingdings" pitchFamily="2" charset="2"/>
              </a:rPr>
              <a:t></a:t>
            </a:r>
          </a:p>
        </p:txBody>
      </p:sp>
      <p:sp>
        <p:nvSpPr>
          <p:cNvPr id="9" name="TextBox 8"/>
          <p:cNvSpPr txBox="1"/>
          <p:nvPr/>
        </p:nvSpPr>
        <p:spPr>
          <a:xfrm>
            <a:off x="2900464" y="5603133"/>
            <a:ext cx="680936"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600" smtClean="0">
                <a:solidFill>
                  <a:srgbClr val="FF0000"/>
                </a:solidFill>
              </a:rPr>
              <a:t>XY</a:t>
            </a:r>
            <a:endParaRPr lang="vi-VN" sz="3600">
              <a:solidFill>
                <a:srgbClr val="FF0000"/>
              </a:solidFill>
            </a:endParaRPr>
          </a:p>
        </p:txBody>
      </p:sp>
    </p:spTree>
    <p:extLst>
      <p:ext uri="{BB962C8B-B14F-4D97-AF65-F5344CB8AC3E}">
        <p14:creationId xmlns:p14="http://schemas.microsoft.com/office/powerpoint/2010/main" val="21341183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heckerboard(across)">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7" grpId="0" animBg="1"/>
      <p:bldP spid="8" grpId="0"/>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SECTOMILLISECCONVERTED" val="1"/>
  <p:tag name="MMPROD_UIDATA" val="&lt;database version=&quot;11.0&quot;&gt;&lt;object type=&quot;1&quot; unique_id=&quot;10001&quot;&gt;&lt;object type=&quot;8&quot; unique_id=&quot;26386&quot;&gt;&lt;/object&gt;&lt;object type=&quot;2&quot; unique_id=&quot;26387&quot;&gt;&lt;object type=&quot;3&quot; unique_id=&quot;26388&quot;&gt;&lt;property id=&quot;20148&quot; value=&quot;5&quot;/&gt;&lt;property id=&quot;20300&quot; value=&quot;Slide 1&quot;/&gt;&lt;property id=&quot;20307&quot; value=&quot;305&quot;/&gt;&lt;/object&gt;&lt;object type=&quot;3&quot; unique_id=&quot;26389&quot;&gt;&lt;property id=&quot;20148&quot; value=&quot;5&quot;/&gt;&lt;property id=&quot;20300&quot; value=&quot;Slide 2&quot;/&gt;&lt;property id=&quot;20307&quot; value=&quot;373&quot;/&gt;&lt;/object&gt;&lt;object type=&quot;3&quot; unique_id=&quot;26390&quot;&gt;&lt;property id=&quot;20148&quot; value=&quot;5&quot;/&gt;&lt;property id=&quot;20300&quot; value=&quot;Slide 3&quot;/&gt;&lt;property id=&quot;20307&quot; value=&quot;394&quot;/&gt;&lt;/object&gt;&lt;object type=&quot;3&quot; unique_id=&quot;26391&quot;&gt;&lt;property id=&quot;20148&quot; value=&quot;5&quot;/&gt;&lt;property id=&quot;20300&quot; value=&quot;Slide 4&quot;/&gt;&lt;property id=&quot;20307&quot; value=&quot;395&quot;/&gt;&lt;/object&gt;&lt;object type=&quot;3&quot; unique_id=&quot;26392&quot;&gt;&lt;property id=&quot;20148&quot; value=&quot;5&quot;/&gt;&lt;property id=&quot;20300&quot; value=&quot;Slide 5&quot;/&gt;&lt;property id=&quot;20307&quot; value=&quot;397&quot;/&gt;&lt;/object&gt;&lt;object type=&quot;3&quot; unique_id=&quot;26393&quot;&gt;&lt;property id=&quot;20148&quot; value=&quot;5&quot;/&gt;&lt;property id=&quot;20300&quot; value=&quot;Slide 6&quot;/&gt;&lt;property id=&quot;20307&quot; value=&quot;398&quot;/&gt;&lt;/object&gt;&lt;object type=&quot;3&quot; unique_id=&quot;26394&quot;&gt;&lt;property id=&quot;20148&quot; value=&quot;5&quot;/&gt;&lt;property id=&quot;20300&quot; value=&quot;Slide 7&quot;/&gt;&lt;property id=&quot;20307&quot; value=&quot;399&quot;/&gt;&lt;/object&gt;&lt;object type=&quot;3&quot; unique_id=&quot;26395&quot;&gt;&lt;property id=&quot;20148&quot; value=&quot;5&quot;/&gt;&lt;property id=&quot;20300&quot; value=&quot;Slide 17&quot;/&gt;&lt;property id=&quot;20307&quot; value=&quot;400&quot;/&gt;&lt;/object&gt;&lt;object type=&quot;3&quot; unique_id=&quot;26778&quot;&gt;&lt;property id=&quot;20148&quot; value=&quot;5&quot;/&gt;&lt;property id=&quot;20300&quot; value=&quot;Slide 8&quot;/&gt;&lt;property id=&quot;20307&quot; value=&quot;401&quot;/&gt;&lt;/object&gt;&lt;object type=&quot;3&quot; unique_id=&quot;26779&quot;&gt;&lt;property id=&quot;20148&quot; value=&quot;5&quot;/&gt;&lt;property id=&quot;20300&quot; value=&quot;Slide 9&quot;/&gt;&lt;property id=&quot;20307&quot; value=&quot;403&quot;/&gt;&lt;/object&gt;&lt;object type=&quot;3&quot; unique_id=&quot;26780&quot;&gt;&lt;property id=&quot;20148&quot; value=&quot;5&quot;/&gt;&lt;property id=&quot;20300&quot; value=&quot;Slide 13&quot;/&gt;&lt;property id=&quot;20307&quot; value=&quot;402&quot;/&gt;&lt;/object&gt;&lt;object type=&quot;3&quot; unique_id=&quot;26781&quot;&gt;&lt;property id=&quot;20148&quot; value=&quot;5&quot;/&gt;&lt;property id=&quot;20300&quot; value=&quot;Slide 12&quot;/&gt;&lt;property id=&quot;20307&quot; value=&quot;298&quot;/&gt;&lt;/object&gt;&lt;object type=&quot;3&quot; unique_id=&quot;27011&quot;&gt;&lt;property id=&quot;20148&quot; value=&quot;5&quot;/&gt;&lt;property id=&quot;20300&quot; value=&quot;Slide 11&quot;/&gt;&lt;property id=&quot;20307&quot; value=&quot;405&quot;/&gt;&lt;/object&gt;&lt;object type=&quot;3&quot; unique_id=&quot;27012&quot;&gt;&lt;property id=&quot;20148&quot; value=&quot;5&quot;/&gt;&lt;property id=&quot;20300&quot; value=&quot;Slide 16&quot;/&gt;&lt;property id=&quot;20307&quot; value=&quot;404&quot;/&gt;&lt;/object&gt;&lt;object type=&quot;3&quot; unique_id=&quot;27013&quot;&gt;&lt;property id=&quot;20148&quot; value=&quot;5&quot;/&gt;&lt;property id=&quot;20300&quot; value=&quot;Slide 22&quot;/&gt;&lt;property id=&quot;20307&quot; value=&quot;287&quot;/&gt;&lt;/object&gt;&lt;object type=&quot;3&quot; unique_id=&quot;27089&quot;&gt;&lt;property id=&quot;20148&quot; value=&quot;5&quot;/&gt;&lt;property id=&quot;20300&quot; value=&quot;Slide 15&quot;/&gt;&lt;property id=&quot;20307&quot; value=&quot;406&quot;/&gt;&lt;/object&gt;&lt;object type=&quot;3&quot; unique_id=&quot;27090&quot;&gt;&lt;property id=&quot;20148&quot; value=&quot;5&quot;/&gt;&lt;property id=&quot;20300&quot; value=&quot;Slide 14&quot;/&gt;&lt;property id=&quot;20307&quot; value=&quot;407&quot;/&gt;&lt;/object&gt;&lt;object type=&quot;3&quot; unique_id=&quot;27091&quot;&gt;&lt;property id=&quot;20148&quot; value=&quot;5&quot;/&gt;&lt;property id=&quot;20300&quot; value=&quot;Slide 18&quot;/&gt;&lt;property id=&quot;20307&quot; value=&quot;408&quot;/&gt;&lt;/object&gt;&lt;object type=&quot;3&quot; unique_id=&quot;27176&quot;&gt;&lt;property id=&quot;20148&quot; value=&quot;5&quot;/&gt;&lt;property id=&quot;20300&quot; value=&quot;Slide 19&quot;/&gt;&lt;property id=&quot;20307&quot; value=&quot;409&quot;/&gt;&lt;/object&gt;&lt;object type=&quot;3&quot; unique_id=&quot;27177&quot;&gt;&lt;property id=&quot;20148&quot; value=&quot;5&quot;/&gt;&lt;property id=&quot;20300&quot; value=&quot;Slide 20&quot;/&gt;&lt;property id=&quot;20307&quot; value=&quot;410&quot;/&gt;&lt;/object&gt;&lt;object type=&quot;3&quot; unique_id=&quot;27517&quot;&gt;&lt;property id=&quot;20148&quot; value=&quot;5&quot;/&gt;&lt;property id=&quot;20300&quot; value=&quot;Slide 21&quot;/&gt;&lt;property id=&quot;20307&quot; value=&quot;411&quot;/&gt;&lt;/object&gt;&lt;object type=&quot;3&quot; unique_id=&quot;28220&quot;&gt;&lt;property id=&quot;20148&quot; value=&quot;5&quot;/&gt;&lt;property id=&quot;20300&quot; value=&quot;Slide 10&quot;/&gt;&lt;property id=&quot;20307&quot; value=&quot;412&quot;/&gt;&lt;/object&gt;&lt;/object&gt;&lt;/object&gt;&lt;/database&gt;"/>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 xmlns:thm15="http://schemas.microsoft.com/office/thememl/2012/main" name="Integral" id="{3577F8C9-A904-41D8-97D2-FD898F53F20E}" vid="{682D6EBE-8D36-4FF2-9DB3-F3D8D7B6715D}"/>
    </a:ext>
  </a:extLst>
</a:theme>
</file>

<file path=ppt/theme/theme3.xml><?xml version="1.0" encoding="utf-8"?>
<a:theme xmlns:a="http://schemas.openxmlformats.org/drawingml/2006/main" name="Office 主题">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_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7.xml><?xml version="1.0" encoding="utf-8"?>
<a:theme xmlns:a="http://schemas.openxmlformats.org/drawingml/2006/main" name="2_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8.xml><?xml version="1.0" encoding="utf-8"?>
<a:theme xmlns:a="http://schemas.openxmlformats.org/drawingml/2006/main" name="3_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3989</TotalTime>
  <Words>1880</Words>
  <Application>Microsoft Office PowerPoint</Application>
  <PresentationFormat>Custom</PresentationFormat>
  <Paragraphs>314</Paragraphs>
  <Slides>29</Slides>
  <Notes>1</Notes>
  <HiddenSlides>0</HiddenSlides>
  <MMClips>1</MMClips>
  <ScaleCrop>false</ScaleCrop>
  <HeadingPairs>
    <vt:vector size="6" baseType="variant">
      <vt:variant>
        <vt:lpstr>Fonts Used</vt:lpstr>
      </vt:variant>
      <vt:variant>
        <vt:i4>21</vt:i4>
      </vt:variant>
      <vt:variant>
        <vt:lpstr>Theme</vt:lpstr>
      </vt:variant>
      <vt:variant>
        <vt:i4>14</vt:i4>
      </vt:variant>
      <vt:variant>
        <vt:lpstr>Slide Titles</vt:lpstr>
      </vt:variant>
      <vt:variant>
        <vt:i4>29</vt:i4>
      </vt:variant>
    </vt:vector>
  </HeadingPairs>
  <TitlesOfParts>
    <vt:vector size="64" baseType="lpstr">
      <vt:lpstr>Arial</vt:lpstr>
      <vt:lpstr>Tw Cen MT Condensed</vt:lpstr>
      <vt:lpstr>Simplified Arabic Fixed</vt:lpstr>
      <vt:lpstr>Georgia</vt:lpstr>
      <vt:lpstr>#9Slide07 IcielCrocante</vt:lpstr>
      <vt:lpstr>Wingdings</vt:lpstr>
      <vt:lpstr>Nunito Sans</vt:lpstr>
      <vt:lpstr>#9Slide05 SVNTradeMark</vt:lpstr>
      <vt:lpstr>#9Slide03 SFU Futura_12</vt:lpstr>
      <vt:lpstr>黑体</vt:lpstr>
      <vt:lpstr>SimSun</vt:lpstr>
      <vt:lpstr>Calibri</vt:lpstr>
      <vt:lpstr>Times New Roman</vt:lpstr>
      <vt:lpstr>Wingdings 3</vt:lpstr>
      <vt:lpstr>#9Slide03 SFU Futura_07</vt:lpstr>
      <vt:lpstr>#9Slide03 Oswald Bold</vt:lpstr>
      <vt:lpstr>Calibri Light</vt:lpstr>
      <vt:lpstr>#9Slide05 FS Blonde Script</vt:lpstr>
      <vt:lpstr>Tw Cen MT</vt:lpstr>
      <vt:lpstr>Trebuchet MS</vt:lpstr>
      <vt:lpstr>#9Slide07 IcielBC Cubano Normal</vt:lpstr>
      <vt:lpstr>Office Theme</vt:lpstr>
      <vt:lpstr>1_Integral</vt:lpstr>
      <vt:lpstr>Office 主题</vt:lpstr>
      <vt:lpstr>1_Office Theme</vt:lpstr>
      <vt:lpstr>2_Office Theme</vt:lpstr>
      <vt:lpstr>1_Slipstream</vt:lpstr>
      <vt:lpstr>2_Slipstream</vt:lpstr>
      <vt:lpstr>3_Slipstream</vt:lpstr>
      <vt:lpstr>Default Design</vt:lpstr>
      <vt:lpstr>1_Default Design</vt:lpstr>
      <vt:lpstr>4_Office Theme</vt:lpstr>
      <vt:lpstr>3_Default Design</vt:lpstr>
      <vt:lpstr>4_Default Design</vt:lpstr>
      <vt:lpstr>2_Default Design</vt:lpstr>
      <vt:lpstr>PowerPoint Presentation</vt:lpstr>
      <vt:lpstr>Trong 1 gia đình có bố tóc xoăn, mẹ tóc xoăn, con sinh ra tóc thẳng. Giải thích như nào để đúng?</vt:lpstr>
      <vt:lpstr>Trong hộ khẩu 1 gia đình có bố máu O, mẹ máu A. Con trai chung của họ có máu O, con riêng của một trong 2 người có máu AB. Xác định kiểu gen của những người trong gia đình?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Chan Tran</dc:creator>
  <cp:lastModifiedBy>A</cp:lastModifiedBy>
  <cp:revision>151</cp:revision>
  <dcterms:created xsi:type="dcterms:W3CDTF">2023-07-20T03:48:35Z</dcterms:created>
  <dcterms:modified xsi:type="dcterms:W3CDTF">2024-11-12T15:48:49Z</dcterms:modified>
</cp:coreProperties>
</file>