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9" r:id="rId3"/>
    <p:sldId id="264" r:id="rId4"/>
    <p:sldId id="260" r:id="rId5"/>
    <p:sldId id="265" r:id="rId6"/>
    <p:sldId id="261" r:id="rId7"/>
    <p:sldId id="266" r:id="rId8"/>
    <p:sldId id="275" r:id="rId9"/>
    <p:sldId id="267" r:id="rId10"/>
    <p:sldId id="269" r:id="rId11"/>
    <p:sldId id="270" r:id="rId12"/>
    <p:sldId id="263" r:id="rId13"/>
    <p:sldId id="271" r:id="rId14"/>
    <p:sldId id="272" r:id="rId15"/>
    <p:sldId id="274" r:id="rId16"/>
    <p:sldId id="276" r:id="rId17"/>
    <p:sldId id="277" r:id="rId18"/>
    <p:sldId id="279" r:id="rId19"/>
    <p:sldId id="280" r:id="rId20"/>
    <p:sldId id="282" r:id="rId21"/>
    <p:sldId id="283" r:id="rId22"/>
    <p:sldId id="285" r:id="rId23"/>
    <p:sldId id="28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DC334C-4D02-4053-87E9-C55836398DD1}" type="datetimeFigureOut">
              <a:rPr lang="en-US" smtClean="0"/>
              <a:pPr/>
              <a:t>10/6/2023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863B2B-5902-41E4-B753-0E34C1E43D63}" type="slidenum">
              <a:rPr lang="en-US" smtClean="0"/>
              <a:pPr/>
              <a:t>‹#›</a:t>
            </a:fld>
            <a:endParaRPr lang="en-US"/>
          </a:p>
        </p:txBody>
      </p:sp>
    </p:spTree>
    <p:extLst>
      <p:ext uri="{BB962C8B-B14F-4D97-AF65-F5344CB8AC3E}">
        <p14:creationId xmlns:p14="http://schemas.microsoft.com/office/powerpoint/2010/main" val="2329600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Hỏi</a:t>
            </a:r>
            <a:r>
              <a:rPr lang="en-US" dirty="0"/>
              <a:t>…</a:t>
            </a:r>
          </a:p>
        </p:txBody>
      </p:sp>
      <p:sp>
        <p:nvSpPr>
          <p:cNvPr id="4" name="Slide Number Placeholder 3"/>
          <p:cNvSpPr>
            <a:spLocks noGrp="1"/>
          </p:cNvSpPr>
          <p:nvPr>
            <p:ph type="sldNum" sz="quarter" idx="10"/>
          </p:nvPr>
        </p:nvSpPr>
        <p:spPr/>
        <p:txBody>
          <a:bodyPr/>
          <a:lstStyle/>
          <a:p>
            <a:fld id="{7F863B2B-5902-41E4-B753-0E34C1E43D63}" type="slidenum">
              <a:rPr lang="en-US" smtClean="0"/>
              <a:pPr/>
              <a:t>2</a:t>
            </a:fld>
            <a:endParaRPr lang="en-US"/>
          </a:p>
        </p:txBody>
      </p:sp>
    </p:spTree>
    <p:extLst>
      <p:ext uri="{BB962C8B-B14F-4D97-AF65-F5344CB8AC3E}">
        <p14:creationId xmlns:p14="http://schemas.microsoft.com/office/powerpoint/2010/main" val="196463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Nn</a:t>
            </a:r>
            <a:r>
              <a:rPr lang="en-US" dirty="0"/>
              <a:t>:</a:t>
            </a:r>
            <a:r>
              <a:rPr lang="vi-VN" sz="1200" b="0" i="0" kern="1200" dirty="0">
                <a:solidFill>
                  <a:schemeClr val="tx1"/>
                </a:solidFill>
                <a:effectLst/>
                <a:latin typeface="+mn-lt"/>
                <a:ea typeface="+mn-ea"/>
                <a:cs typeface="+mn-cs"/>
              </a:rPr>
              <a:t>Sông ngòi nước ta dày đặc, …là do tác động khí hậu mưa nhiều trên địa hình đồi núi chiếm phần lớn diện tích và bị cắt xẻ mạnh, sườn dốc lớn nên mạng lưới sông ngòi dày đặc, nhiều nước, giàu phù sa.Do mưa theo mùa nên sông ngòi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chế</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độ</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theo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mùa</a:t>
            </a:r>
            <a:endParaRPr lang="en-US" sz="1200" b="0" i="0" kern="1200" baseline="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 </a:t>
            </a:r>
            <a:br>
              <a:rPr lang="vi-VN" dirty="0"/>
            </a:br>
            <a:br>
              <a:rPr lang="vi-VN" dirty="0"/>
            </a:br>
            <a:endParaRPr lang="en-US" dirty="0"/>
          </a:p>
        </p:txBody>
      </p:sp>
      <p:sp>
        <p:nvSpPr>
          <p:cNvPr id="4" name="Slide Number Placeholder 3"/>
          <p:cNvSpPr>
            <a:spLocks noGrp="1"/>
          </p:cNvSpPr>
          <p:nvPr>
            <p:ph type="sldNum" sz="quarter" idx="10"/>
          </p:nvPr>
        </p:nvSpPr>
        <p:spPr/>
        <p:txBody>
          <a:bodyPr/>
          <a:lstStyle/>
          <a:p>
            <a:fld id="{7F863B2B-5902-41E4-B753-0E34C1E43D63}" type="slidenum">
              <a:rPr lang="en-US" smtClean="0"/>
              <a:pPr/>
              <a:t>11</a:t>
            </a:fld>
            <a:endParaRPr lang="en-US"/>
          </a:p>
        </p:txBody>
      </p:sp>
    </p:spTree>
    <p:extLst>
      <p:ext uri="{BB962C8B-B14F-4D97-AF65-F5344CB8AC3E}">
        <p14:creationId xmlns:p14="http://schemas.microsoft.com/office/powerpoint/2010/main" val="3679580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863B2B-5902-41E4-B753-0E34C1E43D63}" type="slidenum">
              <a:rPr lang="en-US" smtClean="0"/>
              <a:pPr/>
              <a:t>14</a:t>
            </a:fld>
            <a:endParaRPr lang="en-US"/>
          </a:p>
        </p:txBody>
      </p:sp>
    </p:spTree>
    <p:extLst>
      <p:ext uri="{BB962C8B-B14F-4D97-AF65-F5344CB8AC3E}">
        <p14:creationId xmlns:p14="http://schemas.microsoft.com/office/powerpoint/2010/main" val="240750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mn-lt"/>
              </a:rPr>
              <a:t>Loại đất này thích hợp để trồng rừng, cây công nghiệp lâu năm, cây ăn quả và đồng cỏ cho chăn nuôi, nhưng không thích hợp để trồng lúa và các cây ngắn ngày. Trong quá trình trồng trọt cần phải cải tạo đất, giảm độ chua, hạn hán, xói mòn, rửa trôi đất.</a:t>
            </a:r>
            <a:endParaRPr lang="en-US" dirty="0"/>
          </a:p>
        </p:txBody>
      </p:sp>
      <p:sp>
        <p:nvSpPr>
          <p:cNvPr id="4" name="Slide Number Placeholder 3"/>
          <p:cNvSpPr>
            <a:spLocks noGrp="1"/>
          </p:cNvSpPr>
          <p:nvPr>
            <p:ph type="sldNum" sz="quarter" idx="10"/>
          </p:nvPr>
        </p:nvSpPr>
        <p:spPr/>
        <p:txBody>
          <a:bodyPr/>
          <a:lstStyle/>
          <a:p>
            <a:fld id="{7F863B2B-5902-41E4-B753-0E34C1E43D63}" type="slidenum">
              <a:rPr lang="en-US" smtClean="0"/>
              <a:pPr/>
              <a:t>15</a:t>
            </a:fld>
            <a:endParaRPr lang="en-US"/>
          </a:p>
        </p:txBody>
      </p:sp>
    </p:spTree>
    <p:extLst>
      <p:ext uri="{BB962C8B-B14F-4D97-AF65-F5344CB8AC3E}">
        <p14:creationId xmlns:p14="http://schemas.microsoft.com/office/powerpoint/2010/main" val="2407504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HST</a:t>
            </a:r>
            <a:r>
              <a:rPr lang="en-US" baseline="0" dirty="0"/>
              <a:t> </a:t>
            </a:r>
            <a:r>
              <a:rPr lang="en-US" baseline="0" dirty="0" err="1"/>
              <a:t>ít</a:t>
            </a:r>
            <a:r>
              <a:rPr lang="en-US" baseline="0" dirty="0"/>
              <a:t>….. </a:t>
            </a:r>
            <a:r>
              <a:rPr lang="en-US" baseline="0" dirty="0" err="1"/>
              <a:t>Đoạn</a:t>
            </a:r>
            <a:r>
              <a:rPr lang="en-US" baseline="0" dirty="0"/>
              <a:t> </a:t>
            </a:r>
            <a:r>
              <a:rPr lang="en-US" baseline="0" dirty="0" err="1"/>
              <a:t>đầu</a:t>
            </a:r>
            <a:endParaRPr lang="en-US" dirty="0"/>
          </a:p>
        </p:txBody>
      </p:sp>
      <p:sp>
        <p:nvSpPr>
          <p:cNvPr id="4" name="Slide Number Placeholder 3"/>
          <p:cNvSpPr>
            <a:spLocks noGrp="1"/>
          </p:cNvSpPr>
          <p:nvPr>
            <p:ph type="sldNum" sz="quarter" idx="10"/>
          </p:nvPr>
        </p:nvSpPr>
        <p:spPr/>
        <p:txBody>
          <a:bodyPr/>
          <a:lstStyle/>
          <a:p>
            <a:fld id="{7F863B2B-5902-41E4-B753-0E34C1E43D63}" type="slidenum">
              <a:rPr lang="en-US" smtClean="0"/>
              <a:pPr/>
              <a:t>17</a:t>
            </a:fld>
            <a:endParaRPr lang="en-US"/>
          </a:p>
        </p:txBody>
      </p:sp>
    </p:spTree>
    <p:extLst>
      <p:ext uri="{BB962C8B-B14F-4D97-AF65-F5344CB8AC3E}">
        <p14:creationId xmlns:p14="http://schemas.microsoft.com/office/powerpoint/2010/main" val="311121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9A7887-5418-4523-AA78-E11274455E55}"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303ED-3939-4F25-8972-2E3960691204}" type="slidenum">
              <a:rPr lang="en-US" smtClean="0"/>
              <a:pPr/>
              <a:t>‹#›</a:t>
            </a:fld>
            <a:endParaRPr lang="en-US"/>
          </a:p>
        </p:txBody>
      </p:sp>
    </p:spTree>
    <p:extLst>
      <p:ext uri="{BB962C8B-B14F-4D97-AF65-F5344CB8AC3E}">
        <p14:creationId xmlns:p14="http://schemas.microsoft.com/office/powerpoint/2010/main" val="2806615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9A7887-5418-4523-AA78-E11274455E55}"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303ED-3939-4F25-8972-2E3960691204}" type="slidenum">
              <a:rPr lang="en-US" smtClean="0"/>
              <a:pPr/>
              <a:t>‹#›</a:t>
            </a:fld>
            <a:endParaRPr lang="en-US"/>
          </a:p>
        </p:txBody>
      </p:sp>
    </p:spTree>
    <p:extLst>
      <p:ext uri="{BB962C8B-B14F-4D97-AF65-F5344CB8AC3E}">
        <p14:creationId xmlns:p14="http://schemas.microsoft.com/office/powerpoint/2010/main" val="202285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9A7887-5418-4523-AA78-E11274455E55}"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303ED-3939-4F25-8972-2E3960691204}" type="slidenum">
              <a:rPr lang="en-US" smtClean="0"/>
              <a:pPr/>
              <a:t>‹#›</a:t>
            </a:fld>
            <a:endParaRPr lang="en-US"/>
          </a:p>
        </p:txBody>
      </p:sp>
    </p:spTree>
    <p:extLst>
      <p:ext uri="{BB962C8B-B14F-4D97-AF65-F5344CB8AC3E}">
        <p14:creationId xmlns:p14="http://schemas.microsoft.com/office/powerpoint/2010/main" val="64306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9A7887-5418-4523-AA78-E11274455E55}"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303ED-3939-4F25-8972-2E3960691204}" type="slidenum">
              <a:rPr lang="en-US" smtClean="0"/>
              <a:pPr/>
              <a:t>‹#›</a:t>
            </a:fld>
            <a:endParaRPr lang="en-US"/>
          </a:p>
        </p:txBody>
      </p:sp>
    </p:spTree>
    <p:extLst>
      <p:ext uri="{BB962C8B-B14F-4D97-AF65-F5344CB8AC3E}">
        <p14:creationId xmlns:p14="http://schemas.microsoft.com/office/powerpoint/2010/main" val="14753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9A7887-5418-4523-AA78-E11274455E55}"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303ED-3939-4F25-8972-2E3960691204}" type="slidenum">
              <a:rPr lang="en-US" smtClean="0"/>
              <a:pPr/>
              <a:t>‹#›</a:t>
            </a:fld>
            <a:endParaRPr lang="en-US"/>
          </a:p>
        </p:txBody>
      </p:sp>
    </p:spTree>
    <p:extLst>
      <p:ext uri="{BB962C8B-B14F-4D97-AF65-F5344CB8AC3E}">
        <p14:creationId xmlns:p14="http://schemas.microsoft.com/office/powerpoint/2010/main" val="2412660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9A7887-5418-4523-AA78-E11274455E55}"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303ED-3939-4F25-8972-2E3960691204}" type="slidenum">
              <a:rPr lang="en-US" smtClean="0"/>
              <a:pPr/>
              <a:t>‹#›</a:t>
            </a:fld>
            <a:endParaRPr lang="en-US"/>
          </a:p>
        </p:txBody>
      </p:sp>
    </p:spTree>
    <p:extLst>
      <p:ext uri="{BB962C8B-B14F-4D97-AF65-F5344CB8AC3E}">
        <p14:creationId xmlns:p14="http://schemas.microsoft.com/office/powerpoint/2010/main" val="1772774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9A7887-5418-4523-AA78-E11274455E55}" type="datetimeFigureOut">
              <a:rPr lang="en-US" smtClean="0"/>
              <a:pPr/>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E303ED-3939-4F25-8972-2E3960691204}" type="slidenum">
              <a:rPr lang="en-US" smtClean="0"/>
              <a:pPr/>
              <a:t>‹#›</a:t>
            </a:fld>
            <a:endParaRPr lang="en-US"/>
          </a:p>
        </p:txBody>
      </p:sp>
    </p:spTree>
    <p:extLst>
      <p:ext uri="{BB962C8B-B14F-4D97-AF65-F5344CB8AC3E}">
        <p14:creationId xmlns:p14="http://schemas.microsoft.com/office/powerpoint/2010/main" val="1357588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9A7887-5418-4523-AA78-E11274455E55}" type="datetimeFigureOut">
              <a:rPr lang="en-US" smtClean="0"/>
              <a:pPr/>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E303ED-3939-4F25-8972-2E3960691204}" type="slidenum">
              <a:rPr lang="en-US" smtClean="0"/>
              <a:pPr/>
              <a:t>‹#›</a:t>
            </a:fld>
            <a:endParaRPr lang="en-US"/>
          </a:p>
        </p:txBody>
      </p:sp>
    </p:spTree>
    <p:extLst>
      <p:ext uri="{BB962C8B-B14F-4D97-AF65-F5344CB8AC3E}">
        <p14:creationId xmlns:p14="http://schemas.microsoft.com/office/powerpoint/2010/main" val="203797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9A7887-5418-4523-AA78-E11274455E55}" type="datetimeFigureOut">
              <a:rPr lang="en-US" smtClean="0"/>
              <a:pPr/>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E303ED-3939-4F25-8972-2E3960691204}" type="slidenum">
              <a:rPr lang="en-US" smtClean="0"/>
              <a:pPr/>
              <a:t>‹#›</a:t>
            </a:fld>
            <a:endParaRPr lang="en-US"/>
          </a:p>
        </p:txBody>
      </p:sp>
    </p:spTree>
    <p:extLst>
      <p:ext uri="{BB962C8B-B14F-4D97-AF65-F5344CB8AC3E}">
        <p14:creationId xmlns:p14="http://schemas.microsoft.com/office/powerpoint/2010/main" val="2924844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9A7887-5418-4523-AA78-E11274455E55}"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303ED-3939-4F25-8972-2E3960691204}" type="slidenum">
              <a:rPr lang="en-US" smtClean="0"/>
              <a:pPr/>
              <a:t>‹#›</a:t>
            </a:fld>
            <a:endParaRPr lang="en-US"/>
          </a:p>
        </p:txBody>
      </p:sp>
    </p:spTree>
    <p:extLst>
      <p:ext uri="{BB962C8B-B14F-4D97-AF65-F5344CB8AC3E}">
        <p14:creationId xmlns:p14="http://schemas.microsoft.com/office/powerpoint/2010/main" val="301626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9A7887-5418-4523-AA78-E11274455E55}"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303ED-3939-4F25-8972-2E3960691204}" type="slidenum">
              <a:rPr lang="en-US" smtClean="0"/>
              <a:pPr/>
              <a:t>‹#›</a:t>
            </a:fld>
            <a:endParaRPr lang="en-US"/>
          </a:p>
        </p:txBody>
      </p:sp>
    </p:spTree>
    <p:extLst>
      <p:ext uri="{BB962C8B-B14F-4D97-AF65-F5344CB8AC3E}">
        <p14:creationId xmlns:p14="http://schemas.microsoft.com/office/powerpoint/2010/main" val="2370603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A7887-5418-4523-AA78-E11274455E55}" type="datetimeFigureOut">
              <a:rPr lang="en-US" smtClean="0"/>
              <a:pPr/>
              <a:t>10/6/2023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303ED-3939-4F25-8972-2E3960691204}" type="slidenum">
              <a:rPr lang="en-US" smtClean="0"/>
              <a:pPr/>
              <a:t>‹#›</a:t>
            </a:fld>
            <a:endParaRPr lang="en-US"/>
          </a:p>
        </p:txBody>
      </p:sp>
    </p:spTree>
    <p:extLst>
      <p:ext uri="{BB962C8B-B14F-4D97-AF65-F5344CB8AC3E}">
        <p14:creationId xmlns:p14="http://schemas.microsoft.com/office/powerpoint/2010/main" val="3554915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gif"/></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jpeg"/><Relationship Id="rId7"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jpeg"/><Relationship Id="rId7"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2.gif"/><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67.gif"/><Relationship Id="rId13" Type="http://schemas.openxmlformats.org/officeDocument/2006/relationships/image" Target="../media/image72.jpeg"/><Relationship Id="rId18" Type="http://schemas.openxmlformats.org/officeDocument/2006/relationships/image" Target="../media/image77.jpeg"/><Relationship Id="rId3" Type="http://schemas.openxmlformats.org/officeDocument/2006/relationships/image" Target="../media/image1.jpe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jpeg"/><Relationship Id="rId2" Type="http://schemas.openxmlformats.org/officeDocument/2006/relationships/notesSlide" Target="../notesSlides/notesSlide5.xml"/><Relationship Id="rId16" Type="http://schemas.openxmlformats.org/officeDocument/2006/relationships/image" Target="../media/image75.jpeg"/><Relationship Id="rId20"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5" Type="http://schemas.openxmlformats.org/officeDocument/2006/relationships/image" Target="../media/image74.jpeg"/><Relationship Id="rId10" Type="http://schemas.openxmlformats.org/officeDocument/2006/relationships/image" Target="../media/image69.jpeg"/><Relationship Id="rId19" Type="http://schemas.openxmlformats.org/officeDocument/2006/relationships/image" Target="../media/image78.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hyperlink" Target="&#272;&#7891;ng%20b&#7857;ng%20s&#244;ng%20C&#7917;u%20Long%20-%20Clip.vn.flv"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2.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5.gif"/></Relationships>
</file>

<file path=ppt/slides/_rels/slide23.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7.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gif"/></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8"/>
            <a:ext cx="9144000" cy="6858000"/>
          </a:xfrm>
          <a:prstGeom prst="rect">
            <a:avLst/>
          </a:prstGeom>
        </p:spPr>
      </p:pic>
      <p:sp>
        <p:nvSpPr>
          <p:cNvPr id="2" name="Title 1"/>
          <p:cNvSpPr>
            <a:spLocks noGrp="1"/>
          </p:cNvSpPr>
          <p:nvPr>
            <p:ph type="ctrTitle"/>
          </p:nvPr>
        </p:nvSpPr>
        <p:spPr>
          <a:xfrm>
            <a:off x="1361768" y="381000"/>
            <a:ext cx="7772400" cy="1470025"/>
          </a:xfrm>
        </p:spPr>
        <p:txBody>
          <a:bodyPr>
            <a:normAutofit fontScale="90000"/>
          </a:bodyPr>
          <a:lstStyle/>
          <a:p>
            <a:r>
              <a:rPr lang="en-US" b="1" dirty="0">
                <a:solidFill>
                  <a:schemeClr val="accent3">
                    <a:lumMod val="75000"/>
                  </a:schemeClr>
                </a:solidFill>
                <a:latin typeface="Times New Roman" pitchFamily="18" charset="0"/>
                <a:cs typeface="Times New Roman" pitchFamily="18" charset="0"/>
              </a:rPr>
              <a:t>BÀI 10: THIÊN NHIÊN NHIỆT ĐỚI ẨM GIÓ MÙA (</a:t>
            </a:r>
            <a:r>
              <a:rPr lang="en-US" b="1" dirty="0" err="1">
                <a:solidFill>
                  <a:schemeClr val="accent3">
                    <a:lumMod val="75000"/>
                  </a:schemeClr>
                </a:solidFill>
                <a:latin typeface="Times New Roman" pitchFamily="18" charset="0"/>
                <a:cs typeface="Times New Roman" pitchFamily="18" charset="0"/>
              </a:rPr>
              <a:t>tiếp</a:t>
            </a:r>
            <a:r>
              <a:rPr lang="en-US" b="1" dirty="0">
                <a:solidFill>
                  <a:schemeClr val="accent3">
                    <a:lumMod val="75000"/>
                  </a:schemeClr>
                </a:solidFill>
                <a:latin typeface="Times New Roman" pitchFamily="18" charset="0"/>
                <a:cs typeface="Times New Roman" pitchFamily="18" charset="0"/>
              </a:rPr>
              <a:t> </a:t>
            </a:r>
            <a:r>
              <a:rPr lang="en-US" b="1" dirty="0" err="1">
                <a:solidFill>
                  <a:schemeClr val="accent3">
                    <a:lumMod val="75000"/>
                  </a:schemeClr>
                </a:solidFill>
                <a:latin typeface="Times New Roman" pitchFamily="18" charset="0"/>
                <a:cs typeface="Times New Roman" pitchFamily="18" charset="0"/>
              </a:rPr>
              <a:t>theo</a:t>
            </a:r>
            <a:r>
              <a:rPr lang="en-US" b="1" dirty="0">
                <a:solidFill>
                  <a:schemeClr val="accent3">
                    <a:lumMod val="75000"/>
                  </a:schemeClr>
                </a:solidFill>
                <a:latin typeface="Times New Roman" pitchFamily="18" charset="0"/>
                <a:cs typeface="Times New Roman" pitchFamily="18" charset="0"/>
              </a:rPr>
              <a:t>)</a:t>
            </a:r>
          </a:p>
        </p:txBody>
      </p:sp>
      <p:sp>
        <p:nvSpPr>
          <p:cNvPr id="3" name="Subtitle 2"/>
          <p:cNvSpPr>
            <a:spLocks noGrp="1"/>
          </p:cNvSpPr>
          <p:nvPr>
            <p:ph type="subTitle" idx="1"/>
          </p:nvPr>
        </p:nvSpPr>
        <p:spPr>
          <a:xfrm>
            <a:off x="2706329" y="5334000"/>
            <a:ext cx="6400800" cy="1752600"/>
          </a:xfrm>
        </p:spPr>
        <p:txBody>
          <a:bodyPr/>
          <a:lstStyle/>
          <a:p>
            <a:endParaRPr lang="en-US" b="1" i="1" dirty="0">
              <a:solidFill>
                <a:schemeClr val="accent3">
                  <a:lumMod val="50000"/>
                </a:schemeClr>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18" y="2370906"/>
            <a:ext cx="82423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509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9574" name="Picture 6" descr="QUANIMA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5791200"/>
            <a:ext cx="646113"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9575" name="Picture 7" descr="Mua732942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0"/>
            <a:ext cx="4724400"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09576" name="Picture 8" descr="ban do Vie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449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Alternate Process 2"/>
          <p:cNvSpPr/>
          <p:nvPr/>
        </p:nvSpPr>
        <p:spPr>
          <a:xfrm>
            <a:off x="5522733" y="2698218"/>
            <a:ext cx="3352800" cy="1810117"/>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22733" y="2939464"/>
            <a:ext cx="3429000" cy="954107"/>
          </a:xfrm>
          <a:prstGeom prst="rect">
            <a:avLst/>
          </a:prstGeom>
          <a:noFill/>
        </p:spPr>
        <p:txBody>
          <a:bodyPr wrap="square" rtlCol="0">
            <a:spAutoFit/>
          </a:bodyPr>
          <a:lstStyle/>
          <a:p>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ta?</a:t>
            </a:r>
          </a:p>
        </p:txBody>
      </p:sp>
      <p:sp>
        <p:nvSpPr>
          <p:cNvPr id="6" name="Oval 5"/>
          <p:cNvSpPr/>
          <p:nvPr/>
        </p:nvSpPr>
        <p:spPr>
          <a:xfrm>
            <a:off x="4648200" y="5029200"/>
            <a:ext cx="646113"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03633" y="4800600"/>
            <a:ext cx="323057"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426690" y="4541519"/>
            <a:ext cx="19208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6255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4274" name="Picture 2" descr="http://bee.net.vn/dataimages/201106/original/images718418_T5_Song_Hong_mau.jpg"/>
          <p:cNvPicPr>
            <a:picLocks noChangeAspect="1" noChangeArrowheads="1"/>
          </p:cNvPicPr>
          <p:nvPr/>
        </p:nvPicPr>
        <p:blipFill>
          <a:blip r:embed="rId4"/>
          <a:srcRect/>
          <a:stretch>
            <a:fillRect/>
          </a:stretch>
        </p:blipFill>
        <p:spPr bwMode="auto">
          <a:xfrm>
            <a:off x="4364294" y="0"/>
            <a:ext cx="4762500" cy="3401962"/>
          </a:xfrm>
          <a:prstGeom prst="rect">
            <a:avLst/>
          </a:prstGeom>
          <a:noFill/>
          <a:effectLst>
            <a:glow rad="228600">
              <a:schemeClr val="accent3">
                <a:satMod val="175000"/>
                <a:alpha val="40000"/>
              </a:schemeClr>
            </a:glow>
          </a:effectLst>
        </p:spPr>
      </p:pic>
      <p:sp>
        <p:nvSpPr>
          <p:cNvPr id="14" name="Rectangle 13"/>
          <p:cNvSpPr/>
          <p:nvPr/>
        </p:nvSpPr>
        <p:spPr>
          <a:xfrm>
            <a:off x="0" y="1066800"/>
            <a:ext cx="4038600" cy="3046988"/>
          </a:xfrm>
          <a:prstGeom prst="rect">
            <a:avLst/>
          </a:prstGeom>
        </p:spPr>
        <p:txBody>
          <a:bodyPr wrap="square">
            <a:spAutoFit/>
          </a:bodyPr>
          <a:lstStyle/>
          <a:p>
            <a:pPr marL="457200" lvl="0" indent="-457200" algn="just" eaLnBrk="0" hangingPunct="0">
              <a:spcBef>
                <a:spcPct val="50000"/>
              </a:spcBef>
              <a:buFont typeface="Arial" pitchFamily="34" charset="0"/>
              <a:buChar char="•"/>
            </a:pPr>
            <a:r>
              <a:rPr lang="en-US" sz="3000" dirty="0">
                <a:latin typeface="Times New Roman" pitchFamily="18" charset="0"/>
              </a:rPr>
              <a:t> </a:t>
            </a:r>
            <a:r>
              <a:rPr lang="en-US" sz="3000" dirty="0" err="1">
                <a:latin typeface="Times New Roman" pitchFamily="18" charset="0"/>
              </a:rPr>
              <a:t>Mạng</a:t>
            </a:r>
            <a:r>
              <a:rPr lang="en-US" sz="3000" dirty="0">
                <a:latin typeface="Times New Roman" pitchFamily="18" charset="0"/>
              </a:rPr>
              <a:t> </a:t>
            </a:r>
            <a:r>
              <a:rPr lang="en-US" sz="3000" dirty="0" err="1">
                <a:latin typeface="Times New Roman" pitchFamily="18" charset="0"/>
              </a:rPr>
              <a:t>lưới</a:t>
            </a:r>
            <a:r>
              <a:rPr lang="en-US" sz="3000" dirty="0">
                <a:latin typeface="Times New Roman" pitchFamily="18" charset="0"/>
              </a:rPr>
              <a:t> </a:t>
            </a:r>
            <a:r>
              <a:rPr lang="en-US" sz="3000" dirty="0" err="1">
                <a:latin typeface="Times New Roman" pitchFamily="18" charset="0"/>
              </a:rPr>
              <a:t>sông</a:t>
            </a:r>
            <a:r>
              <a:rPr lang="en-US" sz="3000" dirty="0">
                <a:latin typeface="Times New Roman" pitchFamily="18" charset="0"/>
              </a:rPr>
              <a:t> </a:t>
            </a:r>
            <a:r>
              <a:rPr lang="en-US" sz="3000" dirty="0" err="1">
                <a:latin typeface="Times New Roman" pitchFamily="18" charset="0"/>
              </a:rPr>
              <a:t>ngòi</a:t>
            </a:r>
            <a:r>
              <a:rPr lang="en-US" sz="3000" dirty="0">
                <a:latin typeface="Times New Roman" pitchFamily="18" charset="0"/>
              </a:rPr>
              <a:t> </a:t>
            </a:r>
            <a:r>
              <a:rPr lang="en-US" sz="3000" dirty="0" err="1">
                <a:latin typeface="Times New Roman" pitchFamily="18" charset="0"/>
              </a:rPr>
              <a:t>dày</a:t>
            </a:r>
            <a:r>
              <a:rPr lang="en-US" sz="3000" dirty="0">
                <a:latin typeface="Times New Roman" pitchFamily="18" charset="0"/>
              </a:rPr>
              <a:t> </a:t>
            </a:r>
            <a:r>
              <a:rPr lang="en-US" sz="3000" dirty="0" err="1">
                <a:latin typeface="Times New Roman" pitchFamily="18" charset="0"/>
              </a:rPr>
              <a:t>đặc</a:t>
            </a:r>
            <a:r>
              <a:rPr lang="en-US" sz="3000" dirty="0">
                <a:latin typeface="Times New Roman" pitchFamily="18" charset="0"/>
              </a:rPr>
              <a:t>.</a:t>
            </a:r>
          </a:p>
          <a:p>
            <a:pPr marL="457200" lvl="0" indent="-457200" algn="just">
              <a:spcBef>
                <a:spcPct val="20000"/>
              </a:spcBef>
              <a:buFont typeface="Arial" pitchFamily="34" charset="0"/>
              <a:buChar char="•"/>
            </a:pPr>
            <a:r>
              <a:rPr lang="en-US" sz="3000" dirty="0">
                <a:latin typeface="Times New Roman" pitchFamily="18" charset="0"/>
              </a:rPr>
              <a:t> </a:t>
            </a:r>
            <a:r>
              <a:rPr lang="en-US" sz="3000" dirty="0" err="1">
                <a:latin typeface="Times New Roman" pitchFamily="18" charset="0"/>
              </a:rPr>
              <a:t>Sông</a:t>
            </a:r>
            <a:r>
              <a:rPr lang="en-US" sz="3000" dirty="0">
                <a:latin typeface="Times New Roman" pitchFamily="18" charset="0"/>
              </a:rPr>
              <a:t> </a:t>
            </a:r>
            <a:r>
              <a:rPr lang="en-US" sz="3000" dirty="0" err="1">
                <a:latin typeface="Times New Roman" pitchFamily="18" charset="0"/>
              </a:rPr>
              <a:t>nhiều</a:t>
            </a:r>
            <a:r>
              <a:rPr lang="en-US" sz="3000" dirty="0">
                <a:latin typeface="Times New Roman" pitchFamily="18" charset="0"/>
              </a:rPr>
              <a:t> </a:t>
            </a:r>
            <a:r>
              <a:rPr lang="en-US" sz="3000" dirty="0" err="1">
                <a:latin typeface="Times New Roman" pitchFamily="18" charset="0"/>
              </a:rPr>
              <a:t>nước</a:t>
            </a:r>
            <a:r>
              <a:rPr lang="en-US" sz="3000" dirty="0">
                <a:latin typeface="Times New Roman" pitchFamily="18" charset="0"/>
              </a:rPr>
              <a:t>, </a:t>
            </a:r>
            <a:r>
              <a:rPr lang="en-US" sz="3000" dirty="0" err="1">
                <a:latin typeface="Times New Roman" pitchFamily="18" charset="0"/>
              </a:rPr>
              <a:t>giàu</a:t>
            </a:r>
            <a:r>
              <a:rPr lang="en-US" sz="3000" dirty="0">
                <a:latin typeface="Times New Roman" pitchFamily="18" charset="0"/>
              </a:rPr>
              <a:t> </a:t>
            </a:r>
            <a:r>
              <a:rPr lang="en-US" sz="3000" dirty="0" err="1">
                <a:latin typeface="Times New Roman" pitchFamily="18" charset="0"/>
              </a:rPr>
              <a:t>phù</a:t>
            </a:r>
            <a:r>
              <a:rPr lang="en-US" sz="3000" dirty="0">
                <a:latin typeface="Times New Roman" pitchFamily="18" charset="0"/>
              </a:rPr>
              <a:t> </a:t>
            </a:r>
            <a:r>
              <a:rPr lang="en-US" sz="3000" dirty="0" err="1">
                <a:latin typeface="Times New Roman" pitchFamily="18" charset="0"/>
              </a:rPr>
              <a:t>sa</a:t>
            </a:r>
            <a:r>
              <a:rPr lang="en-US" sz="3000" dirty="0">
                <a:latin typeface="Times New Roman" pitchFamily="18" charset="0"/>
              </a:rPr>
              <a:t>.</a:t>
            </a:r>
          </a:p>
          <a:p>
            <a:pPr marL="457200" lvl="0" indent="-457200">
              <a:spcBef>
                <a:spcPct val="20000"/>
              </a:spcBef>
              <a:buFont typeface="Arial" pitchFamily="34" charset="0"/>
              <a:buChar char="•"/>
            </a:pPr>
            <a:r>
              <a:rPr lang="en-US" sz="3000" dirty="0">
                <a:latin typeface="Times New Roman" pitchFamily="18" charset="0"/>
              </a:rPr>
              <a:t> </a:t>
            </a:r>
            <a:r>
              <a:rPr lang="en-US" sz="3000" dirty="0" err="1">
                <a:latin typeface="Times New Roman" pitchFamily="18" charset="0"/>
              </a:rPr>
              <a:t>Chế</a:t>
            </a:r>
            <a:r>
              <a:rPr lang="en-US" sz="3000" dirty="0">
                <a:latin typeface="Times New Roman" pitchFamily="18" charset="0"/>
              </a:rPr>
              <a:t> </a:t>
            </a:r>
            <a:r>
              <a:rPr lang="en-US" sz="3000" dirty="0" err="1">
                <a:latin typeface="Times New Roman" pitchFamily="18" charset="0"/>
              </a:rPr>
              <a:t>độ</a:t>
            </a:r>
            <a:r>
              <a:rPr lang="en-US" sz="3000" dirty="0">
                <a:latin typeface="Times New Roman" pitchFamily="18" charset="0"/>
              </a:rPr>
              <a:t> </a:t>
            </a:r>
            <a:r>
              <a:rPr lang="en-US" sz="3000" dirty="0" err="1">
                <a:latin typeface="Times New Roman" pitchFamily="18" charset="0"/>
              </a:rPr>
              <a:t>nước</a:t>
            </a:r>
            <a:r>
              <a:rPr lang="en-US" sz="3000" dirty="0">
                <a:latin typeface="Times New Roman" pitchFamily="18" charset="0"/>
              </a:rPr>
              <a:t> </a:t>
            </a:r>
            <a:r>
              <a:rPr lang="en-US" sz="3000" dirty="0" err="1">
                <a:latin typeface="Times New Roman" pitchFamily="18" charset="0"/>
              </a:rPr>
              <a:t>sông</a:t>
            </a:r>
            <a:r>
              <a:rPr lang="en-US" sz="3000" dirty="0">
                <a:latin typeface="Times New Roman" pitchFamily="18" charset="0"/>
              </a:rPr>
              <a:t> </a:t>
            </a:r>
            <a:r>
              <a:rPr lang="en-US" sz="3000" dirty="0" err="1">
                <a:latin typeface="Times New Roman" pitchFamily="18" charset="0"/>
              </a:rPr>
              <a:t>theo</a:t>
            </a:r>
            <a:r>
              <a:rPr lang="en-US" sz="3000" dirty="0">
                <a:latin typeface="Times New Roman" pitchFamily="18" charset="0"/>
              </a:rPr>
              <a:t> </a:t>
            </a:r>
            <a:r>
              <a:rPr lang="en-US" sz="3000" dirty="0" err="1">
                <a:latin typeface="Times New Roman" pitchFamily="18" charset="0"/>
              </a:rPr>
              <a:t>mùa</a:t>
            </a:r>
            <a:r>
              <a:rPr lang="en-US" sz="3000" dirty="0">
                <a:latin typeface="Times New Roman" pitchFamily="18" charset="0"/>
              </a:rPr>
              <a:t>.</a:t>
            </a:r>
          </a:p>
        </p:txBody>
      </p:sp>
      <p:pic>
        <p:nvPicPr>
          <p:cNvPr id="54276" name="Picture 4" descr="http://www.tienphong.vn/ImageHandler.ashx?ThumbnailID=35299&amp;Width=400"/>
          <p:cNvPicPr>
            <a:picLocks noChangeAspect="1" noChangeArrowheads="1"/>
          </p:cNvPicPr>
          <p:nvPr/>
        </p:nvPicPr>
        <p:blipFill>
          <a:blip r:embed="rId5"/>
          <a:srcRect/>
          <a:stretch>
            <a:fillRect/>
          </a:stretch>
        </p:blipFill>
        <p:spPr bwMode="auto">
          <a:xfrm>
            <a:off x="4291781" y="0"/>
            <a:ext cx="4800600" cy="3401962"/>
          </a:xfrm>
          <a:prstGeom prst="rect">
            <a:avLst/>
          </a:prstGeom>
          <a:noFill/>
          <a:effectLst>
            <a:glow rad="228600">
              <a:schemeClr val="accent6">
                <a:satMod val="175000"/>
                <a:alpha val="40000"/>
              </a:schemeClr>
            </a:glow>
          </a:effectLst>
        </p:spPr>
      </p:pic>
      <p:pic>
        <p:nvPicPr>
          <p:cNvPr id="54278" name="Picture 6" descr="http://www.skydoor.net/Download?mode=entry&amp;id=93"/>
          <p:cNvPicPr>
            <a:picLocks noChangeAspect="1" noChangeArrowheads="1"/>
          </p:cNvPicPr>
          <p:nvPr/>
        </p:nvPicPr>
        <p:blipFill>
          <a:blip r:embed="rId6"/>
          <a:srcRect/>
          <a:stretch>
            <a:fillRect/>
          </a:stretch>
        </p:blipFill>
        <p:spPr bwMode="auto">
          <a:xfrm>
            <a:off x="4326194" y="3429001"/>
            <a:ext cx="4800600" cy="3416710"/>
          </a:xfrm>
          <a:prstGeom prst="rect">
            <a:avLst/>
          </a:prstGeom>
          <a:noFill/>
          <a:effectLst>
            <a:glow rad="228600">
              <a:schemeClr val="accent6">
                <a:satMod val="175000"/>
                <a:alpha val="40000"/>
              </a:schemeClr>
            </a:glow>
          </a:effectLst>
        </p:spPr>
      </p:pic>
      <p:pic>
        <p:nvPicPr>
          <p:cNvPr id="54280" name="Picture 8" descr="http://www.tienphong.vn/tianyon/ImageView.aspx?ThumbnailID=100406"/>
          <p:cNvPicPr>
            <a:picLocks noChangeAspect="1" noChangeArrowheads="1"/>
          </p:cNvPicPr>
          <p:nvPr/>
        </p:nvPicPr>
        <p:blipFill>
          <a:blip r:embed="rId7"/>
          <a:srcRect/>
          <a:stretch>
            <a:fillRect/>
          </a:stretch>
        </p:blipFill>
        <p:spPr bwMode="auto">
          <a:xfrm>
            <a:off x="4326194" y="3429001"/>
            <a:ext cx="4800600" cy="3416710"/>
          </a:xfrm>
          <a:prstGeom prst="rect">
            <a:avLst/>
          </a:prstGeom>
          <a:noFill/>
        </p:spPr>
      </p:pic>
      <p:pic>
        <p:nvPicPr>
          <p:cNvPr id="54282" name="Picture 10" descr="http://thucphamsuckhoe.com.vn/UpLoads_BaiViet/Img/101225155552.jpg"/>
          <p:cNvPicPr>
            <a:picLocks noChangeAspect="1" noChangeArrowheads="1"/>
          </p:cNvPicPr>
          <p:nvPr/>
        </p:nvPicPr>
        <p:blipFill>
          <a:blip r:embed="rId8"/>
          <a:srcRect/>
          <a:stretch>
            <a:fillRect/>
          </a:stretch>
        </p:blipFill>
        <p:spPr bwMode="auto">
          <a:xfrm>
            <a:off x="4291781" y="0"/>
            <a:ext cx="4860823" cy="3417947"/>
          </a:xfrm>
          <a:prstGeom prst="rect">
            <a:avLst/>
          </a:prstGeom>
          <a:noFill/>
        </p:spPr>
      </p:pic>
      <p:pic>
        <p:nvPicPr>
          <p:cNvPr id="54284" name="Picture 12" descr="http://a4.sphotos.ak.fbcdn.net/hphotos-ak-snc4/33677_446575970039_116409075039_5187338_7318137_n.jpg"/>
          <p:cNvPicPr>
            <a:picLocks noChangeAspect="1" noChangeArrowheads="1"/>
          </p:cNvPicPr>
          <p:nvPr/>
        </p:nvPicPr>
        <p:blipFill>
          <a:blip r:embed="rId9"/>
          <a:srcRect/>
          <a:stretch>
            <a:fillRect/>
          </a:stretch>
        </p:blipFill>
        <p:spPr bwMode="auto">
          <a:xfrm>
            <a:off x="4326194" y="3429001"/>
            <a:ext cx="4800600" cy="3416710"/>
          </a:xfrm>
          <a:prstGeom prst="rect">
            <a:avLst/>
          </a:prstGeom>
          <a:noFill/>
        </p:spPr>
      </p:pic>
      <p:sp>
        <p:nvSpPr>
          <p:cNvPr id="5" name="TextBox 4"/>
          <p:cNvSpPr txBox="1"/>
          <p:nvPr/>
        </p:nvSpPr>
        <p:spPr>
          <a:xfrm>
            <a:off x="76200" y="72479"/>
            <a:ext cx="3581400" cy="769441"/>
          </a:xfrm>
          <a:prstGeom prst="rect">
            <a:avLst/>
          </a:prstGeom>
          <a:noFill/>
        </p:spPr>
        <p:txBody>
          <a:bodyPr wrap="square" rtlCol="0">
            <a:spAutoFit/>
          </a:bodyPr>
          <a:lstStyle/>
          <a:p>
            <a:r>
              <a:rPr lang="en-US" sz="4400" b="1" dirty="0">
                <a:latin typeface="Times New Roman" pitchFamily="18" charset="0"/>
                <a:cs typeface="Times New Roman" pitchFamily="18" charset="0"/>
              </a:rPr>
              <a:t>b, </a:t>
            </a:r>
            <a:r>
              <a:rPr lang="en-US" sz="4400" b="1" dirty="0" err="1">
                <a:latin typeface="Times New Roman" pitchFamily="18" charset="0"/>
                <a:cs typeface="Times New Roman" pitchFamily="18" charset="0"/>
              </a:rPr>
              <a:t>Sông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ngòi</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80763820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54274"/>
                                        </p:tgtEl>
                                        <p:attrNameLst>
                                          <p:attrName>style.visibility</p:attrName>
                                        </p:attrNameLst>
                                      </p:cBhvr>
                                      <p:to>
                                        <p:strVal val="visible"/>
                                      </p:to>
                                    </p:set>
                                    <p:anim calcmode="lin" valueType="num">
                                      <p:cBhvr>
                                        <p:cTn id="12" dur="2000" fill="hold"/>
                                        <p:tgtEl>
                                          <p:spTgt spid="54274"/>
                                        </p:tgtEl>
                                        <p:attrNameLst>
                                          <p:attrName>ppt_w</p:attrName>
                                        </p:attrNameLst>
                                      </p:cBhvr>
                                      <p:tavLst>
                                        <p:tav tm="0">
                                          <p:val>
                                            <p:fltVal val="0"/>
                                          </p:val>
                                        </p:tav>
                                        <p:tav tm="100000">
                                          <p:val>
                                            <p:strVal val="#ppt_w"/>
                                          </p:val>
                                        </p:tav>
                                      </p:tavLst>
                                    </p:anim>
                                    <p:anim calcmode="lin" valueType="num">
                                      <p:cBhvr>
                                        <p:cTn id="13" dur="2000" fill="hold"/>
                                        <p:tgtEl>
                                          <p:spTgt spid="54274"/>
                                        </p:tgtEl>
                                        <p:attrNameLst>
                                          <p:attrName>ppt_h</p:attrName>
                                        </p:attrNameLst>
                                      </p:cBhvr>
                                      <p:tavLst>
                                        <p:tav tm="0">
                                          <p:val>
                                            <p:fltVal val="0"/>
                                          </p:val>
                                        </p:tav>
                                        <p:tav tm="100000">
                                          <p:val>
                                            <p:strVal val="#ppt_h"/>
                                          </p:val>
                                        </p:tav>
                                      </p:tavLst>
                                    </p:anim>
                                    <p:animEffect transition="in" filter="fade">
                                      <p:cBhvr>
                                        <p:cTn id="14" dur="2000"/>
                                        <p:tgtEl>
                                          <p:spTgt spid="54274"/>
                                        </p:tgtEl>
                                      </p:cBhvr>
                                    </p:animEffect>
                                  </p:childTnLst>
                                </p:cTn>
                              </p:par>
                            </p:childTnLst>
                          </p:cTn>
                        </p:par>
                        <p:par>
                          <p:cTn id="15" fill="hold">
                            <p:stCondLst>
                              <p:cond delay="2500"/>
                            </p:stCondLst>
                            <p:childTnLst>
                              <p:par>
                                <p:cTn id="16" presetID="53" presetClass="entr" presetSubtype="0" fill="hold" nodeType="afterEffect">
                                  <p:stCondLst>
                                    <p:cond delay="0"/>
                                  </p:stCondLst>
                                  <p:childTnLst>
                                    <p:set>
                                      <p:cBhvr>
                                        <p:cTn id="17" dur="1" fill="hold">
                                          <p:stCondLst>
                                            <p:cond delay="0"/>
                                          </p:stCondLst>
                                        </p:cTn>
                                        <p:tgtEl>
                                          <p:spTgt spid="54278"/>
                                        </p:tgtEl>
                                        <p:attrNameLst>
                                          <p:attrName>style.visibility</p:attrName>
                                        </p:attrNameLst>
                                      </p:cBhvr>
                                      <p:to>
                                        <p:strVal val="visible"/>
                                      </p:to>
                                    </p:set>
                                    <p:anim calcmode="lin" valueType="num">
                                      <p:cBhvr>
                                        <p:cTn id="18" dur="2000" fill="hold"/>
                                        <p:tgtEl>
                                          <p:spTgt spid="54278"/>
                                        </p:tgtEl>
                                        <p:attrNameLst>
                                          <p:attrName>ppt_w</p:attrName>
                                        </p:attrNameLst>
                                      </p:cBhvr>
                                      <p:tavLst>
                                        <p:tav tm="0">
                                          <p:val>
                                            <p:fltVal val="0"/>
                                          </p:val>
                                        </p:tav>
                                        <p:tav tm="100000">
                                          <p:val>
                                            <p:strVal val="#ppt_w"/>
                                          </p:val>
                                        </p:tav>
                                      </p:tavLst>
                                    </p:anim>
                                    <p:anim calcmode="lin" valueType="num">
                                      <p:cBhvr>
                                        <p:cTn id="19" dur="2000" fill="hold"/>
                                        <p:tgtEl>
                                          <p:spTgt spid="54278"/>
                                        </p:tgtEl>
                                        <p:attrNameLst>
                                          <p:attrName>ppt_h</p:attrName>
                                        </p:attrNameLst>
                                      </p:cBhvr>
                                      <p:tavLst>
                                        <p:tav tm="0">
                                          <p:val>
                                            <p:fltVal val="0"/>
                                          </p:val>
                                        </p:tav>
                                        <p:tav tm="100000">
                                          <p:val>
                                            <p:strVal val="#ppt_h"/>
                                          </p:val>
                                        </p:tav>
                                      </p:tavLst>
                                    </p:anim>
                                    <p:animEffect transition="in" filter="fade">
                                      <p:cBhvr>
                                        <p:cTn id="20" dur="2000"/>
                                        <p:tgtEl>
                                          <p:spTgt spid="5427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 calcmode="lin" valueType="num">
                                      <p:cBhvr additive="base">
                                        <p:cTn id="25"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 calcmode="lin" valueType="num">
                                      <p:cBhvr additive="base">
                                        <p:cTn id="31"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53" presetClass="entr" presetSubtype="0" fill="hold" nodeType="afterEffect">
                                  <p:stCondLst>
                                    <p:cond delay="0"/>
                                  </p:stCondLst>
                                  <p:childTnLst>
                                    <p:set>
                                      <p:cBhvr>
                                        <p:cTn id="35" dur="1" fill="hold">
                                          <p:stCondLst>
                                            <p:cond delay="0"/>
                                          </p:stCondLst>
                                        </p:cTn>
                                        <p:tgtEl>
                                          <p:spTgt spid="54276"/>
                                        </p:tgtEl>
                                        <p:attrNameLst>
                                          <p:attrName>style.visibility</p:attrName>
                                        </p:attrNameLst>
                                      </p:cBhvr>
                                      <p:to>
                                        <p:strVal val="visible"/>
                                      </p:to>
                                    </p:set>
                                    <p:anim calcmode="lin" valueType="num">
                                      <p:cBhvr>
                                        <p:cTn id="36" dur="2000" fill="hold"/>
                                        <p:tgtEl>
                                          <p:spTgt spid="54276"/>
                                        </p:tgtEl>
                                        <p:attrNameLst>
                                          <p:attrName>ppt_w</p:attrName>
                                        </p:attrNameLst>
                                      </p:cBhvr>
                                      <p:tavLst>
                                        <p:tav tm="0">
                                          <p:val>
                                            <p:fltVal val="0"/>
                                          </p:val>
                                        </p:tav>
                                        <p:tav tm="100000">
                                          <p:val>
                                            <p:strVal val="#ppt_w"/>
                                          </p:val>
                                        </p:tav>
                                      </p:tavLst>
                                    </p:anim>
                                    <p:anim calcmode="lin" valueType="num">
                                      <p:cBhvr>
                                        <p:cTn id="37" dur="2000" fill="hold"/>
                                        <p:tgtEl>
                                          <p:spTgt spid="54276"/>
                                        </p:tgtEl>
                                        <p:attrNameLst>
                                          <p:attrName>ppt_h</p:attrName>
                                        </p:attrNameLst>
                                      </p:cBhvr>
                                      <p:tavLst>
                                        <p:tav tm="0">
                                          <p:val>
                                            <p:fltVal val="0"/>
                                          </p:val>
                                        </p:tav>
                                        <p:tav tm="100000">
                                          <p:val>
                                            <p:strVal val="#ppt_h"/>
                                          </p:val>
                                        </p:tav>
                                      </p:tavLst>
                                    </p:anim>
                                    <p:animEffect transition="in" filter="fade">
                                      <p:cBhvr>
                                        <p:cTn id="38" dur="2000"/>
                                        <p:tgtEl>
                                          <p:spTgt spid="54276"/>
                                        </p:tgtEl>
                                      </p:cBhvr>
                                    </p:animEffect>
                                  </p:childTnLst>
                                </p:cTn>
                              </p:par>
                            </p:childTnLst>
                          </p:cTn>
                        </p:par>
                        <p:par>
                          <p:cTn id="39" fill="hold">
                            <p:stCondLst>
                              <p:cond delay="2500"/>
                            </p:stCondLst>
                            <p:childTnLst>
                              <p:par>
                                <p:cTn id="40" presetID="53" presetClass="entr" presetSubtype="0" fill="hold" nodeType="afterEffect">
                                  <p:stCondLst>
                                    <p:cond delay="0"/>
                                  </p:stCondLst>
                                  <p:childTnLst>
                                    <p:set>
                                      <p:cBhvr>
                                        <p:cTn id="41" dur="1" fill="hold">
                                          <p:stCondLst>
                                            <p:cond delay="0"/>
                                          </p:stCondLst>
                                        </p:cTn>
                                        <p:tgtEl>
                                          <p:spTgt spid="54280"/>
                                        </p:tgtEl>
                                        <p:attrNameLst>
                                          <p:attrName>style.visibility</p:attrName>
                                        </p:attrNameLst>
                                      </p:cBhvr>
                                      <p:to>
                                        <p:strVal val="visible"/>
                                      </p:to>
                                    </p:set>
                                    <p:anim calcmode="lin" valueType="num">
                                      <p:cBhvr>
                                        <p:cTn id="42" dur="2000" fill="hold"/>
                                        <p:tgtEl>
                                          <p:spTgt spid="54280"/>
                                        </p:tgtEl>
                                        <p:attrNameLst>
                                          <p:attrName>ppt_w</p:attrName>
                                        </p:attrNameLst>
                                      </p:cBhvr>
                                      <p:tavLst>
                                        <p:tav tm="0">
                                          <p:val>
                                            <p:fltVal val="0"/>
                                          </p:val>
                                        </p:tav>
                                        <p:tav tm="100000">
                                          <p:val>
                                            <p:strVal val="#ppt_w"/>
                                          </p:val>
                                        </p:tav>
                                      </p:tavLst>
                                    </p:anim>
                                    <p:anim calcmode="lin" valueType="num">
                                      <p:cBhvr>
                                        <p:cTn id="43" dur="2000" fill="hold"/>
                                        <p:tgtEl>
                                          <p:spTgt spid="54280"/>
                                        </p:tgtEl>
                                        <p:attrNameLst>
                                          <p:attrName>ppt_h</p:attrName>
                                        </p:attrNameLst>
                                      </p:cBhvr>
                                      <p:tavLst>
                                        <p:tav tm="0">
                                          <p:val>
                                            <p:fltVal val="0"/>
                                          </p:val>
                                        </p:tav>
                                        <p:tav tm="100000">
                                          <p:val>
                                            <p:strVal val="#ppt_h"/>
                                          </p:val>
                                        </p:tav>
                                      </p:tavLst>
                                    </p:anim>
                                    <p:animEffect transition="in" filter="fade">
                                      <p:cBhvr>
                                        <p:cTn id="44" dur="2000"/>
                                        <p:tgtEl>
                                          <p:spTgt spid="5428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54282"/>
                                        </p:tgtEl>
                                        <p:attrNameLst>
                                          <p:attrName>style.visibility</p:attrName>
                                        </p:attrNameLst>
                                      </p:cBhvr>
                                      <p:to>
                                        <p:strVal val="visible"/>
                                      </p:to>
                                    </p:set>
                                    <p:anim calcmode="lin" valueType="num">
                                      <p:cBhvr>
                                        <p:cTn id="49" dur="2000" fill="hold"/>
                                        <p:tgtEl>
                                          <p:spTgt spid="54282"/>
                                        </p:tgtEl>
                                        <p:attrNameLst>
                                          <p:attrName>ppt_w</p:attrName>
                                        </p:attrNameLst>
                                      </p:cBhvr>
                                      <p:tavLst>
                                        <p:tav tm="0">
                                          <p:val>
                                            <p:fltVal val="0"/>
                                          </p:val>
                                        </p:tav>
                                        <p:tav tm="100000">
                                          <p:val>
                                            <p:strVal val="#ppt_w"/>
                                          </p:val>
                                        </p:tav>
                                      </p:tavLst>
                                    </p:anim>
                                    <p:anim calcmode="lin" valueType="num">
                                      <p:cBhvr>
                                        <p:cTn id="50" dur="2000" fill="hold"/>
                                        <p:tgtEl>
                                          <p:spTgt spid="54282"/>
                                        </p:tgtEl>
                                        <p:attrNameLst>
                                          <p:attrName>ppt_h</p:attrName>
                                        </p:attrNameLst>
                                      </p:cBhvr>
                                      <p:tavLst>
                                        <p:tav tm="0">
                                          <p:val>
                                            <p:fltVal val="0"/>
                                          </p:val>
                                        </p:tav>
                                        <p:tav tm="100000">
                                          <p:val>
                                            <p:strVal val="#ppt_h"/>
                                          </p:val>
                                        </p:tav>
                                      </p:tavLst>
                                    </p:anim>
                                    <p:animEffect transition="in" filter="fade">
                                      <p:cBhvr>
                                        <p:cTn id="51" dur="2000"/>
                                        <p:tgtEl>
                                          <p:spTgt spid="54282"/>
                                        </p:tgtEl>
                                      </p:cBhvr>
                                    </p:animEffect>
                                  </p:childTnLst>
                                </p:cTn>
                              </p:par>
                            </p:childTnLst>
                          </p:cTn>
                        </p:par>
                        <p:par>
                          <p:cTn id="52" fill="hold">
                            <p:stCondLst>
                              <p:cond delay="2000"/>
                            </p:stCondLst>
                            <p:childTnLst>
                              <p:par>
                                <p:cTn id="53" presetID="53" presetClass="entr" presetSubtype="0" fill="hold" nodeType="afterEffect">
                                  <p:stCondLst>
                                    <p:cond delay="0"/>
                                  </p:stCondLst>
                                  <p:childTnLst>
                                    <p:set>
                                      <p:cBhvr>
                                        <p:cTn id="54" dur="1" fill="hold">
                                          <p:stCondLst>
                                            <p:cond delay="0"/>
                                          </p:stCondLst>
                                        </p:cTn>
                                        <p:tgtEl>
                                          <p:spTgt spid="54284"/>
                                        </p:tgtEl>
                                        <p:attrNameLst>
                                          <p:attrName>style.visibility</p:attrName>
                                        </p:attrNameLst>
                                      </p:cBhvr>
                                      <p:to>
                                        <p:strVal val="visible"/>
                                      </p:to>
                                    </p:set>
                                    <p:anim calcmode="lin" valueType="num">
                                      <p:cBhvr>
                                        <p:cTn id="55" dur="2000" fill="hold"/>
                                        <p:tgtEl>
                                          <p:spTgt spid="54284"/>
                                        </p:tgtEl>
                                        <p:attrNameLst>
                                          <p:attrName>ppt_w</p:attrName>
                                        </p:attrNameLst>
                                      </p:cBhvr>
                                      <p:tavLst>
                                        <p:tav tm="0">
                                          <p:val>
                                            <p:fltVal val="0"/>
                                          </p:val>
                                        </p:tav>
                                        <p:tav tm="100000">
                                          <p:val>
                                            <p:strVal val="#ppt_w"/>
                                          </p:val>
                                        </p:tav>
                                      </p:tavLst>
                                    </p:anim>
                                    <p:anim calcmode="lin" valueType="num">
                                      <p:cBhvr>
                                        <p:cTn id="56" dur="2000" fill="hold"/>
                                        <p:tgtEl>
                                          <p:spTgt spid="54284"/>
                                        </p:tgtEl>
                                        <p:attrNameLst>
                                          <p:attrName>ppt_h</p:attrName>
                                        </p:attrNameLst>
                                      </p:cBhvr>
                                      <p:tavLst>
                                        <p:tav tm="0">
                                          <p:val>
                                            <p:fltVal val="0"/>
                                          </p:val>
                                        </p:tav>
                                        <p:tav tm="100000">
                                          <p:val>
                                            <p:strVal val="#ppt_h"/>
                                          </p:val>
                                        </p:tav>
                                      </p:tavLst>
                                    </p:anim>
                                    <p:animEffect transition="in" filter="fade">
                                      <p:cBhvr>
                                        <p:cTn id="57" dur="2000"/>
                                        <p:tgtEl>
                                          <p:spTgt spid="54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0"/>
            <a:ext cx="915035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206477"/>
            <a:ext cx="3733800" cy="707886"/>
          </a:xfrm>
          <a:prstGeom prst="rect">
            <a:avLst/>
          </a:prstGeom>
          <a:noFill/>
        </p:spPr>
        <p:txBody>
          <a:bodyPr wrap="square" rtlCol="0">
            <a:spAutoFit/>
          </a:bodyPr>
          <a:lstStyle/>
          <a:p>
            <a:r>
              <a:rPr lang="en-US" sz="4000" b="1">
                <a:latin typeface="Times New Roman" pitchFamily="18" charset="0"/>
                <a:cs typeface="Times New Roman" pitchFamily="18" charset="0"/>
              </a:rPr>
              <a:t>Thuận </a:t>
            </a:r>
            <a:r>
              <a:rPr lang="en-US" sz="4000" b="1" dirty="0" err="1">
                <a:latin typeface="Times New Roman" pitchFamily="18" charset="0"/>
                <a:cs typeface="Times New Roman" pitchFamily="18" charset="0"/>
              </a:rPr>
              <a:t>lợi</a:t>
            </a:r>
            <a:endParaRPr lang="en-US" sz="4000" b="1" dirty="0">
              <a:latin typeface="Times New Roman" pitchFamily="18" charset="0"/>
              <a:cs typeface="Times New Roman" pitchFamily="18" charset="0"/>
            </a:endParaRPr>
          </a:p>
        </p:txBody>
      </p:sp>
      <p:sp>
        <p:nvSpPr>
          <p:cNvPr id="5" name="TextBox 4"/>
          <p:cNvSpPr txBox="1"/>
          <p:nvPr/>
        </p:nvSpPr>
        <p:spPr>
          <a:xfrm>
            <a:off x="12085" y="1491733"/>
            <a:ext cx="4419600" cy="954107"/>
          </a:xfrm>
          <a:prstGeom prst="rect">
            <a:avLst/>
          </a:prstGeom>
          <a:noFill/>
        </p:spPr>
        <p:txBody>
          <a:bodyPr wrap="square" rtlCol="0">
            <a:spAutoFit/>
          </a:bodyPr>
          <a:lstStyle/>
          <a:p>
            <a:pPr marL="342900" indent="-342900">
              <a:buFont typeface="Arial" pitchFamily="34" charset="0"/>
              <a:buChar char="•"/>
            </a:pPr>
            <a:r>
              <a:rPr lang="en-US" sz="2800" dirty="0" err="1">
                <a:latin typeface="Times New Roman" pitchFamily="18" charset="0"/>
                <a:cs typeface="Times New Roman" pitchFamily="18" charset="0"/>
              </a:rPr>
              <a:t>Cung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endParaRPr lang="en-US" sz="2800" dirty="0">
              <a:latin typeface="Times New Roman" pitchFamily="18" charset="0"/>
              <a:cs typeface="Times New Roman" pitchFamily="18" charset="0"/>
            </a:endParaRPr>
          </a:p>
        </p:txBody>
      </p:sp>
      <p:sp>
        <p:nvSpPr>
          <p:cNvPr id="6" name="TextBox 5"/>
          <p:cNvSpPr txBox="1"/>
          <p:nvPr/>
        </p:nvSpPr>
        <p:spPr>
          <a:xfrm>
            <a:off x="-18640" y="3612300"/>
            <a:ext cx="5181600" cy="523220"/>
          </a:xfrm>
          <a:prstGeom prst="rect">
            <a:avLst/>
          </a:prstGeom>
          <a:noFill/>
        </p:spPr>
        <p:txBody>
          <a:bodyPr wrap="square" rtlCol="0">
            <a:spAutoFit/>
          </a:bodyPr>
          <a:lstStyle/>
          <a:p>
            <a:pPr marL="457200" indent="-457200">
              <a:buFont typeface="Arial" pitchFamily="34" charset="0"/>
              <a:buChar char="•"/>
            </a:pP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endParaRPr lang="en-US" sz="2800" dirty="0">
              <a:latin typeface="Times New Roman" pitchFamily="18" charset="0"/>
              <a:cs typeface="Times New Roman" pitchFamily="18" charset="0"/>
            </a:endParaRPr>
          </a:p>
        </p:txBody>
      </p:sp>
      <p:sp>
        <p:nvSpPr>
          <p:cNvPr id="7" name="TextBox 6"/>
          <p:cNvSpPr txBox="1"/>
          <p:nvPr/>
        </p:nvSpPr>
        <p:spPr>
          <a:xfrm>
            <a:off x="12085" y="2711187"/>
            <a:ext cx="4800600" cy="523220"/>
          </a:xfrm>
          <a:prstGeom prst="rect">
            <a:avLst/>
          </a:prstGeom>
          <a:noFill/>
        </p:spPr>
        <p:txBody>
          <a:bodyPr wrap="square" rtlCol="0">
            <a:spAutoFit/>
          </a:bodyPr>
          <a:lstStyle/>
          <a:p>
            <a:pPr marL="457200" indent="-457200">
              <a:buFont typeface="Arial" pitchFamily="34" charset="0"/>
              <a:buChar char="•"/>
            </a:pPr>
            <a:r>
              <a:rPr lang="en-US" sz="2800" dirty="0" err="1">
                <a:latin typeface="Times New Roman" pitchFamily="18" charset="0"/>
                <a:cs typeface="Times New Roman" pitchFamily="18" charset="0"/>
              </a:rPr>
              <a:t>Giao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endParaRPr lang="en-US" sz="2800" dirty="0">
              <a:latin typeface="Times New Roman" pitchFamily="18" charset="0"/>
              <a:cs typeface="Times New Roman" pitchFamily="18" charset="0"/>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87541" y="0"/>
            <a:ext cx="4800599" cy="3362263"/>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684" y="3419475"/>
            <a:ext cx="4712315" cy="34385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7541" y="3435657"/>
            <a:ext cx="4800599" cy="3438525"/>
          </a:xfrm>
          <a:prstGeom prst="rect">
            <a:avLst/>
          </a:prstGeom>
        </p:spPr>
      </p:pic>
    </p:spTree>
    <p:extLst>
      <p:ext uri="{BB962C8B-B14F-4D97-AF65-F5344CB8AC3E}">
        <p14:creationId xmlns:p14="http://schemas.microsoft.com/office/powerpoint/2010/main" val="16545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304800" y="152400"/>
            <a:ext cx="4343400" cy="769441"/>
          </a:xfrm>
          <a:prstGeom prst="rect">
            <a:avLst/>
          </a:prstGeom>
          <a:noFill/>
        </p:spPr>
        <p:txBody>
          <a:bodyPr wrap="square" rtlCol="0">
            <a:spAutoFit/>
          </a:bodyPr>
          <a:lstStyle/>
          <a:p>
            <a:r>
              <a:rPr lang="en-US" sz="4400" b="1" dirty="0" err="1">
                <a:latin typeface="Times New Roman" pitchFamily="18" charset="0"/>
                <a:cs typeface="Times New Roman" pitchFamily="18" charset="0"/>
              </a:rPr>
              <a:t>Khó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khăn</a:t>
            </a:r>
            <a:endParaRPr lang="en-US" sz="4400" b="1" dirty="0">
              <a:latin typeface="Times New Roman" pitchFamily="18" charset="0"/>
              <a:cs typeface="Times New Roman" pitchFamily="18" charset="0"/>
            </a:endParaRPr>
          </a:p>
        </p:txBody>
      </p:sp>
      <p:sp>
        <p:nvSpPr>
          <p:cNvPr id="6" name="TextBox 5"/>
          <p:cNvSpPr txBox="1"/>
          <p:nvPr/>
        </p:nvSpPr>
        <p:spPr>
          <a:xfrm>
            <a:off x="-17206" y="1219200"/>
            <a:ext cx="4665406" cy="3046988"/>
          </a:xfrm>
          <a:prstGeom prst="rect">
            <a:avLst/>
          </a:prstGeom>
          <a:noFill/>
        </p:spPr>
        <p:txBody>
          <a:bodyPr wrap="square" rtlCol="0">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theo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pPr marL="457200" indent="-457200">
              <a:buFont typeface="Arial" pitchFamily="34" charset="0"/>
              <a:buChar char="•"/>
            </a:pPr>
            <a:r>
              <a:rPr lang="en-US" sz="3200" dirty="0" err="1">
                <a:latin typeface="Times New Roman" pitchFamily="18" charset="0"/>
                <a:cs typeface="Times New Roman" pitchFamily="18" charset="0"/>
              </a:rPr>
              <a:t>Chống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mưa</a:t>
            </a:r>
            <a:endParaRPr lang="en-US" sz="3200" dirty="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a:p>
            <a:pPr marL="457200" indent="-457200">
              <a:buFont typeface="Arial" pitchFamily="34" charset="0"/>
              <a:buChar char="•"/>
            </a:pPr>
            <a:r>
              <a:rPr lang="en-US" sz="3200" dirty="0" err="1">
                <a:latin typeface="Times New Roman" pitchFamily="18" charset="0"/>
                <a:cs typeface="Times New Roman" pitchFamily="18" charset="0"/>
              </a:rPr>
              <a:t>Chống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a:t>
            </a:r>
            <a:endParaRPr lang="en-US" sz="3200" dirty="0">
              <a:latin typeface="Times New Roman" pitchFamily="18" charset="0"/>
              <a:cs typeface="Times New Roman"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3781"/>
            <a:ext cx="4495800" cy="34152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3429000"/>
            <a:ext cx="4495800" cy="3429000"/>
          </a:xfrm>
          <a:prstGeom prst="rect">
            <a:avLst/>
          </a:prstGeom>
        </p:spPr>
      </p:pic>
    </p:spTree>
    <p:extLst>
      <p:ext uri="{BB962C8B-B14F-4D97-AF65-F5344CB8AC3E}">
        <p14:creationId xmlns:p14="http://schemas.microsoft.com/office/powerpoint/2010/main" val="3423739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916"/>
            <a:ext cx="9144000" cy="6858000"/>
          </a:xfrm>
        </p:spPr>
      </p:pic>
      <p:sp>
        <p:nvSpPr>
          <p:cNvPr id="6" name="TextBox 5"/>
          <p:cNvSpPr txBox="1"/>
          <p:nvPr/>
        </p:nvSpPr>
        <p:spPr>
          <a:xfrm>
            <a:off x="304800" y="191726"/>
            <a:ext cx="6477000" cy="584775"/>
          </a:xfrm>
          <a:prstGeom prst="rect">
            <a:avLst/>
          </a:prstGeom>
          <a:noFill/>
        </p:spPr>
        <p:txBody>
          <a:bodyPr wrap="square" rtlCol="0">
            <a:spAutoFit/>
          </a:bodyPr>
          <a:lstStyle/>
          <a:p>
            <a:pPr algn="just"/>
            <a:r>
              <a:rPr lang="en-US" sz="3200" b="1" dirty="0">
                <a:solidFill>
                  <a:schemeClr val="accent3">
                    <a:lumMod val="50000"/>
                  </a:schemeClr>
                </a:solidFill>
                <a:latin typeface="Times New Roman" pitchFamily="18" charset="0"/>
                <a:cs typeface="Times New Roman" pitchFamily="18" charset="0"/>
              </a:rPr>
              <a:t>c, </a:t>
            </a:r>
            <a:r>
              <a:rPr lang="en-US" sz="3200" b="1" dirty="0" err="1">
                <a:solidFill>
                  <a:schemeClr val="accent3">
                    <a:lumMod val="50000"/>
                  </a:schemeClr>
                </a:solidFill>
                <a:latin typeface="Times New Roman" pitchFamily="18" charset="0"/>
                <a:cs typeface="Times New Roman" pitchFamily="18" charset="0"/>
              </a:rPr>
              <a:t>Đất</a:t>
            </a:r>
            <a:endParaRPr lang="en-US" sz="3200" b="1" dirty="0">
              <a:solidFill>
                <a:schemeClr val="accent3">
                  <a:lumMod val="50000"/>
                </a:schemeClr>
              </a:solidFill>
              <a:latin typeface="Times New Roman" pitchFamily="18" charset="0"/>
              <a:cs typeface="Times New Roman" pitchFamily="18" charset="0"/>
            </a:endParaRPr>
          </a:p>
        </p:txBody>
      </p:sp>
      <p:sp>
        <p:nvSpPr>
          <p:cNvPr id="7" name="TextBox 6"/>
          <p:cNvSpPr txBox="1"/>
          <p:nvPr/>
        </p:nvSpPr>
        <p:spPr>
          <a:xfrm>
            <a:off x="294968" y="828122"/>
            <a:ext cx="8849032" cy="2723823"/>
          </a:xfrm>
          <a:prstGeom prst="rect">
            <a:avLst/>
          </a:prstGeom>
          <a:noFill/>
        </p:spPr>
        <p:txBody>
          <a:bodyPr wrap="square" rtlCol="0">
            <a:spAutoFit/>
          </a:bodyPr>
          <a:lstStyle/>
          <a:p>
            <a:pPr algn="just">
              <a:spcBef>
                <a:spcPct val="50000"/>
              </a:spcBef>
            </a:pPr>
            <a:r>
              <a:rPr lang="en-US" sz="2400" dirty="0" err="1">
                <a:solidFill>
                  <a:schemeClr val="accent3">
                    <a:lumMod val="50000"/>
                  </a:schemeClr>
                </a:solidFill>
                <a:latin typeface="Times New Roman" pitchFamily="18" charset="0"/>
                <a:cs typeface="Times New Roman" pitchFamily="18" charset="0"/>
              </a:rPr>
              <a:t>Biểu</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hiện</a:t>
            </a:r>
            <a:r>
              <a:rPr lang="en-US" sz="2400" dirty="0">
                <a:solidFill>
                  <a:schemeClr val="accent3">
                    <a:lumMod val="50000"/>
                  </a:schemeClr>
                </a:solidFill>
                <a:latin typeface="Times New Roman" pitchFamily="18" charset="0"/>
                <a:cs typeface="Times New Roman" pitchFamily="18" charset="0"/>
              </a:rPr>
              <a:t>:</a:t>
            </a:r>
          </a:p>
          <a:p>
            <a:pPr marL="285750" indent="-285750" algn="just">
              <a:spcBef>
                <a:spcPct val="50000"/>
              </a:spcBef>
              <a:buFont typeface="Arial" pitchFamily="34" charset="0"/>
              <a:buChar char="•"/>
            </a:pPr>
            <a:r>
              <a:rPr lang="en-US" sz="2400" dirty="0" err="1">
                <a:solidFill>
                  <a:schemeClr val="accent3">
                    <a:lumMod val="50000"/>
                  </a:schemeClr>
                </a:solidFill>
                <a:latin typeface="Times New Roman" pitchFamily="18" charset="0"/>
                <a:cs typeface="Times New Roman" pitchFamily="18" charset="0"/>
              </a:rPr>
              <a:t>Quá</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trình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feralit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diễn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ra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mạnh</a:t>
            </a:r>
            <a:r>
              <a:rPr lang="en-US" sz="2400" dirty="0">
                <a:solidFill>
                  <a:schemeClr val="accent3">
                    <a:lumMod val="50000"/>
                  </a:schemeClr>
                </a:solidFill>
                <a:latin typeface="Times New Roman" pitchFamily="18" charset="0"/>
                <a:cs typeface="Times New Roman" pitchFamily="18" charset="0"/>
              </a:rPr>
              <a:t> ở </a:t>
            </a:r>
            <a:r>
              <a:rPr lang="en-US" sz="2400" dirty="0" err="1">
                <a:solidFill>
                  <a:schemeClr val="accent3">
                    <a:lumMod val="50000"/>
                  </a:schemeClr>
                </a:solidFill>
                <a:latin typeface="Times New Roman" pitchFamily="18" charset="0"/>
                <a:cs typeface="Times New Roman" pitchFamily="18" charset="0"/>
              </a:rPr>
              <a:t>trên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các</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đồi</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núi</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thềm</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phù</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sa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cổ</a:t>
            </a:r>
            <a:r>
              <a:rPr lang="en-US" sz="2400" dirty="0">
                <a:solidFill>
                  <a:schemeClr val="accent3">
                    <a:lumMod val="50000"/>
                  </a:schemeClr>
                </a:solidFill>
                <a:latin typeface="Times New Roman" pitchFamily="18" charset="0"/>
                <a:cs typeface="Times New Roman" pitchFamily="18" charset="0"/>
              </a:rPr>
              <a:t>. ở </a:t>
            </a:r>
            <a:r>
              <a:rPr lang="en-US" sz="2400" dirty="0" err="1">
                <a:solidFill>
                  <a:schemeClr val="accent3">
                    <a:lumMod val="50000"/>
                  </a:schemeClr>
                </a:solidFill>
                <a:latin typeface="Times New Roman" pitchFamily="18" charset="0"/>
                <a:cs typeface="Times New Roman" pitchFamily="18" charset="0"/>
              </a:rPr>
              <a:t>các</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vùng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này</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nếu</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mất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lớp</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phủ</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thực</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vật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thì</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quá</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trình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đá</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ong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hoá</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dễ</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tiến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triển</a:t>
            </a:r>
            <a:endParaRPr lang="en-US" sz="2400" dirty="0">
              <a:solidFill>
                <a:schemeClr val="accent3">
                  <a:lumMod val="50000"/>
                </a:schemeClr>
              </a:solidFill>
              <a:latin typeface="Times New Roman" pitchFamily="18" charset="0"/>
              <a:cs typeface="Times New Roman" pitchFamily="18" charset="0"/>
            </a:endParaRPr>
          </a:p>
          <a:p>
            <a:pPr marL="285750" indent="-285750" algn="just">
              <a:spcBef>
                <a:spcPct val="50000"/>
              </a:spcBef>
              <a:buFont typeface="Arial" pitchFamily="34" charset="0"/>
              <a:buChar char="•"/>
            </a:pP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Lớp</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đất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dày</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nhưng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dễ</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bị</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suy</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thoái</a:t>
            </a:r>
            <a:endParaRPr lang="en-US" sz="2400" dirty="0">
              <a:solidFill>
                <a:schemeClr val="accent3">
                  <a:lumMod val="50000"/>
                </a:schemeClr>
              </a:solidFill>
              <a:latin typeface="Times New Roman" pitchFamily="18" charset="0"/>
              <a:cs typeface="Times New Roman" pitchFamily="18" charset="0"/>
            </a:endParaRPr>
          </a:p>
          <a:p>
            <a:pPr algn="just">
              <a:spcBef>
                <a:spcPct val="50000"/>
              </a:spcBef>
            </a:pPr>
            <a:endParaRPr lang="en-US" dirty="0">
              <a:solidFill>
                <a:schemeClr val="bg1"/>
              </a:solidFill>
            </a:endParaRPr>
          </a:p>
        </p:txBody>
      </p:sp>
      <p:pic>
        <p:nvPicPr>
          <p:cNvPr id="8" name="Picture 7" descr="http://www.giacngo.vn/UserImages/2011/01/25/1/wumengpotatocropchina28658600x450_jpg.jpg"/>
          <p:cNvPicPr>
            <a:picLocks noChangeAspect="1" noChangeArrowheads="1"/>
          </p:cNvPicPr>
          <p:nvPr/>
        </p:nvPicPr>
        <p:blipFill>
          <a:blip r:embed="rId4"/>
          <a:srcRect/>
          <a:stretch>
            <a:fillRect/>
          </a:stretch>
        </p:blipFill>
        <p:spPr bwMode="auto">
          <a:xfrm>
            <a:off x="14748" y="3276600"/>
            <a:ext cx="4857136" cy="3581400"/>
          </a:xfrm>
          <a:prstGeom prst="rect">
            <a:avLst/>
          </a:prstGeom>
          <a:noFill/>
        </p:spPr>
      </p:pic>
      <p:pic>
        <p:nvPicPr>
          <p:cNvPr id="9" name="Picture 8" descr="http://i228.photobucket.com/albums/ee102/mandalat1501/offroad/DSC04988.jpg"/>
          <p:cNvPicPr>
            <a:picLocks noChangeAspect="1" noChangeArrowheads="1"/>
          </p:cNvPicPr>
          <p:nvPr/>
        </p:nvPicPr>
        <p:blipFill>
          <a:blip r:embed="rId5"/>
          <a:srcRect/>
          <a:stretch>
            <a:fillRect/>
          </a:stretch>
        </p:blipFill>
        <p:spPr bwMode="auto">
          <a:xfrm>
            <a:off x="4871884" y="3276600"/>
            <a:ext cx="4272116" cy="3574026"/>
          </a:xfrm>
          <a:prstGeom prst="rect">
            <a:avLst/>
          </a:prstGeom>
          <a:noFill/>
          <a:effectLst>
            <a:glow rad="228600">
              <a:schemeClr val="accent6">
                <a:satMod val="175000"/>
                <a:alpha val="40000"/>
              </a:schemeClr>
            </a:glow>
          </a:effectLst>
        </p:spPr>
      </p:pic>
      <p:sp>
        <p:nvSpPr>
          <p:cNvPr id="10" name="TextBox 9"/>
          <p:cNvSpPr txBox="1"/>
          <p:nvPr/>
        </p:nvSpPr>
        <p:spPr>
          <a:xfrm>
            <a:off x="304800" y="872958"/>
            <a:ext cx="9144000" cy="2215991"/>
          </a:xfrm>
          <a:prstGeom prst="rect">
            <a:avLst/>
          </a:prstGeom>
          <a:noFill/>
        </p:spPr>
        <p:txBody>
          <a:bodyPr wrap="square" rtlCol="0">
            <a:spAutoFit/>
          </a:bodyPr>
          <a:lstStyle/>
          <a:p>
            <a:pPr>
              <a:spcBef>
                <a:spcPct val="50000"/>
              </a:spcBef>
            </a:pPr>
            <a:r>
              <a:rPr lang="en-US" sz="2400" dirty="0" err="1">
                <a:solidFill>
                  <a:schemeClr val="accent3">
                    <a:lumMod val="50000"/>
                  </a:schemeClr>
                </a:solidFill>
                <a:latin typeface="Times New Roman" pitchFamily="18" charset="0"/>
                <a:cs typeface="Times New Roman" pitchFamily="18" charset="0"/>
              </a:rPr>
              <a:t>Nguyên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nhân</a:t>
            </a:r>
            <a:r>
              <a:rPr lang="en-US" sz="2400" dirty="0">
                <a:solidFill>
                  <a:schemeClr val="accent3">
                    <a:lumMod val="50000"/>
                  </a:schemeClr>
                </a:solidFill>
                <a:latin typeface="Times New Roman" pitchFamily="18" charset="0"/>
                <a:cs typeface="Times New Roman" pitchFamily="18" charset="0"/>
              </a:rPr>
              <a:t>:</a:t>
            </a:r>
          </a:p>
          <a:p>
            <a:pPr marL="342900" indent="-342900">
              <a:spcBef>
                <a:spcPct val="50000"/>
              </a:spcBef>
              <a:buFont typeface="Arial" pitchFamily="34" charset="0"/>
              <a:buChar char="•"/>
            </a:pPr>
            <a:r>
              <a:rPr lang="en-US" sz="2400" dirty="0">
                <a:solidFill>
                  <a:schemeClr val="accent3">
                    <a:lumMod val="50000"/>
                  </a:schemeClr>
                </a:solidFill>
                <a:latin typeface="Times New Roman" pitchFamily="18" charset="0"/>
                <a:cs typeface="Times New Roman" pitchFamily="18" charset="0"/>
              </a:rPr>
              <a:t>Do </a:t>
            </a:r>
            <a:r>
              <a:rPr lang="en-US" sz="2400" dirty="0" err="1">
                <a:solidFill>
                  <a:schemeClr val="accent3">
                    <a:lumMod val="50000"/>
                  </a:schemeClr>
                </a:solidFill>
                <a:latin typeface="Times New Roman" pitchFamily="18" charset="0"/>
                <a:cs typeface="Times New Roman" pitchFamily="18" charset="0"/>
              </a:rPr>
              <a:t>mưa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nhiều</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nên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các</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chất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bazơ</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dễ</a:t>
            </a:r>
            <a:r>
              <a:rPr lang="en-US" sz="2400" dirty="0">
                <a:solidFill>
                  <a:schemeClr val="accent3">
                    <a:lumMod val="50000"/>
                  </a:schemeClr>
                </a:solidFill>
                <a:latin typeface="Times New Roman" pitchFamily="18" charset="0"/>
                <a:cs typeface="Times New Roman" pitchFamily="18" charset="0"/>
              </a:rPr>
              <a:t> tan </a:t>
            </a:r>
            <a:r>
              <a:rPr lang="en-US" sz="2400" dirty="0" err="1">
                <a:solidFill>
                  <a:schemeClr val="accent3">
                    <a:lumMod val="50000"/>
                  </a:schemeClr>
                </a:solidFill>
                <a:latin typeface="Times New Roman" pitchFamily="18" charset="0"/>
                <a:cs typeface="Times New Roman" pitchFamily="18" charset="0"/>
              </a:rPr>
              <a:t>bị</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rửa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trôi</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làm</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đất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chua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đồng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thời</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sự</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tích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tụ</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ôxit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sắt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ôxit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nhôm</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tạo</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ra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đất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feralit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đỏ</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vàng</a:t>
            </a:r>
            <a:r>
              <a:rPr lang="en-US" sz="2400" dirty="0">
                <a:solidFill>
                  <a:schemeClr val="accent3">
                    <a:lumMod val="50000"/>
                  </a:schemeClr>
                </a:solidFill>
                <a:latin typeface="Times New Roman" pitchFamily="18" charset="0"/>
                <a:cs typeface="Times New Roman" pitchFamily="18" charset="0"/>
              </a:rPr>
              <a:t>.</a:t>
            </a:r>
          </a:p>
          <a:p>
            <a:pPr marL="342900" indent="-342900">
              <a:spcBef>
                <a:spcPct val="50000"/>
              </a:spcBef>
              <a:buFont typeface="Arial" pitchFamily="34" charset="0"/>
              <a:buChar char="•"/>
            </a:pPr>
            <a:r>
              <a:rPr lang="en-US" sz="2400" dirty="0">
                <a:solidFill>
                  <a:schemeClr val="accent3">
                    <a:lumMod val="50000"/>
                  </a:schemeClr>
                </a:solidFill>
                <a:latin typeface="Times New Roman" pitchFamily="18" charset="0"/>
                <a:cs typeface="Times New Roman" pitchFamily="18" charset="0"/>
              </a:rPr>
              <a:t>Do </a:t>
            </a:r>
            <a:r>
              <a:rPr lang="en-US" sz="2400" dirty="0" err="1">
                <a:solidFill>
                  <a:schemeClr val="accent3">
                    <a:lumMod val="50000"/>
                  </a:schemeClr>
                </a:solidFill>
                <a:latin typeface="Times New Roman" pitchFamily="18" charset="0"/>
                <a:cs typeface="Times New Roman" pitchFamily="18" charset="0"/>
              </a:rPr>
              <a:t>quá</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trình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phong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hoá</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diễn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ra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mạnh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mẽ</a:t>
            </a:r>
            <a:endParaRPr lang="en-US" sz="2400" dirty="0">
              <a:solidFill>
                <a:schemeClr val="accent3">
                  <a:lumMod val="50000"/>
                </a:schemeClr>
              </a:solidFill>
              <a:latin typeface="Times New Roman" pitchFamily="18" charset="0"/>
              <a:cs typeface="Times New Roman" pitchFamily="18" charset="0"/>
            </a:endParaRPr>
          </a:p>
          <a:p>
            <a:endParaRPr lang="en-US" dirty="0">
              <a:solidFill>
                <a:schemeClr val="accent3">
                  <a:lumMod val="50000"/>
                </a:schemeClr>
              </a:solidFill>
            </a:endParaRPr>
          </a:p>
        </p:txBody>
      </p:sp>
      <p:pic>
        <p:nvPicPr>
          <p:cNvPr id="11" name="Picture 10" descr="G:\12 tiet 10\tas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1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6" name="TextBox 5"/>
          <p:cNvSpPr txBox="1"/>
          <p:nvPr/>
        </p:nvSpPr>
        <p:spPr>
          <a:xfrm>
            <a:off x="304800" y="191726"/>
            <a:ext cx="6477000" cy="584775"/>
          </a:xfrm>
          <a:prstGeom prst="rect">
            <a:avLst/>
          </a:prstGeom>
          <a:noFill/>
        </p:spPr>
        <p:txBody>
          <a:bodyPr wrap="square" rtlCol="0">
            <a:spAutoFit/>
          </a:bodyPr>
          <a:lstStyle/>
          <a:p>
            <a:pPr algn="just"/>
            <a:r>
              <a:rPr lang="en-US" sz="3200" b="1" dirty="0">
                <a:solidFill>
                  <a:schemeClr val="accent3">
                    <a:lumMod val="50000"/>
                  </a:schemeClr>
                </a:solidFill>
                <a:latin typeface="Times New Roman" pitchFamily="18" charset="0"/>
                <a:cs typeface="Times New Roman" pitchFamily="18" charset="0"/>
              </a:rPr>
              <a:t>c, </a:t>
            </a:r>
            <a:r>
              <a:rPr lang="en-US" sz="3200" b="1" dirty="0" err="1">
                <a:solidFill>
                  <a:schemeClr val="accent3">
                    <a:lumMod val="50000"/>
                  </a:schemeClr>
                </a:solidFill>
                <a:latin typeface="Times New Roman" pitchFamily="18" charset="0"/>
                <a:cs typeface="Times New Roman" pitchFamily="18" charset="0"/>
              </a:rPr>
              <a:t>Đất</a:t>
            </a:r>
            <a:endParaRPr lang="en-US" sz="3200" b="1" dirty="0">
              <a:solidFill>
                <a:schemeClr val="accent3">
                  <a:lumMod val="50000"/>
                </a:schemeClr>
              </a:solidFill>
              <a:latin typeface="Times New Roman" pitchFamily="18" charset="0"/>
              <a:cs typeface="Times New Roman" pitchFamily="18" charset="0"/>
            </a:endParaRPr>
          </a:p>
        </p:txBody>
      </p:sp>
      <p:sp>
        <p:nvSpPr>
          <p:cNvPr id="3" name="TextBox 2"/>
          <p:cNvSpPr txBox="1"/>
          <p:nvPr/>
        </p:nvSpPr>
        <p:spPr>
          <a:xfrm>
            <a:off x="304800" y="1219200"/>
            <a:ext cx="8839200" cy="1938992"/>
          </a:xfrm>
          <a:prstGeom prst="rect">
            <a:avLst/>
          </a:prstGeom>
          <a:noFill/>
        </p:spPr>
        <p:txBody>
          <a:bodyPr wrap="square" rtlCol="0">
            <a:spAutoFit/>
          </a:bodyPr>
          <a:lstStyle/>
          <a:p>
            <a:r>
              <a:rPr lang="en-US" sz="2400" dirty="0" err="1">
                <a:latin typeface="Times New Roman" pitchFamily="18" charset="0"/>
                <a:cs typeface="Times New Roman" pitchFamily="18" charset="0"/>
              </a:rPr>
              <a:t>Thuận</a:t>
            </a:r>
            <a:r>
              <a:rPr lang="en-US" sz="2400" dirty="0">
                <a:latin typeface="Times New Roman" pitchFamily="18" charset="0"/>
                <a:cs typeface="Times New Roman" pitchFamily="18" charset="0"/>
              </a:rPr>
              <a:t> </a:t>
            </a:r>
            <a:r>
              <a:rPr lang="vi-VN" sz="2400" dirty="0" err="1">
                <a:latin typeface="Times New Roman" pitchFamily="18" charset="0"/>
                <a:cs typeface="Times New Roman" pitchFamily="18" charset="0"/>
              </a:rPr>
              <a:t>lợ</a:t>
            </a:r>
            <a:r>
              <a:rPr lang="en-US" sz="2400" dirty="0">
                <a:latin typeface="Times New Roman" pitchFamily="18" charset="0"/>
                <a:cs typeface="Times New Roman" pitchFamily="18" charset="0"/>
              </a:rPr>
              <a:t>i:</a:t>
            </a:r>
          </a:p>
          <a:p>
            <a:pPr marL="285750" indent="-285750">
              <a:buFont typeface="Arial" pitchFamily="34" charset="0"/>
              <a:buChar char="•"/>
            </a:pPr>
            <a:r>
              <a:rPr lang="vi-VN" sz="2400" dirty="0" err="1">
                <a:latin typeface="Times New Roman" pitchFamily="18" charset="0"/>
                <a:cs typeface="Times New Roman" pitchFamily="18" charset="0"/>
              </a:rPr>
              <a:t>Trồ</a:t>
            </a:r>
            <a:r>
              <a:rPr lang="en-US" sz="2400" dirty="0">
                <a:latin typeface="Times New Roman" pitchFamily="18" charset="0"/>
                <a:cs typeface="Times New Roman" pitchFamily="18" charset="0"/>
              </a:rPr>
              <a:t>ng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badan, </a:t>
            </a:r>
            <a:r>
              <a:rPr lang="en-US" sz="2400" dirty="0" err="1">
                <a:latin typeface="Times New Roman" pitchFamily="18" charset="0"/>
                <a:cs typeface="Times New Roman" pitchFamily="18" charset="0"/>
              </a:rPr>
              <a:t>trồng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5" name="TextBox 4"/>
          <p:cNvSpPr txBox="1"/>
          <p:nvPr/>
        </p:nvSpPr>
        <p:spPr>
          <a:xfrm>
            <a:off x="2411760" y="1219200"/>
            <a:ext cx="4903440" cy="830997"/>
          </a:xfrm>
          <a:prstGeom prst="rect">
            <a:avLst/>
          </a:prstGeom>
          <a:noFill/>
        </p:spPr>
        <p:txBody>
          <a:bodyPr wrap="square" rtlCol="0">
            <a:spAutoFit/>
          </a:bodyPr>
          <a:lstStyle/>
          <a:p>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khăn</a:t>
            </a:r>
            <a:r>
              <a:rPr lang="en-US" sz="2400" dirty="0">
                <a:latin typeface="Times New Roman" pitchFamily="18" charset="0"/>
                <a:cs typeface="Times New Roman" pitchFamily="18" charset="0"/>
              </a:rPr>
              <a:t>:</a:t>
            </a:r>
          </a:p>
          <a:p>
            <a:pPr marL="342900" indent="-342900">
              <a:buFont typeface="Arial" pitchFamily="34" charset="0"/>
              <a:buChar char="•"/>
            </a:pP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trôi</a:t>
            </a:r>
            <a:endParaRPr lang="en-US" sz="2400" dirty="0">
              <a:latin typeface="Times New Roman" pitchFamily="18" charset="0"/>
              <a:cs typeface="Times New Roman"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8" y="2667000"/>
            <a:ext cx="4426188" cy="41910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0936" y="2681747"/>
            <a:ext cx="4681728" cy="417625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464" y="2547786"/>
            <a:ext cx="9158749" cy="682481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74" y="-151547"/>
            <a:ext cx="9122663" cy="682481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48" y="2514600"/>
            <a:ext cx="4470400" cy="434340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20675" y="2514600"/>
            <a:ext cx="4648200" cy="4310215"/>
          </a:xfrm>
          <a:prstGeom prst="rect">
            <a:avLst/>
          </a:prstGeom>
        </p:spPr>
      </p:pic>
    </p:spTree>
    <p:extLst>
      <p:ext uri="{BB962C8B-B14F-4D97-AF65-F5344CB8AC3E}">
        <p14:creationId xmlns:p14="http://schemas.microsoft.com/office/powerpoint/2010/main" val="79450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2" presetClass="exit" presetSubtype="4" fill="hold" nodeType="withEffect">
                                  <p:stCondLst>
                                    <p:cond delay="0"/>
                                  </p:stCondLst>
                                  <p:childTnLst>
                                    <p:anim calcmode="lin" valueType="num">
                                      <p:cBhvr additive="base">
                                        <p:cTn id="33" dur="500"/>
                                        <p:tgtEl>
                                          <p:spTgt spid="15"/>
                                        </p:tgtEl>
                                        <p:attrNameLst>
                                          <p:attrName>ppt_x</p:attrName>
                                        </p:attrNameLst>
                                      </p:cBhvr>
                                      <p:tavLst>
                                        <p:tav tm="0">
                                          <p:val>
                                            <p:strVal val="ppt_x"/>
                                          </p:val>
                                        </p:tav>
                                        <p:tav tm="100000">
                                          <p:val>
                                            <p:strVal val="ppt_x"/>
                                          </p:val>
                                        </p:tav>
                                      </p:tavLst>
                                    </p:anim>
                                    <p:anim calcmode="lin" valueType="num">
                                      <p:cBhvr additive="base">
                                        <p:cTn id="34" dur="500"/>
                                        <p:tgtEl>
                                          <p:spTgt spid="15"/>
                                        </p:tgtEl>
                                        <p:attrNameLst>
                                          <p:attrName>ppt_y</p:attrName>
                                        </p:attrNameLst>
                                      </p:cBhvr>
                                      <p:tavLst>
                                        <p:tav tm="0">
                                          <p:val>
                                            <p:strVal val="ppt_y"/>
                                          </p:val>
                                        </p:tav>
                                        <p:tav tm="100000">
                                          <p:val>
                                            <p:strVal val="1+ppt_h/2"/>
                                          </p:val>
                                        </p:tav>
                                      </p:tavLst>
                                    </p:anim>
                                    <p:set>
                                      <p:cBhvr>
                                        <p:cTn id="35" dur="1" fill="hold">
                                          <p:stCondLst>
                                            <p:cond delay="499"/>
                                          </p:stCondLst>
                                        </p:cTn>
                                        <p:tgtEl>
                                          <p:spTgt spid="15"/>
                                        </p:tgtEl>
                                        <p:attrNameLst>
                                          <p:attrName>style.visibility</p:attrName>
                                        </p:attrNameLst>
                                      </p:cBhvr>
                                      <p:to>
                                        <p:strVal val="hidden"/>
                                      </p:to>
                                    </p:set>
                                  </p:childTnLst>
                                </p:cTn>
                              </p:par>
                              <p:par>
                                <p:cTn id="36" presetID="42" presetClass="exit" presetSubtype="0" fill="hold" nodeType="withEffect">
                                  <p:stCondLst>
                                    <p:cond delay="0"/>
                                  </p:stCondLst>
                                  <p:childTnLst>
                                    <p:animEffect transition="out" filter="fade">
                                      <p:cBhvr>
                                        <p:cTn id="37" dur="1000"/>
                                        <p:tgtEl>
                                          <p:spTgt spid="13"/>
                                        </p:tgtEl>
                                      </p:cBhvr>
                                    </p:animEffect>
                                    <p:anim calcmode="lin" valueType="num">
                                      <p:cBhvr>
                                        <p:cTn id="38" dur="1000"/>
                                        <p:tgtEl>
                                          <p:spTgt spid="13"/>
                                        </p:tgtEl>
                                        <p:attrNameLst>
                                          <p:attrName>ppt_x</p:attrName>
                                        </p:attrNameLst>
                                      </p:cBhvr>
                                      <p:tavLst>
                                        <p:tav tm="0">
                                          <p:val>
                                            <p:strVal val="ppt_x"/>
                                          </p:val>
                                        </p:tav>
                                        <p:tav tm="100000">
                                          <p:val>
                                            <p:strVal val="ppt_x"/>
                                          </p:val>
                                        </p:tav>
                                      </p:tavLst>
                                    </p:anim>
                                    <p:anim calcmode="lin" valueType="num">
                                      <p:cBhvr>
                                        <p:cTn id="39" dur="1000"/>
                                        <p:tgtEl>
                                          <p:spTgt spid="13"/>
                                        </p:tgtEl>
                                        <p:attrNameLst>
                                          <p:attrName>ppt_y</p:attrName>
                                        </p:attrNameLst>
                                      </p:cBhvr>
                                      <p:tavLst>
                                        <p:tav tm="0">
                                          <p:val>
                                            <p:strVal val="ppt_y"/>
                                          </p:val>
                                        </p:tav>
                                        <p:tav tm="100000">
                                          <p:val>
                                            <p:strVal val="ppt_y+.1"/>
                                          </p:val>
                                        </p:tav>
                                      </p:tavLst>
                                    </p:anim>
                                    <p:set>
                                      <p:cBhvr>
                                        <p:cTn id="40" dur="1" fill="hold">
                                          <p:stCondLst>
                                            <p:cond delay="999"/>
                                          </p:stCondLst>
                                        </p:cTn>
                                        <p:tgtEl>
                                          <p:spTgt spid="13"/>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par>
                                <p:cTn id="45" presetID="16" presetClass="exit" presetSubtype="21" fill="hold" nodeType="withEffect">
                                  <p:stCondLst>
                                    <p:cond delay="0"/>
                                  </p:stCondLst>
                                  <p:childTnLst>
                                    <p:animEffect transition="out" filter="barn(inVertical)">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6" presetClass="exit" presetSubtype="21" fill="hold" grpId="1" nodeType="withEffect">
                                  <p:stCondLst>
                                    <p:cond delay="0"/>
                                  </p:stCondLst>
                                  <p:childTnLst>
                                    <p:animEffect transition="out" filter="barn(inVertical)">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par>
                                <p:cTn id="54" presetID="21" presetClass="entr" presetSubtype="1"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heel(1)">
                                      <p:cBhvr>
                                        <p:cTn id="56" dur="2000"/>
                                        <p:tgtEl>
                                          <p:spTgt spid="16"/>
                                        </p:tgtEl>
                                      </p:cBhvr>
                                    </p:animEffect>
                                  </p:childTnLst>
                                </p:cTn>
                              </p:par>
                              <p:par>
                                <p:cTn id="57" presetID="42"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304800" y="1074003"/>
            <a:ext cx="8839200" cy="830997"/>
          </a:xfrm>
          <a:prstGeom prst="rect">
            <a:avLst/>
          </a:prstGeom>
          <a:noFill/>
        </p:spPr>
        <p:txBody>
          <a:bodyPr wrap="square" rtlCol="0">
            <a:spAutoFit/>
          </a:bodyPr>
          <a:lstStyle/>
          <a:p>
            <a:pPr marL="342900" indent="-342900">
              <a:buFont typeface="Arial" pitchFamily="34" charset="0"/>
              <a:buChar char="•"/>
            </a:pPr>
            <a:r>
              <a:rPr lang="en-US" sz="2400" dirty="0" err="1">
                <a:latin typeface="Times New Roman" pitchFamily="18" charset="0"/>
                <a:cs typeface="Times New Roman" pitchFamily="18" charset="0"/>
              </a:rPr>
              <a:t>Hệ</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rậm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xanh</a:t>
            </a:r>
            <a:endParaRPr lang="en-US" sz="2400" dirty="0">
              <a:latin typeface="Times New Roman" pitchFamily="18" charset="0"/>
              <a:cs typeface="Times New Roman" pitchFamily="18" charset="0"/>
            </a:endParaRPr>
          </a:p>
        </p:txBody>
      </p:sp>
      <p:sp>
        <p:nvSpPr>
          <p:cNvPr id="7" name="TextBox 6"/>
          <p:cNvSpPr txBox="1"/>
          <p:nvPr/>
        </p:nvSpPr>
        <p:spPr>
          <a:xfrm>
            <a:off x="304800" y="159652"/>
            <a:ext cx="6705600" cy="584775"/>
          </a:xfrm>
          <a:prstGeom prst="rect">
            <a:avLst/>
          </a:prstGeom>
          <a:noFill/>
        </p:spPr>
        <p:txBody>
          <a:bodyPr wrap="square" rtlCol="0">
            <a:spAutoFit/>
          </a:bodyPr>
          <a:lstStyle/>
          <a:p>
            <a:r>
              <a:rPr lang="en-US" sz="3200" dirty="0">
                <a:solidFill>
                  <a:schemeClr val="accent3">
                    <a:lumMod val="50000"/>
                  </a:schemeClr>
                </a:solidFill>
                <a:latin typeface="Times New Roman" pitchFamily="18" charset="0"/>
                <a:cs typeface="Times New Roman" pitchFamily="18" charset="0"/>
              </a:rPr>
              <a:t>d, </a:t>
            </a:r>
            <a:r>
              <a:rPr lang="en-US" sz="3200" dirty="0" err="1">
                <a:solidFill>
                  <a:schemeClr val="accent3">
                    <a:lumMod val="50000"/>
                  </a:schemeClr>
                </a:solidFill>
                <a:latin typeface="Times New Roman" pitchFamily="18" charset="0"/>
                <a:cs typeface="Times New Roman" pitchFamily="18" charset="0"/>
              </a:rPr>
              <a:t>Sinh</a:t>
            </a:r>
            <a:r>
              <a:rPr lang="en-US" sz="3200" dirty="0">
                <a:solidFill>
                  <a:schemeClr val="accent3">
                    <a:lumMod val="50000"/>
                  </a:schemeClr>
                </a:solidFill>
                <a:latin typeface="Times New Roman" pitchFamily="18" charset="0"/>
                <a:cs typeface="Times New Roman" pitchFamily="18" charset="0"/>
              </a:rPr>
              <a:t> </a:t>
            </a:r>
            <a:r>
              <a:rPr lang="en-US" sz="3200" dirty="0" err="1">
                <a:solidFill>
                  <a:schemeClr val="accent3">
                    <a:lumMod val="50000"/>
                  </a:schemeClr>
                </a:solidFill>
                <a:latin typeface="Times New Roman" pitchFamily="18" charset="0"/>
                <a:cs typeface="Times New Roman" pitchFamily="18" charset="0"/>
              </a:rPr>
              <a:t>vật</a:t>
            </a:r>
            <a:endParaRPr lang="en-US" sz="3200" dirty="0">
              <a:solidFill>
                <a:schemeClr val="accent3">
                  <a:lumMod val="50000"/>
                </a:schemeClr>
              </a:solidFill>
              <a:latin typeface="Times New Roman" pitchFamily="18" charset="0"/>
              <a:cs typeface="Times New Roman" pitchFamily="18" charset="0"/>
            </a:endParaRPr>
          </a:p>
        </p:txBody>
      </p:sp>
      <p:pic>
        <p:nvPicPr>
          <p:cNvPr id="33797" name="Picture 5" descr="G:\12 tiet 10\rung ram nhiet d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G:\12 tiet 10\rung ram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G:\12 tiet 10\Rain_Forest_Tropi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descr="C:\Documents and Settings\quy\Desktop\rung.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0288" y="5562600"/>
            <a:ext cx="7000875"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90250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ppt_x"/>
                                          </p:val>
                                        </p:tav>
                                        <p:tav tm="100000">
                                          <p:val>
                                            <p:strVal val="#ppt_x"/>
                                          </p:val>
                                        </p:tav>
                                      </p:tavLst>
                                    </p:anim>
                                    <p:anim calcmode="lin" valueType="num">
                                      <p:cBhvr additive="base">
                                        <p:cTn id="8" dur="500" fill="hold"/>
                                        <p:tgtEl>
                                          <p:spTgt spid="11269"/>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33795"/>
                                        </p:tgtEl>
                                        <p:attrNameLst>
                                          <p:attrName>style.visibility</p:attrName>
                                        </p:attrNameLst>
                                      </p:cBhvr>
                                      <p:to>
                                        <p:strVal val="visible"/>
                                      </p:to>
                                    </p:set>
                                    <p:animEffect transition="in" filter="randombar(horizontal)">
                                      <p:cBhvr>
                                        <p:cTn id="11" dur="500"/>
                                        <p:tgtEl>
                                          <p:spTgt spid="337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100"/>
                                        <p:tgtEl>
                                          <p:spTgt spid="33795"/>
                                        </p:tgtEl>
                                      </p:cBhvr>
                                    </p:animEffect>
                                    <p:set>
                                      <p:cBhvr>
                                        <p:cTn id="16" dur="1" fill="hold">
                                          <p:stCondLst>
                                            <p:cond delay="99"/>
                                          </p:stCondLst>
                                        </p:cTn>
                                        <p:tgtEl>
                                          <p:spTgt spid="33795"/>
                                        </p:tgtEl>
                                        <p:attrNameLst>
                                          <p:attrName>style.visibility</p:attrName>
                                        </p:attrNameLst>
                                      </p:cBhvr>
                                      <p:to>
                                        <p:strVal val="hidden"/>
                                      </p:to>
                                    </p:set>
                                  </p:childTnLst>
                                </p:cTn>
                              </p:par>
                              <p:par>
                                <p:cTn id="17" presetID="14" presetClass="entr" presetSubtype="10" fill="hold" nodeType="withEffect">
                                  <p:stCondLst>
                                    <p:cond delay="0"/>
                                  </p:stCondLst>
                                  <p:childTnLst>
                                    <p:set>
                                      <p:cBhvr>
                                        <p:cTn id="18" dur="1" fill="hold">
                                          <p:stCondLst>
                                            <p:cond delay="0"/>
                                          </p:stCondLst>
                                        </p:cTn>
                                        <p:tgtEl>
                                          <p:spTgt spid="33796"/>
                                        </p:tgtEl>
                                        <p:attrNameLst>
                                          <p:attrName>style.visibility</p:attrName>
                                        </p:attrNameLst>
                                      </p:cBhvr>
                                      <p:to>
                                        <p:strVal val="visible"/>
                                      </p:to>
                                    </p:set>
                                    <p:animEffect transition="in" filter="randombar(horizontal)">
                                      <p:cBhvr>
                                        <p:cTn id="19" dur="500"/>
                                        <p:tgtEl>
                                          <p:spTgt spid="3379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2000"/>
                                        <p:tgtEl>
                                          <p:spTgt spid="33796"/>
                                        </p:tgtEl>
                                      </p:cBhvr>
                                    </p:animEffect>
                                    <p:set>
                                      <p:cBhvr>
                                        <p:cTn id="24" dur="1" fill="hold">
                                          <p:stCondLst>
                                            <p:cond delay="1999"/>
                                          </p:stCondLst>
                                        </p:cTn>
                                        <p:tgtEl>
                                          <p:spTgt spid="3379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3797"/>
                                        </p:tgtEl>
                                        <p:attrNameLst>
                                          <p:attrName>style.visibility</p:attrName>
                                        </p:attrNameLst>
                                      </p:cBhvr>
                                      <p:to>
                                        <p:strVal val="visible"/>
                                      </p:to>
                                    </p:set>
                                    <p:animEffect transition="in" filter="fade">
                                      <p:cBhvr>
                                        <p:cTn id="27" dur="2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96400" cy="6972300"/>
          </a:xfrm>
          <a:prstGeom prst="rect">
            <a:avLst/>
          </a:prstGeom>
        </p:spPr>
      </p:pic>
      <p:sp>
        <p:nvSpPr>
          <p:cNvPr id="17" name="Rectangle 16"/>
          <p:cNvSpPr/>
          <p:nvPr/>
        </p:nvSpPr>
        <p:spPr>
          <a:xfrm>
            <a:off x="228600" y="1270738"/>
            <a:ext cx="4502826" cy="461665"/>
          </a:xfrm>
          <a:prstGeom prst="rect">
            <a:avLst/>
          </a:prstGeom>
        </p:spPr>
        <p:txBody>
          <a:bodyPr wrap="square">
            <a:spAutoFit/>
          </a:bodyPr>
          <a:lstStyle/>
          <a:p>
            <a:pPr marL="457200" indent="-457200">
              <a:buFont typeface="Arial" pitchFamily="34" charset="0"/>
              <a:buChar char="•"/>
            </a:pPr>
            <a:r>
              <a:rPr lang="de-DE" sz="2400" dirty="0">
                <a:latin typeface="Times New Roman" pitchFamily="18" charset="0"/>
                <a:cs typeface="Times New Roman" pitchFamily="18" charset="0"/>
              </a:rPr>
              <a:t> HST rừng nguyên sinh</a:t>
            </a:r>
            <a:endParaRPr lang="en-US" sz="2400" dirty="0">
              <a:latin typeface="Times New Roman" pitchFamily="18" charset="0"/>
              <a:cs typeface="Times New Roman" pitchFamily="18" charset="0"/>
            </a:endParaRPr>
          </a:p>
        </p:txBody>
      </p:sp>
      <p:sp>
        <p:nvSpPr>
          <p:cNvPr id="18" name="Rectangle 17"/>
          <p:cNvSpPr/>
          <p:nvPr/>
        </p:nvSpPr>
        <p:spPr>
          <a:xfrm>
            <a:off x="228600" y="2227028"/>
            <a:ext cx="3026021" cy="461665"/>
          </a:xfrm>
          <a:prstGeom prst="rect">
            <a:avLst/>
          </a:prstGeom>
        </p:spPr>
        <p:txBody>
          <a:bodyPr wrap="none">
            <a:spAutoFit/>
          </a:bodyPr>
          <a:lstStyle/>
          <a:p>
            <a:pPr marL="457200" indent="-457200">
              <a:buFont typeface="Arial" pitchFamily="34" charset="0"/>
              <a:buChar char="•"/>
            </a:pPr>
            <a:r>
              <a:rPr lang="de-DE" sz="2400" dirty="0">
                <a:latin typeface="Times New Roman" pitchFamily="18" charset="0"/>
                <a:cs typeface="Times New Roman" pitchFamily="18" charset="0"/>
              </a:rPr>
              <a:t> HST rừng thứ sinh</a:t>
            </a:r>
            <a:endParaRPr lang="en-US" sz="2400" dirty="0">
              <a:latin typeface="Times New Roman" pitchFamily="18" charset="0"/>
              <a:cs typeface="Times New Roman" pitchFamily="18" charset="0"/>
            </a:endParaRPr>
          </a:p>
        </p:txBody>
      </p:sp>
      <p:sp>
        <p:nvSpPr>
          <p:cNvPr id="19" name="Rectangle 18"/>
          <p:cNvSpPr/>
          <p:nvPr/>
        </p:nvSpPr>
        <p:spPr>
          <a:xfrm>
            <a:off x="275374" y="3269064"/>
            <a:ext cx="3566565" cy="1200329"/>
          </a:xfrm>
          <a:prstGeom prst="rect">
            <a:avLst/>
          </a:prstGeom>
        </p:spPr>
        <p:txBody>
          <a:bodyPr wrap="square">
            <a:spAutoFit/>
          </a:bodyPr>
          <a:lstStyle/>
          <a:p>
            <a:pPr marL="457200" indent="-457200" algn="just">
              <a:buFont typeface="Arial" pitchFamily="34" charset="0"/>
              <a:buChar char="•"/>
            </a:pPr>
            <a:r>
              <a:rPr lang="de-DE" sz="2400" dirty="0">
                <a:latin typeface="Times New Roman" pitchFamily="18" charset="0"/>
                <a:cs typeface="Times New Roman" pitchFamily="18" charset="0"/>
              </a:rPr>
              <a:t>Thành phần các loại sinh vật nhiệt đới chiếm ưu thế: </a:t>
            </a:r>
            <a:endParaRPr lang="en-US" sz="2400" dirty="0">
              <a:latin typeface="Times New Roman" pitchFamily="18" charset="0"/>
              <a:cs typeface="Times New Roman" pitchFamily="18" charset="0"/>
            </a:endParaRPr>
          </a:p>
        </p:txBody>
      </p:sp>
      <p:pic>
        <p:nvPicPr>
          <p:cNvPr id="57346" name="Picture 2" descr="http://agroinfo.dyndns.org/IAE/AGROINFO2/images/2007/06/849831.jpg"/>
          <p:cNvPicPr>
            <a:picLocks noChangeAspect="1" noChangeArrowheads="1"/>
          </p:cNvPicPr>
          <p:nvPr/>
        </p:nvPicPr>
        <p:blipFill>
          <a:blip r:embed="rId4"/>
          <a:srcRect/>
          <a:stretch>
            <a:fillRect/>
          </a:stretch>
        </p:blipFill>
        <p:spPr bwMode="auto">
          <a:xfrm>
            <a:off x="4419600" y="-21344"/>
            <a:ext cx="4819650" cy="3507494"/>
          </a:xfrm>
          <a:prstGeom prst="rect">
            <a:avLst/>
          </a:prstGeom>
          <a:noFill/>
          <a:effectLst>
            <a:glow rad="228600">
              <a:schemeClr val="accent1">
                <a:satMod val="175000"/>
                <a:alpha val="40000"/>
              </a:schemeClr>
            </a:glow>
          </a:effectLst>
        </p:spPr>
      </p:pic>
      <p:pic>
        <p:nvPicPr>
          <p:cNvPr id="57348" name="Picture 4" descr="http://seablogs.zenfs.com/u/z6s0nyuWHwNgIGsYyxkRqNZJ.dzmjnrn/photo/ap_20080928084804515.jpg.jpg"/>
          <p:cNvPicPr>
            <a:picLocks noChangeAspect="1" noChangeArrowheads="1"/>
          </p:cNvPicPr>
          <p:nvPr/>
        </p:nvPicPr>
        <p:blipFill>
          <a:blip r:embed="rId5"/>
          <a:srcRect/>
          <a:stretch>
            <a:fillRect/>
          </a:stretch>
        </p:blipFill>
        <p:spPr bwMode="auto">
          <a:xfrm>
            <a:off x="4267199" y="3645932"/>
            <a:ext cx="5067299" cy="3212068"/>
          </a:xfrm>
          <a:prstGeom prst="rect">
            <a:avLst/>
          </a:prstGeom>
          <a:noFill/>
          <a:effectLst>
            <a:glow rad="228600">
              <a:schemeClr val="accent6">
                <a:satMod val="175000"/>
                <a:alpha val="40000"/>
              </a:schemeClr>
            </a:glow>
          </a:effectLst>
        </p:spPr>
      </p:pic>
      <p:pic>
        <p:nvPicPr>
          <p:cNvPr id="57350" name="Picture 6" descr="http://t2.gstatic.com/images?q=tbn:ANd9GcRUaxu5J8HRVWP0rjhduZ9ZioGbr75pA2C6kOnNTZuj4nATK3toOA&amp;t=1"/>
          <p:cNvPicPr>
            <a:picLocks noChangeAspect="1" noChangeArrowheads="1"/>
          </p:cNvPicPr>
          <p:nvPr/>
        </p:nvPicPr>
        <p:blipFill>
          <a:blip r:embed="rId6"/>
          <a:srcRect/>
          <a:stretch>
            <a:fillRect/>
          </a:stretch>
        </p:blipFill>
        <p:spPr bwMode="auto">
          <a:xfrm>
            <a:off x="4343399" y="17674"/>
            <a:ext cx="4895851" cy="3457277"/>
          </a:xfrm>
          <a:prstGeom prst="rect">
            <a:avLst/>
          </a:prstGeom>
          <a:noFill/>
        </p:spPr>
      </p:pic>
      <p:pic>
        <p:nvPicPr>
          <p:cNvPr id="57352" name="Picture 8" descr="http://files.myopera.com/Ngaymuadong/blog/Picture%20504.jpg"/>
          <p:cNvPicPr>
            <a:picLocks noChangeAspect="1" noChangeArrowheads="1"/>
          </p:cNvPicPr>
          <p:nvPr/>
        </p:nvPicPr>
        <p:blipFill>
          <a:blip r:embed="rId7"/>
          <a:srcRect/>
          <a:stretch>
            <a:fillRect/>
          </a:stretch>
        </p:blipFill>
        <p:spPr bwMode="auto">
          <a:xfrm>
            <a:off x="4342518" y="3569731"/>
            <a:ext cx="4942820" cy="3390207"/>
          </a:xfrm>
          <a:prstGeom prst="rect">
            <a:avLst/>
          </a:prstGeom>
          <a:noFill/>
        </p:spPr>
      </p:pic>
      <p:pic>
        <p:nvPicPr>
          <p:cNvPr id="57356" name="Picture 12" descr="http://r14.imgfast.net/users/1411/43/03/26/avatars/1-53.gif"/>
          <p:cNvPicPr>
            <a:picLocks noChangeAspect="1" noChangeArrowheads="1" noCrop="1"/>
          </p:cNvPicPr>
          <p:nvPr/>
        </p:nvPicPr>
        <p:blipFill>
          <a:blip r:embed="rId8"/>
          <a:srcRect/>
          <a:stretch>
            <a:fillRect/>
          </a:stretch>
        </p:blipFill>
        <p:spPr bwMode="auto">
          <a:xfrm>
            <a:off x="228600" y="6291071"/>
            <a:ext cx="685800" cy="566929"/>
          </a:xfrm>
          <a:prstGeom prst="rect">
            <a:avLst/>
          </a:prstGeom>
          <a:noFill/>
        </p:spPr>
      </p:pic>
      <p:pic>
        <p:nvPicPr>
          <p:cNvPr id="57358" name="Picture 14" descr="http://t3.gstatic.com/images?q=tbn:ANd9GcSE8hIyTpePMjfJ-Bt3TnAGAptz9Y5gEpujyQEWP34GquRlUP_b&amp;t=1"/>
          <p:cNvPicPr>
            <a:picLocks noChangeAspect="1" noChangeArrowheads="1"/>
          </p:cNvPicPr>
          <p:nvPr/>
        </p:nvPicPr>
        <p:blipFill>
          <a:blip r:embed="rId9"/>
          <a:srcRect/>
          <a:stretch>
            <a:fillRect/>
          </a:stretch>
        </p:blipFill>
        <p:spPr bwMode="auto">
          <a:xfrm>
            <a:off x="4286250" y="-7374"/>
            <a:ext cx="5010150" cy="3482326"/>
          </a:xfrm>
          <a:prstGeom prst="rect">
            <a:avLst/>
          </a:prstGeom>
          <a:noFill/>
        </p:spPr>
      </p:pic>
      <p:pic>
        <p:nvPicPr>
          <p:cNvPr id="57360" name="Picture 16" descr="http://images.alobacsi.vn/Images/Uploaded/Share/2011/05/24/04dalobacsidautam.jpg"/>
          <p:cNvPicPr>
            <a:picLocks noChangeAspect="1" noChangeArrowheads="1"/>
          </p:cNvPicPr>
          <p:nvPr/>
        </p:nvPicPr>
        <p:blipFill>
          <a:blip r:embed="rId10"/>
          <a:srcRect/>
          <a:stretch>
            <a:fillRect/>
          </a:stretch>
        </p:blipFill>
        <p:spPr bwMode="auto">
          <a:xfrm>
            <a:off x="4484738" y="17675"/>
            <a:ext cx="4800600" cy="3457277"/>
          </a:xfrm>
          <a:prstGeom prst="rect">
            <a:avLst/>
          </a:prstGeom>
          <a:noFill/>
        </p:spPr>
      </p:pic>
      <p:grpSp>
        <p:nvGrpSpPr>
          <p:cNvPr id="31" name="Group 30"/>
          <p:cNvGrpSpPr/>
          <p:nvPr/>
        </p:nvGrpSpPr>
        <p:grpSpPr>
          <a:xfrm>
            <a:off x="4286249" y="3616434"/>
            <a:ext cx="5048249" cy="3241565"/>
            <a:chOff x="4343400" y="3810000"/>
            <a:chExt cx="4800600" cy="3048000"/>
          </a:xfrm>
          <a:effectLst>
            <a:glow rad="228600">
              <a:schemeClr val="accent6">
                <a:satMod val="175000"/>
                <a:alpha val="40000"/>
              </a:schemeClr>
            </a:glow>
          </a:effectLst>
        </p:grpSpPr>
        <p:pic>
          <p:nvPicPr>
            <p:cNvPr id="57362" name="Picture 18" descr="http://fdlserver.files.wordpress.com/2008/07/omoi.jpg"/>
            <p:cNvPicPr>
              <a:picLocks noChangeAspect="1" noChangeArrowheads="1"/>
            </p:cNvPicPr>
            <p:nvPr/>
          </p:nvPicPr>
          <p:blipFill>
            <a:blip r:embed="rId11"/>
            <a:srcRect/>
            <a:stretch>
              <a:fillRect/>
            </a:stretch>
          </p:blipFill>
          <p:spPr bwMode="auto">
            <a:xfrm>
              <a:off x="4343400" y="3810000"/>
              <a:ext cx="4800600" cy="3048000"/>
            </a:xfrm>
            <a:prstGeom prst="rect">
              <a:avLst/>
            </a:prstGeom>
            <a:noFill/>
          </p:spPr>
        </p:pic>
        <p:sp>
          <p:nvSpPr>
            <p:cNvPr id="30" name="TextBox 29"/>
            <p:cNvSpPr txBox="1"/>
            <p:nvPr/>
          </p:nvSpPr>
          <p:spPr>
            <a:xfrm>
              <a:off x="6553200" y="6304002"/>
              <a:ext cx="2590800" cy="553998"/>
            </a:xfrm>
            <a:prstGeom prst="rect">
              <a:avLst/>
            </a:prstGeom>
            <a:noFill/>
          </p:spPr>
          <p:txBody>
            <a:bodyPr wrap="square" rtlCol="0">
              <a:spAutoFit/>
            </a:bodyPr>
            <a:lstStyle/>
            <a:p>
              <a:r>
                <a:rPr lang="en-US" sz="3000" b="1">
                  <a:latin typeface="Times New Roman" pitchFamily="18" charset="0"/>
                  <a:cs typeface="Times New Roman" pitchFamily="18" charset="0"/>
                </a:rPr>
                <a:t>Cây họ vang</a:t>
              </a:r>
            </a:p>
          </p:txBody>
        </p:sp>
      </p:grpSp>
      <p:pic>
        <p:nvPicPr>
          <p:cNvPr id="57364" name="Picture 20" descr="http://image.tin247.com/vtc/080624095221-593-875.jpg"/>
          <p:cNvPicPr>
            <a:picLocks noChangeAspect="1" noChangeArrowheads="1"/>
          </p:cNvPicPr>
          <p:nvPr/>
        </p:nvPicPr>
        <p:blipFill>
          <a:blip r:embed="rId12"/>
          <a:srcRect/>
          <a:stretch>
            <a:fillRect/>
          </a:stretch>
        </p:blipFill>
        <p:spPr bwMode="auto">
          <a:xfrm>
            <a:off x="4343399" y="3614795"/>
            <a:ext cx="4941939" cy="3345144"/>
          </a:xfrm>
          <a:prstGeom prst="rect">
            <a:avLst/>
          </a:prstGeom>
          <a:noFill/>
        </p:spPr>
      </p:pic>
      <p:sp>
        <p:nvSpPr>
          <p:cNvPr id="33" name="TextBox 32"/>
          <p:cNvSpPr txBox="1"/>
          <p:nvPr/>
        </p:nvSpPr>
        <p:spPr>
          <a:xfrm>
            <a:off x="4495800" y="6400800"/>
            <a:ext cx="184731" cy="369332"/>
          </a:xfrm>
          <a:prstGeom prst="rect">
            <a:avLst/>
          </a:prstGeom>
          <a:noFill/>
        </p:spPr>
        <p:txBody>
          <a:bodyPr wrap="none" rtlCol="0">
            <a:spAutoFit/>
          </a:bodyPr>
          <a:lstStyle/>
          <a:p>
            <a:endParaRPr lang="en-US"/>
          </a:p>
        </p:txBody>
      </p:sp>
      <p:grpSp>
        <p:nvGrpSpPr>
          <p:cNvPr id="36" name="Group 35"/>
          <p:cNvGrpSpPr/>
          <p:nvPr/>
        </p:nvGrpSpPr>
        <p:grpSpPr>
          <a:xfrm>
            <a:off x="4457699" y="3582170"/>
            <a:ext cx="4876800" cy="3390129"/>
            <a:chOff x="4267200" y="3733800"/>
            <a:chExt cx="4876800" cy="3200400"/>
          </a:xfrm>
        </p:grpSpPr>
        <p:pic>
          <p:nvPicPr>
            <p:cNvPr id="57366" name="Picture 22" descr="http://caycanhthanglong.vn/Media/images/Tudien/Cayotrongnuocbonuoc/Cassia-alata3.jpg"/>
            <p:cNvPicPr>
              <a:picLocks noChangeAspect="1" noChangeArrowheads="1"/>
            </p:cNvPicPr>
            <p:nvPr/>
          </p:nvPicPr>
          <p:blipFill>
            <a:blip r:embed="rId13"/>
            <a:srcRect/>
            <a:stretch>
              <a:fillRect/>
            </a:stretch>
          </p:blipFill>
          <p:spPr bwMode="auto">
            <a:xfrm>
              <a:off x="4267200" y="3733800"/>
              <a:ext cx="4876800" cy="3200400"/>
            </a:xfrm>
            <a:prstGeom prst="rect">
              <a:avLst/>
            </a:prstGeom>
            <a:noFill/>
          </p:spPr>
        </p:pic>
        <p:sp>
          <p:nvSpPr>
            <p:cNvPr id="35" name="TextBox 34"/>
            <p:cNvSpPr txBox="1"/>
            <p:nvPr/>
          </p:nvSpPr>
          <p:spPr>
            <a:xfrm>
              <a:off x="4267200" y="6553200"/>
              <a:ext cx="1447800" cy="369332"/>
            </a:xfrm>
            <a:prstGeom prst="rect">
              <a:avLst/>
            </a:prstGeom>
            <a:noFill/>
          </p:spPr>
          <p:txBody>
            <a:bodyPr wrap="square" rtlCol="0">
              <a:spAutoFit/>
            </a:bodyPr>
            <a:lstStyle/>
            <a:p>
              <a:r>
                <a:rPr lang="en-US" b="1">
                  <a:latin typeface="Times New Roman" pitchFamily="18" charset="0"/>
                  <a:cs typeface="Times New Roman" pitchFamily="18" charset="0"/>
                </a:rPr>
                <a:t>Muống trâu</a:t>
              </a:r>
            </a:p>
          </p:txBody>
        </p:sp>
      </p:grpSp>
      <p:grpSp>
        <p:nvGrpSpPr>
          <p:cNvPr id="39" name="Group 38"/>
          <p:cNvGrpSpPr/>
          <p:nvPr/>
        </p:nvGrpSpPr>
        <p:grpSpPr>
          <a:xfrm>
            <a:off x="4495799" y="-7374"/>
            <a:ext cx="4800600" cy="3493524"/>
            <a:chOff x="4343400" y="838200"/>
            <a:chExt cx="4800600" cy="2971800"/>
          </a:xfrm>
        </p:grpSpPr>
        <p:pic>
          <p:nvPicPr>
            <p:cNvPr id="57368" name="Picture 24" descr="http://farm4.static.flickr.com/3140/5860105385_2435d36773.jpg"/>
            <p:cNvPicPr>
              <a:picLocks noChangeAspect="1" noChangeArrowheads="1"/>
            </p:cNvPicPr>
            <p:nvPr/>
          </p:nvPicPr>
          <p:blipFill>
            <a:blip r:embed="rId14"/>
            <a:srcRect/>
            <a:stretch>
              <a:fillRect/>
            </a:stretch>
          </p:blipFill>
          <p:spPr bwMode="auto">
            <a:xfrm>
              <a:off x="4343400" y="838200"/>
              <a:ext cx="4800600" cy="2962275"/>
            </a:xfrm>
            <a:prstGeom prst="rect">
              <a:avLst/>
            </a:prstGeom>
            <a:noFill/>
          </p:spPr>
        </p:pic>
        <p:sp>
          <p:nvSpPr>
            <p:cNvPr id="38" name="TextBox 37"/>
            <p:cNvSpPr txBox="1"/>
            <p:nvPr/>
          </p:nvSpPr>
          <p:spPr>
            <a:xfrm>
              <a:off x="4419600" y="3440668"/>
              <a:ext cx="2895600" cy="369332"/>
            </a:xfrm>
            <a:prstGeom prst="rect">
              <a:avLst/>
            </a:prstGeom>
            <a:noFill/>
          </p:spPr>
          <p:txBody>
            <a:bodyPr wrap="square" rtlCol="0">
              <a:spAutoFit/>
            </a:bodyPr>
            <a:lstStyle/>
            <a:p>
              <a:r>
                <a:rPr lang="en-US">
                  <a:latin typeface="Times New Roman" pitchFamily="18" charset="0"/>
                  <a:cs typeface="Times New Roman" pitchFamily="18" charset="0"/>
                </a:rPr>
                <a:t>Cây họ đậu – cây keo</a:t>
              </a:r>
            </a:p>
          </p:txBody>
        </p:sp>
      </p:grpSp>
      <p:pic>
        <p:nvPicPr>
          <p:cNvPr id="57370" name="Picture 26" descr="http://farm6.static.flickr.com/5316/5856684305_3ce323c2ce.jpg"/>
          <p:cNvPicPr>
            <a:picLocks noChangeAspect="1" noChangeArrowheads="1"/>
          </p:cNvPicPr>
          <p:nvPr/>
        </p:nvPicPr>
        <p:blipFill>
          <a:blip r:embed="rId15"/>
          <a:srcRect/>
          <a:stretch>
            <a:fillRect/>
          </a:stretch>
        </p:blipFill>
        <p:spPr bwMode="auto">
          <a:xfrm>
            <a:off x="4286250" y="-7374"/>
            <a:ext cx="4953000" cy="3493524"/>
          </a:xfrm>
          <a:prstGeom prst="rect">
            <a:avLst/>
          </a:prstGeom>
          <a:noFill/>
        </p:spPr>
      </p:pic>
      <p:pic>
        <p:nvPicPr>
          <p:cNvPr id="57372" name="Picture 28" descr="http://news.woa.vn/application/uploads/2011/4/9/201149_8_thuc_pham_tot_nhat_cho_ki_nguyet_san_1e92ebffd7.jpg"/>
          <p:cNvPicPr>
            <a:picLocks noChangeAspect="1" noChangeArrowheads="1"/>
          </p:cNvPicPr>
          <p:nvPr/>
        </p:nvPicPr>
        <p:blipFill>
          <a:blip r:embed="rId16"/>
          <a:srcRect/>
          <a:stretch>
            <a:fillRect/>
          </a:stretch>
        </p:blipFill>
        <p:spPr bwMode="auto">
          <a:xfrm>
            <a:off x="4267200" y="0"/>
            <a:ext cx="5029200" cy="3486150"/>
          </a:xfrm>
          <a:prstGeom prst="rect">
            <a:avLst/>
          </a:prstGeom>
          <a:noFill/>
        </p:spPr>
      </p:pic>
      <p:pic>
        <p:nvPicPr>
          <p:cNvPr id="57374" name="Picture 30" descr="http://www.giupconhoc.com/wp-content/uploads/2011/06/dau-do-19909.jpg"/>
          <p:cNvPicPr>
            <a:picLocks noChangeAspect="1" noChangeArrowheads="1"/>
          </p:cNvPicPr>
          <p:nvPr/>
        </p:nvPicPr>
        <p:blipFill>
          <a:blip r:embed="rId17"/>
          <a:srcRect/>
          <a:stretch>
            <a:fillRect/>
          </a:stretch>
        </p:blipFill>
        <p:spPr bwMode="auto">
          <a:xfrm>
            <a:off x="4343399" y="-21344"/>
            <a:ext cx="4953000" cy="3507494"/>
          </a:xfrm>
          <a:prstGeom prst="rect">
            <a:avLst/>
          </a:prstGeom>
          <a:noFill/>
        </p:spPr>
      </p:pic>
      <p:pic>
        <p:nvPicPr>
          <p:cNvPr id="57376" name="Picture 32" descr="http://i446.photobucket.com/albums/qq188/asherchau/hoasala01.jpg"/>
          <p:cNvPicPr>
            <a:picLocks noChangeAspect="1" noChangeArrowheads="1"/>
          </p:cNvPicPr>
          <p:nvPr/>
        </p:nvPicPr>
        <p:blipFill>
          <a:blip r:embed="rId18"/>
          <a:srcRect/>
          <a:stretch>
            <a:fillRect/>
          </a:stretch>
        </p:blipFill>
        <p:spPr bwMode="auto">
          <a:xfrm>
            <a:off x="4362450" y="3602735"/>
            <a:ext cx="4876800" cy="3357204"/>
          </a:xfrm>
          <a:prstGeom prst="rect">
            <a:avLst/>
          </a:prstGeom>
          <a:noFill/>
        </p:spPr>
      </p:pic>
      <p:sp>
        <p:nvSpPr>
          <p:cNvPr id="45" name="TextBox 44"/>
          <p:cNvSpPr txBox="1"/>
          <p:nvPr/>
        </p:nvSpPr>
        <p:spPr>
          <a:xfrm>
            <a:off x="4495800" y="6324600"/>
            <a:ext cx="1524000" cy="369332"/>
          </a:xfrm>
          <a:prstGeom prst="rect">
            <a:avLst/>
          </a:prstGeom>
          <a:noFill/>
        </p:spPr>
        <p:txBody>
          <a:bodyPr wrap="square" rtlCol="0">
            <a:spAutoFit/>
          </a:bodyPr>
          <a:lstStyle/>
          <a:p>
            <a:r>
              <a:rPr lang="en-US" b="1">
                <a:latin typeface="Times New Roman" pitchFamily="18" charset="0"/>
                <a:cs typeface="Times New Roman" pitchFamily="18" charset="0"/>
              </a:rPr>
              <a:t>Cây họ dầu</a:t>
            </a:r>
          </a:p>
        </p:txBody>
      </p:sp>
      <p:pic>
        <p:nvPicPr>
          <p:cNvPr id="57378" name="Picture 34" descr="http://www.vncreatures.net/pictures/plant/3307.JPG"/>
          <p:cNvPicPr>
            <a:picLocks noChangeAspect="1" noChangeArrowheads="1"/>
          </p:cNvPicPr>
          <p:nvPr/>
        </p:nvPicPr>
        <p:blipFill>
          <a:blip r:embed="rId19"/>
          <a:srcRect/>
          <a:stretch>
            <a:fillRect/>
          </a:stretch>
        </p:blipFill>
        <p:spPr bwMode="auto">
          <a:xfrm>
            <a:off x="4304418" y="3614795"/>
            <a:ext cx="2438400" cy="3345144"/>
          </a:xfrm>
          <a:prstGeom prst="rect">
            <a:avLst/>
          </a:prstGeom>
          <a:noFill/>
        </p:spPr>
      </p:pic>
      <p:pic>
        <p:nvPicPr>
          <p:cNvPr id="57380" name="Picture 36" descr="http://caygiongso1.com/pic/uploads/DSC00682.jpg"/>
          <p:cNvPicPr>
            <a:picLocks noChangeAspect="1" noChangeArrowheads="1"/>
          </p:cNvPicPr>
          <p:nvPr/>
        </p:nvPicPr>
        <p:blipFill>
          <a:blip r:embed="rId20"/>
          <a:srcRect/>
          <a:stretch>
            <a:fillRect/>
          </a:stretch>
        </p:blipFill>
        <p:spPr bwMode="auto">
          <a:xfrm>
            <a:off x="6742818" y="3614795"/>
            <a:ext cx="2590800" cy="3345144"/>
          </a:xfrm>
          <a:prstGeom prst="rect">
            <a:avLst/>
          </a:prstGeom>
          <a:noFill/>
        </p:spPr>
      </p:pic>
      <p:sp>
        <p:nvSpPr>
          <p:cNvPr id="4" name="TextBox 3"/>
          <p:cNvSpPr txBox="1"/>
          <p:nvPr/>
        </p:nvSpPr>
        <p:spPr>
          <a:xfrm>
            <a:off x="275374" y="88612"/>
            <a:ext cx="2324100" cy="584775"/>
          </a:xfrm>
          <a:prstGeom prst="rect">
            <a:avLst/>
          </a:prstGeom>
          <a:noFill/>
        </p:spPr>
        <p:txBody>
          <a:bodyPr wrap="square" rtlCol="0">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7745310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57346"/>
                                        </p:tgtEl>
                                        <p:attrNameLst>
                                          <p:attrName>style.visibility</p:attrName>
                                        </p:attrNameLst>
                                      </p:cBhvr>
                                      <p:to>
                                        <p:strVal val="visible"/>
                                      </p:to>
                                    </p:set>
                                    <p:anim calcmode="lin" valueType="num">
                                      <p:cBhvr>
                                        <p:cTn id="17" dur="500" fill="hold"/>
                                        <p:tgtEl>
                                          <p:spTgt spid="57346"/>
                                        </p:tgtEl>
                                        <p:attrNameLst>
                                          <p:attrName>ppt_w</p:attrName>
                                        </p:attrNameLst>
                                      </p:cBhvr>
                                      <p:tavLst>
                                        <p:tav tm="0">
                                          <p:val>
                                            <p:fltVal val="0"/>
                                          </p:val>
                                        </p:tav>
                                        <p:tav tm="100000">
                                          <p:val>
                                            <p:strVal val="#ppt_w"/>
                                          </p:val>
                                        </p:tav>
                                      </p:tavLst>
                                    </p:anim>
                                    <p:anim calcmode="lin" valueType="num">
                                      <p:cBhvr>
                                        <p:cTn id="18" dur="500" fill="hold"/>
                                        <p:tgtEl>
                                          <p:spTgt spid="57346"/>
                                        </p:tgtEl>
                                        <p:attrNameLst>
                                          <p:attrName>ppt_h</p:attrName>
                                        </p:attrNameLst>
                                      </p:cBhvr>
                                      <p:tavLst>
                                        <p:tav tm="0">
                                          <p:val>
                                            <p:fltVal val="0"/>
                                          </p:val>
                                        </p:tav>
                                        <p:tav tm="100000">
                                          <p:val>
                                            <p:strVal val="#ppt_h"/>
                                          </p:val>
                                        </p:tav>
                                      </p:tavLst>
                                    </p:anim>
                                    <p:animEffect transition="in" filter="fade">
                                      <p:cBhvr>
                                        <p:cTn id="19" dur="500"/>
                                        <p:tgtEl>
                                          <p:spTgt spid="5734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57348"/>
                                        </p:tgtEl>
                                        <p:attrNameLst>
                                          <p:attrName>style.visibility</p:attrName>
                                        </p:attrNameLst>
                                      </p:cBhvr>
                                      <p:to>
                                        <p:strVal val="visible"/>
                                      </p:to>
                                    </p:set>
                                    <p:anim calcmode="lin" valueType="num">
                                      <p:cBhvr>
                                        <p:cTn id="24" dur="500" fill="hold"/>
                                        <p:tgtEl>
                                          <p:spTgt spid="57348"/>
                                        </p:tgtEl>
                                        <p:attrNameLst>
                                          <p:attrName>ppt_w</p:attrName>
                                        </p:attrNameLst>
                                      </p:cBhvr>
                                      <p:tavLst>
                                        <p:tav tm="0">
                                          <p:val>
                                            <p:fltVal val="0"/>
                                          </p:val>
                                        </p:tav>
                                        <p:tav tm="100000">
                                          <p:val>
                                            <p:strVal val="#ppt_w"/>
                                          </p:val>
                                        </p:tav>
                                      </p:tavLst>
                                    </p:anim>
                                    <p:anim calcmode="lin" valueType="num">
                                      <p:cBhvr>
                                        <p:cTn id="25" dur="500" fill="hold"/>
                                        <p:tgtEl>
                                          <p:spTgt spid="57348"/>
                                        </p:tgtEl>
                                        <p:attrNameLst>
                                          <p:attrName>ppt_h</p:attrName>
                                        </p:attrNameLst>
                                      </p:cBhvr>
                                      <p:tavLst>
                                        <p:tav tm="0">
                                          <p:val>
                                            <p:fltVal val="0"/>
                                          </p:val>
                                        </p:tav>
                                        <p:tav tm="100000">
                                          <p:val>
                                            <p:strVal val="#ppt_h"/>
                                          </p:val>
                                        </p:tav>
                                      </p:tavLst>
                                    </p:anim>
                                    <p:animEffect transition="in" filter="fade">
                                      <p:cBhvr>
                                        <p:cTn id="26" dur="500"/>
                                        <p:tgtEl>
                                          <p:spTgt spid="5734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57356"/>
                                        </p:tgtEl>
                                        <p:attrNameLst>
                                          <p:attrName>style.visibility</p:attrName>
                                        </p:attrNameLst>
                                      </p:cBhvr>
                                      <p:to>
                                        <p:strVal val="visible"/>
                                      </p:to>
                                    </p:set>
                                    <p:anim calcmode="lin" valueType="num">
                                      <p:cBhvr>
                                        <p:cTn id="43" dur="500" fill="hold"/>
                                        <p:tgtEl>
                                          <p:spTgt spid="57356"/>
                                        </p:tgtEl>
                                        <p:attrNameLst>
                                          <p:attrName>ppt_w</p:attrName>
                                        </p:attrNameLst>
                                      </p:cBhvr>
                                      <p:tavLst>
                                        <p:tav tm="0">
                                          <p:val>
                                            <p:fltVal val="0"/>
                                          </p:val>
                                        </p:tav>
                                        <p:tav tm="100000">
                                          <p:val>
                                            <p:strVal val="#ppt_w"/>
                                          </p:val>
                                        </p:tav>
                                      </p:tavLst>
                                    </p:anim>
                                    <p:anim calcmode="lin" valueType="num">
                                      <p:cBhvr>
                                        <p:cTn id="44" dur="500" fill="hold"/>
                                        <p:tgtEl>
                                          <p:spTgt spid="57356"/>
                                        </p:tgtEl>
                                        <p:attrNameLst>
                                          <p:attrName>ppt_h</p:attrName>
                                        </p:attrNameLst>
                                      </p:cBhvr>
                                      <p:tavLst>
                                        <p:tav tm="0">
                                          <p:val>
                                            <p:fltVal val="0"/>
                                          </p:val>
                                        </p:tav>
                                        <p:tav tm="100000">
                                          <p:val>
                                            <p:strVal val="#ppt_h"/>
                                          </p:val>
                                        </p:tav>
                                      </p:tavLst>
                                    </p:anim>
                                    <p:animEffect transition="in" filter="fade">
                                      <p:cBhvr>
                                        <p:cTn id="45" dur="500"/>
                                        <p:tgtEl>
                                          <p:spTgt spid="5735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57350"/>
                                        </p:tgtEl>
                                        <p:attrNameLst>
                                          <p:attrName>style.visibility</p:attrName>
                                        </p:attrNameLst>
                                      </p:cBhvr>
                                      <p:to>
                                        <p:strVal val="visible"/>
                                      </p:to>
                                    </p:set>
                                    <p:anim calcmode="lin" valueType="num">
                                      <p:cBhvr>
                                        <p:cTn id="50" dur="500" fill="hold"/>
                                        <p:tgtEl>
                                          <p:spTgt spid="57350"/>
                                        </p:tgtEl>
                                        <p:attrNameLst>
                                          <p:attrName>ppt_w</p:attrName>
                                        </p:attrNameLst>
                                      </p:cBhvr>
                                      <p:tavLst>
                                        <p:tav tm="0">
                                          <p:val>
                                            <p:fltVal val="0"/>
                                          </p:val>
                                        </p:tav>
                                        <p:tav tm="100000">
                                          <p:val>
                                            <p:strVal val="#ppt_w"/>
                                          </p:val>
                                        </p:tav>
                                      </p:tavLst>
                                    </p:anim>
                                    <p:anim calcmode="lin" valueType="num">
                                      <p:cBhvr>
                                        <p:cTn id="51" dur="500" fill="hold"/>
                                        <p:tgtEl>
                                          <p:spTgt spid="57350"/>
                                        </p:tgtEl>
                                        <p:attrNameLst>
                                          <p:attrName>ppt_h</p:attrName>
                                        </p:attrNameLst>
                                      </p:cBhvr>
                                      <p:tavLst>
                                        <p:tav tm="0">
                                          <p:val>
                                            <p:fltVal val="0"/>
                                          </p:val>
                                        </p:tav>
                                        <p:tav tm="100000">
                                          <p:val>
                                            <p:strVal val="#ppt_h"/>
                                          </p:val>
                                        </p:tav>
                                      </p:tavLst>
                                    </p:anim>
                                    <p:animEffect transition="in" filter="fade">
                                      <p:cBhvr>
                                        <p:cTn id="52" dur="500"/>
                                        <p:tgtEl>
                                          <p:spTgt spid="5735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nodeType="clickEffect">
                                  <p:stCondLst>
                                    <p:cond delay="0"/>
                                  </p:stCondLst>
                                  <p:childTnLst>
                                    <p:set>
                                      <p:cBhvr>
                                        <p:cTn id="56" dur="1" fill="hold">
                                          <p:stCondLst>
                                            <p:cond delay="0"/>
                                          </p:stCondLst>
                                        </p:cTn>
                                        <p:tgtEl>
                                          <p:spTgt spid="57352"/>
                                        </p:tgtEl>
                                        <p:attrNameLst>
                                          <p:attrName>style.visibility</p:attrName>
                                        </p:attrNameLst>
                                      </p:cBhvr>
                                      <p:to>
                                        <p:strVal val="visible"/>
                                      </p:to>
                                    </p:set>
                                    <p:anim calcmode="lin" valueType="num">
                                      <p:cBhvr>
                                        <p:cTn id="57" dur="500" fill="hold"/>
                                        <p:tgtEl>
                                          <p:spTgt spid="57352"/>
                                        </p:tgtEl>
                                        <p:attrNameLst>
                                          <p:attrName>ppt_w</p:attrName>
                                        </p:attrNameLst>
                                      </p:cBhvr>
                                      <p:tavLst>
                                        <p:tav tm="0">
                                          <p:val>
                                            <p:fltVal val="0"/>
                                          </p:val>
                                        </p:tav>
                                        <p:tav tm="100000">
                                          <p:val>
                                            <p:strVal val="#ppt_w"/>
                                          </p:val>
                                        </p:tav>
                                      </p:tavLst>
                                    </p:anim>
                                    <p:anim calcmode="lin" valueType="num">
                                      <p:cBhvr>
                                        <p:cTn id="58" dur="500" fill="hold"/>
                                        <p:tgtEl>
                                          <p:spTgt spid="57352"/>
                                        </p:tgtEl>
                                        <p:attrNameLst>
                                          <p:attrName>ppt_h</p:attrName>
                                        </p:attrNameLst>
                                      </p:cBhvr>
                                      <p:tavLst>
                                        <p:tav tm="0">
                                          <p:val>
                                            <p:fltVal val="0"/>
                                          </p:val>
                                        </p:tav>
                                        <p:tav tm="100000">
                                          <p:val>
                                            <p:strVal val="#ppt_h"/>
                                          </p:val>
                                        </p:tav>
                                      </p:tavLst>
                                    </p:anim>
                                    <p:animEffect transition="in" filter="fade">
                                      <p:cBhvr>
                                        <p:cTn id="59" dur="500"/>
                                        <p:tgtEl>
                                          <p:spTgt spid="5735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nodeType="clickEffect">
                                  <p:stCondLst>
                                    <p:cond delay="0"/>
                                  </p:stCondLst>
                                  <p:childTnLst>
                                    <p:set>
                                      <p:cBhvr>
                                        <p:cTn id="63" dur="1" fill="hold">
                                          <p:stCondLst>
                                            <p:cond delay="0"/>
                                          </p:stCondLst>
                                        </p:cTn>
                                        <p:tgtEl>
                                          <p:spTgt spid="57358"/>
                                        </p:tgtEl>
                                        <p:attrNameLst>
                                          <p:attrName>style.visibility</p:attrName>
                                        </p:attrNameLst>
                                      </p:cBhvr>
                                      <p:to>
                                        <p:strVal val="visible"/>
                                      </p:to>
                                    </p:set>
                                    <p:anim calcmode="lin" valueType="num">
                                      <p:cBhvr>
                                        <p:cTn id="64" dur="500" fill="hold"/>
                                        <p:tgtEl>
                                          <p:spTgt spid="57358"/>
                                        </p:tgtEl>
                                        <p:attrNameLst>
                                          <p:attrName>ppt_w</p:attrName>
                                        </p:attrNameLst>
                                      </p:cBhvr>
                                      <p:tavLst>
                                        <p:tav tm="0">
                                          <p:val>
                                            <p:fltVal val="0"/>
                                          </p:val>
                                        </p:tav>
                                        <p:tav tm="100000">
                                          <p:val>
                                            <p:strVal val="#ppt_w"/>
                                          </p:val>
                                        </p:tav>
                                      </p:tavLst>
                                    </p:anim>
                                    <p:anim calcmode="lin" valueType="num">
                                      <p:cBhvr>
                                        <p:cTn id="65" dur="500" fill="hold"/>
                                        <p:tgtEl>
                                          <p:spTgt spid="57358"/>
                                        </p:tgtEl>
                                        <p:attrNameLst>
                                          <p:attrName>ppt_h</p:attrName>
                                        </p:attrNameLst>
                                      </p:cBhvr>
                                      <p:tavLst>
                                        <p:tav tm="0">
                                          <p:val>
                                            <p:fltVal val="0"/>
                                          </p:val>
                                        </p:tav>
                                        <p:tav tm="100000">
                                          <p:val>
                                            <p:strVal val="#ppt_h"/>
                                          </p:val>
                                        </p:tav>
                                      </p:tavLst>
                                    </p:anim>
                                    <p:animEffect transition="in" filter="fade">
                                      <p:cBhvr>
                                        <p:cTn id="66" dur="500"/>
                                        <p:tgtEl>
                                          <p:spTgt spid="57358"/>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nodeType="clickEffect">
                                  <p:stCondLst>
                                    <p:cond delay="0"/>
                                  </p:stCondLst>
                                  <p:childTnLst>
                                    <p:set>
                                      <p:cBhvr>
                                        <p:cTn id="70" dur="1" fill="hold">
                                          <p:stCondLst>
                                            <p:cond delay="0"/>
                                          </p:stCondLst>
                                        </p:cTn>
                                        <p:tgtEl>
                                          <p:spTgt spid="57360"/>
                                        </p:tgtEl>
                                        <p:attrNameLst>
                                          <p:attrName>style.visibility</p:attrName>
                                        </p:attrNameLst>
                                      </p:cBhvr>
                                      <p:to>
                                        <p:strVal val="visible"/>
                                      </p:to>
                                    </p:set>
                                    <p:anim calcmode="lin" valueType="num">
                                      <p:cBhvr>
                                        <p:cTn id="71" dur="500" fill="hold"/>
                                        <p:tgtEl>
                                          <p:spTgt spid="57360"/>
                                        </p:tgtEl>
                                        <p:attrNameLst>
                                          <p:attrName>ppt_w</p:attrName>
                                        </p:attrNameLst>
                                      </p:cBhvr>
                                      <p:tavLst>
                                        <p:tav tm="0">
                                          <p:val>
                                            <p:fltVal val="0"/>
                                          </p:val>
                                        </p:tav>
                                        <p:tav tm="100000">
                                          <p:val>
                                            <p:strVal val="#ppt_w"/>
                                          </p:val>
                                        </p:tav>
                                      </p:tavLst>
                                    </p:anim>
                                    <p:anim calcmode="lin" valueType="num">
                                      <p:cBhvr>
                                        <p:cTn id="72" dur="500" fill="hold"/>
                                        <p:tgtEl>
                                          <p:spTgt spid="57360"/>
                                        </p:tgtEl>
                                        <p:attrNameLst>
                                          <p:attrName>ppt_h</p:attrName>
                                        </p:attrNameLst>
                                      </p:cBhvr>
                                      <p:tavLst>
                                        <p:tav tm="0">
                                          <p:val>
                                            <p:fltVal val="0"/>
                                          </p:val>
                                        </p:tav>
                                        <p:tav tm="100000">
                                          <p:val>
                                            <p:strVal val="#ppt_h"/>
                                          </p:val>
                                        </p:tav>
                                      </p:tavLst>
                                    </p:anim>
                                    <p:animEffect transition="in" filter="fade">
                                      <p:cBhvr>
                                        <p:cTn id="73" dur="500"/>
                                        <p:tgtEl>
                                          <p:spTgt spid="5736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0"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p:cTn id="78" dur="500" fill="hold"/>
                                        <p:tgtEl>
                                          <p:spTgt spid="31"/>
                                        </p:tgtEl>
                                        <p:attrNameLst>
                                          <p:attrName>ppt_w</p:attrName>
                                        </p:attrNameLst>
                                      </p:cBhvr>
                                      <p:tavLst>
                                        <p:tav tm="0">
                                          <p:val>
                                            <p:fltVal val="0"/>
                                          </p:val>
                                        </p:tav>
                                        <p:tav tm="100000">
                                          <p:val>
                                            <p:strVal val="#ppt_w"/>
                                          </p:val>
                                        </p:tav>
                                      </p:tavLst>
                                    </p:anim>
                                    <p:anim calcmode="lin" valueType="num">
                                      <p:cBhvr>
                                        <p:cTn id="79" dur="500" fill="hold"/>
                                        <p:tgtEl>
                                          <p:spTgt spid="31"/>
                                        </p:tgtEl>
                                        <p:attrNameLst>
                                          <p:attrName>ppt_h</p:attrName>
                                        </p:attrNameLst>
                                      </p:cBhvr>
                                      <p:tavLst>
                                        <p:tav tm="0">
                                          <p:val>
                                            <p:fltVal val="0"/>
                                          </p:val>
                                        </p:tav>
                                        <p:tav tm="100000">
                                          <p:val>
                                            <p:strVal val="#ppt_h"/>
                                          </p:val>
                                        </p:tav>
                                      </p:tavLst>
                                    </p:anim>
                                    <p:animEffect transition="in" filter="fade">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0" fill="hold" nodeType="clickEffect">
                                  <p:stCondLst>
                                    <p:cond delay="0"/>
                                  </p:stCondLst>
                                  <p:childTnLst>
                                    <p:set>
                                      <p:cBhvr>
                                        <p:cTn id="84" dur="1" fill="hold">
                                          <p:stCondLst>
                                            <p:cond delay="0"/>
                                          </p:stCondLst>
                                        </p:cTn>
                                        <p:tgtEl>
                                          <p:spTgt spid="57364"/>
                                        </p:tgtEl>
                                        <p:attrNameLst>
                                          <p:attrName>style.visibility</p:attrName>
                                        </p:attrNameLst>
                                      </p:cBhvr>
                                      <p:to>
                                        <p:strVal val="visible"/>
                                      </p:to>
                                    </p:set>
                                    <p:anim calcmode="lin" valueType="num">
                                      <p:cBhvr>
                                        <p:cTn id="85" dur="500" fill="hold"/>
                                        <p:tgtEl>
                                          <p:spTgt spid="57364"/>
                                        </p:tgtEl>
                                        <p:attrNameLst>
                                          <p:attrName>ppt_w</p:attrName>
                                        </p:attrNameLst>
                                      </p:cBhvr>
                                      <p:tavLst>
                                        <p:tav tm="0">
                                          <p:val>
                                            <p:fltVal val="0"/>
                                          </p:val>
                                        </p:tav>
                                        <p:tav tm="100000">
                                          <p:val>
                                            <p:strVal val="#ppt_w"/>
                                          </p:val>
                                        </p:tav>
                                      </p:tavLst>
                                    </p:anim>
                                    <p:anim calcmode="lin" valueType="num">
                                      <p:cBhvr>
                                        <p:cTn id="86" dur="500" fill="hold"/>
                                        <p:tgtEl>
                                          <p:spTgt spid="57364"/>
                                        </p:tgtEl>
                                        <p:attrNameLst>
                                          <p:attrName>ppt_h</p:attrName>
                                        </p:attrNameLst>
                                      </p:cBhvr>
                                      <p:tavLst>
                                        <p:tav tm="0">
                                          <p:val>
                                            <p:fltVal val="0"/>
                                          </p:val>
                                        </p:tav>
                                        <p:tav tm="100000">
                                          <p:val>
                                            <p:strVal val="#ppt_h"/>
                                          </p:val>
                                        </p:tav>
                                      </p:tavLst>
                                    </p:anim>
                                    <p:animEffect transition="in" filter="fade">
                                      <p:cBhvr>
                                        <p:cTn id="87" dur="500"/>
                                        <p:tgtEl>
                                          <p:spTgt spid="57364"/>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0" fill="hold" nodeType="clickEffect">
                                  <p:stCondLst>
                                    <p:cond delay="0"/>
                                  </p:stCondLst>
                                  <p:childTnLst>
                                    <p:set>
                                      <p:cBhvr>
                                        <p:cTn id="91" dur="1" fill="hold">
                                          <p:stCondLst>
                                            <p:cond delay="0"/>
                                          </p:stCondLst>
                                        </p:cTn>
                                        <p:tgtEl>
                                          <p:spTgt spid="36"/>
                                        </p:tgtEl>
                                        <p:attrNameLst>
                                          <p:attrName>style.visibility</p:attrName>
                                        </p:attrNameLst>
                                      </p:cBhvr>
                                      <p:to>
                                        <p:strVal val="visible"/>
                                      </p:to>
                                    </p:set>
                                    <p:anim calcmode="lin" valueType="num">
                                      <p:cBhvr>
                                        <p:cTn id="92" dur="500" fill="hold"/>
                                        <p:tgtEl>
                                          <p:spTgt spid="36"/>
                                        </p:tgtEl>
                                        <p:attrNameLst>
                                          <p:attrName>ppt_w</p:attrName>
                                        </p:attrNameLst>
                                      </p:cBhvr>
                                      <p:tavLst>
                                        <p:tav tm="0">
                                          <p:val>
                                            <p:fltVal val="0"/>
                                          </p:val>
                                        </p:tav>
                                        <p:tav tm="100000">
                                          <p:val>
                                            <p:strVal val="#ppt_w"/>
                                          </p:val>
                                        </p:tav>
                                      </p:tavLst>
                                    </p:anim>
                                    <p:anim calcmode="lin" valueType="num">
                                      <p:cBhvr>
                                        <p:cTn id="93" dur="500" fill="hold"/>
                                        <p:tgtEl>
                                          <p:spTgt spid="36"/>
                                        </p:tgtEl>
                                        <p:attrNameLst>
                                          <p:attrName>ppt_h</p:attrName>
                                        </p:attrNameLst>
                                      </p:cBhvr>
                                      <p:tavLst>
                                        <p:tav tm="0">
                                          <p:val>
                                            <p:fltVal val="0"/>
                                          </p:val>
                                        </p:tav>
                                        <p:tav tm="100000">
                                          <p:val>
                                            <p:strVal val="#ppt_h"/>
                                          </p:val>
                                        </p:tav>
                                      </p:tavLst>
                                    </p:anim>
                                    <p:animEffect transition="in" filter="fade">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0" fill="hold" nodeType="clickEffect">
                                  <p:stCondLst>
                                    <p:cond delay="0"/>
                                  </p:stCondLst>
                                  <p:childTnLst>
                                    <p:set>
                                      <p:cBhvr>
                                        <p:cTn id="98" dur="1" fill="hold">
                                          <p:stCondLst>
                                            <p:cond delay="0"/>
                                          </p:stCondLst>
                                        </p:cTn>
                                        <p:tgtEl>
                                          <p:spTgt spid="39"/>
                                        </p:tgtEl>
                                        <p:attrNameLst>
                                          <p:attrName>style.visibility</p:attrName>
                                        </p:attrNameLst>
                                      </p:cBhvr>
                                      <p:to>
                                        <p:strVal val="visible"/>
                                      </p:to>
                                    </p:set>
                                    <p:anim calcmode="lin" valueType="num">
                                      <p:cBhvr>
                                        <p:cTn id="99" dur="500" fill="hold"/>
                                        <p:tgtEl>
                                          <p:spTgt spid="39"/>
                                        </p:tgtEl>
                                        <p:attrNameLst>
                                          <p:attrName>ppt_w</p:attrName>
                                        </p:attrNameLst>
                                      </p:cBhvr>
                                      <p:tavLst>
                                        <p:tav tm="0">
                                          <p:val>
                                            <p:fltVal val="0"/>
                                          </p:val>
                                        </p:tav>
                                        <p:tav tm="100000">
                                          <p:val>
                                            <p:strVal val="#ppt_w"/>
                                          </p:val>
                                        </p:tav>
                                      </p:tavLst>
                                    </p:anim>
                                    <p:anim calcmode="lin" valueType="num">
                                      <p:cBhvr>
                                        <p:cTn id="100" dur="500" fill="hold"/>
                                        <p:tgtEl>
                                          <p:spTgt spid="39"/>
                                        </p:tgtEl>
                                        <p:attrNameLst>
                                          <p:attrName>ppt_h</p:attrName>
                                        </p:attrNameLst>
                                      </p:cBhvr>
                                      <p:tavLst>
                                        <p:tav tm="0">
                                          <p:val>
                                            <p:fltVal val="0"/>
                                          </p:val>
                                        </p:tav>
                                        <p:tav tm="100000">
                                          <p:val>
                                            <p:strVal val="#ppt_h"/>
                                          </p:val>
                                        </p:tav>
                                      </p:tavLst>
                                    </p:anim>
                                    <p:animEffect transition="in" filter="fade">
                                      <p:cBhvr>
                                        <p:cTn id="101" dur="500"/>
                                        <p:tgtEl>
                                          <p:spTgt spid="3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0" fill="hold" nodeType="clickEffect">
                                  <p:stCondLst>
                                    <p:cond delay="0"/>
                                  </p:stCondLst>
                                  <p:childTnLst>
                                    <p:set>
                                      <p:cBhvr>
                                        <p:cTn id="105" dur="1" fill="hold">
                                          <p:stCondLst>
                                            <p:cond delay="0"/>
                                          </p:stCondLst>
                                        </p:cTn>
                                        <p:tgtEl>
                                          <p:spTgt spid="57370"/>
                                        </p:tgtEl>
                                        <p:attrNameLst>
                                          <p:attrName>style.visibility</p:attrName>
                                        </p:attrNameLst>
                                      </p:cBhvr>
                                      <p:to>
                                        <p:strVal val="visible"/>
                                      </p:to>
                                    </p:set>
                                    <p:anim calcmode="lin" valueType="num">
                                      <p:cBhvr>
                                        <p:cTn id="106" dur="500" fill="hold"/>
                                        <p:tgtEl>
                                          <p:spTgt spid="57370"/>
                                        </p:tgtEl>
                                        <p:attrNameLst>
                                          <p:attrName>ppt_w</p:attrName>
                                        </p:attrNameLst>
                                      </p:cBhvr>
                                      <p:tavLst>
                                        <p:tav tm="0">
                                          <p:val>
                                            <p:fltVal val="0"/>
                                          </p:val>
                                        </p:tav>
                                        <p:tav tm="100000">
                                          <p:val>
                                            <p:strVal val="#ppt_w"/>
                                          </p:val>
                                        </p:tav>
                                      </p:tavLst>
                                    </p:anim>
                                    <p:anim calcmode="lin" valueType="num">
                                      <p:cBhvr>
                                        <p:cTn id="107" dur="500" fill="hold"/>
                                        <p:tgtEl>
                                          <p:spTgt spid="57370"/>
                                        </p:tgtEl>
                                        <p:attrNameLst>
                                          <p:attrName>ppt_h</p:attrName>
                                        </p:attrNameLst>
                                      </p:cBhvr>
                                      <p:tavLst>
                                        <p:tav tm="0">
                                          <p:val>
                                            <p:fltVal val="0"/>
                                          </p:val>
                                        </p:tav>
                                        <p:tav tm="100000">
                                          <p:val>
                                            <p:strVal val="#ppt_h"/>
                                          </p:val>
                                        </p:tav>
                                      </p:tavLst>
                                    </p:anim>
                                    <p:animEffect transition="in" filter="fade">
                                      <p:cBhvr>
                                        <p:cTn id="108" dur="500"/>
                                        <p:tgtEl>
                                          <p:spTgt spid="57370"/>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0" fill="hold" nodeType="clickEffect">
                                  <p:stCondLst>
                                    <p:cond delay="0"/>
                                  </p:stCondLst>
                                  <p:childTnLst>
                                    <p:set>
                                      <p:cBhvr>
                                        <p:cTn id="112" dur="1" fill="hold">
                                          <p:stCondLst>
                                            <p:cond delay="0"/>
                                          </p:stCondLst>
                                        </p:cTn>
                                        <p:tgtEl>
                                          <p:spTgt spid="57372"/>
                                        </p:tgtEl>
                                        <p:attrNameLst>
                                          <p:attrName>style.visibility</p:attrName>
                                        </p:attrNameLst>
                                      </p:cBhvr>
                                      <p:to>
                                        <p:strVal val="visible"/>
                                      </p:to>
                                    </p:set>
                                    <p:anim calcmode="lin" valueType="num">
                                      <p:cBhvr>
                                        <p:cTn id="113" dur="500" fill="hold"/>
                                        <p:tgtEl>
                                          <p:spTgt spid="57372"/>
                                        </p:tgtEl>
                                        <p:attrNameLst>
                                          <p:attrName>ppt_w</p:attrName>
                                        </p:attrNameLst>
                                      </p:cBhvr>
                                      <p:tavLst>
                                        <p:tav tm="0">
                                          <p:val>
                                            <p:fltVal val="0"/>
                                          </p:val>
                                        </p:tav>
                                        <p:tav tm="100000">
                                          <p:val>
                                            <p:strVal val="#ppt_w"/>
                                          </p:val>
                                        </p:tav>
                                      </p:tavLst>
                                    </p:anim>
                                    <p:anim calcmode="lin" valueType="num">
                                      <p:cBhvr>
                                        <p:cTn id="114" dur="500" fill="hold"/>
                                        <p:tgtEl>
                                          <p:spTgt spid="57372"/>
                                        </p:tgtEl>
                                        <p:attrNameLst>
                                          <p:attrName>ppt_h</p:attrName>
                                        </p:attrNameLst>
                                      </p:cBhvr>
                                      <p:tavLst>
                                        <p:tav tm="0">
                                          <p:val>
                                            <p:fltVal val="0"/>
                                          </p:val>
                                        </p:tav>
                                        <p:tav tm="100000">
                                          <p:val>
                                            <p:strVal val="#ppt_h"/>
                                          </p:val>
                                        </p:tav>
                                      </p:tavLst>
                                    </p:anim>
                                    <p:animEffect transition="in" filter="fade">
                                      <p:cBhvr>
                                        <p:cTn id="115" dur="500"/>
                                        <p:tgtEl>
                                          <p:spTgt spid="57372"/>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0" fill="hold" nodeType="clickEffect">
                                  <p:stCondLst>
                                    <p:cond delay="0"/>
                                  </p:stCondLst>
                                  <p:childTnLst>
                                    <p:set>
                                      <p:cBhvr>
                                        <p:cTn id="119" dur="1" fill="hold">
                                          <p:stCondLst>
                                            <p:cond delay="0"/>
                                          </p:stCondLst>
                                        </p:cTn>
                                        <p:tgtEl>
                                          <p:spTgt spid="57374"/>
                                        </p:tgtEl>
                                        <p:attrNameLst>
                                          <p:attrName>style.visibility</p:attrName>
                                        </p:attrNameLst>
                                      </p:cBhvr>
                                      <p:to>
                                        <p:strVal val="visible"/>
                                      </p:to>
                                    </p:set>
                                    <p:anim calcmode="lin" valueType="num">
                                      <p:cBhvr>
                                        <p:cTn id="120" dur="500" fill="hold"/>
                                        <p:tgtEl>
                                          <p:spTgt spid="57374"/>
                                        </p:tgtEl>
                                        <p:attrNameLst>
                                          <p:attrName>ppt_w</p:attrName>
                                        </p:attrNameLst>
                                      </p:cBhvr>
                                      <p:tavLst>
                                        <p:tav tm="0">
                                          <p:val>
                                            <p:fltVal val="0"/>
                                          </p:val>
                                        </p:tav>
                                        <p:tav tm="100000">
                                          <p:val>
                                            <p:strVal val="#ppt_w"/>
                                          </p:val>
                                        </p:tav>
                                      </p:tavLst>
                                    </p:anim>
                                    <p:anim calcmode="lin" valueType="num">
                                      <p:cBhvr>
                                        <p:cTn id="121" dur="500" fill="hold"/>
                                        <p:tgtEl>
                                          <p:spTgt spid="57374"/>
                                        </p:tgtEl>
                                        <p:attrNameLst>
                                          <p:attrName>ppt_h</p:attrName>
                                        </p:attrNameLst>
                                      </p:cBhvr>
                                      <p:tavLst>
                                        <p:tav tm="0">
                                          <p:val>
                                            <p:fltVal val="0"/>
                                          </p:val>
                                        </p:tav>
                                        <p:tav tm="100000">
                                          <p:val>
                                            <p:strVal val="#ppt_h"/>
                                          </p:val>
                                        </p:tav>
                                      </p:tavLst>
                                    </p:anim>
                                    <p:animEffect transition="in" filter="fade">
                                      <p:cBhvr>
                                        <p:cTn id="122" dur="500"/>
                                        <p:tgtEl>
                                          <p:spTgt spid="57374"/>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0" fill="hold" grpId="0" nodeType="clickEffect">
                                  <p:stCondLst>
                                    <p:cond delay="0"/>
                                  </p:stCondLst>
                                  <p:childTnLst>
                                    <p:set>
                                      <p:cBhvr>
                                        <p:cTn id="126" dur="1" fill="hold">
                                          <p:stCondLst>
                                            <p:cond delay="0"/>
                                          </p:stCondLst>
                                        </p:cTn>
                                        <p:tgtEl>
                                          <p:spTgt spid="45"/>
                                        </p:tgtEl>
                                        <p:attrNameLst>
                                          <p:attrName>style.visibility</p:attrName>
                                        </p:attrNameLst>
                                      </p:cBhvr>
                                      <p:to>
                                        <p:strVal val="visible"/>
                                      </p:to>
                                    </p:set>
                                    <p:anim calcmode="lin" valueType="num">
                                      <p:cBhvr>
                                        <p:cTn id="127" dur="500" fill="hold"/>
                                        <p:tgtEl>
                                          <p:spTgt spid="45"/>
                                        </p:tgtEl>
                                        <p:attrNameLst>
                                          <p:attrName>ppt_w</p:attrName>
                                        </p:attrNameLst>
                                      </p:cBhvr>
                                      <p:tavLst>
                                        <p:tav tm="0">
                                          <p:val>
                                            <p:fltVal val="0"/>
                                          </p:val>
                                        </p:tav>
                                        <p:tav tm="100000">
                                          <p:val>
                                            <p:strVal val="#ppt_w"/>
                                          </p:val>
                                        </p:tav>
                                      </p:tavLst>
                                    </p:anim>
                                    <p:anim calcmode="lin" valueType="num">
                                      <p:cBhvr>
                                        <p:cTn id="128" dur="500" fill="hold"/>
                                        <p:tgtEl>
                                          <p:spTgt spid="45"/>
                                        </p:tgtEl>
                                        <p:attrNameLst>
                                          <p:attrName>ppt_h</p:attrName>
                                        </p:attrNameLst>
                                      </p:cBhvr>
                                      <p:tavLst>
                                        <p:tav tm="0">
                                          <p:val>
                                            <p:fltVal val="0"/>
                                          </p:val>
                                        </p:tav>
                                        <p:tav tm="100000">
                                          <p:val>
                                            <p:strVal val="#ppt_h"/>
                                          </p:val>
                                        </p:tav>
                                      </p:tavLst>
                                    </p:anim>
                                    <p:animEffect transition="in" filter="fade">
                                      <p:cBhvr>
                                        <p:cTn id="129" dur="500"/>
                                        <p:tgtEl>
                                          <p:spTgt spid="45"/>
                                        </p:tgtEl>
                                      </p:cBhvr>
                                    </p:animEffect>
                                  </p:childTnLst>
                                </p:cTn>
                              </p:par>
                              <p:par>
                                <p:cTn id="130" presetID="53" presetClass="entr" presetSubtype="0" fill="hold" nodeType="withEffect">
                                  <p:stCondLst>
                                    <p:cond delay="0"/>
                                  </p:stCondLst>
                                  <p:childTnLst>
                                    <p:set>
                                      <p:cBhvr>
                                        <p:cTn id="131" dur="1" fill="hold">
                                          <p:stCondLst>
                                            <p:cond delay="0"/>
                                          </p:stCondLst>
                                        </p:cTn>
                                        <p:tgtEl>
                                          <p:spTgt spid="57376"/>
                                        </p:tgtEl>
                                        <p:attrNameLst>
                                          <p:attrName>style.visibility</p:attrName>
                                        </p:attrNameLst>
                                      </p:cBhvr>
                                      <p:to>
                                        <p:strVal val="visible"/>
                                      </p:to>
                                    </p:set>
                                    <p:anim calcmode="lin" valueType="num">
                                      <p:cBhvr>
                                        <p:cTn id="132" dur="500" fill="hold"/>
                                        <p:tgtEl>
                                          <p:spTgt spid="57376"/>
                                        </p:tgtEl>
                                        <p:attrNameLst>
                                          <p:attrName>ppt_w</p:attrName>
                                        </p:attrNameLst>
                                      </p:cBhvr>
                                      <p:tavLst>
                                        <p:tav tm="0">
                                          <p:val>
                                            <p:fltVal val="0"/>
                                          </p:val>
                                        </p:tav>
                                        <p:tav tm="100000">
                                          <p:val>
                                            <p:strVal val="#ppt_w"/>
                                          </p:val>
                                        </p:tav>
                                      </p:tavLst>
                                    </p:anim>
                                    <p:anim calcmode="lin" valueType="num">
                                      <p:cBhvr>
                                        <p:cTn id="133" dur="500" fill="hold"/>
                                        <p:tgtEl>
                                          <p:spTgt spid="57376"/>
                                        </p:tgtEl>
                                        <p:attrNameLst>
                                          <p:attrName>ppt_h</p:attrName>
                                        </p:attrNameLst>
                                      </p:cBhvr>
                                      <p:tavLst>
                                        <p:tav tm="0">
                                          <p:val>
                                            <p:fltVal val="0"/>
                                          </p:val>
                                        </p:tav>
                                        <p:tav tm="100000">
                                          <p:val>
                                            <p:strVal val="#ppt_h"/>
                                          </p:val>
                                        </p:tav>
                                      </p:tavLst>
                                    </p:anim>
                                    <p:animEffect transition="in" filter="fade">
                                      <p:cBhvr>
                                        <p:cTn id="134" dur="500"/>
                                        <p:tgtEl>
                                          <p:spTgt spid="57376"/>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0" fill="hold" nodeType="clickEffect">
                                  <p:stCondLst>
                                    <p:cond delay="0"/>
                                  </p:stCondLst>
                                  <p:childTnLst>
                                    <p:set>
                                      <p:cBhvr>
                                        <p:cTn id="138" dur="1" fill="hold">
                                          <p:stCondLst>
                                            <p:cond delay="0"/>
                                          </p:stCondLst>
                                        </p:cTn>
                                        <p:tgtEl>
                                          <p:spTgt spid="57378"/>
                                        </p:tgtEl>
                                        <p:attrNameLst>
                                          <p:attrName>style.visibility</p:attrName>
                                        </p:attrNameLst>
                                      </p:cBhvr>
                                      <p:to>
                                        <p:strVal val="visible"/>
                                      </p:to>
                                    </p:set>
                                    <p:anim calcmode="lin" valueType="num">
                                      <p:cBhvr>
                                        <p:cTn id="139" dur="500" fill="hold"/>
                                        <p:tgtEl>
                                          <p:spTgt spid="57378"/>
                                        </p:tgtEl>
                                        <p:attrNameLst>
                                          <p:attrName>ppt_w</p:attrName>
                                        </p:attrNameLst>
                                      </p:cBhvr>
                                      <p:tavLst>
                                        <p:tav tm="0">
                                          <p:val>
                                            <p:fltVal val="0"/>
                                          </p:val>
                                        </p:tav>
                                        <p:tav tm="100000">
                                          <p:val>
                                            <p:strVal val="#ppt_w"/>
                                          </p:val>
                                        </p:tav>
                                      </p:tavLst>
                                    </p:anim>
                                    <p:anim calcmode="lin" valueType="num">
                                      <p:cBhvr>
                                        <p:cTn id="140" dur="500" fill="hold"/>
                                        <p:tgtEl>
                                          <p:spTgt spid="57378"/>
                                        </p:tgtEl>
                                        <p:attrNameLst>
                                          <p:attrName>ppt_h</p:attrName>
                                        </p:attrNameLst>
                                      </p:cBhvr>
                                      <p:tavLst>
                                        <p:tav tm="0">
                                          <p:val>
                                            <p:fltVal val="0"/>
                                          </p:val>
                                        </p:tav>
                                        <p:tav tm="100000">
                                          <p:val>
                                            <p:strVal val="#ppt_h"/>
                                          </p:val>
                                        </p:tav>
                                      </p:tavLst>
                                    </p:anim>
                                    <p:animEffect transition="in" filter="fade">
                                      <p:cBhvr>
                                        <p:cTn id="141" dur="500"/>
                                        <p:tgtEl>
                                          <p:spTgt spid="57378"/>
                                        </p:tgtEl>
                                      </p:cBhvr>
                                    </p:animEffect>
                                  </p:childTnLst>
                                </p:cTn>
                              </p:par>
                              <p:par>
                                <p:cTn id="142" presetID="53" presetClass="entr" presetSubtype="0" fill="hold" nodeType="withEffect">
                                  <p:stCondLst>
                                    <p:cond delay="0"/>
                                  </p:stCondLst>
                                  <p:childTnLst>
                                    <p:set>
                                      <p:cBhvr>
                                        <p:cTn id="143" dur="1" fill="hold">
                                          <p:stCondLst>
                                            <p:cond delay="0"/>
                                          </p:stCondLst>
                                        </p:cTn>
                                        <p:tgtEl>
                                          <p:spTgt spid="57380"/>
                                        </p:tgtEl>
                                        <p:attrNameLst>
                                          <p:attrName>style.visibility</p:attrName>
                                        </p:attrNameLst>
                                      </p:cBhvr>
                                      <p:to>
                                        <p:strVal val="visible"/>
                                      </p:to>
                                    </p:set>
                                    <p:anim calcmode="lin" valueType="num">
                                      <p:cBhvr>
                                        <p:cTn id="144" dur="500" fill="hold"/>
                                        <p:tgtEl>
                                          <p:spTgt spid="57380"/>
                                        </p:tgtEl>
                                        <p:attrNameLst>
                                          <p:attrName>ppt_w</p:attrName>
                                        </p:attrNameLst>
                                      </p:cBhvr>
                                      <p:tavLst>
                                        <p:tav tm="0">
                                          <p:val>
                                            <p:fltVal val="0"/>
                                          </p:val>
                                        </p:tav>
                                        <p:tav tm="100000">
                                          <p:val>
                                            <p:strVal val="#ppt_w"/>
                                          </p:val>
                                        </p:tav>
                                      </p:tavLst>
                                    </p:anim>
                                    <p:anim calcmode="lin" valueType="num">
                                      <p:cBhvr>
                                        <p:cTn id="145" dur="500" fill="hold"/>
                                        <p:tgtEl>
                                          <p:spTgt spid="57380"/>
                                        </p:tgtEl>
                                        <p:attrNameLst>
                                          <p:attrName>ppt_h</p:attrName>
                                        </p:attrNameLst>
                                      </p:cBhvr>
                                      <p:tavLst>
                                        <p:tav tm="0">
                                          <p:val>
                                            <p:fltVal val="0"/>
                                          </p:val>
                                        </p:tav>
                                        <p:tav tm="100000">
                                          <p:val>
                                            <p:strVal val="#ppt_h"/>
                                          </p:val>
                                        </p:tav>
                                      </p:tavLst>
                                    </p:anim>
                                    <p:animEffect transition="in" filter="fade">
                                      <p:cBhvr>
                                        <p:cTn id="146" dur="500"/>
                                        <p:tgtEl>
                                          <p:spTgt spid="57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45"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0123"/>
          </a:xfrm>
          <a:prstGeom prst="rect">
            <a:avLst/>
          </a:prstGeom>
        </p:spPr>
      </p:pic>
      <p:sp>
        <p:nvSpPr>
          <p:cNvPr id="18449" name="AutoShape 17">
            <a:hlinkClick r:id="rId4" action="ppaction://hlinkfile" highlightClick="1">
              <a:snd r:embed="rId3" name="applause.wav"/>
            </a:hlinkClick>
          </p:cNvPr>
          <p:cNvSpPr>
            <a:spLocks noChangeArrowheads="1"/>
          </p:cNvSpPr>
          <p:nvPr/>
        </p:nvSpPr>
        <p:spPr bwMode="auto">
          <a:xfrm>
            <a:off x="8305800" y="6248400"/>
            <a:ext cx="838200" cy="609600"/>
          </a:xfrm>
          <a:prstGeom prst="actionButtonSound">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TextBox 16"/>
          <p:cNvSpPr txBox="1"/>
          <p:nvPr/>
        </p:nvSpPr>
        <p:spPr>
          <a:xfrm>
            <a:off x="24581" y="152399"/>
            <a:ext cx="9296400" cy="954107"/>
          </a:xfrm>
          <a:prstGeom prst="rect">
            <a:avLst/>
          </a:prstGeom>
          <a:noFill/>
        </p:spPr>
        <p:txBody>
          <a:bodyPr wrap="square" rtlCol="0">
            <a:spAutoFit/>
          </a:bodyPr>
          <a:lstStyle/>
          <a:p>
            <a:r>
              <a:rPr lang="en-US" sz="2800" b="1" dirty="0">
                <a:solidFill>
                  <a:schemeClr val="accent3">
                    <a:lumMod val="50000"/>
                  </a:schemeClr>
                </a:solidFill>
                <a:latin typeface="Times New Roman" pitchFamily="18" charset="0"/>
                <a:cs typeface="Times New Roman" pitchFamily="18" charset="0"/>
              </a:rPr>
              <a:t>III, </a:t>
            </a:r>
            <a:r>
              <a:rPr lang="en-US" sz="2800" b="1" dirty="0" err="1">
                <a:solidFill>
                  <a:schemeClr val="accent3">
                    <a:lumMod val="50000"/>
                  </a:schemeClr>
                </a:solidFill>
                <a:latin typeface="Times New Roman" pitchFamily="18" charset="0"/>
                <a:cs typeface="Times New Roman" pitchFamily="18" charset="0"/>
              </a:rPr>
              <a:t>Ảnh</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hưởng</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của</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thiên</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nhiên</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nhiệt</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đới</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ẩm</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gió</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mùa</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đến</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hoạt</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động</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sản</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xuất</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và</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đời</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sống</a:t>
            </a:r>
            <a:endParaRPr lang="en-US" sz="2800" b="1" dirty="0">
              <a:solidFill>
                <a:schemeClr val="accent3">
                  <a:lumMod val="50000"/>
                </a:schemeClr>
              </a:solidFill>
              <a:latin typeface="Times New Roman" pitchFamily="18" charset="0"/>
              <a:cs typeface="Times New Roman" pitchFamily="18" charset="0"/>
            </a:endParaRPr>
          </a:p>
        </p:txBody>
      </p:sp>
      <p:sp>
        <p:nvSpPr>
          <p:cNvPr id="3" name="TextBox 2"/>
          <p:cNvSpPr txBox="1"/>
          <p:nvPr/>
        </p:nvSpPr>
        <p:spPr>
          <a:xfrm>
            <a:off x="258097" y="1240836"/>
            <a:ext cx="6422922" cy="523220"/>
          </a:xfrm>
          <a:prstGeom prst="rect">
            <a:avLst/>
          </a:prstGeom>
          <a:noFill/>
        </p:spPr>
        <p:txBody>
          <a:bodyPr wrap="square" rtlCol="0">
            <a:spAutoFit/>
          </a:bodyPr>
          <a:lstStyle/>
          <a:p>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vi-VN" sz="2800" dirty="0" err="1">
                <a:latin typeface="Times New Roman" pitchFamily="18" charset="0"/>
                <a:cs typeface="Times New Roman" pitchFamily="18" charset="0"/>
              </a:rPr>
              <a:t>hưở</a:t>
            </a:r>
            <a:r>
              <a:rPr lang="en-US" sz="2800" dirty="0">
                <a:latin typeface="Times New Roman" pitchFamily="18" charset="0"/>
                <a:cs typeface="Times New Roman" pitchFamily="18" charset="0"/>
              </a:rPr>
              <a:t>ng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nghiệp</a:t>
            </a:r>
            <a:endParaRPr lang="en-US" sz="2800" dirty="0">
              <a:latin typeface="Times New Roman" pitchFamily="18" charset="0"/>
              <a:cs typeface="Times New Roman" pitchFamily="18" charset="0"/>
            </a:endParaRPr>
          </a:p>
        </p:txBody>
      </p:sp>
      <p:pic>
        <p:nvPicPr>
          <p:cNvPr id="19" name="Picture 8" descr="http://www.webtrangsuc.com/Teghe/2010/04/03/50815100_m2.jpg"/>
          <p:cNvPicPr>
            <a:picLocks noChangeAspect="1" noChangeArrowheads="1"/>
          </p:cNvPicPr>
          <p:nvPr/>
        </p:nvPicPr>
        <p:blipFill>
          <a:blip r:embed="rId5"/>
          <a:srcRect/>
          <a:stretch>
            <a:fillRect/>
          </a:stretch>
        </p:blipFill>
        <p:spPr bwMode="auto">
          <a:xfrm>
            <a:off x="4828868" y="4721743"/>
            <a:ext cx="4315132" cy="2158380"/>
          </a:xfrm>
          <a:prstGeom prst="rect">
            <a:avLst/>
          </a:prstGeom>
          <a:noFill/>
        </p:spPr>
      </p:pic>
      <p:sp>
        <p:nvSpPr>
          <p:cNvPr id="21" name="Rectangle 20"/>
          <p:cNvSpPr/>
          <p:nvPr/>
        </p:nvSpPr>
        <p:spPr>
          <a:xfrm>
            <a:off x="100780" y="2057400"/>
            <a:ext cx="4715797" cy="3416320"/>
          </a:xfrm>
          <a:prstGeom prst="rect">
            <a:avLst/>
          </a:prstGeom>
        </p:spPr>
        <p:txBody>
          <a:bodyPr wrap="square">
            <a:spAutoFit/>
          </a:bodyPr>
          <a:lstStyle/>
          <a:p>
            <a:pPr marL="342900" indent="-342900" algn="just">
              <a:buFont typeface="Arial" pitchFamily="34" charset="0"/>
              <a:buChar char="•"/>
            </a:pPr>
            <a:r>
              <a:rPr lang="en-US" sz="2400" dirty="0" err="1">
                <a:latin typeface="Times New Roman" pitchFamily="18" charset="0"/>
                <a:cs typeface="Times New Roman" pitchFamily="18" charset="0"/>
              </a:rPr>
              <a:t>Thuận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lúa</a:t>
            </a:r>
            <a:r>
              <a:rPr lang="en-US" sz="2400" dirty="0">
                <a:latin typeface="Times New Roman" pitchFamily="18" charset="0"/>
                <a:cs typeface="Times New Roman" pitchFamily="18" charset="0"/>
              </a:rPr>
              <a:t> n</a:t>
            </a:r>
            <a:r>
              <a:rPr lang="vi-VN" sz="2400" dirty="0">
                <a:latin typeface="Times New Roman" pitchFamily="18" charset="0"/>
                <a:cs typeface="Times New Roman" pitchFamily="18" charset="0"/>
              </a:rPr>
              <a:t>ướ</a:t>
            </a:r>
            <a:r>
              <a:rPr lang="en-US" sz="2400" dirty="0">
                <a:latin typeface="Times New Roman" pitchFamily="18" charset="0"/>
                <a:cs typeface="Times New Roman" pitchFamily="18" charset="0"/>
              </a:rPr>
              <a:t>c, t</a:t>
            </a:r>
            <a:r>
              <a:rPr lang="vi-VN" sz="2400" dirty="0">
                <a:latin typeface="Times New Roman" pitchFamily="18" charset="0"/>
                <a:cs typeface="Times New Roman" pitchFamily="18" charset="0"/>
              </a:rPr>
              <a:t>ă</a:t>
            </a:r>
            <a:r>
              <a:rPr lang="en-US" sz="2400" dirty="0" err="1">
                <a:latin typeface="Times New Roman" pitchFamily="18" charset="0"/>
                <a:cs typeface="Times New Roman" pitchFamily="18" charset="0"/>
              </a:rPr>
              <a:t>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vụ</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đ</a:t>
            </a:r>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dạng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nông-lâm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a:t>
            </a:r>
          </a:p>
          <a:p>
            <a:pPr algn="just"/>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p>
            <a:pPr marL="342900" indent="-342900">
              <a:buFont typeface="Arial" pitchFamily="34" charset="0"/>
              <a:buChar char="•"/>
            </a:pP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a:t>
            </a:r>
            <a:r>
              <a:rPr lang="vi-VN" sz="2400" dirty="0">
                <a:latin typeface="Times New Roman" pitchFamily="18" charset="0"/>
                <a:cs typeface="Times New Roman" pitchFamily="18" charset="0"/>
              </a:rPr>
              <a:t>ă</a:t>
            </a:r>
            <a:r>
              <a:rPr lang="en-US" sz="2400" dirty="0">
                <a:latin typeface="Times New Roman" pitchFamily="18" charset="0"/>
                <a:cs typeface="Times New Roman" pitchFamily="18" charset="0"/>
              </a:rPr>
              <a:t>n: m</a:t>
            </a:r>
            <a:r>
              <a:rPr lang="vi-VN" sz="2400" dirty="0">
                <a:latin typeface="Times New Roman" pitchFamily="18" charset="0"/>
                <a:cs typeface="Times New Roman" pitchFamily="18" charset="0"/>
              </a:rPr>
              <a:t>ư</a:t>
            </a:r>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bão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hạn</a:t>
            </a:r>
            <a:r>
              <a:rPr lang="en-US" sz="2400" dirty="0">
                <a:latin typeface="Times New Roman" pitchFamily="18" charset="0"/>
                <a:cs typeface="Times New Roman" pitchFamily="18" charset="0"/>
              </a:rPr>
              <a:t>            </a:t>
            </a:r>
            <a:r>
              <a:rPr lang="en-US" sz="2400" err="1">
                <a:latin typeface="Times New Roman" pitchFamily="18" charset="0"/>
                <a:cs typeface="Times New Roman" pitchFamily="18" charset="0"/>
              </a:rPr>
              <a:t>hán</a:t>
            </a:r>
            <a:r>
              <a:rPr lang="en-US" sz="2400">
                <a:latin typeface="Times New Roman" pitchFamily="18" charset="0"/>
                <a:cs typeface="Times New Roman" pitchFamily="18" charset="0"/>
              </a:rPr>
              <a:t> thời </a:t>
            </a:r>
            <a:r>
              <a:rPr lang="en-US" sz="2400" dirty="0" err="1">
                <a:latin typeface="Times New Roman" pitchFamily="18" charset="0"/>
                <a:cs typeface="Times New Roman" pitchFamily="18" charset="0"/>
              </a:rPr>
              <a:t>tiết-khí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ổn</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đị</a:t>
            </a:r>
            <a:r>
              <a:rPr lang="en-US" sz="2400" dirty="0" err="1">
                <a:latin typeface="Times New Roman" pitchFamily="18" charset="0"/>
                <a:cs typeface="Times New Roman" pitchFamily="18" charset="0"/>
              </a:rPr>
              <a:t>nh</a:t>
            </a:r>
            <a:r>
              <a:rPr lang="en-US" sz="2400" dirty="0">
                <a:latin typeface="Times New Roman" pitchFamily="18" charset="0"/>
                <a:cs typeface="Times New Roman" pitchFamily="18" charset="0"/>
              </a:rPr>
              <a:t>.</a:t>
            </a:r>
            <a:endParaRPr lang="en-US" sz="2400" b="1" i="1" dirty="0">
              <a:solidFill>
                <a:srgbClr val="0000FF"/>
              </a:solidFill>
              <a:latin typeface="Times New Roman" pitchFamily="18" charset="0"/>
              <a:cs typeface="Times New Roman" pitchFamily="18" charset="0"/>
            </a:endParaRPr>
          </a:p>
        </p:txBody>
      </p:sp>
      <p:pic>
        <p:nvPicPr>
          <p:cNvPr id="22" name="Picture 2" descr="http://www.ngocyen.com.vn/uploads/lua_1.jpg"/>
          <p:cNvPicPr>
            <a:picLocks noChangeAspect="1" noChangeArrowheads="1"/>
          </p:cNvPicPr>
          <p:nvPr/>
        </p:nvPicPr>
        <p:blipFill>
          <a:blip r:embed="rId6"/>
          <a:srcRect/>
          <a:stretch>
            <a:fillRect/>
          </a:stretch>
        </p:blipFill>
        <p:spPr bwMode="auto">
          <a:xfrm>
            <a:off x="4857136" y="1764055"/>
            <a:ext cx="4215581" cy="2957687"/>
          </a:xfrm>
          <a:prstGeom prst="rect">
            <a:avLst/>
          </a:prstGeom>
          <a:noFill/>
        </p:spPr>
      </p:pic>
      <p:pic>
        <p:nvPicPr>
          <p:cNvPr id="24" name="Picture 4" descr="http://amthuc.com.vn/upload/nhahang/7580261235362846%5B1%5D.jpg"/>
          <p:cNvPicPr>
            <a:picLocks noChangeAspect="1" noChangeArrowheads="1"/>
          </p:cNvPicPr>
          <p:nvPr/>
        </p:nvPicPr>
        <p:blipFill>
          <a:blip r:embed="rId7"/>
          <a:srcRect/>
          <a:stretch>
            <a:fillRect/>
          </a:stretch>
        </p:blipFill>
        <p:spPr bwMode="auto">
          <a:xfrm>
            <a:off x="4816577" y="1764055"/>
            <a:ext cx="4327423" cy="2957687"/>
          </a:xfrm>
          <a:prstGeom prst="rect">
            <a:avLst/>
          </a:prstGeom>
          <a:noFill/>
        </p:spPr>
      </p:pic>
    </p:spTree>
    <p:extLst>
      <p:ext uri="{BB962C8B-B14F-4D97-AF65-F5344CB8AC3E}">
        <p14:creationId xmlns:p14="http://schemas.microsoft.com/office/powerpoint/2010/main" val="65596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xEl>
                                              <p:pRg st="0" end="0"/>
                                            </p:txEl>
                                          </p:spTgt>
                                        </p:tgtEl>
                                        <p:attrNameLst>
                                          <p:attrName>style.visibility</p:attrName>
                                        </p:attrNameLst>
                                      </p:cBhvr>
                                      <p:to>
                                        <p:strVal val="visible"/>
                                      </p:to>
                                    </p:set>
                                    <p:anim calcmode="lin" valueType="num">
                                      <p:cBhvr additive="base">
                                        <p:cTn id="14"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1">
                                            <p:txEl>
                                              <p:pRg st="3" end="3"/>
                                            </p:txEl>
                                          </p:spTgt>
                                        </p:tgtEl>
                                        <p:attrNameLst>
                                          <p:attrName>style.visibility</p:attrName>
                                        </p:attrNameLst>
                                      </p:cBhvr>
                                      <p:to>
                                        <p:strVal val="visible"/>
                                      </p:to>
                                    </p:set>
                                    <p:anim calcmode="lin" valueType="num">
                                      <p:cBhvr additive="base">
                                        <p:cTn id="20"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32"/>
            <a:ext cx="9144000" cy="6858000"/>
          </a:xfrm>
        </p:spPr>
      </p:pic>
      <p:sp>
        <p:nvSpPr>
          <p:cNvPr id="5" name="Rectangle 13"/>
          <p:cNvSpPr>
            <a:spLocks noChangeArrowheads="1"/>
          </p:cNvSpPr>
          <p:nvPr/>
        </p:nvSpPr>
        <p:spPr bwMode="auto">
          <a:xfrm>
            <a:off x="0" y="521111"/>
            <a:ext cx="8763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a:buFont typeface="Arial" pitchFamily="34" charset="0"/>
              <a:buChar char="•"/>
            </a:pPr>
            <a:r>
              <a:rPr lang="en-US" sz="2400" u="sng" dirty="0" err="1">
                <a:solidFill>
                  <a:schemeClr val="accent3">
                    <a:lumMod val="50000"/>
                  </a:schemeClr>
                </a:solidFill>
                <a:latin typeface="Times New Roman" pitchFamily="18" charset="0"/>
                <a:cs typeface="Times New Roman" pitchFamily="18" charset="0"/>
              </a:rPr>
              <a:t>Thuận</a:t>
            </a:r>
            <a:r>
              <a:rPr lang="en-US" sz="2400" u="sng" dirty="0">
                <a:solidFill>
                  <a:schemeClr val="accent3">
                    <a:lumMod val="50000"/>
                  </a:schemeClr>
                </a:solidFill>
                <a:latin typeface="Times New Roman" pitchFamily="18" charset="0"/>
                <a:cs typeface="Times New Roman" pitchFamily="18" charset="0"/>
              </a:rPr>
              <a:t> </a:t>
            </a:r>
            <a:r>
              <a:rPr lang="en-US" sz="2400" u="sng" dirty="0" err="1">
                <a:solidFill>
                  <a:schemeClr val="accent3">
                    <a:lumMod val="50000"/>
                  </a:schemeClr>
                </a:solidFill>
                <a:latin typeface="Times New Roman" pitchFamily="18" charset="0"/>
                <a:cs typeface="Times New Roman" pitchFamily="18" charset="0"/>
              </a:rPr>
              <a:t>lợi</a:t>
            </a:r>
            <a:r>
              <a:rPr lang="en-US" sz="2400" u="sng" dirty="0">
                <a:solidFill>
                  <a:schemeClr val="accent3">
                    <a:lumMod val="50000"/>
                  </a:schemeClr>
                </a:solidFill>
                <a:latin typeface="Times New Roman" pitchFamily="18" charset="0"/>
                <a:cs typeface="Times New Roman" pitchFamily="18" charset="0"/>
              </a:rPr>
              <a: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các</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ngành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nh</a:t>
            </a:r>
            <a:r>
              <a:rPr lang="vi-VN" sz="2400" dirty="0">
                <a:solidFill>
                  <a:schemeClr val="accent3">
                    <a:lumMod val="50000"/>
                  </a:schemeClr>
                </a:solidFill>
                <a:latin typeface="Times New Roman" pitchFamily="18" charset="0"/>
                <a:cs typeface="Times New Roman" pitchFamily="18" charset="0"/>
              </a:rPr>
              <a:t>ư</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lâm</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nghiệp</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thủy-hải</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sản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giao</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thông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vận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tải</a:t>
            </a:r>
            <a:r>
              <a:rPr lang="en-US" sz="2400" dirty="0">
                <a:solidFill>
                  <a:schemeClr val="accent3">
                    <a:lumMod val="50000"/>
                  </a:schemeClr>
                </a:solidFill>
                <a:latin typeface="Times New Roman" pitchFamily="18" charset="0"/>
                <a:cs typeface="Times New Roman" pitchFamily="18" charset="0"/>
              </a:rPr>
              <a:t>, du </a:t>
            </a:r>
            <a:r>
              <a:rPr lang="en-US" sz="2400" dirty="0" err="1">
                <a:solidFill>
                  <a:schemeClr val="accent3">
                    <a:lumMod val="50000"/>
                  </a:schemeClr>
                </a:solidFill>
                <a:latin typeface="Times New Roman" pitchFamily="18" charset="0"/>
                <a:cs typeface="Times New Roman" pitchFamily="18" charset="0"/>
              </a:rPr>
              <a:t>lịch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công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nghiệp</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có</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a:t>
            </a:r>
            <a:r>
              <a:rPr lang="en-US" sz="2400" dirty="0" err="1">
                <a:solidFill>
                  <a:schemeClr val="accent3">
                    <a:lumMod val="50000"/>
                  </a:schemeClr>
                </a:solidFill>
                <a:latin typeface="Times New Roman" pitchFamily="18" charset="0"/>
                <a:cs typeface="Times New Roman" pitchFamily="18" charset="0"/>
              </a:rPr>
              <a:t>iều</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kiện</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để</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phát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triển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nhất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là</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vào</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mùa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khô</a:t>
            </a:r>
            <a:endParaRPr lang="en-US" sz="2400" dirty="0">
              <a:solidFill>
                <a:schemeClr val="accent3">
                  <a:lumMod val="50000"/>
                </a:schemeClr>
              </a:solidFill>
              <a:latin typeface="Times New Roman" pitchFamily="18" charset="0"/>
              <a:cs typeface="Times New Roman" pitchFamily="18" charset="0"/>
            </a:endParaRPr>
          </a:p>
        </p:txBody>
      </p:sp>
      <p:grpSp>
        <p:nvGrpSpPr>
          <p:cNvPr id="7" name="Group 32"/>
          <p:cNvGrpSpPr>
            <a:grpSpLocks/>
          </p:cNvGrpSpPr>
          <p:nvPr/>
        </p:nvGrpSpPr>
        <p:grpSpPr bwMode="auto">
          <a:xfrm>
            <a:off x="-76200" y="1733730"/>
            <a:ext cx="9220200" cy="5124270"/>
            <a:chOff x="0" y="3276600"/>
            <a:chExt cx="9144000" cy="3581400"/>
          </a:xfrm>
        </p:grpSpPr>
        <p:grpSp>
          <p:nvGrpSpPr>
            <p:cNvPr id="8" name="Group 17"/>
            <p:cNvGrpSpPr>
              <a:grpSpLocks/>
            </p:cNvGrpSpPr>
            <p:nvPr/>
          </p:nvGrpSpPr>
          <p:grpSpPr bwMode="auto">
            <a:xfrm>
              <a:off x="0" y="3276600"/>
              <a:ext cx="3657600" cy="3581400"/>
              <a:chOff x="0" y="3276600"/>
              <a:chExt cx="3657600" cy="3581400"/>
            </a:xfrm>
          </p:grpSpPr>
          <p:pic>
            <p:nvPicPr>
              <p:cNvPr id="21" name="Picture 6" descr="KCN Vung Ang H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92472"/>
                <a:ext cx="3657600" cy="206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Than QN 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276600"/>
                <a:ext cx="3657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9"/>
              <p:cNvSpPr txBox="1">
                <a:spLocks noChangeArrowheads="1"/>
              </p:cNvSpPr>
              <p:nvPr/>
            </p:nvSpPr>
            <p:spPr bwMode="auto">
              <a:xfrm>
                <a:off x="0" y="4928432"/>
                <a:ext cx="3603248" cy="27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sz="1600">
                    <a:solidFill>
                      <a:srgbClr val="FFFF00"/>
                    </a:solidFill>
                  </a:rPr>
                  <a:t>CN KHAI  KHOÁNG SẢN</a:t>
                </a:r>
              </a:p>
            </p:txBody>
          </p:sp>
        </p:grpSp>
        <p:grpSp>
          <p:nvGrpSpPr>
            <p:cNvPr id="9" name="Group 16"/>
            <p:cNvGrpSpPr>
              <a:grpSpLocks/>
            </p:cNvGrpSpPr>
            <p:nvPr/>
          </p:nvGrpSpPr>
          <p:grpSpPr bwMode="auto">
            <a:xfrm>
              <a:off x="3657600" y="3276600"/>
              <a:ext cx="2843715" cy="2060575"/>
              <a:chOff x="3657601" y="3276600"/>
              <a:chExt cx="2843715" cy="2060448"/>
            </a:xfrm>
          </p:grpSpPr>
          <p:pic>
            <p:nvPicPr>
              <p:cNvPr id="19" name="Picture 8" descr="Sê san 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7601" y="3276600"/>
                <a:ext cx="2819400" cy="206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0"/>
              <p:cNvSpPr txBox="1">
                <a:spLocks noChangeArrowheads="1"/>
              </p:cNvSpPr>
              <p:nvPr/>
            </p:nvSpPr>
            <p:spPr bwMode="auto">
              <a:xfrm>
                <a:off x="4191000" y="3276600"/>
                <a:ext cx="2310316" cy="27914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sz="1600">
                    <a:solidFill>
                      <a:srgbClr val="FFFF00"/>
                    </a:solidFill>
                  </a:rPr>
                  <a:t>CN XÂY D</a:t>
                </a:r>
                <a:r>
                  <a:rPr lang="vi-VN" sz="1600">
                    <a:solidFill>
                      <a:srgbClr val="FFFF00"/>
                    </a:solidFill>
                  </a:rPr>
                  <a:t>Ự</a:t>
                </a:r>
                <a:r>
                  <a:rPr lang="en-US" sz="1600">
                    <a:solidFill>
                      <a:srgbClr val="FFFF00"/>
                    </a:solidFill>
                  </a:rPr>
                  <a:t>NG</a:t>
                </a:r>
              </a:p>
            </p:txBody>
          </p:sp>
        </p:grpSp>
        <p:grpSp>
          <p:nvGrpSpPr>
            <p:cNvPr id="10" name="Group 15"/>
            <p:cNvGrpSpPr>
              <a:grpSpLocks/>
            </p:cNvGrpSpPr>
            <p:nvPr/>
          </p:nvGrpSpPr>
          <p:grpSpPr bwMode="auto">
            <a:xfrm>
              <a:off x="6477000" y="3276600"/>
              <a:ext cx="2667000" cy="2057400"/>
              <a:chOff x="6477000" y="3276600"/>
              <a:chExt cx="2667000" cy="2057400"/>
            </a:xfrm>
          </p:grpSpPr>
          <p:pic>
            <p:nvPicPr>
              <p:cNvPr id="17" name="Picture 12" descr="SX muối.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3276600"/>
                <a:ext cx="2667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4"/>
              <p:cNvSpPr txBox="1">
                <a:spLocks noChangeArrowheads="1"/>
              </p:cNvSpPr>
              <p:nvPr/>
            </p:nvSpPr>
            <p:spPr bwMode="auto">
              <a:xfrm>
                <a:off x="7162800" y="3276600"/>
                <a:ext cx="1485023" cy="27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sz="1600"/>
                  <a:t>SX MUỐI</a:t>
                </a:r>
              </a:p>
            </p:txBody>
          </p:sp>
        </p:grpSp>
        <p:grpSp>
          <p:nvGrpSpPr>
            <p:cNvPr id="11" name="Group 19"/>
            <p:cNvGrpSpPr>
              <a:grpSpLocks/>
            </p:cNvGrpSpPr>
            <p:nvPr/>
          </p:nvGrpSpPr>
          <p:grpSpPr bwMode="auto">
            <a:xfrm>
              <a:off x="6477000" y="5091113"/>
              <a:ext cx="2667000" cy="1766887"/>
              <a:chOff x="6477000" y="5091546"/>
              <a:chExt cx="2667000" cy="1766454"/>
            </a:xfrm>
          </p:grpSpPr>
          <p:pic>
            <p:nvPicPr>
              <p:cNvPr id="15" name="Picture 13" descr="Bo bien Vung Tau.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5091546"/>
                <a:ext cx="2667000" cy="176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8"/>
              <p:cNvSpPr txBox="1">
                <a:spLocks noChangeArrowheads="1"/>
              </p:cNvSpPr>
              <p:nvPr/>
            </p:nvSpPr>
            <p:spPr bwMode="auto">
              <a:xfrm>
                <a:off x="7162800" y="5334000"/>
                <a:ext cx="1432971" cy="27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sz="1600"/>
                  <a:t>DU LỊCH</a:t>
                </a:r>
              </a:p>
            </p:txBody>
          </p:sp>
        </p:grpSp>
        <p:grpSp>
          <p:nvGrpSpPr>
            <p:cNvPr id="12" name="Group 22"/>
            <p:cNvGrpSpPr>
              <a:grpSpLocks/>
            </p:cNvGrpSpPr>
            <p:nvPr/>
          </p:nvGrpSpPr>
          <p:grpSpPr bwMode="auto">
            <a:xfrm>
              <a:off x="3657600" y="5105400"/>
              <a:ext cx="2809875" cy="1752600"/>
              <a:chOff x="3657600" y="5105400"/>
              <a:chExt cx="2810110" cy="1752600"/>
            </a:xfrm>
          </p:grpSpPr>
          <p:pic>
            <p:nvPicPr>
              <p:cNvPr id="13" name="Picture 20" descr="Nuoi ca long.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5105400"/>
                <a:ext cx="281011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1"/>
              <p:cNvSpPr txBox="1">
                <a:spLocks noChangeArrowheads="1"/>
              </p:cNvSpPr>
              <p:nvPr/>
            </p:nvSpPr>
            <p:spPr bwMode="auto">
              <a:xfrm>
                <a:off x="3657601" y="6481010"/>
                <a:ext cx="2689637" cy="27915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sz="1600">
                    <a:solidFill>
                      <a:srgbClr val="002060"/>
                    </a:solidFill>
                  </a:rPr>
                  <a:t>NUÔI TRỒNG</a:t>
                </a:r>
              </a:p>
            </p:txBody>
          </p:sp>
        </p:grpSp>
      </p:grpSp>
      <p:sp>
        <p:nvSpPr>
          <p:cNvPr id="24" name="TextBox 23"/>
          <p:cNvSpPr txBox="1"/>
          <p:nvPr/>
        </p:nvSpPr>
        <p:spPr>
          <a:xfrm>
            <a:off x="84369" y="105612"/>
            <a:ext cx="9059631" cy="461665"/>
          </a:xfrm>
          <a:prstGeom prst="rect">
            <a:avLst/>
          </a:prstGeom>
          <a:noFill/>
        </p:spPr>
        <p:txBody>
          <a:bodyPr wrap="square" rtlCol="0">
            <a:spAutoFit/>
          </a:bodyPr>
          <a:lstStyle/>
          <a:p>
            <a:r>
              <a:rPr lang="en-US" sz="2400" b="1" dirty="0">
                <a:solidFill>
                  <a:schemeClr val="accent3">
                    <a:lumMod val="50000"/>
                  </a:schemeClr>
                </a:solidFill>
                <a:latin typeface="Times New Roman" pitchFamily="18" charset="0"/>
                <a:cs typeface="Times New Roman" pitchFamily="18" charset="0"/>
              </a:rPr>
              <a:t>b, </a:t>
            </a:r>
            <a:r>
              <a:rPr lang="en-US" sz="2400" b="1" dirty="0" err="1">
                <a:solidFill>
                  <a:schemeClr val="accent3">
                    <a:lumMod val="50000"/>
                  </a:schemeClr>
                </a:solidFill>
                <a:latin typeface="Times New Roman" pitchFamily="18" charset="0"/>
                <a:cs typeface="Times New Roman" pitchFamily="18" charset="0"/>
              </a:rPr>
              <a:t>Ảnh</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hưởng</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đến</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các</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hoạt</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động</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sản</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xuất</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khác</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và</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đời</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sống</a:t>
            </a:r>
            <a:endParaRPr lang="en-US" sz="2400" b="1"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77011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2" name="Title 1"/>
          <p:cNvSpPr>
            <a:spLocks noGrp="1"/>
          </p:cNvSpPr>
          <p:nvPr>
            <p:ph type="title"/>
          </p:nvPr>
        </p:nvSpPr>
        <p:spPr>
          <a:xfrm>
            <a:off x="-533400" y="0"/>
            <a:ext cx="8229600" cy="680392"/>
          </a:xfrm>
        </p:spPr>
        <p:txBody>
          <a:bodyPr>
            <a:normAutofit/>
          </a:bodyPr>
          <a:lstStyle/>
          <a:p>
            <a:r>
              <a:rPr lang="en-US" sz="3600" b="1">
                <a:solidFill>
                  <a:schemeClr val="accent3">
                    <a:lumMod val="50000"/>
                  </a:schemeClr>
                </a:solidFill>
                <a:latin typeface="Times New Roman" pitchFamily="18" charset="0"/>
                <a:cs typeface="Times New Roman" pitchFamily="18" charset="0"/>
              </a:rPr>
              <a:t>2. </a:t>
            </a:r>
            <a:r>
              <a:rPr lang="en-US" sz="3600" b="1" dirty="0" err="1">
                <a:solidFill>
                  <a:schemeClr val="accent3">
                    <a:lumMod val="50000"/>
                  </a:schemeClr>
                </a:solidFill>
                <a:latin typeface="Times New Roman" pitchFamily="18" charset="0"/>
                <a:cs typeface="Times New Roman" pitchFamily="18" charset="0"/>
              </a:rPr>
              <a:t>Các</a:t>
            </a:r>
            <a:r>
              <a:rPr lang="en-US" sz="3600" b="1" dirty="0">
                <a:solidFill>
                  <a:schemeClr val="accent3">
                    <a:lumMod val="50000"/>
                  </a:schemeClr>
                </a:solidFill>
                <a:latin typeface="Times New Roman" pitchFamily="18" charset="0"/>
                <a:cs typeface="Times New Roman" pitchFamily="18" charset="0"/>
              </a:rPr>
              <a:t> </a:t>
            </a:r>
            <a:r>
              <a:rPr lang="en-US" sz="3600" b="1" dirty="0" err="1">
                <a:solidFill>
                  <a:schemeClr val="accent3">
                    <a:lumMod val="50000"/>
                  </a:schemeClr>
                </a:solidFill>
                <a:latin typeface="Times New Roman" pitchFamily="18" charset="0"/>
                <a:cs typeface="Times New Roman" pitchFamily="18" charset="0"/>
              </a:rPr>
              <a:t>thành</a:t>
            </a:r>
            <a:r>
              <a:rPr lang="en-US" sz="3600" b="1" dirty="0">
                <a:solidFill>
                  <a:schemeClr val="accent3">
                    <a:lumMod val="50000"/>
                  </a:schemeClr>
                </a:solidFill>
                <a:latin typeface="Times New Roman" pitchFamily="18" charset="0"/>
                <a:cs typeface="Times New Roman" pitchFamily="18" charset="0"/>
              </a:rPr>
              <a:t> </a:t>
            </a:r>
            <a:r>
              <a:rPr lang="en-US" sz="3600" b="1" dirty="0" err="1">
                <a:solidFill>
                  <a:schemeClr val="accent3">
                    <a:lumMod val="50000"/>
                  </a:schemeClr>
                </a:solidFill>
                <a:latin typeface="Times New Roman" pitchFamily="18" charset="0"/>
                <a:cs typeface="Times New Roman" pitchFamily="18" charset="0"/>
              </a:rPr>
              <a:t>phần</a:t>
            </a:r>
            <a:r>
              <a:rPr lang="en-US" sz="3600" b="1" dirty="0">
                <a:solidFill>
                  <a:schemeClr val="accent3">
                    <a:lumMod val="50000"/>
                  </a:schemeClr>
                </a:solidFill>
                <a:latin typeface="Times New Roman" pitchFamily="18" charset="0"/>
                <a:cs typeface="Times New Roman" pitchFamily="18" charset="0"/>
              </a:rPr>
              <a:t> </a:t>
            </a:r>
            <a:r>
              <a:rPr lang="en-US" sz="3600" b="1" dirty="0" err="1">
                <a:solidFill>
                  <a:schemeClr val="accent3">
                    <a:lumMod val="50000"/>
                  </a:schemeClr>
                </a:solidFill>
                <a:latin typeface="Times New Roman" pitchFamily="18" charset="0"/>
                <a:cs typeface="Times New Roman" pitchFamily="18" charset="0"/>
              </a:rPr>
              <a:t>tự</a:t>
            </a:r>
            <a:r>
              <a:rPr lang="en-US" sz="3600" b="1" dirty="0">
                <a:solidFill>
                  <a:schemeClr val="accent3">
                    <a:lumMod val="50000"/>
                  </a:schemeClr>
                </a:solidFill>
                <a:latin typeface="Times New Roman" pitchFamily="18" charset="0"/>
                <a:cs typeface="Times New Roman" pitchFamily="18" charset="0"/>
              </a:rPr>
              <a:t> </a:t>
            </a:r>
            <a:r>
              <a:rPr lang="en-US" sz="3600" b="1" dirty="0" err="1">
                <a:solidFill>
                  <a:schemeClr val="accent3">
                    <a:lumMod val="50000"/>
                  </a:schemeClr>
                </a:solidFill>
                <a:latin typeface="Times New Roman" pitchFamily="18" charset="0"/>
                <a:cs typeface="Times New Roman" pitchFamily="18" charset="0"/>
              </a:rPr>
              <a:t>nhiên</a:t>
            </a:r>
            <a:r>
              <a:rPr lang="en-US" sz="3600" b="1" dirty="0">
                <a:solidFill>
                  <a:schemeClr val="accent3">
                    <a:lumMod val="50000"/>
                  </a:schemeClr>
                </a:solidFill>
                <a:latin typeface="Times New Roman" pitchFamily="18" charset="0"/>
                <a:cs typeface="Times New Roman" pitchFamily="18" charset="0"/>
              </a:rPr>
              <a:t> </a:t>
            </a:r>
            <a:r>
              <a:rPr lang="en-US" sz="3600" b="1" dirty="0" err="1">
                <a:solidFill>
                  <a:schemeClr val="accent3">
                    <a:lumMod val="50000"/>
                  </a:schemeClr>
                </a:solidFill>
                <a:latin typeface="Times New Roman" pitchFamily="18" charset="0"/>
                <a:cs typeface="Times New Roman" pitchFamily="18" charset="0"/>
              </a:rPr>
              <a:t>khác</a:t>
            </a:r>
            <a:endParaRPr lang="en-US" sz="3600" b="1" dirty="0">
              <a:solidFill>
                <a:schemeClr val="accent3">
                  <a:lumMod val="50000"/>
                </a:schemeClr>
              </a:solidFill>
              <a:latin typeface="Times New Roman" pitchFamily="18" charset="0"/>
              <a:cs typeface="Times New Roman" pitchFamily="18" charset="0"/>
            </a:endParaRPr>
          </a:p>
        </p:txBody>
      </p:sp>
      <p:pic>
        <p:nvPicPr>
          <p:cNvPr id="6" name="Picture 5" descr="Xoimond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9161"/>
            <a:ext cx="9144000" cy="3973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1250560713_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876368"/>
            <a:ext cx="9067800" cy="304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8600" y="767827"/>
            <a:ext cx="4876800" cy="523220"/>
          </a:xfrm>
          <a:prstGeom prst="rect">
            <a:avLst/>
          </a:prstGeom>
          <a:noFill/>
        </p:spPr>
        <p:txBody>
          <a:bodyPr wrap="square" rtlCol="0">
            <a:spAutoFit/>
          </a:bodyPr>
          <a:lstStyle/>
          <a:p>
            <a:r>
              <a:rPr lang="en-US" sz="2800" b="1" dirty="0">
                <a:solidFill>
                  <a:schemeClr val="accent3">
                    <a:lumMod val="50000"/>
                  </a:schemeClr>
                </a:solidFill>
                <a:latin typeface="Times New Roman" pitchFamily="18" charset="0"/>
                <a:cs typeface="Times New Roman" pitchFamily="18" charset="0"/>
              </a:rPr>
              <a:t>a, </a:t>
            </a:r>
            <a:r>
              <a:rPr lang="en-US" sz="2800" b="1" dirty="0" err="1">
                <a:solidFill>
                  <a:schemeClr val="accent3">
                    <a:lumMod val="50000"/>
                  </a:schemeClr>
                </a:solidFill>
                <a:latin typeface="Times New Roman" pitchFamily="18" charset="0"/>
                <a:cs typeface="Times New Roman" pitchFamily="18" charset="0"/>
              </a:rPr>
              <a:t>Địa</a:t>
            </a:r>
            <a:r>
              <a:rPr lang="en-US" sz="2800" b="1" dirty="0">
                <a:solidFill>
                  <a:schemeClr val="accent3">
                    <a:lumMod val="50000"/>
                  </a:schemeClr>
                </a:solidFill>
                <a:latin typeface="Times New Roman" pitchFamily="18" charset="0"/>
                <a:cs typeface="Times New Roman" pitchFamily="18" charset="0"/>
              </a:rPr>
              <a:t> </a:t>
            </a:r>
            <a:r>
              <a:rPr lang="en-US" sz="2800" b="1" dirty="0" err="1">
                <a:solidFill>
                  <a:schemeClr val="accent3">
                    <a:lumMod val="50000"/>
                  </a:schemeClr>
                </a:solidFill>
                <a:latin typeface="Times New Roman" pitchFamily="18" charset="0"/>
                <a:cs typeface="Times New Roman" pitchFamily="18" charset="0"/>
              </a:rPr>
              <a:t>hình</a:t>
            </a:r>
            <a:endParaRPr lang="en-US" sz="2800" b="1"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844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32"/>
            <a:ext cx="9144000" cy="6858000"/>
          </a:xfrm>
        </p:spPr>
      </p:pic>
      <p:sp>
        <p:nvSpPr>
          <p:cNvPr id="5" name="Rectangle 4"/>
          <p:cNvSpPr/>
          <p:nvPr/>
        </p:nvSpPr>
        <p:spPr>
          <a:xfrm>
            <a:off x="216310" y="782720"/>
            <a:ext cx="8382000" cy="5262979"/>
          </a:xfrm>
          <a:prstGeom prst="rect">
            <a:avLst/>
          </a:prstGeom>
        </p:spPr>
        <p:txBody>
          <a:bodyPr wrap="square">
            <a:spAutoFit/>
          </a:bodyPr>
          <a:lstStyle/>
          <a:p>
            <a:pPr marL="457200" indent="-457200" algn="just">
              <a:buFont typeface="Arial" pitchFamily="34" charset="0"/>
              <a:buChar char="•"/>
            </a:pPr>
            <a:r>
              <a:rPr lang="de-DE" sz="2800" dirty="0">
                <a:latin typeface="Times New Roman" pitchFamily="18" charset="0"/>
                <a:cs typeface="Times New Roman" pitchFamily="18" charset="0"/>
              </a:rPr>
              <a:t>Ngành giao thông vận tải, du lịch, công nghiệp khai thác… chịu ảnh hưởng trực tiếp của sự phân mùa khí hậu, chế độ nước của sông ngòi.</a:t>
            </a:r>
          </a:p>
          <a:p>
            <a:pPr marL="457200" indent="-457200" algn="just">
              <a:buFont typeface="Arial" pitchFamily="34" charset="0"/>
              <a:buChar char="•"/>
            </a:pPr>
            <a:endParaRPr lang="de-DE" sz="2800" dirty="0">
              <a:latin typeface="Times New Roman" pitchFamily="18" charset="0"/>
              <a:cs typeface="Times New Roman" pitchFamily="18" charset="0"/>
            </a:endParaRPr>
          </a:p>
          <a:p>
            <a:pPr marL="457200" indent="-457200" algn="just">
              <a:buFont typeface="Arial" pitchFamily="34" charset="0"/>
              <a:buChar char="•"/>
            </a:pPr>
            <a:r>
              <a:rPr lang="de-DE" sz="2800" dirty="0">
                <a:latin typeface="Times New Roman" pitchFamily="18" charset="0"/>
                <a:cs typeface="Times New Roman" pitchFamily="18" charset="0"/>
              </a:rPr>
              <a:t>Độ ẩm cao gây khó khăn cho việc bảo quản máy móc, thiết bị, nông sản.</a:t>
            </a:r>
            <a:endParaRPr lang="en-US" sz="2800" dirty="0">
              <a:latin typeface="Times New Roman" pitchFamily="18" charset="0"/>
              <a:cs typeface="Times New Roman" pitchFamily="18" charset="0"/>
            </a:endParaRPr>
          </a:p>
          <a:p>
            <a:pPr marL="457200" indent="-457200" algn="just">
              <a:buFont typeface="Arial" pitchFamily="34" charset="0"/>
              <a:buChar char="•"/>
            </a:pPr>
            <a:endParaRPr lang="de-DE" sz="2800" dirty="0">
              <a:latin typeface="Times New Roman" pitchFamily="18" charset="0"/>
              <a:cs typeface="Times New Roman" pitchFamily="18" charset="0"/>
            </a:endParaRPr>
          </a:p>
          <a:p>
            <a:pPr marL="457200" indent="-457200" algn="just">
              <a:buFont typeface="Arial" pitchFamily="34" charset="0"/>
              <a:buChar char="•"/>
            </a:pPr>
            <a:r>
              <a:rPr lang="de-DE" sz="2800" dirty="0">
                <a:latin typeface="Times New Roman" pitchFamily="18" charset="0"/>
                <a:cs typeface="Times New Roman" pitchFamily="18" charset="0"/>
              </a:rPr>
              <a:t>Thiên tai: bão, lũ lụt, hạn hán, sương muối, rét hại,… gây tổn thất lớn cho nhiều ngành sản xuất, thiệt hại về người và của.</a:t>
            </a:r>
            <a:endParaRPr lang="en-US" sz="2800" dirty="0">
              <a:latin typeface="Times New Roman" pitchFamily="18" charset="0"/>
              <a:cs typeface="Times New Roman" pitchFamily="18" charset="0"/>
            </a:endParaRPr>
          </a:p>
          <a:p>
            <a:pPr marL="457200" indent="-457200" algn="just">
              <a:buFont typeface="Arial" pitchFamily="34" charset="0"/>
              <a:buChar char="•"/>
            </a:pPr>
            <a:endParaRPr lang="de-DE" sz="2800" dirty="0">
              <a:latin typeface="Times New Roman" pitchFamily="18" charset="0"/>
              <a:cs typeface="Times New Roman" pitchFamily="18" charset="0"/>
            </a:endParaRPr>
          </a:p>
          <a:p>
            <a:pPr marL="457200" indent="-457200" algn="just">
              <a:buFont typeface="Arial" pitchFamily="34" charset="0"/>
              <a:buChar char="•"/>
            </a:pPr>
            <a:r>
              <a:rPr lang="de-DE" sz="2800" dirty="0">
                <a:latin typeface="Times New Roman" pitchFamily="18" charset="0"/>
                <a:cs typeface="Times New Roman" pitchFamily="18" charset="0"/>
              </a:rPr>
              <a:t>Môi trường thiên nhiên dễ bị suy thoái</a:t>
            </a:r>
            <a:r>
              <a:rPr lang="de-DE" sz="2800" dirty="0"/>
              <a:t>.</a:t>
            </a:r>
            <a:endParaRPr lang="en-US" sz="2800" b="1" i="1" dirty="0">
              <a:solidFill>
                <a:srgbClr val="FF3399"/>
              </a:solidFill>
            </a:endParaRPr>
          </a:p>
        </p:txBody>
      </p:sp>
      <p:sp>
        <p:nvSpPr>
          <p:cNvPr id="3" name="TextBox 2"/>
          <p:cNvSpPr txBox="1"/>
          <p:nvPr/>
        </p:nvSpPr>
        <p:spPr>
          <a:xfrm>
            <a:off x="457200" y="195590"/>
            <a:ext cx="5791200" cy="584775"/>
          </a:xfrm>
          <a:prstGeom prst="rect">
            <a:avLst/>
          </a:prstGeom>
          <a:noFill/>
        </p:spPr>
        <p:txBody>
          <a:bodyPr wrap="square" rtlCol="0">
            <a:spAutoFit/>
          </a:bodyPr>
          <a:lstStyle/>
          <a:p>
            <a:r>
              <a:rPr lang="en-US" sz="3200" u="sng" dirty="0" err="1">
                <a:solidFill>
                  <a:schemeClr val="accent3">
                    <a:lumMod val="50000"/>
                  </a:schemeClr>
                </a:solidFill>
                <a:latin typeface="Times New Roman" pitchFamily="18" charset="0"/>
                <a:cs typeface="Times New Roman" pitchFamily="18" charset="0"/>
              </a:rPr>
              <a:t>Khó</a:t>
            </a:r>
            <a:r>
              <a:rPr lang="en-US" sz="3200" u="sng" dirty="0">
                <a:solidFill>
                  <a:schemeClr val="accent3">
                    <a:lumMod val="50000"/>
                  </a:schemeClr>
                </a:solidFill>
                <a:latin typeface="Times New Roman" pitchFamily="18" charset="0"/>
                <a:cs typeface="Times New Roman" pitchFamily="18" charset="0"/>
              </a:rPr>
              <a:t> </a:t>
            </a:r>
            <a:r>
              <a:rPr lang="en-US" sz="3200" u="sng" dirty="0" err="1">
                <a:solidFill>
                  <a:schemeClr val="accent3">
                    <a:lumMod val="50000"/>
                  </a:schemeClr>
                </a:solidFill>
                <a:latin typeface="Times New Roman" pitchFamily="18" charset="0"/>
                <a:cs typeface="Times New Roman" pitchFamily="18" charset="0"/>
              </a:rPr>
              <a:t>khăn</a:t>
            </a:r>
            <a:endParaRPr lang="en-US" sz="3200" u="sng" dirty="0">
              <a:solidFill>
                <a:schemeClr val="accent3">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6272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endParaRPr lang="en-US"/>
          </a:p>
        </p:txBody>
      </p:sp>
      <p:pic>
        <p:nvPicPr>
          <p:cNvPr id="4" name="Picture 3" descr="flood%20komohan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8768" y="0"/>
            <a:ext cx="5105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ương mù Sap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8" y="31955"/>
            <a:ext cx="402876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Đất khô.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58" y="3537155"/>
            <a:ext cx="4026310" cy="335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ương đọ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28768" y="3496842"/>
            <a:ext cx="5105400" cy="336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1337074"/>
            <a:ext cx="5486400" cy="4183852"/>
          </a:xfrm>
          <a:prstGeom prst="rect">
            <a:avLst/>
          </a:prstGeom>
        </p:spPr>
      </p:pic>
      <p:sp>
        <p:nvSpPr>
          <p:cNvPr id="12" name="Content Placeholder 11"/>
          <p:cNvSpPr>
            <a:spLocks noGrp="1"/>
          </p:cNvSpPr>
          <p:nvPr>
            <p:ph idx="1"/>
          </p:nvPr>
        </p:nvSpPr>
        <p:spPr/>
        <p:txBody>
          <a:bodyPr/>
          <a:lstStyle/>
          <a:p>
            <a:endParaRPr lang="en-US"/>
          </a:p>
        </p:txBody>
      </p:sp>
    </p:spTree>
    <p:extLst>
      <p:ext uri="{BB962C8B-B14F-4D97-AF65-F5344CB8AC3E}">
        <p14:creationId xmlns:p14="http://schemas.microsoft.com/office/powerpoint/2010/main" val="366597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ppt_x"/>
                                          </p:val>
                                        </p:tav>
                                      </p:tavLst>
                                    </p:anim>
                                    <p:anim calcmode="lin" valueType="num">
                                      <p:cBhvr additive="base">
                                        <p:cTn id="29" dur="500"/>
                                        <p:tgtEl>
                                          <p:spTgt spid="4"/>
                                        </p:tgtEl>
                                        <p:attrNameLst>
                                          <p:attrName>ppt_y</p:attrName>
                                        </p:attrNameLst>
                                      </p:cBhvr>
                                      <p:tavLst>
                                        <p:tav tm="0">
                                          <p:val>
                                            <p:strVal val="ppt_y"/>
                                          </p:val>
                                        </p:tav>
                                        <p:tav tm="100000">
                                          <p:val>
                                            <p:strVal val="1+ppt_h/2"/>
                                          </p:val>
                                        </p:tav>
                                      </p:tavLst>
                                    </p:anim>
                                    <p:set>
                                      <p:cBhvr>
                                        <p:cTn id="30" dur="1" fill="hold">
                                          <p:stCondLst>
                                            <p:cond delay="499"/>
                                          </p:stCondLst>
                                        </p:cTn>
                                        <p:tgtEl>
                                          <p:spTgt spid="4"/>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6"/>
                                        </p:tgtEl>
                                        <p:attrNameLst>
                                          <p:attrName>ppt_x</p:attrName>
                                        </p:attrNameLst>
                                      </p:cBhvr>
                                      <p:tavLst>
                                        <p:tav tm="0">
                                          <p:val>
                                            <p:strVal val="ppt_x"/>
                                          </p:val>
                                        </p:tav>
                                        <p:tav tm="100000">
                                          <p:val>
                                            <p:strVal val="ppt_x"/>
                                          </p:val>
                                        </p:tav>
                                      </p:tavLst>
                                    </p:anim>
                                    <p:anim calcmode="lin" valueType="num">
                                      <p:cBhvr additive="base">
                                        <p:cTn id="33" dur="500"/>
                                        <p:tgtEl>
                                          <p:spTgt spid="6"/>
                                        </p:tgtEl>
                                        <p:attrNameLst>
                                          <p:attrName>ppt_y</p:attrName>
                                        </p:attrNameLst>
                                      </p:cBhvr>
                                      <p:tavLst>
                                        <p:tav tm="0">
                                          <p:val>
                                            <p:strVal val="ppt_y"/>
                                          </p:val>
                                        </p:tav>
                                        <p:tav tm="100000">
                                          <p:val>
                                            <p:strVal val="1+ppt_h/2"/>
                                          </p:val>
                                        </p:tav>
                                      </p:tavLst>
                                    </p:anim>
                                    <p:set>
                                      <p:cBhvr>
                                        <p:cTn id="34" dur="1" fill="hold">
                                          <p:stCondLst>
                                            <p:cond delay="499"/>
                                          </p:stCondLst>
                                        </p:cTn>
                                        <p:tgtEl>
                                          <p:spTgt spid="6"/>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8674" name="Title 1"/>
          <p:cNvSpPr>
            <a:spLocks noGrp="1"/>
          </p:cNvSpPr>
          <p:nvPr>
            <p:ph type="title" idx="4294967295"/>
          </p:nvPr>
        </p:nvSpPr>
        <p:spPr>
          <a:xfrm>
            <a:off x="304800" y="152400"/>
            <a:ext cx="8534400" cy="838200"/>
          </a:xfrm>
        </p:spPr>
        <p:txBody>
          <a:bodyPr/>
          <a:lstStyle/>
          <a:p>
            <a:r>
              <a:rPr lang="en-US" sz="3600" b="1" u="sng" dirty="0">
                <a:latin typeface="Times New Roman" pitchFamily="18" charset="0"/>
                <a:cs typeface="Times New Roman" pitchFamily="18" charset="0"/>
              </a:rPr>
              <a:t>ĐÁNH GIÁ</a:t>
            </a:r>
          </a:p>
        </p:txBody>
      </p:sp>
      <p:sp>
        <p:nvSpPr>
          <p:cNvPr id="3" name="Content Placeholder 2"/>
          <p:cNvSpPr>
            <a:spLocks noGrp="1"/>
          </p:cNvSpPr>
          <p:nvPr>
            <p:ph idx="4294967295"/>
          </p:nvPr>
        </p:nvSpPr>
        <p:spPr>
          <a:xfrm>
            <a:off x="228600" y="1447800"/>
            <a:ext cx="8686800" cy="5029200"/>
          </a:xfrm>
        </p:spPr>
        <p:txBody>
          <a:bodyPr>
            <a:normAutofit lnSpcReduction="10000"/>
          </a:bodyPr>
          <a:lstStyle/>
          <a:p>
            <a:pPr>
              <a:buFontTx/>
              <a:buNone/>
            </a:pPr>
            <a:r>
              <a:rPr lang="en-US" sz="2400" b="1" i="1" dirty="0">
                <a:solidFill>
                  <a:schemeClr val="accent3">
                    <a:lumMod val="50000"/>
                  </a:schemeClr>
                </a:solidFill>
                <a:latin typeface="Times New Roman" pitchFamily="18" charset="0"/>
                <a:cs typeface="Times New Roman" pitchFamily="18" charset="0"/>
              </a:rPr>
              <a:t>1/ </a:t>
            </a:r>
            <a:r>
              <a:rPr lang="en-US" sz="2400" b="1" i="1" dirty="0" err="1">
                <a:solidFill>
                  <a:schemeClr val="accent3">
                    <a:lumMod val="50000"/>
                  </a:schemeClr>
                </a:solidFill>
                <a:latin typeface="Times New Roman" pitchFamily="18" charset="0"/>
                <a:cs typeface="Times New Roman" pitchFamily="18" charset="0"/>
              </a:rPr>
              <a:t>Tính</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chất</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nhiệt</a:t>
            </a:r>
            <a:r>
              <a:rPr lang="en-US" sz="2400" b="1" i="1" dirty="0">
                <a:solidFill>
                  <a:schemeClr val="accent3">
                    <a:lumMod val="50000"/>
                  </a:schemeClr>
                </a:solidFill>
                <a:latin typeface="Times New Roman" pitchFamily="18" charset="0"/>
                <a:cs typeface="Times New Roman" pitchFamily="18" charset="0"/>
              </a:rPr>
              <a:t> </a:t>
            </a:r>
            <a:r>
              <a:rPr lang="vi-VN" sz="2400" b="1" i="1" dirty="0">
                <a:solidFill>
                  <a:schemeClr val="accent3">
                    <a:lumMod val="50000"/>
                  </a:schemeClr>
                </a:solidFill>
                <a:latin typeface="Times New Roman" pitchFamily="18" charset="0"/>
                <a:cs typeface="Times New Roman" pitchFamily="18" charset="0"/>
              </a:rPr>
              <a:t>đớ</a:t>
            </a:r>
            <a:r>
              <a:rPr lang="en-US" sz="2400" b="1" i="1" dirty="0">
                <a:solidFill>
                  <a:schemeClr val="accent3">
                    <a:lumMod val="50000"/>
                  </a:schemeClr>
                </a:solidFill>
                <a:latin typeface="Times New Roman" pitchFamily="18" charset="0"/>
                <a:cs typeface="Times New Roman" pitchFamily="18" charset="0"/>
              </a:rPr>
              <a:t>i </a:t>
            </a:r>
            <a:r>
              <a:rPr lang="en-US" sz="2400" b="1" i="1" dirty="0" err="1">
                <a:solidFill>
                  <a:schemeClr val="accent3">
                    <a:lumMod val="50000"/>
                  </a:schemeClr>
                </a:solidFill>
                <a:latin typeface="Times New Roman" pitchFamily="18" charset="0"/>
                <a:cs typeface="Times New Roman" pitchFamily="18" charset="0"/>
              </a:rPr>
              <a:t>ẩm</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gió</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mùa</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thể</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hiện</a:t>
            </a:r>
            <a:r>
              <a:rPr lang="en-US" sz="2400" b="1" i="1" dirty="0">
                <a:solidFill>
                  <a:schemeClr val="accent3">
                    <a:lumMod val="50000"/>
                  </a:schemeClr>
                </a:solidFill>
                <a:latin typeface="Times New Roman" pitchFamily="18" charset="0"/>
                <a:cs typeface="Times New Roman" pitchFamily="18" charset="0"/>
              </a:rPr>
              <a:t> ở </a:t>
            </a:r>
            <a:r>
              <a:rPr lang="vi-VN" sz="2400" b="1" i="1" dirty="0">
                <a:solidFill>
                  <a:schemeClr val="accent3">
                    <a:lumMod val="50000"/>
                  </a:schemeClr>
                </a:solidFill>
                <a:latin typeface="Times New Roman" pitchFamily="18" charset="0"/>
                <a:cs typeface="Times New Roman" pitchFamily="18" charset="0"/>
              </a:rPr>
              <a:t>đị</a:t>
            </a:r>
            <a:r>
              <a:rPr lang="en-US" sz="2400" b="1" i="1" dirty="0">
                <a:solidFill>
                  <a:schemeClr val="accent3">
                    <a:lumMod val="50000"/>
                  </a:schemeClr>
                </a:solidFill>
                <a:latin typeface="Times New Roman" pitchFamily="18" charset="0"/>
                <a:cs typeface="Times New Roman" pitchFamily="18" charset="0"/>
              </a:rPr>
              <a:t>a </a:t>
            </a:r>
            <a:r>
              <a:rPr lang="en-US" sz="2400" b="1" i="1" dirty="0" err="1">
                <a:solidFill>
                  <a:schemeClr val="accent3">
                    <a:lumMod val="50000"/>
                  </a:schemeClr>
                </a:solidFill>
                <a:latin typeface="Times New Roman" pitchFamily="18" charset="0"/>
                <a:cs typeface="Times New Roman" pitchFamily="18" charset="0"/>
              </a:rPr>
              <a:t>hình</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của</a:t>
            </a:r>
            <a:r>
              <a:rPr lang="en-US" sz="2400" b="1" i="1" dirty="0">
                <a:solidFill>
                  <a:schemeClr val="accent3">
                    <a:lumMod val="50000"/>
                  </a:schemeClr>
                </a:solidFill>
                <a:latin typeface="Times New Roman" pitchFamily="18" charset="0"/>
                <a:cs typeface="Times New Roman" pitchFamily="18" charset="0"/>
              </a:rPr>
              <a:t> n</a:t>
            </a:r>
            <a:r>
              <a:rPr lang="vi-VN" sz="2400" b="1" i="1" dirty="0">
                <a:solidFill>
                  <a:schemeClr val="accent3">
                    <a:lumMod val="50000"/>
                  </a:schemeClr>
                </a:solidFill>
                <a:latin typeface="Times New Roman" pitchFamily="18" charset="0"/>
                <a:cs typeface="Times New Roman" pitchFamily="18" charset="0"/>
              </a:rPr>
              <a:t>ướ</a:t>
            </a:r>
            <a:r>
              <a:rPr lang="en-US" sz="2400" b="1" i="1" dirty="0">
                <a:solidFill>
                  <a:schemeClr val="accent3">
                    <a:lumMod val="50000"/>
                  </a:schemeClr>
                </a:solidFill>
                <a:latin typeface="Times New Roman" pitchFamily="18" charset="0"/>
                <a:cs typeface="Times New Roman" pitchFamily="18" charset="0"/>
              </a:rPr>
              <a:t>c ta </a:t>
            </a:r>
            <a:r>
              <a:rPr lang="en-US" sz="2400" b="1" i="1" dirty="0" err="1">
                <a:solidFill>
                  <a:schemeClr val="accent3">
                    <a:lumMod val="50000"/>
                  </a:schemeClr>
                </a:solidFill>
                <a:latin typeface="Times New Roman" pitchFamily="18" charset="0"/>
                <a:cs typeface="Times New Roman" pitchFamily="18" charset="0"/>
              </a:rPr>
              <a:t>là</a:t>
            </a:r>
            <a:r>
              <a:rPr lang="en-US" sz="2400" b="1" i="1" dirty="0">
                <a:solidFill>
                  <a:schemeClr val="accent3">
                    <a:lumMod val="50000"/>
                  </a:schemeClr>
                </a:solidFill>
                <a:latin typeface="Times New Roman" pitchFamily="18" charset="0"/>
                <a:cs typeface="Times New Roman" pitchFamily="18" charset="0"/>
              </a:rPr>
              <a:t>:</a:t>
            </a:r>
          </a:p>
          <a:p>
            <a:pPr>
              <a:buFontTx/>
              <a:buNone/>
            </a:pPr>
            <a:r>
              <a:rPr lang="en-US" sz="2400" dirty="0">
                <a:solidFill>
                  <a:schemeClr val="accent3">
                    <a:lumMod val="50000"/>
                  </a:schemeClr>
                </a:solidFill>
                <a:latin typeface="Times New Roman" pitchFamily="18" charset="0"/>
                <a:cs typeface="Times New Roman" pitchFamily="18" charset="0"/>
              </a:rPr>
              <a:t>A, </a:t>
            </a:r>
            <a:r>
              <a:rPr lang="en-US" sz="2400" dirty="0" err="1">
                <a:solidFill>
                  <a:schemeClr val="accent3">
                    <a:lumMod val="50000"/>
                  </a:schemeClr>
                </a:solidFill>
                <a:latin typeface="Times New Roman" pitchFamily="18" charset="0"/>
                <a:cs typeface="Times New Roman" pitchFamily="18" charset="0"/>
              </a:rPr>
              <a:t>Bề</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mặt</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đị</a:t>
            </a:r>
            <a:r>
              <a:rPr lang="en-US" sz="2400" dirty="0">
                <a:solidFill>
                  <a:schemeClr val="accent3">
                    <a:lumMod val="50000"/>
                  </a:schemeClr>
                </a:solidFill>
                <a:latin typeface="Times New Roman" pitchFamily="18" charset="0"/>
                <a:cs typeface="Times New Roman" pitchFamily="18" charset="0"/>
              </a:rPr>
              <a:t>a </a:t>
            </a:r>
            <a:r>
              <a:rPr lang="en-US" sz="2400" dirty="0" err="1">
                <a:solidFill>
                  <a:schemeClr val="accent3">
                    <a:lumMod val="50000"/>
                  </a:schemeClr>
                </a:solidFill>
                <a:latin typeface="Times New Roman" pitchFamily="18" charset="0"/>
                <a:cs typeface="Times New Roman" pitchFamily="18" charset="0"/>
              </a:rPr>
              <a:t>hình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bị</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cắt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xẻ</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mạnh</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dirty="0">
                <a:solidFill>
                  <a:schemeClr val="accent3">
                    <a:lumMod val="50000"/>
                  </a:schemeClr>
                </a:solidFill>
                <a:latin typeface="Times New Roman" pitchFamily="18" charset="0"/>
                <a:cs typeface="Times New Roman" pitchFamily="18" charset="0"/>
              </a:rPr>
              <a:t>B, </a:t>
            </a:r>
            <a:r>
              <a:rPr lang="en-US" sz="2400" dirty="0" err="1">
                <a:solidFill>
                  <a:schemeClr val="accent3">
                    <a:lumMod val="50000"/>
                  </a:schemeClr>
                </a:solidFill>
                <a:latin typeface="Times New Roman" pitchFamily="18" charset="0"/>
                <a:cs typeface="Times New Roman" pitchFamily="18" charset="0"/>
              </a:rPr>
              <a:t>Đất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bị</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bạc</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màu</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dirty="0">
                <a:solidFill>
                  <a:schemeClr val="accent3">
                    <a:lumMod val="50000"/>
                  </a:schemeClr>
                </a:solidFill>
                <a:latin typeface="Times New Roman" pitchFamily="18" charset="0"/>
                <a:cs typeface="Times New Roman" pitchFamily="18" charset="0"/>
              </a:rPr>
              <a:t>C, </a:t>
            </a:r>
            <a:r>
              <a:rPr lang="en-US" sz="2400" dirty="0" err="1">
                <a:solidFill>
                  <a:schemeClr val="accent3">
                    <a:lumMod val="50000"/>
                  </a:schemeClr>
                </a:solidFill>
                <a:latin typeface="Times New Roman" pitchFamily="18" charset="0"/>
                <a:cs typeface="Times New Roman" pitchFamily="18" charset="0"/>
              </a:rPr>
              <a:t>Th</a:t>
            </a:r>
            <a:r>
              <a:rPr lang="vi-VN" sz="2400" dirty="0">
                <a:solidFill>
                  <a:schemeClr val="accent3">
                    <a:lumMod val="50000"/>
                  </a:schemeClr>
                </a:solidFill>
                <a:latin typeface="Times New Roman" pitchFamily="18" charset="0"/>
                <a:cs typeface="Times New Roman" pitchFamily="18" charset="0"/>
              </a:rPr>
              <a:t>ườ</a:t>
            </a:r>
            <a:r>
              <a:rPr lang="en-US" sz="2400" dirty="0" err="1">
                <a:solidFill>
                  <a:schemeClr val="accent3">
                    <a:lumMod val="50000"/>
                  </a:schemeClr>
                </a:solidFill>
                <a:latin typeface="Times New Roman" pitchFamily="18" charset="0"/>
                <a:cs typeface="Times New Roman" pitchFamily="18" charset="0"/>
              </a:rPr>
              <a:t>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xảy</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ra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hiện</a:t>
            </a:r>
            <a:r>
              <a:rPr lang="en-US" sz="2400" dirty="0">
                <a:solidFill>
                  <a:schemeClr val="accent3">
                    <a:lumMod val="50000"/>
                  </a:schemeClr>
                </a:solidFill>
                <a:latin typeface="Times New Roman" pitchFamily="18" charset="0"/>
                <a:cs typeface="Times New Roman" pitchFamily="18" charset="0"/>
              </a:rPr>
              <a:t> t</a:t>
            </a:r>
            <a:r>
              <a:rPr lang="vi-VN" sz="2400" dirty="0">
                <a:solidFill>
                  <a:schemeClr val="accent3">
                    <a:lumMod val="50000"/>
                  </a:schemeClr>
                </a:solidFill>
                <a:latin typeface="Times New Roman" pitchFamily="18" charset="0"/>
                <a:cs typeface="Times New Roman" pitchFamily="18" charset="0"/>
              </a:rPr>
              <a:t>ượ</a:t>
            </a:r>
            <a:r>
              <a:rPr lang="en-US" sz="2400" dirty="0" err="1">
                <a:solidFill>
                  <a:schemeClr val="accent3">
                    <a:lumMod val="50000"/>
                  </a:schemeClr>
                </a:solidFill>
                <a:latin typeface="Times New Roman" pitchFamily="18" charset="0"/>
                <a:cs typeface="Times New Roman" pitchFamily="18" charset="0"/>
              </a:rPr>
              <a:t>ng</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đá</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lở</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đấ</a:t>
            </a:r>
            <a:r>
              <a:rPr lang="en-US" sz="2400" dirty="0">
                <a:solidFill>
                  <a:schemeClr val="accent3">
                    <a:lumMod val="50000"/>
                  </a:schemeClr>
                </a:solidFill>
                <a:latin typeface="Times New Roman" pitchFamily="18" charset="0"/>
                <a:cs typeface="Times New Roman" pitchFamily="18" charset="0"/>
              </a:rPr>
              <a:t>t </a:t>
            </a:r>
            <a:r>
              <a:rPr lang="en-US" sz="2400" dirty="0" err="1">
                <a:solidFill>
                  <a:schemeClr val="accent3">
                    <a:lumMod val="50000"/>
                  </a:schemeClr>
                </a:solidFill>
                <a:latin typeface="Times New Roman" pitchFamily="18" charset="0"/>
                <a:cs typeface="Times New Roman" pitchFamily="18" charset="0"/>
              </a:rPr>
              <a:t>tr</a:t>
            </a:r>
            <a:r>
              <a:rPr lang="vi-VN" sz="2400" dirty="0">
                <a:solidFill>
                  <a:schemeClr val="accent3">
                    <a:lumMod val="50000"/>
                  </a:schemeClr>
                </a:solidFill>
                <a:latin typeface="Times New Roman" pitchFamily="18" charset="0"/>
                <a:cs typeface="Times New Roman" pitchFamily="18" charset="0"/>
              </a:rPr>
              <a:t>ượt</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dirty="0">
                <a:solidFill>
                  <a:schemeClr val="accent3">
                    <a:lumMod val="50000"/>
                  </a:schemeClr>
                </a:solidFill>
                <a:latin typeface="Times New Roman" pitchFamily="18" charset="0"/>
                <a:cs typeface="Times New Roman" pitchFamily="18" charset="0"/>
              </a:rPr>
              <a:t>D, </a:t>
            </a:r>
            <a:r>
              <a:rPr lang="en-US" sz="2400" dirty="0" err="1">
                <a:solidFill>
                  <a:schemeClr val="accent3">
                    <a:lumMod val="50000"/>
                  </a:schemeClr>
                </a:solidFill>
                <a:latin typeface="Times New Roman" pitchFamily="18" charset="0"/>
                <a:cs typeface="Times New Roman" pitchFamily="18" charset="0"/>
              </a:rPr>
              <a:t>Tất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cả</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đề</a:t>
            </a:r>
            <a:r>
              <a:rPr lang="en-US" sz="2400" dirty="0">
                <a:solidFill>
                  <a:schemeClr val="accent3">
                    <a:lumMod val="50000"/>
                  </a:schemeClr>
                </a:solidFill>
                <a:latin typeface="Times New Roman" pitchFamily="18" charset="0"/>
                <a:cs typeface="Times New Roman" pitchFamily="18" charset="0"/>
              </a:rPr>
              <a:t>u </a:t>
            </a:r>
            <a:r>
              <a:rPr lang="vi-VN" sz="2400" dirty="0">
                <a:solidFill>
                  <a:schemeClr val="accent3">
                    <a:lumMod val="50000"/>
                  </a:schemeClr>
                </a:solidFill>
                <a:latin typeface="Times New Roman" pitchFamily="18" charset="0"/>
                <a:cs typeface="Times New Roman" pitchFamily="18" charset="0"/>
              </a:rPr>
              <a:t>đú</a:t>
            </a:r>
            <a:r>
              <a:rPr lang="en-US" sz="2400" dirty="0" err="1">
                <a:solidFill>
                  <a:schemeClr val="accent3">
                    <a:lumMod val="50000"/>
                  </a:schemeClr>
                </a:solidFill>
                <a:latin typeface="Times New Roman" pitchFamily="18" charset="0"/>
                <a:cs typeface="Times New Roman" pitchFamily="18" charset="0"/>
              </a:rPr>
              <a:t>ng</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b="1" i="1" dirty="0">
                <a:solidFill>
                  <a:schemeClr val="accent3">
                    <a:lumMod val="50000"/>
                  </a:schemeClr>
                </a:solidFill>
                <a:latin typeface="Times New Roman" pitchFamily="18" charset="0"/>
                <a:cs typeface="Times New Roman" pitchFamily="18" charset="0"/>
              </a:rPr>
              <a:t>2/ </a:t>
            </a:r>
            <a:r>
              <a:rPr lang="en-US" sz="2400" b="1" i="1" dirty="0" err="1">
                <a:solidFill>
                  <a:schemeClr val="accent3">
                    <a:lumMod val="50000"/>
                  </a:schemeClr>
                </a:solidFill>
                <a:latin typeface="Times New Roman" pitchFamily="18" charset="0"/>
                <a:cs typeface="Times New Roman" pitchFamily="18" charset="0"/>
              </a:rPr>
              <a:t>Cảnh</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quan</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tiêu</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biểu</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của</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thiên</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nhiên</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nhiệt</a:t>
            </a:r>
            <a:r>
              <a:rPr lang="en-US" sz="2400" b="1" i="1" dirty="0">
                <a:solidFill>
                  <a:schemeClr val="accent3">
                    <a:lumMod val="50000"/>
                  </a:schemeClr>
                </a:solidFill>
                <a:latin typeface="Times New Roman" pitchFamily="18" charset="0"/>
                <a:cs typeface="Times New Roman" pitchFamily="18" charset="0"/>
              </a:rPr>
              <a:t> </a:t>
            </a:r>
            <a:r>
              <a:rPr lang="vi-VN" sz="2400" b="1" i="1" dirty="0">
                <a:solidFill>
                  <a:schemeClr val="accent3">
                    <a:lumMod val="50000"/>
                  </a:schemeClr>
                </a:solidFill>
                <a:latin typeface="Times New Roman" pitchFamily="18" charset="0"/>
                <a:cs typeface="Times New Roman" pitchFamily="18" charset="0"/>
              </a:rPr>
              <a:t>đớ</a:t>
            </a:r>
            <a:r>
              <a:rPr lang="en-US" sz="2400" b="1" i="1" dirty="0">
                <a:solidFill>
                  <a:schemeClr val="accent3">
                    <a:lumMod val="50000"/>
                  </a:schemeClr>
                </a:solidFill>
                <a:latin typeface="Times New Roman" pitchFamily="18" charset="0"/>
                <a:cs typeface="Times New Roman" pitchFamily="18" charset="0"/>
              </a:rPr>
              <a:t>i </a:t>
            </a:r>
            <a:r>
              <a:rPr lang="en-US" sz="2400" b="1" i="1" dirty="0" err="1">
                <a:solidFill>
                  <a:schemeClr val="accent3">
                    <a:lumMod val="50000"/>
                  </a:schemeClr>
                </a:solidFill>
                <a:latin typeface="Times New Roman" pitchFamily="18" charset="0"/>
                <a:cs typeface="Times New Roman" pitchFamily="18" charset="0"/>
              </a:rPr>
              <a:t>ẩm</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gió</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mùa</a:t>
            </a:r>
            <a:r>
              <a:rPr lang="en-US" sz="2400" b="1" i="1" dirty="0">
                <a:solidFill>
                  <a:schemeClr val="accent3">
                    <a:lumMod val="50000"/>
                  </a:schemeClr>
                </a:solidFill>
                <a:latin typeface="Times New Roman" pitchFamily="18" charset="0"/>
                <a:cs typeface="Times New Roman" pitchFamily="18" charset="0"/>
              </a:rPr>
              <a:t> ở n</a:t>
            </a:r>
            <a:r>
              <a:rPr lang="vi-VN" sz="2400" b="1" i="1" dirty="0">
                <a:solidFill>
                  <a:schemeClr val="accent3">
                    <a:lumMod val="50000"/>
                  </a:schemeClr>
                </a:solidFill>
                <a:latin typeface="Times New Roman" pitchFamily="18" charset="0"/>
                <a:cs typeface="Times New Roman" pitchFamily="18" charset="0"/>
              </a:rPr>
              <a:t>ướ</a:t>
            </a:r>
            <a:r>
              <a:rPr lang="en-US" sz="2400" b="1" i="1" dirty="0">
                <a:solidFill>
                  <a:schemeClr val="accent3">
                    <a:lumMod val="50000"/>
                  </a:schemeClr>
                </a:solidFill>
                <a:latin typeface="Times New Roman" pitchFamily="18" charset="0"/>
                <a:cs typeface="Times New Roman" pitchFamily="18" charset="0"/>
              </a:rPr>
              <a:t>c ta </a:t>
            </a:r>
            <a:r>
              <a:rPr lang="en-US" sz="2400" b="1" i="1" dirty="0" err="1">
                <a:solidFill>
                  <a:schemeClr val="accent3">
                    <a:lumMod val="50000"/>
                  </a:schemeClr>
                </a:solidFill>
                <a:latin typeface="Times New Roman" pitchFamily="18" charset="0"/>
                <a:cs typeface="Times New Roman" pitchFamily="18" charset="0"/>
              </a:rPr>
              <a:t>là</a:t>
            </a:r>
            <a:r>
              <a:rPr lang="en-US" sz="2400" b="1" i="1" dirty="0">
                <a:solidFill>
                  <a:schemeClr val="accent3">
                    <a:lumMod val="50000"/>
                  </a:schemeClr>
                </a:solidFill>
                <a:latin typeface="Times New Roman" pitchFamily="18" charset="0"/>
                <a:cs typeface="Times New Roman" pitchFamily="18" charset="0"/>
              </a:rPr>
              <a:t>:</a:t>
            </a:r>
          </a:p>
          <a:p>
            <a:pPr>
              <a:buFontTx/>
              <a:buNone/>
            </a:pPr>
            <a:r>
              <a:rPr lang="en-US" sz="2400" dirty="0">
                <a:solidFill>
                  <a:schemeClr val="accent3">
                    <a:lumMod val="50000"/>
                  </a:schemeClr>
                </a:solidFill>
                <a:latin typeface="Times New Roman" pitchFamily="18" charset="0"/>
                <a:cs typeface="Times New Roman" pitchFamily="18" charset="0"/>
              </a:rPr>
              <a:t>A, </a:t>
            </a:r>
            <a:r>
              <a:rPr lang="en-US" sz="2400" dirty="0" err="1">
                <a:solidFill>
                  <a:schemeClr val="accent3">
                    <a:lumMod val="50000"/>
                  </a:schemeClr>
                </a:solidFill>
                <a:latin typeface="Times New Roman" pitchFamily="18" charset="0"/>
                <a:cs typeface="Times New Roman" pitchFamily="18" charset="0"/>
              </a:rPr>
              <a:t>Rừng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ngập</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mặn</a:t>
            </a:r>
            <a:r>
              <a:rPr lang="en-US" sz="2400" dirty="0">
                <a:solidFill>
                  <a:schemeClr val="accent3">
                    <a:lumMod val="50000"/>
                  </a:schemeClr>
                </a:solidFill>
                <a:latin typeface="Times New Roman" pitchFamily="18" charset="0"/>
                <a:cs typeface="Times New Roman" pitchFamily="18" charset="0"/>
              </a:rPr>
              <a:t>		</a:t>
            </a:r>
          </a:p>
          <a:p>
            <a:pPr>
              <a:buFontTx/>
              <a:buNone/>
            </a:pPr>
            <a:r>
              <a:rPr lang="en-US" sz="2400" dirty="0">
                <a:solidFill>
                  <a:schemeClr val="accent3">
                    <a:lumMod val="50000"/>
                  </a:schemeClr>
                </a:solidFill>
                <a:latin typeface="Times New Roman" pitchFamily="18" charset="0"/>
                <a:cs typeface="Times New Roman" pitchFamily="18" charset="0"/>
              </a:rPr>
              <a:t>B, </a:t>
            </a:r>
            <a:r>
              <a:rPr lang="en-US" sz="2400" dirty="0" err="1">
                <a:solidFill>
                  <a:schemeClr val="accent3">
                    <a:lumMod val="50000"/>
                  </a:schemeClr>
                </a:solidFill>
                <a:latin typeface="Times New Roman" pitchFamily="18" charset="0"/>
                <a:cs typeface="Times New Roman" pitchFamily="18" charset="0"/>
              </a:rPr>
              <a:t>Thảo</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nguyên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cây</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bụi</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chịu</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hạn</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dirty="0">
                <a:solidFill>
                  <a:schemeClr val="accent3">
                    <a:lumMod val="50000"/>
                  </a:schemeClr>
                </a:solidFill>
                <a:latin typeface="Times New Roman" pitchFamily="18" charset="0"/>
                <a:cs typeface="Times New Roman" pitchFamily="18" charset="0"/>
              </a:rPr>
              <a:t>C, </a:t>
            </a:r>
            <a:r>
              <a:rPr lang="en-US" sz="2400" dirty="0" err="1">
                <a:solidFill>
                  <a:schemeClr val="accent3">
                    <a:lumMod val="50000"/>
                  </a:schemeClr>
                </a:solidFill>
                <a:latin typeface="Times New Roman" pitchFamily="18" charset="0"/>
                <a:cs typeface="Times New Roman" pitchFamily="18" charset="0"/>
              </a:rPr>
              <a:t>Rừng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nhiệt</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đới</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ẩm</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gió</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mùa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phát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triển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trên</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đấ</a:t>
            </a:r>
            <a:r>
              <a:rPr lang="en-US" sz="2400" dirty="0">
                <a:solidFill>
                  <a:schemeClr val="accent3">
                    <a:lumMod val="50000"/>
                  </a:schemeClr>
                </a:solidFill>
                <a:latin typeface="Times New Roman" pitchFamily="18" charset="0"/>
                <a:cs typeface="Times New Roman" pitchFamily="18" charset="0"/>
              </a:rPr>
              <a:t>t </a:t>
            </a:r>
            <a:r>
              <a:rPr lang="en-US" sz="2400" dirty="0" err="1">
                <a:solidFill>
                  <a:schemeClr val="accent3">
                    <a:lumMod val="50000"/>
                  </a:schemeClr>
                </a:solidFill>
                <a:latin typeface="Times New Roman" pitchFamily="18" charset="0"/>
                <a:cs typeface="Times New Roman" pitchFamily="18" charset="0"/>
              </a:rPr>
              <a:t>feralít</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dirty="0">
                <a:solidFill>
                  <a:schemeClr val="accent3">
                    <a:lumMod val="50000"/>
                  </a:schemeClr>
                </a:solidFill>
                <a:latin typeface="Times New Roman" pitchFamily="18" charset="0"/>
                <a:cs typeface="Times New Roman" pitchFamily="18" charset="0"/>
              </a:rPr>
              <a:t>D, </a:t>
            </a:r>
            <a:r>
              <a:rPr lang="en-US" sz="2400" dirty="0" err="1">
                <a:solidFill>
                  <a:schemeClr val="accent3">
                    <a:lumMod val="50000"/>
                  </a:schemeClr>
                </a:solidFill>
                <a:latin typeface="Times New Roman" pitchFamily="18" charset="0"/>
                <a:cs typeface="Times New Roman" pitchFamily="18" charset="0"/>
              </a:rPr>
              <a:t>Rừng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th</a:t>
            </a:r>
            <a:r>
              <a:rPr lang="vi-VN" sz="2400" dirty="0">
                <a:solidFill>
                  <a:schemeClr val="accent3">
                    <a:lumMod val="50000"/>
                  </a:schemeClr>
                </a:solidFill>
                <a:latin typeface="Times New Roman" pitchFamily="18" charset="0"/>
                <a:cs typeface="Times New Roman" pitchFamily="18" charset="0"/>
              </a:rPr>
              <a:t>ư</a:t>
            </a:r>
            <a:r>
              <a:rPr lang="en-US" sz="2400" dirty="0">
                <a:solidFill>
                  <a:schemeClr val="accent3">
                    <a:lumMod val="50000"/>
                  </a:schemeClr>
                </a:solidFill>
                <a:latin typeface="Times New Roman" pitchFamily="18" charset="0"/>
                <a:cs typeface="Times New Roman" pitchFamily="18" charset="0"/>
              </a:rPr>
              <a:t>a </a:t>
            </a:r>
            <a:r>
              <a:rPr lang="en-US" sz="2400" dirty="0" err="1">
                <a:solidFill>
                  <a:schemeClr val="accent3">
                    <a:lumMod val="50000"/>
                  </a:schemeClr>
                </a:solidFill>
                <a:latin typeface="Times New Roman" pitchFamily="18" charset="0"/>
                <a:cs typeface="Times New Roman" pitchFamily="18" charset="0"/>
              </a:rPr>
              <a:t>nhiệt</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đớ</a:t>
            </a:r>
            <a:r>
              <a:rPr lang="en-US" sz="2400" dirty="0">
                <a:solidFill>
                  <a:schemeClr val="accent3">
                    <a:lumMod val="50000"/>
                  </a:schemeClr>
                </a:solidFill>
                <a:latin typeface="Times New Roman" pitchFamily="18" charset="0"/>
                <a:cs typeface="Times New Roman" pitchFamily="18" charset="0"/>
              </a:rPr>
              <a:t>i </a:t>
            </a:r>
            <a:r>
              <a:rPr lang="en-US" sz="2400" dirty="0" err="1">
                <a:solidFill>
                  <a:schemeClr val="accent3">
                    <a:lumMod val="50000"/>
                  </a:schemeClr>
                </a:solidFill>
                <a:latin typeface="Times New Roman" pitchFamily="18" charset="0"/>
                <a:cs typeface="Times New Roman" pitchFamily="18" charset="0"/>
              </a:rPr>
              <a:t>khô</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phát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triển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trên</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đấ</a:t>
            </a:r>
            <a:r>
              <a:rPr lang="en-US" sz="2400" dirty="0">
                <a:solidFill>
                  <a:schemeClr val="accent3">
                    <a:lumMod val="50000"/>
                  </a:schemeClr>
                </a:solidFill>
                <a:latin typeface="Times New Roman" pitchFamily="18" charset="0"/>
                <a:cs typeface="Times New Roman" pitchFamily="18" charset="0"/>
              </a:rPr>
              <a:t>t </a:t>
            </a:r>
            <a:r>
              <a:rPr lang="en-US" sz="2400" dirty="0" err="1">
                <a:solidFill>
                  <a:schemeClr val="accent3">
                    <a:lumMod val="50000"/>
                  </a:schemeClr>
                </a:solidFill>
                <a:latin typeface="Times New Roman" pitchFamily="18" charset="0"/>
                <a:cs typeface="Times New Roman" pitchFamily="18" charset="0"/>
              </a:rPr>
              <a:t>ba-zan</a:t>
            </a:r>
            <a:endParaRPr lang="en-US" sz="2400" dirty="0">
              <a:solidFill>
                <a:schemeClr val="accent3">
                  <a:lumMod val="50000"/>
                </a:schemeClr>
              </a:solidFill>
              <a:latin typeface="Times New Roman" pitchFamily="18" charset="0"/>
              <a:cs typeface="Times New Roman" pitchFamily="18" charset="0"/>
            </a:endParaRPr>
          </a:p>
        </p:txBody>
      </p:sp>
      <p:pic>
        <p:nvPicPr>
          <p:cNvPr id="28677" name="Picture 5" descr="11558191598654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0"/>
            <a:ext cx="27432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11558185191737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0"/>
            <a:ext cx="2590800" cy="122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231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style.textDecorationUnderline</p:attrName>
                                        </p:attrNameLst>
                                      </p:cBhvr>
                                      <p:to>
                                        <p:strVal val="tru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8" end="8"/>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4294967295"/>
          </p:nvPr>
        </p:nvSpPr>
        <p:spPr>
          <a:xfrm>
            <a:off x="228600" y="1447800"/>
            <a:ext cx="8686800" cy="4800600"/>
          </a:xfrm>
        </p:spPr>
        <p:txBody>
          <a:bodyPr/>
          <a:lstStyle/>
          <a:p>
            <a:pPr>
              <a:buFontTx/>
              <a:buNone/>
            </a:pPr>
            <a:r>
              <a:rPr lang="en-US" sz="2400" b="1" i="1" dirty="0">
                <a:solidFill>
                  <a:schemeClr val="accent3">
                    <a:lumMod val="50000"/>
                  </a:schemeClr>
                </a:solidFill>
                <a:latin typeface="Times New Roman" pitchFamily="18" charset="0"/>
                <a:cs typeface="Times New Roman" pitchFamily="18" charset="0"/>
              </a:rPr>
              <a:t>3/ </a:t>
            </a:r>
            <a:r>
              <a:rPr lang="en-US" sz="2400" b="1" i="1" dirty="0" err="1">
                <a:solidFill>
                  <a:schemeClr val="accent3">
                    <a:lumMod val="50000"/>
                  </a:schemeClr>
                </a:solidFill>
                <a:latin typeface="Times New Roman" pitchFamily="18" charset="0"/>
                <a:cs typeface="Times New Roman" pitchFamily="18" charset="0"/>
              </a:rPr>
              <a:t>Feralít</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là</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loại</a:t>
            </a:r>
            <a:r>
              <a:rPr lang="en-US" sz="2400" b="1" i="1" dirty="0">
                <a:solidFill>
                  <a:schemeClr val="accent3">
                    <a:lumMod val="50000"/>
                  </a:schemeClr>
                </a:solidFill>
                <a:latin typeface="Times New Roman" pitchFamily="18" charset="0"/>
                <a:cs typeface="Times New Roman" pitchFamily="18" charset="0"/>
              </a:rPr>
              <a:t> </a:t>
            </a:r>
            <a:r>
              <a:rPr lang="vi-VN" sz="2400" b="1" i="1" dirty="0">
                <a:solidFill>
                  <a:schemeClr val="accent3">
                    <a:lumMod val="50000"/>
                  </a:schemeClr>
                </a:solidFill>
                <a:latin typeface="Times New Roman" pitchFamily="18" charset="0"/>
                <a:cs typeface="Times New Roman" pitchFamily="18" charset="0"/>
              </a:rPr>
              <a:t>đấ</a:t>
            </a:r>
            <a:r>
              <a:rPr lang="en-US" sz="2400" b="1" i="1" dirty="0">
                <a:solidFill>
                  <a:schemeClr val="accent3">
                    <a:lumMod val="50000"/>
                  </a:schemeClr>
                </a:solidFill>
                <a:latin typeface="Times New Roman" pitchFamily="18" charset="0"/>
                <a:cs typeface="Times New Roman" pitchFamily="18" charset="0"/>
              </a:rPr>
              <a:t>t </a:t>
            </a:r>
            <a:r>
              <a:rPr lang="en-US" sz="2400" b="1" i="1" dirty="0" err="1">
                <a:solidFill>
                  <a:schemeClr val="accent3">
                    <a:lumMod val="50000"/>
                  </a:schemeClr>
                </a:solidFill>
                <a:latin typeface="Times New Roman" pitchFamily="18" charset="0"/>
                <a:cs typeface="Times New Roman" pitchFamily="18" charset="0"/>
              </a:rPr>
              <a:t>chính</a:t>
            </a:r>
            <a:r>
              <a:rPr lang="en-US" sz="2400" b="1" i="1" dirty="0">
                <a:solidFill>
                  <a:schemeClr val="accent3">
                    <a:lumMod val="50000"/>
                  </a:schemeClr>
                </a:solidFill>
                <a:latin typeface="Times New Roman" pitchFamily="18" charset="0"/>
                <a:cs typeface="Times New Roman" pitchFamily="18" charset="0"/>
              </a:rPr>
              <a:t> ở n</a:t>
            </a:r>
            <a:r>
              <a:rPr lang="vi-VN" sz="2400" b="1" i="1" dirty="0">
                <a:solidFill>
                  <a:schemeClr val="accent3">
                    <a:lumMod val="50000"/>
                  </a:schemeClr>
                </a:solidFill>
                <a:latin typeface="Times New Roman" pitchFamily="18" charset="0"/>
                <a:cs typeface="Times New Roman" pitchFamily="18" charset="0"/>
              </a:rPr>
              <a:t>ướ</a:t>
            </a:r>
            <a:r>
              <a:rPr lang="en-US" sz="2400" b="1" i="1" dirty="0">
                <a:solidFill>
                  <a:schemeClr val="accent3">
                    <a:lumMod val="50000"/>
                  </a:schemeClr>
                </a:solidFill>
                <a:latin typeface="Times New Roman" pitchFamily="18" charset="0"/>
                <a:cs typeface="Times New Roman" pitchFamily="18" charset="0"/>
              </a:rPr>
              <a:t>c ta </a:t>
            </a:r>
            <a:r>
              <a:rPr lang="en-US" sz="2400" b="1" i="1" dirty="0" err="1">
                <a:solidFill>
                  <a:schemeClr val="accent3">
                    <a:lumMod val="50000"/>
                  </a:schemeClr>
                </a:solidFill>
                <a:latin typeface="Times New Roman" pitchFamily="18" charset="0"/>
                <a:cs typeface="Times New Roman" pitchFamily="18" charset="0"/>
              </a:rPr>
              <a:t>vì</a:t>
            </a:r>
            <a:r>
              <a:rPr lang="en-US" sz="2400" b="1" i="1" dirty="0">
                <a:solidFill>
                  <a:schemeClr val="accent3">
                    <a:lumMod val="50000"/>
                  </a:schemeClr>
                </a:solidFill>
                <a:latin typeface="Times New Roman" pitchFamily="18" charset="0"/>
                <a:cs typeface="Times New Roman" pitchFamily="18" charset="0"/>
              </a:rPr>
              <a:t>:</a:t>
            </a:r>
          </a:p>
          <a:p>
            <a:pPr>
              <a:buFontTx/>
              <a:buNone/>
            </a:pPr>
            <a:r>
              <a:rPr lang="en-US" sz="2400" dirty="0">
                <a:solidFill>
                  <a:schemeClr val="accent3">
                    <a:lumMod val="50000"/>
                  </a:schemeClr>
                </a:solidFill>
                <a:latin typeface="Times New Roman" pitchFamily="18" charset="0"/>
                <a:cs typeface="Times New Roman" pitchFamily="18" charset="0"/>
              </a:rPr>
              <a:t>A, M</a:t>
            </a:r>
            <a:r>
              <a:rPr lang="vi-VN" sz="2400" dirty="0">
                <a:solidFill>
                  <a:schemeClr val="accent3">
                    <a:lumMod val="50000"/>
                  </a:schemeClr>
                </a:solidFill>
                <a:latin typeface="Times New Roman" pitchFamily="18" charset="0"/>
                <a:cs typeface="Times New Roman" pitchFamily="18" charset="0"/>
              </a:rPr>
              <a:t>ư</a:t>
            </a:r>
            <a:r>
              <a:rPr lang="en-US" sz="2400" dirty="0">
                <a:solidFill>
                  <a:schemeClr val="accent3">
                    <a:lumMod val="50000"/>
                  </a:schemeClr>
                </a:solidFill>
                <a:latin typeface="Times New Roman" pitchFamily="18" charset="0"/>
                <a:cs typeface="Times New Roman" pitchFamily="18" charset="0"/>
              </a:rPr>
              <a:t>a </a:t>
            </a:r>
            <a:r>
              <a:rPr lang="en-US" sz="2400" dirty="0" err="1">
                <a:solidFill>
                  <a:schemeClr val="accent3">
                    <a:lumMod val="50000"/>
                  </a:schemeClr>
                </a:solidFill>
                <a:latin typeface="Times New Roman" pitchFamily="18" charset="0"/>
                <a:cs typeface="Times New Roman" pitchFamily="18" charset="0"/>
              </a:rPr>
              <a:t>nhiều</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làm</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cho</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các</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chất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baz</a:t>
            </a:r>
            <a:r>
              <a:rPr lang="vi-VN" sz="2400" dirty="0">
                <a:solidFill>
                  <a:schemeClr val="accent3">
                    <a:lumMod val="50000"/>
                  </a:schemeClr>
                </a:solidFill>
                <a:latin typeface="Times New Roman" pitchFamily="18" charset="0"/>
                <a:cs typeface="Times New Roman" pitchFamily="18" charset="0"/>
              </a:rPr>
              <a:t>ơ</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dễ</a:t>
            </a:r>
            <a:r>
              <a:rPr lang="en-US" sz="2400" dirty="0">
                <a:solidFill>
                  <a:schemeClr val="accent3">
                    <a:lumMod val="50000"/>
                  </a:schemeClr>
                </a:solidFill>
                <a:latin typeface="Times New Roman" pitchFamily="18" charset="0"/>
                <a:cs typeface="Times New Roman" pitchFamily="18" charset="0"/>
              </a:rPr>
              <a:t> tan </a:t>
            </a:r>
            <a:r>
              <a:rPr lang="en-US" sz="2400" dirty="0" err="1">
                <a:solidFill>
                  <a:schemeClr val="accent3">
                    <a:lumMod val="50000"/>
                  </a:schemeClr>
                </a:solidFill>
                <a:latin typeface="Times New Roman" pitchFamily="18" charset="0"/>
                <a:cs typeface="Times New Roman" pitchFamily="18" charset="0"/>
              </a:rPr>
              <a:t>bị</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rửa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trôi</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dirty="0">
                <a:solidFill>
                  <a:schemeClr val="accent3">
                    <a:lumMod val="50000"/>
                  </a:schemeClr>
                </a:solidFill>
                <a:latin typeface="Times New Roman" pitchFamily="18" charset="0"/>
                <a:cs typeface="Times New Roman" pitchFamily="18" charset="0"/>
              </a:rPr>
              <a:t>B, </a:t>
            </a:r>
            <a:r>
              <a:rPr lang="en-US" sz="2400" dirty="0" err="1">
                <a:solidFill>
                  <a:schemeClr val="accent3">
                    <a:lumMod val="50000"/>
                  </a:schemeClr>
                </a:solidFill>
                <a:latin typeface="Times New Roman" pitchFamily="18" charset="0"/>
                <a:cs typeface="Times New Roman" pitchFamily="18" charset="0"/>
              </a:rPr>
              <a:t>Quá</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trình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phong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hóa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mạnh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tạo</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lớp</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đất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dày</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dirty="0">
                <a:solidFill>
                  <a:schemeClr val="accent3">
                    <a:lumMod val="50000"/>
                  </a:schemeClr>
                </a:solidFill>
                <a:latin typeface="Times New Roman" pitchFamily="18" charset="0"/>
                <a:cs typeface="Times New Roman" pitchFamily="18" charset="0"/>
              </a:rPr>
              <a:t>C, </a:t>
            </a:r>
            <a:r>
              <a:rPr lang="en-US" sz="2400" dirty="0" err="1">
                <a:solidFill>
                  <a:schemeClr val="accent3">
                    <a:lumMod val="50000"/>
                  </a:schemeClr>
                </a:solidFill>
                <a:latin typeface="Times New Roman" pitchFamily="18" charset="0"/>
                <a:cs typeface="Times New Roman" pitchFamily="18" charset="0"/>
              </a:rPr>
              <a:t>Có</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sự</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tích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tụ</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ôxít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sắt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và</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nhôm</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dirty="0">
                <a:solidFill>
                  <a:schemeClr val="accent3">
                    <a:lumMod val="50000"/>
                  </a:schemeClr>
                </a:solidFill>
                <a:latin typeface="Times New Roman" pitchFamily="18" charset="0"/>
                <a:cs typeface="Times New Roman" pitchFamily="18" charset="0"/>
              </a:rPr>
              <a:t>D, </a:t>
            </a:r>
            <a:r>
              <a:rPr lang="en-US" sz="2400" dirty="0" err="1">
                <a:solidFill>
                  <a:schemeClr val="accent3">
                    <a:lumMod val="50000"/>
                  </a:schemeClr>
                </a:solidFill>
                <a:latin typeface="Times New Roman" pitchFamily="18" charset="0"/>
                <a:cs typeface="Times New Roman" pitchFamily="18" charset="0"/>
              </a:rPr>
              <a:t>Tất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cả</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đề</a:t>
            </a:r>
            <a:r>
              <a:rPr lang="en-US" sz="2400" dirty="0">
                <a:solidFill>
                  <a:schemeClr val="accent3">
                    <a:lumMod val="50000"/>
                  </a:schemeClr>
                </a:solidFill>
                <a:latin typeface="Times New Roman" pitchFamily="18" charset="0"/>
                <a:cs typeface="Times New Roman" pitchFamily="18" charset="0"/>
              </a:rPr>
              <a:t>u </a:t>
            </a:r>
            <a:r>
              <a:rPr lang="vi-VN" sz="2400" dirty="0">
                <a:solidFill>
                  <a:schemeClr val="accent3">
                    <a:lumMod val="50000"/>
                  </a:schemeClr>
                </a:solidFill>
                <a:latin typeface="Times New Roman" pitchFamily="18" charset="0"/>
                <a:cs typeface="Times New Roman" pitchFamily="18" charset="0"/>
              </a:rPr>
              <a:t>đú</a:t>
            </a:r>
            <a:r>
              <a:rPr lang="en-US" sz="2400" dirty="0" err="1">
                <a:solidFill>
                  <a:schemeClr val="accent3">
                    <a:lumMod val="50000"/>
                  </a:schemeClr>
                </a:solidFill>
                <a:latin typeface="Times New Roman" pitchFamily="18" charset="0"/>
                <a:cs typeface="Times New Roman" pitchFamily="18" charset="0"/>
              </a:rPr>
              <a:t>ng</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b="1" i="1" dirty="0">
                <a:solidFill>
                  <a:schemeClr val="accent3">
                    <a:lumMod val="50000"/>
                  </a:schemeClr>
                </a:solidFill>
                <a:latin typeface="Times New Roman" pitchFamily="18" charset="0"/>
                <a:cs typeface="Times New Roman" pitchFamily="18" charset="0"/>
              </a:rPr>
              <a:t>4/ N</a:t>
            </a:r>
            <a:r>
              <a:rPr lang="vi-VN" sz="2400" b="1" i="1" dirty="0">
                <a:solidFill>
                  <a:schemeClr val="accent3">
                    <a:lumMod val="50000"/>
                  </a:schemeClr>
                </a:solidFill>
                <a:latin typeface="Times New Roman" pitchFamily="18" charset="0"/>
                <a:cs typeface="Times New Roman" pitchFamily="18" charset="0"/>
              </a:rPr>
              <a:t>ướ</a:t>
            </a:r>
            <a:r>
              <a:rPr lang="en-US" sz="2400" b="1" i="1" dirty="0">
                <a:solidFill>
                  <a:schemeClr val="accent3">
                    <a:lumMod val="50000"/>
                  </a:schemeClr>
                </a:solidFill>
                <a:latin typeface="Times New Roman" pitchFamily="18" charset="0"/>
                <a:cs typeface="Times New Roman" pitchFamily="18" charset="0"/>
              </a:rPr>
              <a:t>c ta </a:t>
            </a:r>
            <a:r>
              <a:rPr lang="en-US" sz="2400" b="1" i="1" dirty="0" err="1">
                <a:solidFill>
                  <a:schemeClr val="accent3">
                    <a:lumMod val="50000"/>
                  </a:schemeClr>
                </a:solidFill>
                <a:latin typeface="Times New Roman" pitchFamily="18" charset="0"/>
                <a:cs typeface="Times New Roman" pitchFamily="18" charset="0"/>
              </a:rPr>
              <a:t>có</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mạng</a:t>
            </a:r>
            <a:r>
              <a:rPr lang="en-US" sz="2400" b="1" i="1" dirty="0">
                <a:solidFill>
                  <a:schemeClr val="accent3">
                    <a:lumMod val="50000"/>
                  </a:schemeClr>
                </a:solidFill>
                <a:latin typeface="Times New Roman" pitchFamily="18" charset="0"/>
                <a:cs typeface="Times New Roman" pitchFamily="18" charset="0"/>
              </a:rPr>
              <a:t> l</a:t>
            </a:r>
            <a:r>
              <a:rPr lang="vi-VN" sz="2400" b="1" i="1" dirty="0">
                <a:solidFill>
                  <a:schemeClr val="accent3">
                    <a:lumMod val="50000"/>
                  </a:schemeClr>
                </a:solidFill>
                <a:latin typeface="Times New Roman" pitchFamily="18" charset="0"/>
                <a:cs typeface="Times New Roman" pitchFamily="18" charset="0"/>
              </a:rPr>
              <a:t>ưới</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sông</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ngòi</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dày</a:t>
            </a:r>
            <a:r>
              <a:rPr lang="en-US" sz="2400" b="1" i="1" dirty="0">
                <a:solidFill>
                  <a:schemeClr val="accent3">
                    <a:lumMod val="50000"/>
                  </a:schemeClr>
                </a:solidFill>
                <a:latin typeface="Times New Roman" pitchFamily="18" charset="0"/>
                <a:cs typeface="Times New Roman" pitchFamily="18" charset="0"/>
              </a:rPr>
              <a:t> </a:t>
            </a:r>
            <a:r>
              <a:rPr lang="vi-VN" sz="2400" b="1" i="1" dirty="0">
                <a:solidFill>
                  <a:schemeClr val="accent3">
                    <a:lumMod val="50000"/>
                  </a:schemeClr>
                </a:solidFill>
                <a:latin typeface="Times New Roman" pitchFamily="18" charset="0"/>
                <a:cs typeface="Times New Roman" pitchFamily="18" charset="0"/>
              </a:rPr>
              <a:t>đặc</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là</a:t>
            </a:r>
            <a:r>
              <a:rPr lang="en-US" sz="2400" b="1" i="1" dirty="0">
                <a:solidFill>
                  <a:schemeClr val="accent3">
                    <a:lumMod val="50000"/>
                  </a:schemeClr>
                </a:solidFill>
                <a:latin typeface="Times New Roman" pitchFamily="18" charset="0"/>
                <a:cs typeface="Times New Roman" pitchFamily="18" charset="0"/>
              </a:rPr>
              <a:t> do:</a:t>
            </a:r>
          </a:p>
          <a:p>
            <a:pPr>
              <a:buFontTx/>
              <a:buNone/>
            </a:pPr>
            <a:r>
              <a:rPr lang="en-US" sz="2400" dirty="0">
                <a:solidFill>
                  <a:schemeClr val="accent3">
                    <a:lumMod val="50000"/>
                  </a:schemeClr>
                </a:solidFill>
                <a:latin typeface="Times New Roman" pitchFamily="18" charset="0"/>
                <a:cs typeface="Times New Roman" pitchFamily="18" charset="0"/>
              </a:rPr>
              <a:t>A, </a:t>
            </a:r>
            <a:r>
              <a:rPr lang="en-US" sz="2400" dirty="0" err="1">
                <a:solidFill>
                  <a:schemeClr val="accent3">
                    <a:lumMod val="50000"/>
                  </a:schemeClr>
                </a:solidFill>
                <a:latin typeface="Times New Roman" pitchFamily="18" charset="0"/>
                <a:cs typeface="Times New Roman" pitchFamily="18" charset="0"/>
              </a:rPr>
              <a:t>Tân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kiến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tạo</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gây</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ra</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nhiều</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đứt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gãy</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dirty="0">
                <a:solidFill>
                  <a:schemeClr val="accent3">
                    <a:lumMod val="50000"/>
                  </a:schemeClr>
                </a:solidFill>
                <a:latin typeface="Times New Roman" pitchFamily="18" charset="0"/>
                <a:cs typeface="Times New Roman" pitchFamily="18" charset="0"/>
              </a:rPr>
              <a:t>B, </a:t>
            </a:r>
            <a:r>
              <a:rPr lang="en-US" sz="2400" dirty="0" err="1">
                <a:solidFill>
                  <a:schemeClr val="accent3">
                    <a:lumMod val="50000"/>
                  </a:schemeClr>
                </a:solidFill>
                <a:latin typeface="Times New Roman" pitchFamily="18" charset="0"/>
                <a:cs typeface="Times New Roman" pitchFamily="18" charset="0"/>
              </a:rPr>
              <a:t>Đồng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bằng</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thấp</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nằm</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cạnh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vùng</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đồi</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núi</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cao</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trong</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a:t>
            </a:r>
            <a:r>
              <a:rPr lang="en-US" sz="2400" dirty="0" err="1">
                <a:solidFill>
                  <a:schemeClr val="accent3">
                    <a:lumMod val="50000"/>
                  </a:schemeClr>
                </a:solidFill>
                <a:latin typeface="Times New Roman" pitchFamily="18" charset="0"/>
                <a:cs typeface="Times New Roman" pitchFamily="18" charset="0"/>
              </a:rPr>
              <a:t>iều</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kiện</a:t>
            </a:r>
            <a:r>
              <a:rPr lang="en-US" sz="2400" dirty="0">
                <a:solidFill>
                  <a:schemeClr val="accent3">
                    <a:lumMod val="50000"/>
                  </a:schemeClr>
                </a:solidFill>
                <a:latin typeface="Times New Roman" pitchFamily="18" charset="0"/>
                <a:cs typeface="Times New Roman" pitchFamily="18" charset="0"/>
              </a:rPr>
              <a:t> m</a:t>
            </a:r>
            <a:r>
              <a:rPr lang="vi-VN" sz="2400" dirty="0">
                <a:solidFill>
                  <a:schemeClr val="accent3">
                    <a:lumMod val="50000"/>
                  </a:schemeClr>
                </a:solidFill>
                <a:latin typeface="Times New Roman" pitchFamily="18" charset="0"/>
                <a:cs typeface="Times New Roman" pitchFamily="18" charset="0"/>
              </a:rPr>
              <a:t>ư</a:t>
            </a:r>
            <a:r>
              <a:rPr lang="en-US" sz="2400" dirty="0">
                <a:solidFill>
                  <a:schemeClr val="accent3">
                    <a:lumMod val="50000"/>
                  </a:schemeClr>
                </a:solidFill>
                <a:latin typeface="Times New Roman" pitchFamily="18" charset="0"/>
                <a:cs typeface="Times New Roman" pitchFamily="18" charset="0"/>
              </a:rPr>
              <a:t>a </a:t>
            </a:r>
            <a:r>
              <a:rPr lang="en-US" sz="2400" dirty="0" err="1">
                <a:solidFill>
                  <a:schemeClr val="accent3">
                    <a:lumMod val="50000"/>
                  </a:schemeClr>
                </a:solidFill>
                <a:latin typeface="Times New Roman" pitchFamily="18" charset="0"/>
                <a:cs typeface="Times New Roman" pitchFamily="18" charset="0"/>
              </a:rPr>
              <a:t>nhiều</a:t>
            </a:r>
            <a:r>
              <a:rPr lang="en-US" sz="2400" dirty="0">
                <a:solidFill>
                  <a:schemeClr val="accent3">
                    <a:lumMod val="50000"/>
                  </a:schemeClr>
                </a:solidFill>
                <a:latin typeface="Times New Roman" pitchFamily="18" charset="0"/>
                <a:cs typeface="Times New Roman" pitchFamily="18" charset="0"/>
              </a:rPr>
              <a:t>.</a:t>
            </a:r>
          </a:p>
          <a:p>
            <a:pPr>
              <a:buFontTx/>
              <a:buNone/>
            </a:pPr>
            <a:r>
              <a:rPr lang="en-US" sz="2400" dirty="0">
                <a:solidFill>
                  <a:schemeClr val="accent3">
                    <a:lumMod val="50000"/>
                  </a:schemeClr>
                </a:solidFill>
                <a:latin typeface="Times New Roman" pitchFamily="18" charset="0"/>
                <a:cs typeface="Times New Roman" pitchFamily="18" charset="0"/>
              </a:rPr>
              <a:t>C, </a:t>
            </a:r>
            <a:r>
              <a:rPr lang="en-US" sz="2400" dirty="0" err="1">
                <a:solidFill>
                  <a:schemeClr val="accent3">
                    <a:lumMod val="50000"/>
                  </a:schemeClr>
                </a:solidFill>
                <a:latin typeface="Times New Roman" pitchFamily="18" charset="0"/>
                <a:cs typeface="Times New Roman" pitchFamily="18" charset="0"/>
              </a:rPr>
              <a:t>Các</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đứ</a:t>
            </a:r>
            <a:r>
              <a:rPr lang="en-US" sz="2400" dirty="0">
                <a:solidFill>
                  <a:schemeClr val="accent3">
                    <a:lumMod val="50000"/>
                  </a:schemeClr>
                </a:solidFill>
                <a:latin typeface="Times New Roman" pitchFamily="18" charset="0"/>
                <a:cs typeface="Times New Roman" pitchFamily="18" charset="0"/>
              </a:rPr>
              <a:t>t </a:t>
            </a:r>
            <a:r>
              <a:rPr lang="en-US" sz="2400" dirty="0" err="1">
                <a:solidFill>
                  <a:schemeClr val="accent3">
                    <a:lumMod val="50000"/>
                  </a:schemeClr>
                </a:solidFill>
                <a:latin typeface="Times New Roman" pitchFamily="18" charset="0"/>
                <a:cs typeface="Times New Roman" pitchFamily="18" charset="0"/>
              </a:rPr>
              <a:t>gãy</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Tân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kiến</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tạo</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trong</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a:t>
            </a:r>
            <a:r>
              <a:rPr lang="en-US" sz="2400" dirty="0" err="1">
                <a:solidFill>
                  <a:schemeClr val="accent3">
                    <a:lumMod val="50000"/>
                  </a:schemeClr>
                </a:solidFill>
                <a:latin typeface="Times New Roman" pitchFamily="18" charset="0"/>
                <a:cs typeface="Times New Roman" pitchFamily="18" charset="0"/>
              </a:rPr>
              <a:t>iều</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kiện</a:t>
            </a:r>
            <a:r>
              <a:rPr lang="en-US" sz="2400" dirty="0">
                <a:solidFill>
                  <a:schemeClr val="accent3">
                    <a:lumMod val="50000"/>
                  </a:schemeClr>
                </a:solidFill>
                <a:latin typeface="Times New Roman" pitchFamily="18" charset="0"/>
                <a:cs typeface="Times New Roman" pitchFamily="18" charset="0"/>
              </a:rPr>
              <a:t> m</a:t>
            </a:r>
            <a:r>
              <a:rPr lang="vi-VN" sz="2400" dirty="0">
                <a:solidFill>
                  <a:schemeClr val="accent3">
                    <a:lumMod val="50000"/>
                  </a:schemeClr>
                </a:solidFill>
                <a:latin typeface="Times New Roman" pitchFamily="18" charset="0"/>
                <a:cs typeface="Times New Roman" pitchFamily="18" charset="0"/>
              </a:rPr>
              <a:t>ư</a:t>
            </a:r>
            <a:r>
              <a:rPr lang="en-US" sz="2400" dirty="0">
                <a:solidFill>
                  <a:schemeClr val="accent3">
                    <a:lumMod val="50000"/>
                  </a:schemeClr>
                </a:solidFill>
                <a:latin typeface="Times New Roman" pitchFamily="18" charset="0"/>
                <a:cs typeface="Times New Roman" pitchFamily="18" charset="0"/>
              </a:rPr>
              <a:t>a </a:t>
            </a:r>
            <a:r>
              <a:rPr lang="en-US" sz="2400" dirty="0" err="1">
                <a:solidFill>
                  <a:schemeClr val="accent3">
                    <a:lumMod val="50000"/>
                  </a:schemeClr>
                </a:solidFill>
                <a:latin typeface="Times New Roman" pitchFamily="18" charset="0"/>
                <a:cs typeface="Times New Roman" pitchFamily="18" charset="0"/>
              </a:rPr>
              <a:t>nhiều</a:t>
            </a:r>
            <a:endParaRPr lang="en-US" sz="2400" dirty="0">
              <a:solidFill>
                <a:schemeClr val="accent3">
                  <a:lumMod val="50000"/>
                </a:schemeClr>
              </a:solidFill>
              <a:latin typeface="Times New Roman" pitchFamily="18" charset="0"/>
              <a:cs typeface="Times New Roman" pitchFamily="18" charset="0"/>
            </a:endParaRPr>
          </a:p>
          <a:p>
            <a:pPr>
              <a:buFontTx/>
              <a:buNone/>
            </a:pPr>
            <a:r>
              <a:rPr lang="en-US" sz="2400" dirty="0">
                <a:solidFill>
                  <a:schemeClr val="accent3">
                    <a:lumMod val="50000"/>
                  </a:schemeClr>
                </a:solidFill>
                <a:latin typeface="Times New Roman" pitchFamily="18" charset="0"/>
                <a:cs typeface="Times New Roman" pitchFamily="18" charset="0"/>
              </a:rPr>
              <a:t>D, M</a:t>
            </a:r>
            <a:r>
              <a:rPr lang="vi-VN" sz="2400" dirty="0">
                <a:solidFill>
                  <a:schemeClr val="accent3">
                    <a:lumMod val="50000"/>
                  </a:schemeClr>
                </a:solidFill>
                <a:latin typeface="Times New Roman" pitchFamily="18" charset="0"/>
                <a:cs typeface="Times New Roman" pitchFamily="18" charset="0"/>
              </a:rPr>
              <a:t>ư</a:t>
            </a:r>
            <a:r>
              <a:rPr lang="en-US" sz="2400" dirty="0">
                <a:solidFill>
                  <a:schemeClr val="accent3">
                    <a:lumMod val="50000"/>
                  </a:schemeClr>
                </a:solidFill>
                <a:latin typeface="Times New Roman" pitchFamily="18" charset="0"/>
                <a:cs typeface="Times New Roman" pitchFamily="18" charset="0"/>
              </a:rPr>
              <a:t>a </a:t>
            </a:r>
            <a:r>
              <a:rPr lang="en-US" sz="2400" dirty="0" err="1">
                <a:solidFill>
                  <a:schemeClr val="accent3">
                    <a:lumMod val="50000"/>
                  </a:schemeClr>
                </a:solidFill>
                <a:latin typeface="Times New Roman" pitchFamily="18" charset="0"/>
                <a:cs typeface="Times New Roman" pitchFamily="18" charset="0"/>
              </a:rPr>
              <a:t>nhiều</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trên</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đị</a:t>
            </a:r>
            <a:r>
              <a:rPr lang="en-US" sz="2400" dirty="0">
                <a:solidFill>
                  <a:schemeClr val="accent3">
                    <a:lumMod val="50000"/>
                  </a:schemeClr>
                </a:solidFill>
                <a:latin typeface="Times New Roman" pitchFamily="18" charset="0"/>
                <a:cs typeface="Times New Roman" pitchFamily="18" charset="0"/>
              </a:rPr>
              <a:t>a </a:t>
            </a:r>
            <a:r>
              <a:rPr lang="en-US" sz="2400" dirty="0" err="1">
                <a:solidFill>
                  <a:schemeClr val="accent3">
                    <a:lumMod val="50000"/>
                  </a:schemeClr>
                </a:solidFill>
                <a:latin typeface="Times New Roman" pitchFamily="18" charset="0"/>
                <a:cs typeface="Times New Roman" pitchFamily="18" charset="0"/>
              </a:rPr>
              <a:t>hình</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chủ</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yếu</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là</a:t>
            </a:r>
            <a:r>
              <a:rPr lang="en-US" sz="2400" dirty="0">
                <a:solidFill>
                  <a:schemeClr val="accent3">
                    <a:lumMod val="50000"/>
                  </a:schemeClr>
                </a:solidFill>
                <a:latin typeface="Times New Roman" pitchFamily="18" charset="0"/>
                <a:cs typeface="Times New Roman" pitchFamily="18" charset="0"/>
              </a:rPr>
              <a:t> </a:t>
            </a:r>
            <a:r>
              <a:rPr lang="vi-VN" sz="2400" dirty="0">
                <a:solidFill>
                  <a:schemeClr val="accent3">
                    <a:lumMod val="50000"/>
                  </a:schemeClr>
                </a:solidFill>
                <a:latin typeface="Times New Roman" pitchFamily="18" charset="0"/>
                <a:cs typeface="Times New Roman" pitchFamily="18" charset="0"/>
              </a:rPr>
              <a:t>đồi</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núi</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bị</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cắt</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xẻ</a:t>
            </a:r>
            <a:r>
              <a:rPr lang="en-US" sz="2400" dirty="0">
                <a:solidFill>
                  <a:schemeClr val="accent3">
                    <a:lumMod val="50000"/>
                  </a:schemeClr>
                </a:solidFill>
                <a:latin typeface="Times New Roman" pitchFamily="18" charset="0"/>
                <a:cs typeface="Times New Roman" pitchFamily="18" charset="0"/>
              </a:rPr>
              <a:t> </a:t>
            </a:r>
            <a:r>
              <a:rPr lang="en-US" sz="2400" dirty="0" err="1">
                <a:solidFill>
                  <a:schemeClr val="accent3">
                    <a:lumMod val="50000"/>
                  </a:schemeClr>
                </a:solidFill>
                <a:latin typeface="Times New Roman" pitchFamily="18" charset="0"/>
                <a:cs typeface="Times New Roman" pitchFamily="18" charset="0"/>
              </a:rPr>
              <a:t>mạnh</a:t>
            </a:r>
            <a:r>
              <a:rPr lang="en-US" sz="2400" b="1" dirty="0">
                <a:solidFill>
                  <a:schemeClr val="accent3">
                    <a:lumMod val="50000"/>
                  </a:schemeClr>
                </a:solidFill>
                <a:latin typeface="Times New Roman" pitchFamily="18" charset="0"/>
                <a:cs typeface="Times New Roman" pitchFamily="18" charset="0"/>
              </a:rPr>
              <a:t>.</a:t>
            </a:r>
          </a:p>
        </p:txBody>
      </p:sp>
      <p:sp>
        <p:nvSpPr>
          <p:cNvPr id="29699" name="Title 1"/>
          <p:cNvSpPr>
            <a:spLocks noGrp="1"/>
          </p:cNvSpPr>
          <p:nvPr>
            <p:ph type="title" idx="4294967295"/>
          </p:nvPr>
        </p:nvSpPr>
        <p:spPr>
          <a:xfrm>
            <a:off x="304800" y="152400"/>
            <a:ext cx="8534400" cy="838200"/>
          </a:xfrm>
        </p:spPr>
        <p:txBody>
          <a:bodyPr/>
          <a:lstStyle/>
          <a:p>
            <a:r>
              <a:rPr lang="en-US" sz="3600" b="1" u="sng" dirty="0">
                <a:solidFill>
                  <a:schemeClr val="accent3">
                    <a:lumMod val="50000"/>
                  </a:schemeClr>
                </a:solidFill>
                <a:latin typeface="Times New Roman" pitchFamily="18" charset="0"/>
                <a:cs typeface="Times New Roman" pitchFamily="18" charset="0"/>
              </a:rPr>
              <a:t>ĐÁNH GIÁ</a:t>
            </a:r>
          </a:p>
        </p:txBody>
      </p:sp>
      <p:pic>
        <p:nvPicPr>
          <p:cNvPr id="29701" name="Picture 5" descr="Anh dong du bao thoi tiet_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2238"/>
            <a:ext cx="1371600" cy="1096962"/>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AG00029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28600"/>
            <a:ext cx="1428750"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157919"/>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2000" fill="hold"/>
                                        <p:tgtEl>
                                          <p:spTgt spid="3">
                                            <p:txEl>
                                              <p:pRg st="4" end="4"/>
                                            </p:txEl>
                                          </p:spTgt>
                                        </p:tgtEl>
                                        <p:attrNameLst>
                                          <p:attrName>style.textDecorationUnderline</p:attrName>
                                        </p:attrNameLst>
                                      </p:cBhvr>
                                      <p:to>
                                        <p:strVal val="tru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mph" presetSubtype="0" fill="hold" nodeType="clickEffect">
                                  <p:stCondLst>
                                    <p:cond delay="0"/>
                                  </p:stCondLst>
                                  <p:iterate type="lt">
                                    <p:tmPct val="4000"/>
                                  </p:iterate>
                                  <p:childTnLst>
                                    <p:set>
                                      <p:cBhvr override="childStyle">
                                        <p:cTn id="10" dur="2000" fill="hold"/>
                                        <p:tgtEl>
                                          <p:spTgt spid="3">
                                            <p:txEl>
                                              <p:pRg st="9" end="9"/>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81" y="-3175"/>
            <a:ext cx="9164381" cy="6873286"/>
          </a:xfrm>
        </p:spPr>
      </p:pic>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0" y="55481"/>
            <a:ext cx="915035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table"/>
          <p:cNvPicPr>
            <a:picLocks noChangeAspect="1"/>
          </p:cNvPicPr>
          <p:nvPr/>
        </p:nvPicPr>
        <p:blipFill>
          <a:blip r:embed="rId4" cstate="print"/>
          <a:stretch>
            <a:fillRect/>
          </a:stretch>
        </p:blipFill>
        <p:spPr>
          <a:xfrm>
            <a:off x="-3276600" y="-838200"/>
            <a:ext cx="3048000" cy="1978272"/>
          </a:xfrm>
          <a:prstGeom prst="rect">
            <a:avLst/>
          </a:prstGeom>
        </p:spPr>
      </p:pic>
      <p:sp>
        <p:nvSpPr>
          <p:cNvPr id="5" name="Rectangle 4"/>
          <p:cNvSpPr/>
          <p:nvPr/>
        </p:nvSpPr>
        <p:spPr>
          <a:xfrm>
            <a:off x="1149883" y="1342726"/>
            <a:ext cx="3234813" cy="4524315"/>
          </a:xfrm>
          <a:prstGeom prst="rect">
            <a:avLst/>
          </a:prstGeom>
        </p:spPr>
        <p:txBody>
          <a:bodyPr wrap="square">
            <a:spAutoFit/>
          </a:bodyPr>
          <a:lstStyle/>
          <a:p>
            <a:pPr lvl="0" fontAlgn="base">
              <a:spcBef>
                <a:spcPct val="0"/>
              </a:spcBef>
              <a:spcAft>
                <a:spcPct val="0"/>
              </a:spcAft>
            </a:pPr>
            <a:r>
              <a:rPr lang="en-US"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Xâm</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thực</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mạnh</a:t>
            </a:r>
            <a:r>
              <a:rPr lang="en-US" sz="2400" b="1" dirty="0">
                <a:solidFill>
                  <a:srgbClr val="000000"/>
                </a:solidFill>
                <a:latin typeface="Times New Roman" pitchFamily="18" charset="0"/>
                <a:cs typeface="Times New Roman" pitchFamily="18" charset="0"/>
              </a:rPr>
              <a:t> ở </a:t>
            </a:r>
            <a:r>
              <a:rPr lang="en-US" sz="2400" b="1" dirty="0" err="1">
                <a:solidFill>
                  <a:srgbClr val="000000"/>
                </a:solidFill>
                <a:latin typeface="Times New Roman" pitchFamily="18" charset="0"/>
                <a:cs typeface="Times New Roman" pitchFamily="18" charset="0"/>
              </a:rPr>
              <a:t>miền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núi</a:t>
            </a:r>
            <a:endParaRPr lang="en-US" sz="2400" b="1" dirty="0">
              <a:solidFill>
                <a:srgbClr val="000000"/>
              </a:solidFill>
              <a:latin typeface="Times New Roman" pitchFamily="18" charset="0"/>
              <a:cs typeface="Times New Roman" pitchFamily="18" charset="0"/>
            </a:endParaRPr>
          </a:p>
          <a:p>
            <a:pPr marL="285750" lvl="0" indent="-285750" fontAlgn="base">
              <a:spcBef>
                <a:spcPct val="0"/>
              </a:spcBef>
              <a:spcAft>
                <a:spcPct val="0"/>
              </a:spcAft>
              <a:buFont typeface="Arial" pitchFamily="34" charset="0"/>
              <a:buChar char="•"/>
            </a:pPr>
            <a:r>
              <a:rPr lang="en-US" sz="2400" b="1" dirty="0" err="1">
                <a:solidFill>
                  <a:srgbClr val="000000"/>
                </a:solidFill>
                <a:latin typeface="Times New Roman" pitchFamily="18" charset="0"/>
                <a:cs typeface="Times New Roman" pitchFamily="18" charset="0"/>
              </a:rPr>
              <a:t>Bề</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mặt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địa</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hình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bị</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cắt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xẻ</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nhiều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hẻm</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vực</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hiện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tượng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đất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trượt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đá</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lở</a:t>
            </a:r>
            <a:r>
              <a:rPr lang="en-US" sz="2400" b="1" dirty="0">
                <a:solidFill>
                  <a:srgbClr val="000000"/>
                </a:solidFill>
                <a:latin typeface="Times New Roman" pitchFamily="18" charset="0"/>
                <a:cs typeface="Times New Roman" pitchFamily="18" charset="0"/>
              </a:rPr>
              <a:t>… </a:t>
            </a:r>
          </a:p>
          <a:p>
            <a:pPr marL="285750" lvl="0" indent="-285750" fontAlgn="base">
              <a:spcBef>
                <a:spcPct val="0"/>
              </a:spcBef>
              <a:spcAft>
                <a:spcPct val="0"/>
              </a:spcAft>
              <a:buFont typeface="Arial" pitchFamily="34" charset="0"/>
              <a:buChar char="•"/>
            </a:pPr>
            <a:r>
              <a:rPr lang="en-US" sz="2400" b="1" dirty="0" err="1">
                <a:solidFill>
                  <a:srgbClr val="000000"/>
                </a:solidFill>
                <a:latin typeface="Times New Roman" pitchFamily="18" charset="0"/>
                <a:cs typeface="Times New Roman" pitchFamily="18" charset="0"/>
              </a:rPr>
              <a:t>Thềm</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phù</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sa</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cổ</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bị</a:t>
            </a:r>
            <a:r>
              <a:rPr lang="en-US" sz="2400" b="1" dirty="0">
                <a:solidFill>
                  <a:srgbClr val="000000"/>
                </a:solidFill>
                <a:latin typeface="Times New Roman" pitchFamily="18" charset="0"/>
                <a:cs typeface="Times New Roman" pitchFamily="18" charset="0"/>
              </a:rPr>
              <a:t> chia </a:t>
            </a:r>
            <a:r>
              <a:rPr lang="en-US" sz="2400" b="1" dirty="0" err="1">
                <a:solidFill>
                  <a:srgbClr val="000000"/>
                </a:solidFill>
                <a:latin typeface="Times New Roman" pitchFamily="18" charset="0"/>
                <a:cs typeface="Times New Roman" pitchFamily="18" charset="0"/>
              </a:rPr>
              <a:t>cắt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thành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các</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đồi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thấp</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xen</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thung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lũng</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rộng</a:t>
            </a:r>
            <a:r>
              <a:rPr lang="en-US" sz="2400" b="1" dirty="0">
                <a:solidFill>
                  <a:srgbClr val="000000"/>
                </a:solidFill>
                <a:latin typeface="Times New Roman" pitchFamily="18" charset="0"/>
                <a:cs typeface="Times New Roman" pitchFamily="18" charset="0"/>
              </a:rPr>
              <a:t>.</a:t>
            </a:r>
          </a:p>
          <a:p>
            <a:pPr marL="285750" lvl="0" indent="-285750" fontAlgn="base">
              <a:spcBef>
                <a:spcPct val="0"/>
              </a:spcBef>
              <a:spcAft>
                <a:spcPct val="0"/>
              </a:spcAft>
              <a:buFont typeface="Arial" pitchFamily="34" charset="0"/>
              <a:buChar char="•"/>
            </a:pPr>
            <a:r>
              <a:rPr lang="en-US" sz="2400" b="1" dirty="0" err="1">
                <a:solidFill>
                  <a:srgbClr val="000000"/>
                </a:solidFill>
                <a:latin typeface="Times New Roman" pitchFamily="18" charset="0"/>
                <a:cs typeface="Times New Roman" pitchFamily="18" charset="0"/>
              </a:rPr>
              <a:t>Sự</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hình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thành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địa</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hình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Cacxtơ</a:t>
            </a:r>
            <a:r>
              <a:rPr lang="en-US" sz="2400" b="1" dirty="0">
                <a:solidFill>
                  <a:srgbClr val="000000"/>
                </a:solidFill>
                <a:latin typeface="Times New Roman" pitchFamily="18" charset="0"/>
                <a:cs typeface="Times New Roman" pitchFamily="18" charset="0"/>
              </a:rPr>
              <a:t>. </a:t>
            </a:r>
          </a:p>
        </p:txBody>
      </p:sp>
      <p:sp>
        <p:nvSpPr>
          <p:cNvPr id="7" name="Rectangle 6"/>
          <p:cNvSpPr/>
          <p:nvPr/>
        </p:nvSpPr>
        <p:spPr>
          <a:xfrm>
            <a:off x="4443774" y="1395410"/>
            <a:ext cx="2504374" cy="2985433"/>
          </a:xfrm>
          <a:prstGeom prst="rect">
            <a:avLst/>
          </a:prstGeom>
        </p:spPr>
        <p:txBody>
          <a:bodyPr wrap="square">
            <a:spAutoFit/>
          </a:bodyPr>
          <a:lstStyle/>
          <a:p>
            <a:pPr marL="285750" lvl="0" indent="-285750" fontAlgn="base">
              <a:spcBef>
                <a:spcPct val="0"/>
              </a:spcBef>
              <a:spcAft>
                <a:spcPct val="0"/>
              </a:spcAft>
              <a:buFont typeface="Arial" pitchFamily="34" charset="0"/>
              <a:buChar char="•"/>
            </a:pPr>
            <a:r>
              <a:rPr lang="en-US" sz="2400" b="1" dirty="0" err="1">
                <a:solidFill>
                  <a:srgbClr val="000000"/>
                </a:solidFill>
                <a:latin typeface="Times New Roman" pitchFamily="18" charset="0"/>
                <a:cs typeface="Times New Roman" pitchFamily="18" charset="0"/>
              </a:rPr>
              <a:t>Khí</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hậu</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nhiệt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đới</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ẩm</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gió</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mùa</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địa</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hình</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dốc</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mất</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lớp</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phủ</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thực</a:t>
            </a:r>
            <a:r>
              <a:rPr lang="en-US" sz="2400" b="1" dirty="0">
                <a:solidFill>
                  <a:srgbClr val="000000"/>
                </a:solidFill>
                <a:latin typeface="Times New Roman" pitchFamily="18" charset="0"/>
                <a:cs typeface="Times New Roman" pitchFamily="18" charset="0"/>
              </a:rPr>
              <a:t> </a:t>
            </a:r>
            <a:r>
              <a:rPr lang="en-US" sz="2400" b="1" dirty="0" err="1">
                <a:solidFill>
                  <a:srgbClr val="000000"/>
                </a:solidFill>
                <a:latin typeface="Times New Roman" pitchFamily="18" charset="0"/>
                <a:cs typeface="Times New Roman" pitchFamily="18" charset="0"/>
              </a:rPr>
              <a:t>vật</a:t>
            </a:r>
            <a:r>
              <a:rPr lang="en-US" sz="2400" b="1" dirty="0">
                <a:solidFill>
                  <a:srgbClr val="000000"/>
                </a:solidFill>
                <a:latin typeface="Times New Roman" pitchFamily="18" charset="0"/>
                <a:cs typeface="Times New Roman" pitchFamily="18" charset="0"/>
              </a:rPr>
              <a:t>.</a:t>
            </a:r>
          </a:p>
          <a:p>
            <a:pPr lvl="0" fontAlgn="base">
              <a:spcBef>
                <a:spcPct val="0"/>
              </a:spcBef>
              <a:spcAft>
                <a:spcPct val="0"/>
              </a:spcAft>
            </a:pPr>
            <a:endParaRPr lang="en-US" sz="2000" b="1" dirty="0">
              <a:solidFill>
                <a:srgbClr val="FF0000"/>
              </a:solidFill>
              <a:latin typeface="Times New Roman" pitchFamily="18" charset="0"/>
              <a:cs typeface="Times New Roman" pitchFamily="18" charset="0"/>
            </a:endParaRPr>
          </a:p>
          <a:p>
            <a:pPr marL="285750" lvl="0" indent="-285750" fontAlgn="base">
              <a:spcBef>
                <a:spcPct val="0"/>
              </a:spcBef>
              <a:spcAft>
                <a:spcPct val="0"/>
              </a:spcAft>
              <a:buFont typeface="Arial" pitchFamily="34" charset="0"/>
              <a:buChar char="•"/>
            </a:pPr>
            <a:r>
              <a:rPr lang="en-US" sz="2400" b="1" dirty="0" err="1">
                <a:latin typeface="Times New Roman" pitchFamily="18" charset="0"/>
                <a:cs typeface="Times New Roman" pitchFamily="18" charset="0"/>
              </a:rPr>
              <a:t>Phong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hóa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hóa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endParaRPr lang="en-US" sz="2400" b="1" dirty="0">
              <a:latin typeface="Times New Roman" pitchFamily="18" charset="0"/>
              <a:cs typeface="Times New Roman" pitchFamily="18" charset="0"/>
            </a:endParaRPr>
          </a:p>
        </p:txBody>
      </p:sp>
      <p:sp>
        <p:nvSpPr>
          <p:cNvPr id="9" name="Rectangle 8"/>
          <p:cNvSpPr>
            <a:spLocks noChangeArrowheads="1"/>
          </p:cNvSpPr>
          <p:nvPr/>
        </p:nvSpPr>
        <p:spPr bwMode="auto">
          <a:xfrm>
            <a:off x="6636197" y="1397100"/>
            <a:ext cx="244157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Khắc</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sâu</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tính</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trẻ</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của</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địa</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hình</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làm</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mềm</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mại</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núi</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đồi</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và</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bán</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bình</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nguyên</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Xói</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mòn</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rửa</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trôi</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200" dirty="0">
                <a:solidFill>
                  <a:srgbClr val="FF0000"/>
                </a:solidFill>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Giá</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trị</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du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lịch</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tự</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nhiên</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sinh</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thái</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a:t>
            </a:r>
          </a:p>
        </p:txBody>
      </p:sp>
      <p:sp>
        <p:nvSpPr>
          <p:cNvPr id="10" name="Rectangle 9"/>
          <p:cNvSpPr>
            <a:spLocks noChangeArrowheads="1"/>
          </p:cNvSpPr>
          <p:nvPr/>
        </p:nvSpPr>
        <p:spPr bwMode="auto">
          <a:xfrm>
            <a:off x="990601" y="4476440"/>
            <a:ext cx="3478456"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endParaRPr lang="en-US" sz="2000" dirty="0">
              <a:solidFill>
                <a:srgbClr val="000000"/>
              </a:solidFill>
              <a:latin typeface="Times New Roman" pitchFamily="18" charset="0"/>
              <a:cs typeface="Times New Roman"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Bồi</a:t>
            </a:r>
            <a:r>
              <a:rPr kumimoji="0" lang="en-US" sz="24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tụ</a:t>
            </a:r>
            <a:r>
              <a:rPr kumimoji="0" lang="en-US" sz="24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nhanh</a:t>
            </a:r>
            <a:r>
              <a:rPr kumimoji="0" lang="en-US" sz="24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ở </a:t>
            </a:r>
            <a:r>
              <a:rPr kumimoji="0" lang="en-US" sz="24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đồng</a:t>
            </a:r>
            <a:r>
              <a:rPr kumimoji="0" lang="en-US" sz="24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bằng</a:t>
            </a:r>
            <a:r>
              <a:rPr kumimoji="0" lang="en-US" sz="24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hạ</a:t>
            </a:r>
            <a:r>
              <a:rPr kumimoji="0" lang="en-US" sz="24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lưu</a:t>
            </a:r>
            <a:r>
              <a:rPr kumimoji="0" lang="en-US" sz="24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sông</a:t>
            </a:r>
            <a:r>
              <a:rPr kumimoji="0" lang="en-US" sz="24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p>
        </p:txBody>
      </p:sp>
      <p:sp>
        <p:nvSpPr>
          <p:cNvPr id="11" name="Text Box 36"/>
          <p:cNvSpPr txBox="1">
            <a:spLocks noChangeArrowheads="1"/>
          </p:cNvSpPr>
          <p:nvPr/>
        </p:nvSpPr>
        <p:spPr bwMode="auto">
          <a:xfrm>
            <a:off x="4354216" y="4331289"/>
            <a:ext cx="2369444" cy="266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marL="285750" marR="0" lvl="0" indent="-285750" algn="just"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effectLst/>
              <a:uLnTx/>
              <a:uFillTx/>
              <a:latin typeface="Times New Roman" pitchFamily="18" charset="0"/>
              <a:cs typeface="Times New Roman" pitchFamily="18" charset="0"/>
            </a:endParaRPr>
          </a:p>
          <a:p>
            <a:pPr marL="285750" marR="0" lvl="0" indent="-285750" algn="just" defTabSz="914400" rtl="0" eaLnBrk="1" fontAlgn="base" latinLnBrk="0" hangingPunct="1">
              <a:lnSpc>
                <a:spcPct val="100000"/>
              </a:lnSpc>
              <a:spcBef>
                <a:spcPct val="0"/>
              </a:spcBef>
              <a:spcAft>
                <a:spcPct val="0"/>
              </a:spcAft>
              <a:buClrTx/>
              <a:buSzTx/>
              <a:buFont typeface="Arial" pitchFamily="34" charset="0"/>
              <a:buChar char="•"/>
              <a:tabLst/>
              <a:defRPr/>
            </a:pPr>
            <a:endParaRPr lang="en-US" sz="2400" dirty="0">
              <a:latin typeface="Times New Roman" pitchFamily="18" charset="0"/>
              <a:cs typeface="Times New Roman" pitchFamily="18" charset="0"/>
            </a:endParaRPr>
          </a:p>
          <a:p>
            <a:pPr marL="285750" marR="0" lvl="0" indent="-285750" algn="just"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cs typeface="Times New Roman" pitchFamily="18" charset="0"/>
              </a:rPr>
              <a:t>Hệ</a:t>
            </a:r>
            <a:r>
              <a:rPr kumimoji="0" lang="en-US" sz="24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cs typeface="Times New Roman" pitchFamily="18" charset="0"/>
              </a:rPr>
              <a:t>quả</a:t>
            </a:r>
            <a:r>
              <a:rPr kumimoji="0" lang="en-US" sz="24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cs typeface="Times New Roman" pitchFamily="18" charset="0"/>
              </a:rPr>
              <a:t>của</a:t>
            </a:r>
            <a:r>
              <a:rPr kumimoji="0" lang="en-US" sz="24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cs typeface="Times New Roman" pitchFamily="18" charset="0"/>
              </a:rPr>
              <a:t>quá</a:t>
            </a:r>
            <a:r>
              <a:rPr kumimoji="0" lang="en-US" sz="24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cs typeface="Times New Roman" pitchFamily="18" charset="0"/>
              </a:rPr>
              <a:t>trình</a:t>
            </a:r>
            <a:r>
              <a:rPr kumimoji="0" lang="en-US" sz="24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cs typeface="Times New Roman" pitchFamily="18" charset="0"/>
              </a:rPr>
              <a:t>xâm</a:t>
            </a:r>
            <a:r>
              <a:rPr kumimoji="0" lang="en-US" sz="24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cs typeface="Times New Roman" pitchFamily="18" charset="0"/>
              </a:rPr>
              <a:t>thực</a:t>
            </a:r>
            <a:r>
              <a:rPr kumimoji="0" lang="en-US" sz="24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cs typeface="Times New Roman" pitchFamily="18" charset="0"/>
              </a:rPr>
              <a:t>mạnh</a:t>
            </a:r>
            <a:r>
              <a:rPr kumimoji="0" lang="en-US" sz="2400" b="1" i="0" u="none" strike="noStrike" kern="1200" cap="none" spc="0" normalizeH="0" baseline="0" noProof="0" dirty="0">
                <a:ln>
                  <a:noFill/>
                </a:ln>
                <a:effectLst/>
                <a:uLnTx/>
                <a:uFillTx/>
                <a:latin typeface="Times New Roman" pitchFamily="18" charset="0"/>
                <a:cs typeface="Times New Roman" pitchFamily="18" charset="0"/>
              </a:rPr>
              <a:t> ở </a:t>
            </a:r>
            <a:r>
              <a:rPr kumimoji="0" lang="en-US" sz="2400" b="1" i="0" u="none" strike="noStrike" kern="1200" cap="none" spc="0" normalizeH="0" baseline="0" noProof="0" dirty="0" err="1">
                <a:ln>
                  <a:noFill/>
                </a:ln>
                <a:effectLst/>
                <a:uLnTx/>
                <a:uFillTx/>
                <a:latin typeface="Times New Roman" pitchFamily="18" charset="0"/>
                <a:cs typeface="Times New Roman" pitchFamily="18" charset="0"/>
              </a:rPr>
              <a:t>miền</a:t>
            </a:r>
            <a:r>
              <a:rPr kumimoji="0" lang="en-US" sz="2400" b="1" i="0" u="none" strike="noStrike" kern="1200" cap="none" spc="0" normalizeH="0" baseline="0" noProof="0" dirty="0">
                <a:ln>
                  <a:noFill/>
                </a:ln>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cs typeface="Times New Roman" pitchFamily="18" charset="0"/>
              </a:rPr>
              <a:t>núi</a:t>
            </a:r>
            <a:r>
              <a:rPr kumimoji="0" lang="en-US" sz="2400" b="1" i="0" u="none" strike="noStrike" kern="1200" cap="none" spc="0" normalizeH="0" baseline="0" noProof="0" dirty="0">
                <a:ln>
                  <a:noFill/>
                </a:ln>
                <a:effectLst/>
                <a:uLnTx/>
                <a:uFillTx/>
                <a:latin typeface="Times New Roman" pitchFamily="18" charset="0"/>
                <a:cs typeface="Times New Roman" pitchFamily="18" charset="0"/>
              </a:rPr>
              <a:t> </a:t>
            </a:r>
          </a:p>
          <a:p>
            <a:pPr marL="0" marR="0" lvl="0" indent="0" algn="just" defTabSz="914400" rtl="0" eaLnBrk="1" fontAlgn="base" latinLnBrk="0" hangingPunct="1">
              <a:lnSpc>
                <a:spcPct val="100000"/>
              </a:lnSpc>
              <a:spcBef>
                <a:spcPct val="50000"/>
              </a:spcBef>
              <a:spcAft>
                <a:spcPct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12" name="Rectangle 11"/>
          <p:cNvSpPr>
            <a:spLocks noChangeArrowheads="1"/>
          </p:cNvSpPr>
          <p:nvPr/>
        </p:nvSpPr>
        <p:spPr bwMode="auto">
          <a:xfrm>
            <a:off x="6695848" y="4476440"/>
            <a:ext cx="2605247"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Địa</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bàn</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sản</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xuất</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NN, TP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lớn</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trung</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sz="2200" b="1" i="0" u="none" strike="noStrike" kern="1200" cap="none" spc="0" normalizeH="0" baseline="0" noProof="0" dirty="0" err="1">
                <a:ln>
                  <a:noFill/>
                </a:ln>
                <a:solidFill>
                  <a:srgbClr val="000000"/>
                </a:solidFill>
                <a:effectLst/>
                <a:uLnTx/>
                <a:uFillTx/>
                <a:latin typeface="Times New Roman" pitchFamily="18" charset="0"/>
                <a:cs typeface="Times New Roman" pitchFamily="18" charset="0"/>
              </a:rPr>
              <a:t>tâm</a:t>
            </a:r>
            <a:r>
              <a:rPr kumimoji="0" lang="en-US" sz="22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 CN</a:t>
            </a:r>
          </a:p>
        </p:txBody>
      </p:sp>
      <p:cxnSp>
        <p:nvCxnSpPr>
          <p:cNvPr id="18" name="Straight Connector 17"/>
          <p:cNvCxnSpPr/>
          <p:nvPr/>
        </p:nvCxnSpPr>
        <p:spPr>
          <a:xfrm flipV="1">
            <a:off x="848172" y="-55481"/>
            <a:ext cx="1" cy="685800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3175" y="1182351"/>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39952" y="12111"/>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2400" y="2953533"/>
            <a:ext cx="838200" cy="954107"/>
          </a:xfrm>
          <a:prstGeom prst="rect">
            <a:avLst/>
          </a:prstGeom>
          <a:noFill/>
        </p:spPr>
        <p:txBody>
          <a:bodyPr wrap="square" rtlCol="0">
            <a:spAutoFit/>
          </a:bodyPr>
          <a:lstStyle/>
          <a:p>
            <a:r>
              <a:rPr lang="en-US" sz="2800" dirty="0" err="1">
                <a:latin typeface="Times New Roman" pitchFamily="18" charset="0"/>
                <a:cs typeface="Times New Roman" pitchFamily="18" charset="0"/>
              </a:rPr>
              <a:t>Địa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endParaRPr lang="en-US" sz="2800" dirty="0">
              <a:latin typeface="Times New Roman" pitchFamily="18" charset="0"/>
              <a:cs typeface="Times New Roman" pitchFamily="18" charset="0"/>
            </a:endParaRPr>
          </a:p>
        </p:txBody>
      </p:sp>
      <p:sp>
        <p:nvSpPr>
          <p:cNvPr id="29" name="TextBox 28"/>
          <p:cNvSpPr txBox="1"/>
          <p:nvPr/>
        </p:nvSpPr>
        <p:spPr>
          <a:xfrm>
            <a:off x="1828800" y="380999"/>
            <a:ext cx="30480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endParaRPr lang="en-US" sz="3200" dirty="0">
              <a:latin typeface="Times New Roman" pitchFamily="18" charset="0"/>
              <a:cs typeface="Times New Roman" pitchFamily="18" charset="0"/>
            </a:endParaRPr>
          </a:p>
        </p:txBody>
      </p:sp>
      <p:sp>
        <p:nvSpPr>
          <p:cNvPr id="30" name="TextBox 29"/>
          <p:cNvSpPr txBox="1"/>
          <p:nvPr/>
        </p:nvSpPr>
        <p:spPr>
          <a:xfrm>
            <a:off x="4424294" y="396237"/>
            <a:ext cx="2543335"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Nguyên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p>
        </p:txBody>
      </p:sp>
      <p:sp>
        <p:nvSpPr>
          <p:cNvPr id="31" name="TextBox 30"/>
          <p:cNvSpPr txBox="1"/>
          <p:nvPr/>
        </p:nvSpPr>
        <p:spPr>
          <a:xfrm>
            <a:off x="7362507" y="396237"/>
            <a:ext cx="13716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p:txBody>
      </p:sp>
      <p:cxnSp>
        <p:nvCxnSpPr>
          <p:cNvPr id="5123" name="Straight Connector 5122"/>
          <p:cNvCxnSpPr/>
          <p:nvPr/>
        </p:nvCxnSpPr>
        <p:spPr>
          <a:xfrm>
            <a:off x="6808020" y="-18415"/>
            <a:ext cx="30480" cy="6876415"/>
          </a:xfrm>
          <a:prstGeom prst="line">
            <a:avLst/>
          </a:prstGeom>
        </p:spPr>
        <p:style>
          <a:lnRef idx="1">
            <a:schemeClr val="dk1"/>
          </a:lnRef>
          <a:fillRef idx="0">
            <a:schemeClr val="dk1"/>
          </a:fillRef>
          <a:effectRef idx="0">
            <a:schemeClr val="dk1"/>
          </a:effectRef>
          <a:fontRef idx="minor">
            <a:schemeClr val="tx1"/>
          </a:fontRef>
        </p:style>
      </p:cxnSp>
      <p:cxnSp>
        <p:nvCxnSpPr>
          <p:cNvPr id="5125" name="Straight Connector 5124"/>
          <p:cNvCxnSpPr>
            <a:cxnSpLocks/>
          </p:cNvCxnSpPr>
          <p:nvPr/>
        </p:nvCxnSpPr>
        <p:spPr>
          <a:xfrm>
            <a:off x="-71130" y="6802519"/>
            <a:ext cx="921513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8559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bwMode="auto">
          <a:xfrm>
            <a:off x="-44245" y="0"/>
            <a:ext cx="9144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endParaRPr lang="en-US" sz="3200" b="1" dirty="0">
              <a:latin typeface="Times New Roman" pitchFamily="18" charset="0"/>
            </a:endParaRPr>
          </a:p>
        </p:txBody>
      </p:sp>
      <p:pic>
        <p:nvPicPr>
          <p:cNvPr id="6" name="Content Placeholder 3" descr="Xoi mon dat do dong chay tam tho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923158"/>
            <a:ext cx="4800600" cy="293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71600" y="0"/>
            <a:ext cx="6781800" cy="523220"/>
          </a:xfrm>
          <a:prstGeom prst="rect">
            <a:avLst/>
          </a:prstGeom>
          <a:noFill/>
        </p:spPr>
        <p:txBody>
          <a:bodyPr wrap="square" rtlCol="0">
            <a:spAutoFit/>
          </a:bodyPr>
          <a:lstStyle/>
          <a:p>
            <a:pPr lvl="0" algn="ctr" fontAlgn="base">
              <a:spcBef>
                <a:spcPct val="0"/>
              </a:spcBef>
              <a:spcAft>
                <a:spcPct val="0"/>
              </a:spcAft>
            </a:pPr>
            <a:r>
              <a:rPr lang="en-US" sz="2800" b="1" dirty="0">
                <a:latin typeface="Times New Roman" pitchFamily="18" charset="0"/>
              </a:rPr>
              <a:t> </a:t>
            </a:r>
            <a:r>
              <a:rPr lang="en-US" sz="2800" b="1" dirty="0" err="1">
                <a:latin typeface="Times New Roman" pitchFamily="18" charset="0"/>
              </a:rPr>
              <a:t>Bị</a:t>
            </a:r>
            <a:r>
              <a:rPr lang="en-US" sz="2800" b="1" dirty="0">
                <a:latin typeface="Times New Roman" pitchFamily="18" charset="0"/>
              </a:rPr>
              <a:t> </a:t>
            </a:r>
            <a:r>
              <a:rPr lang="en-US" sz="2800" b="1" dirty="0" err="1">
                <a:latin typeface="Times New Roman" pitchFamily="18" charset="0"/>
              </a:rPr>
              <a:t>cắt</a:t>
            </a:r>
            <a:r>
              <a:rPr lang="en-US" sz="2800" b="1" dirty="0">
                <a:latin typeface="Times New Roman" pitchFamily="18" charset="0"/>
              </a:rPr>
              <a:t> </a:t>
            </a:r>
            <a:r>
              <a:rPr lang="en-US" sz="2800" b="1" dirty="0" err="1">
                <a:latin typeface="Times New Roman" pitchFamily="18" charset="0"/>
              </a:rPr>
              <a:t>xẻ</a:t>
            </a:r>
            <a:r>
              <a:rPr lang="en-US" sz="2800" b="1" dirty="0">
                <a:latin typeface="Times New Roman" pitchFamily="18" charset="0"/>
              </a:rPr>
              <a:t> </a:t>
            </a:r>
            <a:r>
              <a:rPr lang="en-US" sz="2800" b="1" dirty="0" err="1">
                <a:latin typeface="Times New Roman" pitchFamily="18" charset="0"/>
              </a:rPr>
              <a:t>mạnh</a:t>
            </a:r>
            <a:r>
              <a:rPr lang="en-US" sz="2800" b="1" dirty="0">
                <a:latin typeface="Times New Roman" pitchFamily="18" charset="0"/>
              </a:rPr>
              <a:t>, </a:t>
            </a:r>
            <a:r>
              <a:rPr lang="en-US" sz="2800" b="1" dirty="0" err="1">
                <a:latin typeface="Times New Roman" pitchFamily="18" charset="0"/>
              </a:rPr>
              <a:t>nhiều</a:t>
            </a:r>
            <a:r>
              <a:rPr lang="en-US" sz="2800" b="1" dirty="0">
                <a:latin typeface="Times New Roman" pitchFamily="18" charset="0"/>
              </a:rPr>
              <a:t> n</a:t>
            </a:r>
            <a:r>
              <a:rPr lang="vi-VN" sz="2800" b="1" dirty="0">
                <a:latin typeface="Times New Roman" pitchFamily="18" charset="0"/>
              </a:rPr>
              <a:t>ơ</a:t>
            </a:r>
            <a:r>
              <a:rPr lang="en-US" sz="2800" b="1" dirty="0">
                <a:latin typeface="Times New Roman" pitchFamily="18" charset="0"/>
              </a:rPr>
              <a:t>i </a:t>
            </a:r>
            <a:r>
              <a:rPr lang="en-US" sz="2800" b="1" dirty="0" err="1">
                <a:latin typeface="Times New Roman" pitchFamily="18" charset="0"/>
              </a:rPr>
              <a:t>tr</a:t>
            </a:r>
            <a:r>
              <a:rPr lang="vi-VN" sz="2800" b="1" dirty="0">
                <a:latin typeface="Times New Roman" pitchFamily="18" charset="0"/>
              </a:rPr>
              <a:t>ơ</a:t>
            </a:r>
            <a:r>
              <a:rPr lang="en-US" sz="2800" b="1" dirty="0">
                <a:latin typeface="Times New Roman" pitchFamily="18" charset="0"/>
              </a:rPr>
              <a:t> </a:t>
            </a:r>
            <a:r>
              <a:rPr lang="en-US" sz="2800" b="1" dirty="0" err="1">
                <a:latin typeface="Times New Roman" pitchFamily="18" charset="0"/>
              </a:rPr>
              <a:t>sỏi</a:t>
            </a:r>
            <a:r>
              <a:rPr lang="en-US" sz="2800" b="1" dirty="0">
                <a:latin typeface="Times New Roman" pitchFamily="18" charset="0"/>
              </a:rPr>
              <a:t> </a:t>
            </a:r>
            <a:r>
              <a:rPr lang="vi-VN" sz="2800" b="1" dirty="0">
                <a:latin typeface="Times New Roman" pitchFamily="18" charset="0"/>
              </a:rPr>
              <a:t>đá</a:t>
            </a:r>
            <a:endParaRPr lang="en-US" sz="2800" b="1" dirty="0">
              <a:latin typeface="Times New Roman" pitchFamily="18" charset="0"/>
            </a:endParaRPr>
          </a:p>
        </p:txBody>
      </p:sp>
      <p:pic>
        <p:nvPicPr>
          <p:cNvPr id="10" name="Picture 4" descr="http://i53.photobucket.com/albums/g69/hungquoc/NC15.jpg"/>
          <p:cNvPicPr>
            <a:picLocks noChangeAspect="1" noChangeArrowheads="1"/>
          </p:cNvPicPr>
          <p:nvPr/>
        </p:nvPicPr>
        <p:blipFill>
          <a:blip r:embed="rId3"/>
          <a:srcRect/>
          <a:stretch>
            <a:fillRect/>
          </a:stretch>
        </p:blipFill>
        <p:spPr bwMode="auto">
          <a:xfrm>
            <a:off x="0" y="673510"/>
            <a:ext cx="4267200" cy="3124200"/>
          </a:xfrm>
          <a:prstGeom prst="rect">
            <a:avLst/>
          </a:prstGeom>
          <a:noFill/>
          <a:effectLst>
            <a:glow rad="228600">
              <a:schemeClr val="accent1">
                <a:satMod val="175000"/>
                <a:alpha val="40000"/>
              </a:schemeClr>
            </a:glow>
          </a:effectLst>
        </p:spPr>
      </p:pic>
      <p:pic>
        <p:nvPicPr>
          <p:cNvPr id="11" name="Picture 2" descr="http://www.baoanhdatmui.vn/vcms/media/photos/2007/11/dm373/7/P7-373-1.jpg"/>
          <p:cNvPicPr>
            <a:picLocks noGrp="1" noChangeAspect="1" noChangeArrowheads="1"/>
          </p:cNvPicPr>
          <p:nvPr>
            <p:ph idx="1"/>
          </p:nvPr>
        </p:nvPicPr>
        <p:blipFill>
          <a:blip r:embed="rId4"/>
          <a:srcRect/>
          <a:stretch>
            <a:fillRect/>
          </a:stretch>
        </p:blipFill>
        <p:spPr bwMode="auto">
          <a:xfrm>
            <a:off x="4343400" y="673511"/>
            <a:ext cx="4756354" cy="3124200"/>
          </a:xfrm>
          <a:prstGeom prst="rect">
            <a:avLst/>
          </a:prstGeom>
          <a:noFill/>
          <a:effectLst>
            <a:glow rad="228600">
              <a:schemeClr val="accent1">
                <a:satMod val="175000"/>
                <a:alpha val="40000"/>
              </a:schemeClr>
            </a:glow>
          </a:effectLst>
        </p:spPr>
      </p:pic>
      <p:pic>
        <p:nvPicPr>
          <p:cNvPr id="12" name="Picture 6" descr="http://1.bp.blogspot.com/_xnfvTBvi4oo/RjNrOW_-JKI/AAAAAAAAAqw/GTaROouHPFs/s200/arches9%5B1%5D.jpg"/>
          <p:cNvPicPr>
            <a:picLocks noChangeAspect="1" noChangeArrowheads="1"/>
          </p:cNvPicPr>
          <p:nvPr/>
        </p:nvPicPr>
        <p:blipFill>
          <a:blip r:embed="rId5"/>
          <a:srcRect/>
          <a:stretch>
            <a:fillRect/>
          </a:stretch>
        </p:blipFill>
        <p:spPr bwMode="auto">
          <a:xfrm>
            <a:off x="0" y="3923158"/>
            <a:ext cx="4267200" cy="2934842"/>
          </a:xfrm>
          <a:prstGeom prst="rect">
            <a:avLst/>
          </a:prstGeom>
          <a:noFill/>
          <a:effectLst>
            <a:glow rad="228600">
              <a:schemeClr val="accent1">
                <a:satMod val="175000"/>
                <a:alpha val="40000"/>
              </a:schemeClr>
            </a:glow>
          </a:effectLst>
        </p:spPr>
      </p:pic>
    </p:spTree>
    <p:extLst>
      <p:ext uri="{BB962C8B-B14F-4D97-AF65-F5344CB8AC3E}">
        <p14:creationId xmlns:p14="http://schemas.microsoft.com/office/powerpoint/2010/main" val="151464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175"/>
            <a:ext cx="915035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8" name="Title 1"/>
          <p:cNvSpPr>
            <a:spLocks noGrp="1"/>
          </p:cNvSpPr>
          <p:nvPr>
            <p:ph type="title" idx="4294967295"/>
          </p:nvPr>
        </p:nvSpPr>
        <p:spPr>
          <a:xfrm>
            <a:off x="304800" y="152400"/>
            <a:ext cx="8534400" cy="838200"/>
          </a:xfrm>
        </p:spPr>
        <p:txBody>
          <a:bodyPr>
            <a:normAutofit fontScale="90000"/>
          </a:bodyPr>
          <a:lstStyle/>
          <a:p>
            <a:r>
              <a:rPr lang="en-US" sz="3200" b="1" dirty="0">
                <a:latin typeface="Times New Roman" pitchFamily="18" charset="0"/>
              </a:rPr>
              <a:t>  </a:t>
            </a:r>
            <a:r>
              <a:rPr lang="en-US" sz="3200" b="1" dirty="0" err="1">
                <a:latin typeface="Times New Roman" pitchFamily="18" charset="0"/>
              </a:rPr>
              <a:t>Hiện</a:t>
            </a:r>
            <a:r>
              <a:rPr lang="en-US" sz="3200" b="1" dirty="0">
                <a:latin typeface="Times New Roman" pitchFamily="18" charset="0"/>
              </a:rPr>
              <a:t> t</a:t>
            </a:r>
            <a:r>
              <a:rPr lang="vi-VN" sz="3200" b="1" dirty="0">
                <a:latin typeface="Times New Roman" pitchFamily="18" charset="0"/>
              </a:rPr>
              <a:t>ượ</a:t>
            </a:r>
            <a:r>
              <a:rPr lang="en-US" sz="3200" b="1" dirty="0" err="1">
                <a:latin typeface="Times New Roman" pitchFamily="18" charset="0"/>
              </a:rPr>
              <a:t>ng</a:t>
            </a:r>
            <a:r>
              <a:rPr lang="en-US" sz="3200" b="1" dirty="0">
                <a:latin typeface="Times New Roman" pitchFamily="18" charset="0"/>
              </a:rPr>
              <a:t> </a:t>
            </a:r>
            <a:r>
              <a:rPr lang="vi-VN" sz="3200" b="1" dirty="0">
                <a:latin typeface="Times New Roman" pitchFamily="18" charset="0"/>
              </a:rPr>
              <a:t>đấ</a:t>
            </a:r>
            <a:r>
              <a:rPr lang="en-US" sz="3200" b="1" dirty="0">
                <a:latin typeface="Times New Roman" pitchFamily="18" charset="0"/>
              </a:rPr>
              <a:t>t </a:t>
            </a:r>
            <a:r>
              <a:rPr lang="en-US" sz="3200" b="1" dirty="0" err="1">
                <a:latin typeface="Times New Roman" pitchFamily="18" charset="0"/>
              </a:rPr>
              <a:t>tr</a:t>
            </a:r>
            <a:r>
              <a:rPr lang="vi-VN" sz="3200" b="1" dirty="0">
                <a:latin typeface="Times New Roman" pitchFamily="18" charset="0"/>
              </a:rPr>
              <a:t>ượt</a:t>
            </a:r>
            <a:r>
              <a:rPr lang="en-US" sz="3200" b="1" dirty="0">
                <a:latin typeface="Times New Roman" pitchFamily="18" charset="0"/>
              </a:rPr>
              <a:t>, </a:t>
            </a:r>
            <a:r>
              <a:rPr lang="vi-VN" sz="3200" b="1" dirty="0">
                <a:latin typeface="Times New Roman" pitchFamily="18" charset="0"/>
              </a:rPr>
              <a:t>đá</a:t>
            </a:r>
            <a:r>
              <a:rPr lang="en-US" sz="3200" b="1" dirty="0">
                <a:latin typeface="Times New Roman" pitchFamily="18" charset="0"/>
              </a:rPr>
              <a:t> </a:t>
            </a:r>
            <a:r>
              <a:rPr lang="en-US" sz="3200" b="1" dirty="0" err="1">
                <a:latin typeface="Times New Roman" pitchFamily="18" charset="0"/>
              </a:rPr>
              <a:t>lở</a:t>
            </a:r>
            <a:r>
              <a:rPr lang="en-US" sz="3200" b="1" dirty="0">
                <a:latin typeface="Times New Roman" pitchFamily="18" charset="0"/>
              </a:rPr>
              <a:t> </a:t>
            </a:r>
            <a:r>
              <a:rPr lang="en-US" sz="3200" b="1" dirty="0" err="1">
                <a:latin typeface="Times New Roman" pitchFamily="18" charset="0"/>
              </a:rPr>
              <a:t>làm</a:t>
            </a:r>
            <a:r>
              <a:rPr lang="en-US" sz="3200" b="1" dirty="0">
                <a:latin typeface="Times New Roman" pitchFamily="18" charset="0"/>
              </a:rPr>
              <a:t> </a:t>
            </a:r>
            <a:r>
              <a:rPr lang="en-US" sz="3200" b="1" dirty="0" err="1">
                <a:latin typeface="Times New Roman" pitchFamily="18" charset="0"/>
              </a:rPr>
              <a:t>thành</a:t>
            </a:r>
            <a:r>
              <a:rPr lang="en-US" sz="3200" b="1" dirty="0">
                <a:latin typeface="Times New Roman" pitchFamily="18" charset="0"/>
              </a:rPr>
              <a:t> </a:t>
            </a:r>
            <a:br>
              <a:rPr lang="en-US" sz="3200" b="1" dirty="0">
                <a:latin typeface="Times New Roman" pitchFamily="18" charset="0"/>
              </a:rPr>
            </a:br>
            <a:r>
              <a:rPr lang="en-US" sz="3200" b="1" dirty="0" err="1">
                <a:latin typeface="Times New Roman" pitchFamily="18" charset="0"/>
              </a:rPr>
              <a:t>nón</a:t>
            </a:r>
            <a:r>
              <a:rPr lang="en-US" sz="3200" b="1" dirty="0">
                <a:latin typeface="Times New Roman" pitchFamily="18" charset="0"/>
              </a:rPr>
              <a:t> </a:t>
            </a:r>
            <a:r>
              <a:rPr lang="en-US" sz="3200" b="1" dirty="0" err="1">
                <a:latin typeface="Times New Roman" pitchFamily="18" charset="0"/>
              </a:rPr>
              <a:t>phóng</a:t>
            </a:r>
            <a:r>
              <a:rPr lang="en-US" sz="3200" b="1" dirty="0">
                <a:latin typeface="Times New Roman" pitchFamily="18" charset="0"/>
              </a:rPr>
              <a:t> </a:t>
            </a:r>
            <a:r>
              <a:rPr lang="en-US" sz="3200" b="1" dirty="0" err="1">
                <a:latin typeface="Times New Roman" pitchFamily="18" charset="0"/>
              </a:rPr>
              <a:t>vật</a:t>
            </a:r>
            <a:r>
              <a:rPr lang="en-US" sz="3200" b="1" dirty="0">
                <a:latin typeface="Times New Roman" pitchFamily="18" charset="0"/>
              </a:rPr>
              <a:t> ở </a:t>
            </a:r>
            <a:r>
              <a:rPr lang="en-US" sz="3200" b="1" dirty="0" err="1">
                <a:latin typeface="Times New Roman" pitchFamily="18" charset="0"/>
              </a:rPr>
              <a:t>chân</a:t>
            </a:r>
            <a:r>
              <a:rPr lang="en-US" sz="3200" b="1" dirty="0">
                <a:latin typeface="Times New Roman" pitchFamily="18" charset="0"/>
              </a:rPr>
              <a:t> </a:t>
            </a:r>
            <a:r>
              <a:rPr lang="en-US" sz="3200" b="1" dirty="0" err="1">
                <a:latin typeface="Times New Roman" pitchFamily="18" charset="0"/>
              </a:rPr>
              <a:t>núi</a:t>
            </a:r>
            <a:endParaRPr lang="en-US" sz="3200" b="1" dirty="0">
              <a:latin typeface="Times New Roman" pitchFamily="18" charset="0"/>
            </a:endParaRPr>
          </a:p>
        </p:txBody>
      </p:sp>
      <p:pic>
        <p:nvPicPr>
          <p:cNvPr id="86019" name="Content Placeholder 3" descr="dat da lo 2.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219200"/>
            <a:ext cx="3810000" cy="5638800"/>
          </a:xfrm>
        </p:spPr>
      </p:pic>
      <p:pic>
        <p:nvPicPr>
          <p:cNvPr id="86020" name="Picture 4" descr="truot l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219200"/>
            <a:ext cx="533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734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3175"/>
            <a:ext cx="915035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77129"/>
            <a:ext cx="10203324" cy="461665"/>
          </a:xfrm>
          <a:prstGeom prst="rect">
            <a:avLst/>
          </a:prstGeom>
          <a:noFill/>
        </p:spPr>
        <p:txBody>
          <a:bodyPr wrap="square" rtlCol="0">
            <a:spAutoFit/>
          </a:bodyPr>
          <a:lstStyle/>
          <a:p>
            <a:r>
              <a:rPr lang="en-US" sz="2400" b="1" dirty="0">
                <a:latin typeface="Times New Roman" pitchFamily="18" charset="0"/>
              </a:rPr>
              <a:t> </a:t>
            </a:r>
            <a:r>
              <a:rPr lang="en-US" sz="2400" b="1" dirty="0" err="1">
                <a:latin typeface="Times New Roman" pitchFamily="18" charset="0"/>
              </a:rPr>
              <a:t>Địa</a:t>
            </a:r>
            <a:r>
              <a:rPr lang="en-US" sz="2400" b="1" dirty="0">
                <a:latin typeface="Times New Roman" pitchFamily="18" charset="0"/>
              </a:rPr>
              <a:t> </a:t>
            </a:r>
            <a:r>
              <a:rPr lang="en-US" sz="2400" b="1" dirty="0" err="1">
                <a:latin typeface="Times New Roman" pitchFamily="18" charset="0"/>
              </a:rPr>
              <a:t>hình</a:t>
            </a:r>
            <a:r>
              <a:rPr lang="en-US" sz="2400" b="1" dirty="0">
                <a:latin typeface="Times New Roman" pitchFamily="18" charset="0"/>
              </a:rPr>
              <a:t> </a:t>
            </a:r>
            <a:r>
              <a:rPr lang="en-US" sz="2400" b="1" dirty="0" err="1">
                <a:latin typeface="Times New Roman" pitchFamily="18" charset="0"/>
              </a:rPr>
              <a:t>vùng</a:t>
            </a:r>
            <a:r>
              <a:rPr lang="en-US" sz="2400" b="1" dirty="0">
                <a:latin typeface="Times New Roman" pitchFamily="18" charset="0"/>
              </a:rPr>
              <a:t> </a:t>
            </a:r>
            <a:r>
              <a:rPr lang="vi-VN" sz="2400" b="1" dirty="0">
                <a:latin typeface="Times New Roman" pitchFamily="18" charset="0"/>
              </a:rPr>
              <a:t>đá</a:t>
            </a:r>
            <a:r>
              <a:rPr lang="en-US" sz="2400" b="1" dirty="0">
                <a:latin typeface="Times New Roman" pitchFamily="18" charset="0"/>
              </a:rPr>
              <a:t> </a:t>
            </a:r>
            <a:r>
              <a:rPr lang="en-US" sz="2400" b="1" dirty="0" err="1">
                <a:latin typeface="Times New Roman" pitchFamily="18" charset="0"/>
              </a:rPr>
              <a:t>vôi</a:t>
            </a:r>
            <a:r>
              <a:rPr lang="en-US" sz="2400" b="1" dirty="0">
                <a:latin typeface="Times New Roman" pitchFamily="18" charset="0"/>
              </a:rPr>
              <a:t> </a:t>
            </a:r>
            <a:r>
              <a:rPr lang="en-US" sz="2400" b="1" dirty="0" err="1">
                <a:latin typeface="Times New Roman" pitchFamily="18" charset="0"/>
              </a:rPr>
              <a:t>có</a:t>
            </a:r>
            <a:r>
              <a:rPr lang="en-US" sz="2400" b="1" dirty="0">
                <a:latin typeface="Times New Roman" pitchFamily="18" charset="0"/>
              </a:rPr>
              <a:t> </a:t>
            </a:r>
            <a:r>
              <a:rPr lang="en-US" sz="2400" b="1" dirty="0" err="1">
                <a:latin typeface="Times New Roman" pitchFamily="18" charset="0"/>
              </a:rPr>
              <a:t>nhiều</a:t>
            </a:r>
            <a:r>
              <a:rPr lang="en-US" sz="2400" b="1" dirty="0">
                <a:latin typeface="Times New Roman" pitchFamily="18" charset="0"/>
              </a:rPr>
              <a:t> hang </a:t>
            </a:r>
            <a:r>
              <a:rPr lang="vi-VN" sz="2400" b="1" dirty="0">
                <a:latin typeface="Times New Roman" pitchFamily="18" charset="0"/>
              </a:rPr>
              <a:t>độ</a:t>
            </a:r>
            <a:r>
              <a:rPr lang="en-US" sz="2400" b="1" dirty="0" err="1">
                <a:latin typeface="Times New Roman" pitchFamily="18" charset="0"/>
              </a:rPr>
              <a:t>ng</a:t>
            </a:r>
            <a:r>
              <a:rPr lang="en-US" sz="2400" b="1" dirty="0">
                <a:latin typeface="Times New Roman" pitchFamily="18" charset="0"/>
              </a:rPr>
              <a:t>, </a:t>
            </a:r>
            <a:r>
              <a:rPr lang="en-US" sz="2400" b="1" dirty="0" err="1">
                <a:latin typeface="Times New Roman" pitchFamily="18" charset="0"/>
              </a:rPr>
              <a:t>suối</a:t>
            </a:r>
            <a:r>
              <a:rPr lang="en-US" sz="2400" b="1" dirty="0">
                <a:latin typeface="Times New Roman" pitchFamily="18" charset="0"/>
              </a:rPr>
              <a:t> </a:t>
            </a:r>
            <a:r>
              <a:rPr lang="en-US" sz="2400" b="1" dirty="0" err="1">
                <a:latin typeface="Times New Roman" pitchFamily="18" charset="0"/>
              </a:rPr>
              <a:t>cạn</a:t>
            </a:r>
            <a:r>
              <a:rPr lang="en-US" sz="2400" b="1" dirty="0">
                <a:latin typeface="Times New Roman" pitchFamily="18" charset="0"/>
              </a:rPr>
              <a:t>, </a:t>
            </a:r>
            <a:r>
              <a:rPr lang="en-US" sz="2400" b="1" dirty="0" err="1">
                <a:latin typeface="Times New Roman" pitchFamily="18" charset="0"/>
              </a:rPr>
              <a:t>thung</a:t>
            </a:r>
            <a:r>
              <a:rPr lang="en-US" sz="2400" b="1" dirty="0">
                <a:latin typeface="Times New Roman" pitchFamily="18" charset="0"/>
              </a:rPr>
              <a:t> </a:t>
            </a:r>
            <a:r>
              <a:rPr lang="en-US" sz="2400" b="1" dirty="0" err="1">
                <a:latin typeface="Times New Roman" pitchFamily="18" charset="0"/>
              </a:rPr>
              <a:t>khô</a:t>
            </a:r>
            <a:endParaRPr lang="en-US" sz="2400" dirty="0"/>
          </a:p>
        </p:txBody>
      </p:sp>
      <p:pic>
        <p:nvPicPr>
          <p:cNvPr id="6" name="Picture 5" descr="pheu karst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5452" y="3100862"/>
            <a:ext cx="4419600" cy="375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Địa hình Car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1652" y="662462"/>
            <a:ext cx="4343400" cy="286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6" descr="Động Phong Nha.jpg"/>
          <p:cNvPicPr>
            <a:picLocks noGrp="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948" y="3100862"/>
            <a:ext cx="4800600" cy="375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Hang don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48" y="662462"/>
            <a:ext cx="4800600" cy="286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151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idx="4294967295"/>
          </p:nvPr>
        </p:nvSpPr>
        <p:spPr>
          <a:xfrm>
            <a:off x="304800" y="152400"/>
            <a:ext cx="8686800" cy="838200"/>
          </a:xfrm>
        </p:spPr>
        <p:txBody>
          <a:bodyPr>
            <a:normAutofit fontScale="90000"/>
          </a:bodyPr>
          <a:lstStyle/>
          <a:p>
            <a:r>
              <a:rPr lang="en-US" sz="3200" b="1" dirty="0">
                <a:latin typeface="Times New Roman" pitchFamily="18" charset="0"/>
              </a:rPr>
              <a:t>  </a:t>
            </a:r>
            <a:r>
              <a:rPr lang="en-US" sz="3200" b="1" dirty="0" err="1">
                <a:latin typeface="Times New Roman" pitchFamily="18" charset="0"/>
              </a:rPr>
              <a:t>Các</a:t>
            </a:r>
            <a:r>
              <a:rPr lang="en-US" sz="3200" b="1" dirty="0">
                <a:latin typeface="Times New Roman" pitchFamily="18" charset="0"/>
              </a:rPr>
              <a:t> </a:t>
            </a:r>
            <a:r>
              <a:rPr lang="en-US" sz="3200" b="1" dirty="0" err="1">
                <a:latin typeface="Times New Roman" pitchFamily="18" charset="0"/>
              </a:rPr>
              <a:t>vùng</a:t>
            </a:r>
            <a:r>
              <a:rPr lang="en-US" sz="3200" b="1" dirty="0">
                <a:latin typeface="Times New Roman" pitchFamily="18" charset="0"/>
              </a:rPr>
              <a:t> </a:t>
            </a:r>
            <a:r>
              <a:rPr lang="en-US" sz="3200" b="1" dirty="0" err="1">
                <a:latin typeface="Times New Roman" pitchFamily="18" charset="0"/>
              </a:rPr>
              <a:t>thềm</a:t>
            </a:r>
            <a:r>
              <a:rPr lang="en-US" sz="3200" b="1" dirty="0">
                <a:latin typeface="Times New Roman" pitchFamily="18" charset="0"/>
              </a:rPr>
              <a:t> </a:t>
            </a:r>
            <a:r>
              <a:rPr lang="en-US" sz="3200" b="1" dirty="0" err="1">
                <a:latin typeface="Times New Roman" pitchFamily="18" charset="0"/>
              </a:rPr>
              <a:t>phù</a:t>
            </a:r>
            <a:r>
              <a:rPr lang="en-US" sz="3200" b="1" dirty="0">
                <a:latin typeface="Times New Roman" pitchFamily="18" charset="0"/>
              </a:rPr>
              <a:t> </a:t>
            </a:r>
            <a:r>
              <a:rPr lang="en-US" sz="3200" b="1" dirty="0" err="1">
                <a:latin typeface="Times New Roman" pitchFamily="18" charset="0"/>
              </a:rPr>
              <a:t>sa</a:t>
            </a:r>
            <a:r>
              <a:rPr lang="en-US" sz="3200" b="1" dirty="0">
                <a:latin typeface="Times New Roman" pitchFamily="18" charset="0"/>
              </a:rPr>
              <a:t> </a:t>
            </a:r>
            <a:r>
              <a:rPr lang="en-US" sz="3200" b="1" dirty="0" err="1">
                <a:latin typeface="Times New Roman" pitchFamily="18" charset="0"/>
              </a:rPr>
              <a:t>cổ</a:t>
            </a:r>
            <a:r>
              <a:rPr lang="en-US" sz="3200" b="1" dirty="0">
                <a:latin typeface="Times New Roman" pitchFamily="18" charset="0"/>
              </a:rPr>
              <a:t> </a:t>
            </a:r>
            <a:r>
              <a:rPr lang="en-US" sz="3200" b="1" dirty="0" err="1">
                <a:latin typeface="Times New Roman" pitchFamily="18" charset="0"/>
              </a:rPr>
              <a:t>bị</a:t>
            </a:r>
            <a:r>
              <a:rPr lang="en-US" sz="3200" b="1" dirty="0">
                <a:latin typeface="Times New Roman" pitchFamily="18" charset="0"/>
              </a:rPr>
              <a:t> </a:t>
            </a:r>
            <a:r>
              <a:rPr lang="en-US" sz="3200" b="1" dirty="0" err="1">
                <a:latin typeface="Times New Roman" pitchFamily="18" charset="0"/>
              </a:rPr>
              <a:t>bào</a:t>
            </a:r>
            <a:r>
              <a:rPr lang="en-US" sz="3200" b="1" dirty="0">
                <a:latin typeface="Times New Roman" pitchFamily="18" charset="0"/>
              </a:rPr>
              <a:t> </a:t>
            </a:r>
            <a:r>
              <a:rPr lang="en-US" sz="3200" b="1" dirty="0" err="1">
                <a:latin typeface="Times New Roman" pitchFamily="18" charset="0"/>
              </a:rPr>
              <a:t>mòn</a:t>
            </a:r>
            <a:r>
              <a:rPr lang="en-US" sz="3200" b="1" dirty="0">
                <a:latin typeface="Times New Roman" pitchFamily="18" charset="0"/>
              </a:rPr>
              <a:t> </a:t>
            </a:r>
            <a:r>
              <a:rPr lang="en-US" sz="3200" b="1" dirty="0" err="1">
                <a:latin typeface="Times New Roman" pitchFamily="18" charset="0"/>
              </a:rPr>
              <a:t>thành</a:t>
            </a:r>
            <a:br>
              <a:rPr lang="en-US" sz="3200" b="1" dirty="0">
                <a:latin typeface="Times New Roman" pitchFamily="18" charset="0"/>
              </a:rPr>
            </a:br>
            <a:r>
              <a:rPr lang="en-US" sz="3200" b="1" dirty="0">
                <a:latin typeface="Times New Roman" pitchFamily="18" charset="0"/>
              </a:rPr>
              <a:t> </a:t>
            </a:r>
            <a:r>
              <a:rPr lang="vi-VN" sz="3200" b="1" dirty="0">
                <a:latin typeface="Times New Roman" pitchFamily="18" charset="0"/>
              </a:rPr>
              <a:t>đấ</a:t>
            </a:r>
            <a:r>
              <a:rPr lang="en-US" sz="3200" b="1" dirty="0">
                <a:latin typeface="Times New Roman" pitchFamily="18" charset="0"/>
              </a:rPr>
              <a:t>t </a:t>
            </a:r>
            <a:r>
              <a:rPr lang="en-US" sz="3200" b="1" dirty="0" err="1">
                <a:latin typeface="Times New Roman" pitchFamily="18" charset="0"/>
              </a:rPr>
              <a:t>xám</a:t>
            </a:r>
            <a:r>
              <a:rPr lang="en-US" sz="3200" b="1" dirty="0">
                <a:latin typeface="Times New Roman" pitchFamily="18" charset="0"/>
              </a:rPr>
              <a:t> </a:t>
            </a:r>
            <a:r>
              <a:rPr lang="en-US" sz="3200" b="1" dirty="0" err="1">
                <a:latin typeface="Times New Roman" pitchFamily="18" charset="0"/>
              </a:rPr>
              <a:t>bạc</a:t>
            </a:r>
            <a:r>
              <a:rPr lang="en-US" sz="3200" b="1" dirty="0">
                <a:latin typeface="Times New Roman" pitchFamily="18" charset="0"/>
              </a:rPr>
              <a:t> </a:t>
            </a:r>
            <a:r>
              <a:rPr lang="en-US" sz="3200" b="1" dirty="0" err="1">
                <a:latin typeface="Times New Roman" pitchFamily="18" charset="0"/>
              </a:rPr>
              <a:t>màu</a:t>
            </a:r>
            <a:endParaRPr lang="en-US" sz="3200" b="1" dirty="0">
              <a:latin typeface="Times New Roman" pitchFamily="18" charset="0"/>
            </a:endParaRPr>
          </a:p>
        </p:txBody>
      </p:sp>
      <p:pic>
        <p:nvPicPr>
          <p:cNvPr id="84995" name="Content Placeholder 8" descr="DESERT2.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219200"/>
            <a:ext cx="4572000" cy="2819400"/>
          </a:xfrm>
        </p:spPr>
      </p:pic>
      <p:pic>
        <p:nvPicPr>
          <p:cNvPr id="84996" name="Picture 4" descr="MNTN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38600"/>
            <a:ext cx="4572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11" descr="MNTN2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19200"/>
            <a:ext cx="4572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6" descr="HILLSDS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38600"/>
            <a:ext cx="4572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131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6" name="Picture 10" descr="G:\12 tiet 10\hawa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9429750"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G:\12 tiet 10\rung_T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0"/>
            <a:ext cx="9358313"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G:\12 tiet 10\images386787_2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5" y="0"/>
            <a:ext cx="9364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G:\12 tiet 10\ma cang chai yen b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0"/>
            <a:ext cx="9358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G:\12 tiet 10\he1bb93-che1bba9a-te1baa1o-thc3a0nh-sau-c491e1bb99ng-c491e1baa5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0"/>
            <a:ext cx="949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G:\12 tiet 10\rainforestdeforestation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8" y="0"/>
            <a:ext cx="9291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2" descr="G:\12 tiet 10\monoculture_de_mais_sur_pentes_et_erosion_moc_chau_4_referen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7" descr="C:\Documents and Settings\quy\Desktop\xt.gif">
            <a:hlinkClick r:id="" action="ppaction://noaction"/>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928813" y="6072188"/>
            <a:ext cx="52324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929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randombar(horizontal)">
                                      <p:cBhvr>
                                        <p:cTn id="7" dur="500"/>
                                        <p:tgtEl>
                                          <p:spTgt spid="29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29702"/>
                                        </p:tgtEl>
                                      </p:cBhvr>
                                    </p:animEffect>
                                    <p:set>
                                      <p:cBhvr>
                                        <p:cTn id="12" dur="1" fill="hold">
                                          <p:stCondLst>
                                            <p:cond delay="499"/>
                                          </p:stCondLst>
                                        </p:cTn>
                                        <p:tgtEl>
                                          <p:spTgt spid="29702"/>
                                        </p:tgtEl>
                                        <p:attrNameLst>
                                          <p:attrName>style.visibility</p:attrName>
                                        </p:attrNameLst>
                                      </p:cBhvr>
                                      <p:to>
                                        <p:strVal val="hidden"/>
                                      </p:to>
                                    </p:set>
                                  </p:childTnLst>
                                </p:cTn>
                              </p:par>
                              <p:par>
                                <p:cTn id="13" presetID="14" presetClass="entr" presetSubtype="10" fill="hold" nodeType="withEffect">
                                  <p:stCondLst>
                                    <p:cond delay="0"/>
                                  </p:stCondLst>
                                  <p:childTnLst>
                                    <p:set>
                                      <p:cBhvr>
                                        <p:cTn id="14" dur="1" fill="hold">
                                          <p:stCondLst>
                                            <p:cond delay="0"/>
                                          </p:stCondLst>
                                        </p:cTn>
                                        <p:tgtEl>
                                          <p:spTgt spid="29701"/>
                                        </p:tgtEl>
                                        <p:attrNameLst>
                                          <p:attrName>style.visibility</p:attrName>
                                        </p:attrNameLst>
                                      </p:cBhvr>
                                      <p:to>
                                        <p:strVal val="visible"/>
                                      </p:to>
                                    </p:set>
                                    <p:animEffect transition="in" filter="randombar(horizontal)">
                                      <p:cBhvr>
                                        <p:cTn id="15" dur="500"/>
                                        <p:tgtEl>
                                          <p:spTgt spid="297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xit" presetSubtype="16" fill="hold" nodeType="clickEffect">
                                  <p:stCondLst>
                                    <p:cond delay="0"/>
                                  </p:stCondLst>
                                  <p:childTnLst>
                                    <p:animEffect transition="out" filter="box(in)">
                                      <p:cBhvr>
                                        <p:cTn id="19" dur="500"/>
                                        <p:tgtEl>
                                          <p:spTgt spid="29701"/>
                                        </p:tgtEl>
                                      </p:cBhvr>
                                    </p:animEffect>
                                    <p:set>
                                      <p:cBhvr>
                                        <p:cTn id="20" dur="1" fill="hold">
                                          <p:stCondLst>
                                            <p:cond delay="499"/>
                                          </p:stCondLst>
                                        </p:cTn>
                                        <p:tgtEl>
                                          <p:spTgt spid="29701"/>
                                        </p:tgtEl>
                                        <p:attrNameLst>
                                          <p:attrName>style.visibility</p:attrName>
                                        </p:attrNameLst>
                                      </p:cBhvr>
                                      <p:to>
                                        <p:strVal val="hidden"/>
                                      </p:to>
                                    </p:set>
                                  </p:childTnLst>
                                </p:cTn>
                              </p:par>
                              <p:par>
                                <p:cTn id="21" presetID="14" presetClass="entr" presetSubtype="10" fill="hold" nodeType="withEffect">
                                  <p:stCondLst>
                                    <p:cond delay="0"/>
                                  </p:stCondLst>
                                  <p:childTnLst>
                                    <p:set>
                                      <p:cBhvr>
                                        <p:cTn id="22" dur="1" fill="hold">
                                          <p:stCondLst>
                                            <p:cond delay="0"/>
                                          </p:stCondLst>
                                        </p:cTn>
                                        <p:tgtEl>
                                          <p:spTgt spid="29700"/>
                                        </p:tgtEl>
                                        <p:attrNameLst>
                                          <p:attrName>style.visibility</p:attrName>
                                        </p:attrNameLst>
                                      </p:cBhvr>
                                      <p:to>
                                        <p:strVal val="visible"/>
                                      </p:to>
                                    </p:set>
                                    <p:animEffect transition="in" filter="randombar(horizontal)">
                                      <p:cBhvr>
                                        <p:cTn id="23" dur="500"/>
                                        <p:tgtEl>
                                          <p:spTgt spid="2970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29700"/>
                                        </p:tgtEl>
                                      </p:cBhvr>
                                    </p:animEffect>
                                    <p:set>
                                      <p:cBhvr>
                                        <p:cTn id="28" dur="1" fill="hold">
                                          <p:stCondLst>
                                            <p:cond delay="499"/>
                                          </p:stCondLst>
                                        </p:cTn>
                                        <p:tgtEl>
                                          <p:spTgt spid="29700"/>
                                        </p:tgtEl>
                                        <p:attrNameLst>
                                          <p:attrName>style.visibility</p:attrName>
                                        </p:attrNameLst>
                                      </p:cBhvr>
                                      <p:to>
                                        <p:strVal val="hidden"/>
                                      </p:to>
                                    </p:set>
                                  </p:childTnLst>
                                </p:cTn>
                              </p:par>
                              <p:par>
                                <p:cTn id="29" presetID="14" presetClass="entr" presetSubtype="10" fill="hold" nodeType="withEffect">
                                  <p:stCondLst>
                                    <p:cond delay="0"/>
                                  </p:stCondLst>
                                  <p:childTnLst>
                                    <p:set>
                                      <p:cBhvr>
                                        <p:cTn id="30" dur="1" fill="hold">
                                          <p:stCondLst>
                                            <p:cond delay="0"/>
                                          </p:stCondLst>
                                        </p:cTn>
                                        <p:tgtEl>
                                          <p:spTgt spid="29699"/>
                                        </p:tgtEl>
                                        <p:attrNameLst>
                                          <p:attrName>style.visibility</p:attrName>
                                        </p:attrNameLst>
                                      </p:cBhvr>
                                      <p:to>
                                        <p:strVal val="visible"/>
                                      </p:to>
                                    </p:set>
                                    <p:animEffect transition="in" filter="randombar(horizontal)">
                                      <p:cBhvr>
                                        <p:cTn id="31" dur="500"/>
                                        <p:tgtEl>
                                          <p:spTgt spid="2969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xit" presetSubtype="4" fill="hold" nodeType="clickEffect">
                                  <p:stCondLst>
                                    <p:cond delay="0"/>
                                  </p:stCondLst>
                                  <p:childTnLst>
                                    <p:anim calcmode="lin" valueType="num">
                                      <p:cBhvr additive="base">
                                        <p:cTn id="35" dur="500"/>
                                        <p:tgtEl>
                                          <p:spTgt spid="29699"/>
                                        </p:tgtEl>
                                        <p:attrNameLst>
                                          <p:attrName>ppt_x</p:attrName>
                                        </p:attrNameLst>
                                      </p:cBhvr>
                                      <p:tavLst>
                                        <p:tav tm="0">
                                          <p:val>
                                            <p:strVal val="ppt_x"/>
                                          </p:val>
                                        </p:tav>
                                        <p:tav tm="100000">
                                          <p:val>
                                            <p:strVal val="ppt_x"/>
                                          </p:val>
                                        </p:tav>
                                      </p:tavLst>
                                    </p:anim>
                                    <p:anim calcmode="lin" valueType="num">
                                      <p:cBhvr additive="base">
                                        <p:cTn id="36" dur="500"/>
                                        <p:tgtEl>
                                          <p:spTgt spid="29699"/>
                                        </p:tgtEl>
                                        <p:attrNameLst>
                                          <p:attrName>ppt_y</p:attrName>
                                        </p:attrNameLst>
                                      </p:cBhvr>
                                      <p:tavLst>
                                        <p:tav tm="0">
                                          <p:val>
                                            <p:strVal val="ppt_y"/>
                                          </p:val>
                                        </p:tav>
                                        <p:tav tm="100000">
                                          <p:val>
                                            <p:strVal val="1+ppt_h/2"/>
                                          </p:val>
                                        </p:tav>
                                      </p:tavLst>
                                    </p:anim>
                                    <p:set>
                                      <p:cBhvr>
                                        <p:cTn id="37" dur="1" fill="hold">
                                          <p:stCondLst>
                                            <p:cond delay="499"/>
                                          </p:stCondLst>
                                        </p:cTn>
                                        <p:tgtEl>
                                          <p:spTgt spid="29699"/>
                                        </p:tgtEl>
                                        <p:attrNameLst>
                                          <p:attrName>style.visibility</p:attrName>
                                        </p:attrNameLst>
                                      </p:cBhvr>
                                      <p:to>
                                        <p:strVal val="hidden"/>
                                      </p:to>
                                    </p:set>
                                  </p:childTnLst>
                                </p:cTn>
                              </p:par>
                              <p:par>
                                <p:cTn id="38" presetID="14" presetClass="entr" presetSubtype="10" fill="hold" nodeType="withEffect">
                                  <p:stCondLst>
                                    <p:cond delay="0"/>
                                  </p:stCondLst>
                                  <p:childTnLst>
                                    <p:set>
                                      <p:cBhvr>
                                        <p:cTn id="39" dur="1" fill="hold">
                                          <p:stCondLst>
                                            <p:cond delay="0"/>
                                          </p:stCondLst>
                                        </p:cTn>
                                        <p:tgtEl>
                                          <p:spTgt spid="29698"/>
                                        </p:tgtEl>
                                        <p:attrNameLst>
                                          <p:attrName>style.visibility</p:attrName>
                                        </p:attrNameLst>
                                      </p:cBhvr>
                                      <p:to>
                                        <p:strVal val="visible"/>
                                      </p:to>
                                    </p:set>
                                    <p:animEffect transition="in" filter="randombar(horizontal)">
                                      <p:cBhvr>
                                        <p:cTn id="40" dur="500"/>
                                        <p:tgtEl>
                                          <p:spTgt spid="2969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nodeType="clickEffect">
                                  <p:stCondLst>
                                    <p:cond delay="0"/>
                                  </p:stCondLst>
                                  <p:childTnLst>
                                    <p:animEffect transition="out" filter="box(in)">
                                      <p:cBhvr>
                                        <p:cTn id="44" dur="500"/>
                                        <p:tgtEl>
                                          <p:spTgt spid="29698"/>
                                        </p:tgtEl>
                                      </p:cBhvr>
                                    </p:animEffect>
                                    <p:set>
                                      <p:cBhvr>
                                        <p:cTn id="45" dur="1" fill="hold">
                                          <p:stCondLst>
                                            <p:cond delay="499"/>
                                          </p:stCondLst>
                                        </p:cTn>
                                        <p:tgtEl>
                                          <p:spTgt spid="29698"/>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29706"/>
                                        </p:tgtEl>
                                        <p:attrNameLst>
                                          <p:attrName>style.visibility</p:attrName>
                                        </p:attrNameLst>
                                      </p:cBhvr>
                                      <p:to>
                                        <p:strVal val="visible"/>
                                      </p:to>
                                    </p:set>
                                    <p:animEffect transition="in" filter="randombar(horizontal)">
                                      <p:cBhvr>
                                        <p:cTn id="48" dur="500"/>
                                        <p:tgtEl>
                                          <p:spTgt spid="2970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xit" presetSubtype="16" fill="hold" nodeType="clickEffect">
                                  <p:stCondLst>
                                    <p:cond delay="0"/>
                                  </p:stCondLst>
                                  <p:childTnLst>
                                    <p:animEffect transition="out" filter="box(in)">
                                      <p:cBhvr>
                                        <p:cTn id="52" dur="500"/>
                                        <p:tgtEl>
                                          <p:spTgt spid="29706"/>
                                        </p:tgtEl>
                                      </p:cBhvr>
                                    </p:animEffect>
                                    <p:set>
                                      <p:cBhvr>
                                        <p:cTn id="53" dur="1" fill="hold">
                                          <p:stCondLst>
                                            <p:cond delay="499"/>
                                          </p:stCondLst>
                                        </p:cTn>
                                        <p:tgtEl>
                                          <p:spTgt spid="29706"/>
                                        </p:tgtEl>
                                        <p:attrNameLst>
                                          <p:attrName>style.visibility</p:attrName>
                                        </p:attrNameLst>
                                      </p:cBhvr>
                                      <p:to>
                                        <p:strVal val="hidden"/>
                                      </p:to>
                                    </p:set>
                                  </p:childTnLst>
                                </p:cTn>
                              </p:par>
                              <p:par>
                                <p:cTn id="54" presetID="14" presetClass="entr" presetSubtype="10" fill="hold" nodeType="withEffect">
                                  <p:stCondLst>
                                    <p:cond delay="0"/>
                                  </p:stCondLst>
                                  <p:childTnLst>
                                    <p:set>
                                      <p:cBhvr>
                                        <p:cTn id="55" dur="1" fill="hold">
                                          <p:stCondLst>
                                            <p:cond delay="0"/>
                                          </p:stCondLst>
                                        </p:cTn>
                                        <p:tgtEl>
                                          <p:spTgt spid="29705"/>
                                        </p:tgtEl>
                                        <p:attrNameLst>
                                          <p:attrName>style.visibility</p:attrName>
                                        </p:attrNameLst>
                                      </p:cBhvr>
                                      <p:to>
                                        <p:strVal val="visible"/>
                                      </p:to>
                                    </p:set>
                                    <p:animEffect transition="in" filter="randombar(horizontal)">
                                      <p:cBhvr>
                                        <p:cTn id="56" dur="500"/>
                                        <p:tgtEl>
                                          <p:spTgt spid="2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idx="4294967295"/>
          </p:nvPr>
        </p:nvSpPr>
        <p:spPr>
          <a:xfrm>
            <a:off x="457200" y="0"/>
            <a:ext cx="8534400" cy="838200"/>
          </a:xfrm>
        </p:spPr>
        <p:txBody>
          <a:bodyPr>
            <a:normAutofit/>
          </a:bodyPr>
          <a:lstStyle/>
          <a:p>
            <a:r>
              <a:rPr lang="en-US" sz="2800" b="1" dirty="0">
                <a:latin typeface="Times New Roman" pitchFamily="18" charset="0"/>
              </a:rPr>
              <a:t> </a:t>
            </a:r>
            <a:r>
              <a:rPr lang="en-US" sz="2800" b="1" dirty="0" err="1">
                <a:latin typeface="Times New Roman" pitchFamily="18" charset="0"/>
              </a:rPr>
              <a:t>Bồi</a:t>
            </a:r>
            <a:r>
              <a:rPr lang="en-US" sz="2800" b="1" dirty="0">
                <a:latin typeface="Times New Roman" pitchFamily="18" charset="0"/>
              </a:rPr>
              <a:t> </a:t>
            </a:r>
            <a:r>
              <a:rPr lang="en-US" sz="2800" b="1" dirty="0" err="1">
                <a:latin typeface="Times New Roman" pitchFamily="18" charset="0"/>
              </a:rPr>
              <a:t>tụ</a:t>
            </a:r>
            <a:r>
              <a:rPr lang="en-US" sz="2800" b="1" dirty="0">
                <a:latin typeface="Times New Roman" pitchFamily="18" charset="0"/>
              </a:rPr>
              <a:t> </a:t>
            </a:r>
            <a:r>
              <a:rPr lang="en-US" sz="2800" b="1" dirty="0" err="1">
                <a:latin typeface="Times New Roman" pitchFamily="18" charset="0"/>
              </a:rPr>
              <a:t>nhanh</a:t>
            </a:r>
            <a:r>
              <a:rPr lang="en-US" sz="2800" b="1" dirty="0">
                <a:latin typeface="Times New Roman" pitchFamily="18" charset="0"/>
              </a:rPr>
              <a:t> ở </a:t>
            </a:r>
            <a:r>
              <a:rPr lang="en-US" sz="2800" b="1" dirty="0" err="1">
                <a:latin typeface="Times New Roman" pitchFamily="18" charset="0"/>
              </a:rPr>
              <a:t>vùng</a:t>
            </a:r>
            <a:r>
              <a:rPr lang="en-US" sz="2800" b="1" dirty="0">
                <a:latin typeface="Times New Roman" pitchFamily="18" charset="0"/>
              </a:rPr>
              <a:t> </a:t>
            </a:r>
            <a:r>
              <a:rPr lang="vi-VN" sz="2800" b="1" dirty="0">
                <a:latin typeface="Times New Roman" pitchFamily="18" charset="0"/>
              </a:rPr>
              <a:t>đồ</a:t>
            </a:r>
            <a:r>
              <a:rPr lang="en-US" sz="2800" b="1" dirty="0" err="1">
                <a:latin typeface="Times New Roman" pitchFamily="18" charset="0"/>
              </a:rPr>
              <a:t>ng</a:t>
            </a:r>
            <a:r>
              <a:rPr lang="en-US" sz="2800" b="1" dirty="0">
                <a:latin typeface="Times New Roman" pitchFamily="18" charset="0"/>
              </a:rPr>
              <a:t> </a:t>
            </a:r>
            <a:r>
              <a:rPr lang="en-US" sz="2800" b="1" dirty="0" err="1">
                <a:latin typeface="Times New Roman" pitchFamily="18" charset="0"/>
              </a:rPr>
              <a:t>bằng</a:t>
            </a:r>
            <a:endParaRPr lang="en-US" sz="2800" b="1" dirty="0">
              <a:latin typeface="Times New Roman" pitchFamily="18" charset="0"/>
            </a:endParaRPr>
          </a:p>
        </p:txBody>
      </p:sp>
      <p:pic>
        <p:nvPicPr>
          <p:cNvPr id="87043" name="Picture 6" descr="Sông Lô cuyôí mùa lũ.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 y="929640"/>
            <a:ext cx="44958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descr="0e127924dbd6bf8b1cfcab15e906ac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45198"/>
            <a:ext cx="4572000" cy="2743200"/>
          </a:xfrm>
          <a:prstGeom prst="rect">
            <a:avLst/>
          </a:prstGeom>
          <a:noFill/>
          <a:ln w="22225">
            <a:solidFill>
              <a:srgbClr val="FF00FF"/>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87045" name="Picture 5" descr="Picture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414" y="3738787"/>
            <a:ext cx="4648200" cy="3103537"/>
          </a:xfrm>
          <a:prstGeom prst="rect">
            <a:avLst/>
          </a:prstGeom>
          <a:noFill/>
          <a:ln w="22225">
            <a:solidFill>
              <a:srgbClr val="FF00FF"/>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87046" name="Picture 6" descr="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901758"/>
            <a:ext cx="4495800" cy="2743200"/>
          </a:xfrm>
          <a:prstGeom prst="rect">
            <a:avLst/>
          </a:prstGeom>
          <a:noFill/>
          <a:ln w="22225">
            <a:solidFill>
              <a:srgbClr val="FF00FF"/>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87047" name="Text Box 7"/>
          <p:cNvSpPr txBox="1">
            <a:spLocks noChangeArrowheads="1"/>
          </p:cNvSpPr>
          <p:nvPr/>
        </p:nvSpPr>
        <p:spPr bwMode="auto">
          <a:xfrm>
            <a:off x="4833046" y="1053455"/>
            <a:ext cx="434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dirty="0" err="1">
                <a:solidFill>
                  <a:schemeClr val="bg2">
                    <a:lumMod val="10000"/>
                  </a:schemeClr>
                </a:solidFill>
                <a:latin typeface="Times New Roman" pitchFamily="18" charset="0"/>
                <a:cs typeface="Times New Roman" pitchFamily="18" charset="0"/>
              </a:rPr>
              <a:t>Đồng</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bằng</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Sông</a:t>
            </a:r>
            <a:r>
              <a:rPr lang="en-US" sz="2800" b="1" dirty="0">
                <a:solidFill>
                  <a:schemeClr val="bg2">
                    <a:lumMod val="10000"/>
                  </a:schemeClr>
                </a:solidFill>
                <a:latin typeface="Times New Roman" pitchFamily="18" charset="0"/>
                <a:cs typeface="Times New Roman" pitchFamily="18" charset="0"/>
              </a:rPr>
              <a:t> </a:t>
            </a:r>
            <a:r>
              <a:rPr lang="en-US" sz="2800" b="1" dirty="0" err="1">
                <a:solidFill>
                  <a:schemeClr val="bg2">
                    <a:lumMod val="10000"/>
                  </a:schemeClr>
                </a:solidFill>
                <a:latin typeface="Times New Roman" pitchFamily="18" charset="0"/>
                <a:cs typeface="Times New Roman" pitchFamily="18" charset="0"/>
              </a:rPr>
              <a:t>Hồng</a:t>
            </a:r>
            <a:endParaRPr lang="en-US" sz="2800" b="1" dirty="0">
              <a:solidFill>
                <a:schemeClr val="bg2">
                  <a:lumMod val="10000"/>
                </a:schemeClr>
              </a:solidFill>
              <a:latin typeface="Times New Roman" pitchFamily="18" charset="0"/>
              <a:cs typeface="Times New Roman" pitchFamily="18" charset="0"/>
            </a:endParaRPr>
          </a:p>
        </p:txBody>
      </p:sp>
      <p:sp>
        <p:nvSpPr>
          <p:cNvPr id="87048" name="Text Box 8"/>
          <p:cNvSpPr txBox="1">
            <a:spLocks noChangeArrowheads="1"/>
          </p:cNvSpPr>
          <p:nvPr/>
        </p:nvSpPr>
        <p:spPr bwMode="auto">
          <a:xfrm>
            <a:off x="4833046" y="4003132"/>
            <a:ext cx="434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Cửu</a:t>
            </a:r>
            <a:r>
              <a:rPr lang="en-US" sz="2800" dirty="0">
                <a:latin typeface="Times New Roman" pitchFamily="18" charset="0"/>
                <a:cs typeface="Times New Roman" pitchFamily="18" charset="0"/>
              </a:rPr>
              <a:t> Long</a:t>
            </a:r>
            <a:endParaRPr lang="en-US" sz="2800" dirty="0">
              <a:solidFill>
                <a:srgbClr val="FFFF00"/>
              </a:solidFill>
              <a:latin typeface="Times New Roman" pitchFamily="18" charset="0"/>
              <a:cs typeface="Times New Roman" pitchFamily="18" charset="0"/>
            </a:endParaRPr>
          </a:p>
        </p:txBody>
      </p:sp>
      <p:pic>
        <p:nvPicPr>
          <p:cNvPr id="9" name="Picture 6" descr="http://www2.vietbao.vn/images/vn2/xa-hoi/20713277_images1352622_SongHongdonangphusa.jpg"/>
          <p:cNvPicPr>
            <a:picLocks noChangeAspect="1" noChangeArrowheads="1"/>
          </p:cNvPicPr>
          <p:nvPr/>
        </p:nvPicPr>
        <p:blipFill>
          <a:blip r:embed="rId6"/>
          <a:srcRect/>
          <a:stretch>
            <a:fillRect/>
          </a:stretch>
        </p:blipFill>
        <p:spPr bwMode="auto">
          <a:xfrm>
            <a:off x="-68826" y="4003132"/>
            <a:ext cx="4587240" cy="2903204"/>
          </a:xfrm>
          <a:prstGeom prst="rect">
            <a:avLst/>
          </a:prstGeom>
          <a:noFill/>
          <a:effectLst>
            <a:glow rad="228600">
              <a:schemeClr val="accent6">
                <a:satMod val="175000"/>
                <a:alpha val="40000"/>
              </a:schemeClr>
            </a:glow>
          </a:effectLst>
        </p:spPr>
      </p:pic>
      <p:pic>
        <p:nvPicPr>
          <p:cNvPr id="10" name="Picture 8" descr="http://farm5.static.flickr.com/4060/4410221929_1eb7af1ff0_o.jpg"/>
          <p:cNvPicPr>
            <a:picLocks noChangeAspect="1" noChangeArrowheads="1"/>
          </p:cNvPicPr>
          <p:nvPr/>
        </p:nvPicPr>
        <p:blipFill>
          <a:blip r:embed="rId7"/>
          <a:srcRect/>
          <a:stretch>
            <a:fillRect/>
          </a:stretch>
        </p:blipFill>
        <p:spPr bwMode="auto">
          <a:xfrm>
            <a:off x="4495800" y="962405"/>
            <a:ext cx="4587240" cy="2971800"/>
          </a:xfrm>
          <a:prstGeom prst="rect">
            <a:avLst/>
          </a:prstGeom>
          <a:noFill/>
          <a:effectLst>
            <a:glow rad="228600">
              <a:schemeClr val="accent6">
                <a:satMod val="175000"/>
                <a:alpha val="40000"/>
              </a:schemeClr>
            </a:glow>
          </a:effectLst>
        </p:spPr>
      </p:pic>
      <p:pic>
        <p:nvPicPr>
          <p:cNvPr id="11" name="Picture 4" descr="http://hanoimoi.com.vn/Uploads/anhthu/2010/11/15/DONGSONG.jpg"/>
          <p:cNvPicPr>
            <a:picLocks noChangeAspect="1" noChangeArrowheads="1"/>
          </p:cNvPicPr>
          <p:nvPr/>
        </p:nvPicPr>
        <p:blipFill>
          <a:blip r:embed="rId8"/>
          <a:srcRect/>
          <a:stretch>
            <a:fillRect/>
          </a:stretch>
        </p:blipFill>
        <p:spPr bwMode="auto">
          <a:xfrm>
            <a:off x="-15240" y="945198"/>
            <a:ext cx="4495800" cy="2971800"/>
          </a:xfrm>
          <a:prstGeom prst="rect">
            <a:avLst/>
          </a:prstGeom>
          <a:noFill/>
          <a:effectLst>
            <a:glow rad="228600">
              <a:schemeClr val="accent6">
                <a:satMod val="175000"/>
                <a:alpha val="40000"/>
              </a:schemeClr>
            </a:glow>
          </a:effectLst>
        </p:spPr>
      </p:pic>
    </p:spTree>
    <p:extLst>
      <p:ext uri="{BB962C8B-B14F-4D97-AF65-F5344CB8AC3E}">
        <p14:creationId xmlns:p14="http://schemas.microsoft.com/office/powerpoint/2010/main" val="306369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fltVal val="0"/>
                                          </p:val>
                                        </p:tav>
                                        <p:tav tm="100000">
                                          <p:val>
                                            <p:strVal val="#ppt_w"/>
                                          </p:val>
                                        </p:tav>
                                      </p:tavLst>
                                    </p:anim>
                                    <p:anim calcmode="lin" valueType="num">
                                      <p:cBhvr>
                                        <p:cTn id="15" dur="2000" fill="hold"/>
                                        <p:tgtEl>
                                          <p:spTgt spid="10"/>
                                        </p:tgtEl>
                                        <p:attrNameLst>
                                          <p:attrName>ppt_h</p:attrName>
                                        </p:attrNameLst>
                                      </p:cBhvr>
                                      <p:tavLst>
                                        <p:tav tm="0">
                                          <p:val>
                                            <p:fltVal val="0"/>
                                          </p:val>
                                        </p:tav>
                                        <p:tav tm="100000">
                                          <p:val>
                                            <p:strVal val="#ppt_h"/>
                                          </p:val>
                                        </p:tav>
                                      </p:tavLst>
                                    </p:anim>
                                    <p:animEffect transition="in" filter="fade">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2000" fill="hold"/>
                                        <p:tgtEl>
                                          <p:spTgt spid="9"/>
                                        </p:tgtEl>
                                        <p:attrNameLst>
                                          <p:attrName>ppt_w</p:attrName>
                                        </p:attrNameLst>
                                      </p:cBhvr>
                                      <p:tavLst>
                                        <p:tav tm="0">
                                          <p:val>
                                            <p:fltVal val="0"/>
                                          </p:val>
                                        </p:tav>
                                        <p:tav tm="100000">
                                          <p:val>
                                            <p:strVal val="#ppt_w"/>
                                          </p:val>
                                        </p:tav>
                                      </p:tavLst>
                                    </p:anim>
                                    <p:anim calcmode="lin" valueType="num">
                                      <p:cBhvr>
                                        <p:cTn id="22" dur="2000" fill="hold"/>
                                        <p:tgtEl>
                                          <p:spTgt spid="9"/>
                                        </p:tgtEl>
                                        <p:attrNameLst>
                                          <p:attrName>ppt_h</p:attrName>
                                        </p:attrNameLst>
                                      </p:cBhvr>
                                      <p:tavLst>
                                        <p:tav tm="0">
                                          <p:val>
                                            <p:fltVal val="0"/>
                                          </p:val>
                                        </p:tav>
                                        <p:tav tm="100000">
                                          <p:val>
                                            <p:strVal val="#ppt_h"/>
                                          </p:val>
                                        </p:tav>
                                      </p:tavLst>
                                    </p:anim>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2011</TotalTime>
  <Words>1215</Words>
  <Application>Microsoft Office PowerPoint</Application>
  <PresentationFormat>Trình chiếu Trên màn hình (4:3)</PresentationFormat>
  <Paragraphs>125</Paragraphs>
  <Slides>23</Slides>
  <Notes>5</Notes>
  <HiddenSlides>0</HiddenSlides>
  <MMClips>0</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23</vt:i4>
      </vt:variant>
    </vt:vector>
  </HeadingPairs>
  <TitlesOfParts>
    <vt:vector size="27" baseType="lpstr">
      <vt:lpstr>Arial</vt:lpstr>
      <vt:lpstr>Calibri</vt:lpstr>
      <vt:lpstr>Times New Roman</vt:lpstr>
      <vt:lpstr>Office Theme</vt:lpstr>
      <vt:lpstr>BÀI 10: THIÊN NHIÊN NHIỆT ĐỚI ẨM GIÓ MÙA (tiếp theo)</vt:lpstr>
      <vt:lpstr>2. Các thành phần tự nhiên khác</vt:lpstr>
      <vt:lpstr>Bản trình bày PowerPoint</vt:lpstr>
      <vt:lpstr>Bản trình bày PowerPoint</vt:lpstr>
      <vt:lpstr>  Hiện tượng đất trượt, đá lở làm thành  nón phóng vật ở chân núi</vt:lpstr>
      <vt:lpstr>Bản trình bày PowerPoint</vt:lpstr>
      <vt:lpstr>  Các vùng thềm phù sa cổ bị bào mòn thành  đất xám bạc màu</vt:lpstr>
      <vt:lpstr>Bản trình bày PowerPoint</vt:lpstr>
      <vt:lpstr> Bồi tụ nhanh ở vùng đồng bằng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ĐÁNH GIÁ</vt:lpstr>
      <vt:lpstr>ĐÁNH GIÁ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THIÊN NHIÊN NHIỆT ĐỚI ẨM GIÓ MÙA (tiếp theo)</dc:title>
  <dc:creator>DELL</dc:creator>
  <cp:lastModifiedBy>Thuy Pham Thanh</cp:lastModifiedBy>
  <cp:revision>45</cp:revision>
  <dcterms:created xsi:type="dcterms:W3CDTF">2017-10-07T09:20:59Z</dcterms:created>
  <dcterms:modified xsi:type="dcterms:W3CDTF">2023-10-06T08:14:24Z</dcterms:modified>
</cp:coreProperties>
</file>