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5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6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7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8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19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20.xml" ContentType="application/vnd.openxmlformats-officedocument.theme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21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22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3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2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18" r:id="rId2"/>
    <p:sldMasterId id="2147483731" r:id="rId3"/>
    <p:sldMasterId id="2147483743" r:id="rId4"/>
    <p:sldMasterId id="2147483756" r:id="rId5"/>
    <p:sldMasterId id="2147483768" r:id="rId6"/>
    <p:sldMasterId id="2147483780" r:id="rId7"/>
    <p:sldMasterId id="2147483792" r:id="rId8"/>
    <p:sldMasterId id="2147483804" r:id="rId9"/>
    <p:sldMasterId id="2147484029" r:id="rId10"/>
    <p:sldMasterId id="2147484041" r:id="rId11"/>
    <p:sldMasterId id="2147484053" r:id="rId12"/>
    <p:sldMasterId id="2147484066" r:id="rId13"/>
    <p:sldMasterId id="2147484078" r:id="rId14"/>
    <p:sldMasterId id="2147484091" r:id="rId15"/>
    <p:sldMasterId id="2147484115" r:id="rId16"/>
    <p:sldMasterId id="2147484128" r:id="rId17"/>
    <p:sldMasterId id="2147484140" r:id="rId18"/>
    <p:sldMasterId id="2147484152" r:id="rId19"/>
    <p:sldMasterId id="2147484164" r:id="rId20"/>
    <p:sldMasterId id="2147484176" r:id="rId21"/>
    <p:sldMasterId id="2147484188" r:id="rId22"/>
    <p:sldMasterId id="2147484200" r:id="rId23"/>
    <p:sldMasterId id="2147484739" r:id="rId24"/>
  </p:sldMasterIdLst>
  <p:sldIdLst>
    <p:sldId id="258" r:id="rId25"/>
    <p:sldId id="259" r:id="rId26"/>
    <p:sldId id="260" r:id="rId27"/>
    <p:sldId id="261" r:id="rId28"/>
    <p:sldId id="262" r:id="rId29"/>
    <p:sldId id="263" r:id="rId30"/>
    <p:sldId id="264" r:id="rId31"/>
    <p:sldId id="265" r:id="rId32"/>
    <p:sldId id="266" r:id="rId33"/>
    <p:sldId id="267" r:id="rId34"/>
    <p:sldId id="268" r:id="rId35"/>
    <p:sldId id="269" r:id="rId36"/>
    <p:sldId id="270" r:id="rId37"/>
    <p:sldId id="271" r:id="rId38"/>
    <p:sldId id="272" r:id="rId39"/>
    <p:sldId id="274" r:id="rId40"/>
    <p:sldId id="275" r:id="rId41"/>
    <p:sldId id="276" r:id="rId42"/>
    <p:sldId id="277" r:id="rId43"/>
    <p:sldId id="278" r:id="rId44"/>
    <p:sldId id="279" r:id="rId45"/>
    <p:sldId id="280" r:id="rId46"/>
    <p:sldId id="281" r:id="rId47"/>
    <p:sldId id="282" r:id="rId48"/>
  </p:sldIdLst>
  <p:sldSz cx="9144000" cy="6858000" type="screen4x3"/>
  <p:notesSz cx="6858000" cy="9144000"/>
  <p:custDataLst>
    <p:tags r:id="rId4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2.xml"/><Relationship Id="rId39" Type="http://schemas.openxmlformats.org/officeDocument/2006/relationships/slide" Target="slides/slide15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0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31FD1F-8DF1-4398-9B5C-7FD5E79DCDA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5EA03D30-E46A-4D03-9795-E27832F2244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  <a:cs typeface="Arial" charset="0"/>
            </a:rPr>
            <a:t>Phạm vi lãnh thổ</a:t>
          </a:r>
          <a:br>
            <a:rPr kumimoji="0" lang="en-US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  <a:cs typeface="Arial" charset="0"/>
            </a:rPr>
          </a:br>
          <a:endParaRPr kumimoji="0" lang="en-US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" charset="0"/>
            <a:cs typeface="Arial" charset="0"/>
          </a:endParaRPr>
        </a:p>
      </dgm:t>
    </dgm:pt>
    <dgm:pt modelId="{44341E73-2F52-4F07-ABE5-B2413D5544F6}" type="parTrans" cxnId="{017D22AB-D44B-4726-9E8C-D4DCC1BDD6DF}">
      <dgm:prSet/>
      <dgm:spPr/>
    </dgm:pt>
    <dgm:pt modelId="{F9EEEB18-715A-4E36-A561-6BE265167447}" type="sibTrans" cxnId="{017D22AB-D44B-4726-9E8C-D4DCC1BDD6DF}">
      <dgm:prSet/>
      <dgm:spPr/>
    </dgm:pt>
    <dgm:pt modelId="{F7128576-82CD-47AC-85DF-CC7F030AF2D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  <a:cs typeface="Arial" charset="0"/>
            </a:rPr>
            <a:t>vùng đất</a:t>
          </a:r>
        </a:p>
      </dgm:t>
    </dgm:pt>
    <dgm:pt modelId="{BB629452-3EC0-4A98-8A45-D62F5ACD7D52}" type="parTrans" cxnId="{DA2846A1-AB25-45BC-991D-68CDE61999AE}">
      <dgm:prSet/>
      <dgm:spPr/>
    </dgm:pt>
    <dgm:pt modelId="{96A1DEF7-0378-40E1-943E-F29893071609}" type="sibTrans" cxnId="{DA2846A1-AB25-45BC-991D-68CDE61999AE}">
      <dgm:prSet/>
      <dgm:spPr/>
    </dgm:pt>
    <dgm:pt modelId="{918360D0-C8F9-4466-A778-8B729FE7DAE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  <a:cs typeface="Arial" charset="0"/>
            </a:rPr>
            <a:t>vùng trời</a:t>
          </a:r>
        </a:p>
      </dgm:t>
    </dgm:pt>
    <dgm:pt modelId="{82D327EE-6560-4A08-BFDD-27B1060A9A17}" type="parTrans" cxnId="{62D75A44-3CF4-47A2-BB80-C9A64631A750}">
      <dgm:prSet/>
      <dgm:spPr/>
    </dgm:pt>
    <dgm:pt modelId="{09628F90-CDEA-4517-B759-BB0A63EBD24F}" type="sibTrans" cxnId="{62D75A44-3CF4-47A2-BB80-C9A64631A750}">
      <dgm:prSet/>
      <dgm:spPr/>
    </dgm:pt>
    <dgm:pt modelId="{F5A96707-1B58-4D55-852A-FDCCF3A244D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  <a:cs typeface="Arial" charset="0"/>
            </a:rPr>
            <a:t>vùng biển</a:t>
          </a:r>
        </a:p>
      </dgm:t>
    </dgm:pt>
    <dgm:pt modelId="{04A3AB50-AC38-46F1-9F1A-F116B639717D}" type="parTrans" cxnId="{2474D984-499D-4C51-BBFA-751E136C591C}">
      <dgm:prSet/>
      <dgm:spPr/>
    </dgm:pt>
    <dgm:pt modelId="{AD9E6F63-A442-437E-8F49-85F59B28F164}" type="sibTrans" cxnId="{2474D984-499D-4C51-BBFA-751E136C591C}">
      <dgm:prSet/>
      <dgm:spPr/>
    </dgm:pt>
    <dgm:pt modelId="{C3D5D53C-1521-403F-BAF6-C68C822C4016}" type="pres">
      <dgm:prSet presAssocID="{1931FD1F-8DF1-4398-9B5C-7FD5E79DCDA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6613F49-0535-4A6F-8AAB-8AE191155A47}" type="pres">
      <dgm:prSet presAssocID="{5EA03D30-E46A-4D03-9795-E27832F22446}" presName="hierRoot1" presStyleCnt="0">
        <dgm:presLayoutVars>
          <dgm:hierBranch/>
        </dgm:presLayoutVars>
      </dgm:prSet>
      <dgm:spPr/>
    </dgm:pt>
    <dgm:pt modelId="{5CA069C8-B461-446F-8AE9-86AB58B9611D}" type="pres">
      <dgm:prSet presAssocID="{5EA03D30-E46A-4D03-9795-E27832F22446}" presName="rootComposite1" presStyleCnt="0"/>
      <dgm:spPr/>
    </dgm:pt>
    <dgm:pt modelId="{F615A820-5FAA-4127-B928-6ABB01A42FE5}" type="pres">
      <dgm:prSet presAssocID="{5EA03D30-E46A-4D03-9795-E27832F22446}" presName="rootText1" presStyleLbl="node0" presStyleIdx="0" presStyleCnt="1">
        <dgm:presLayoutVars>
          <dgm:chPref val="3"/>
        </dgm:presLayoutVars>
      </dgm:prSet>
      <dgm:spPr/>
    </dgm:pt>
    <dgm:pt modelId="{0F9F71B5-D97E-4298-B727-104744769A5D}" type="pres">
      <dgm:prSet presAssocID="{5EA03D30-E46A-4D03-9795-E27832F22446}" presName="rootConnector1" presStyleLbl="node1" presStyleIdx="0" presStyleCnt="0"/>
      <dgm:spPr/>
    </dgm:pt>
    <dgm:pt modelId="{96318CBD-A69C-4999-A19C-A4D7FE0A4710}" type="pres">
      <dgm:prSet presAssocID="{5EA03D30-E46A-4D03-9795-E27832F22446}" presName="hierChild2" presStyleCnt="0"/>
      <dgm:spPr/>
    </dgm:pt>
    <dgm:pt modelId="{538A8EE8-4BD8-4166-8D9D-6F070D0F3ECD}" type="pres">
      <dgm:prSet presAssocID="{BB629452-3EC0-4A98-8A45-D62F5ACD7D52}" presName="Name35" presStyleLbl="parChTrans1D2" presStyleIdx="0" presStyleCnt="3"/>
      <dgm:spPr/>
    </dgm:pt>
    <dgm:pt modelId="{C50A6DBE-1556-45CC-A66E-CC10D5D752E7}" type="pres">
      <dgm:prSet presAssocID="{F7128576-82CD-47AC-85DF-CC7F030AF2D5}" presName="hierRoot2" presStyleCnt="0">
        <dgm:presLayoutVars>
          <dgm:hierBranch/>
        </dgm:presLayoutVars>
      </dgm:prSet>
      <dgm:spPr/>
    </dgm:pt>
    <dgm:pt modelId="{A4ECBA42-C120-44C5-90B5-EE051D4ED7E2}" type="pres">
      <dgm:prSet presAssocID="{F7128576-82CD-47AC-85DF-CC7F030AF2D5}" presName="rootComposite" presStyleCnt="0"/>
      <dgm:spPr/>
    </dgm:pt>
    <dgm:pt modelId="{825D3743-0BE8-462F-8170-6139932DDB2E}" type="pres">
      <dgm:prSet presAssocID="{F7128576-82CD-47AC-85DF-CC7F030AF2D5}" presName="rootText" presStyleLbl="node2" presStyleIdx="0" presStyleCnt="3">
        <dgm:presLayoutVars>
          <dgm:chPref val="3"/>
        </dgm:presLayoutVars>
      </dgm:prSet>
      <dgm:spPr/>
    </dgm:pt>
    <dgm:pt modelId="{530E19DD-DEBE-4437-A9E7-6DC63E356806}" type="pres">
      <dgm:prSet presAssocID="{F7128576-82CD-47AC-85DF-CC7F030AF2D5}" presName="rootConnector" presStyleLbl="node2" presStyleIdx="0" presStyleCnt="3"/>
      <dgm:spPr/>
    </dgm:pt>
    <dgm:pt modelId="{545F64E2-197D-4F29-B1A5-1B23D8F1F228}" type="pres">
      <dgm:prSet presAssocID="{F7128576-82CD-47AC-85DF-CC7F030AF2D5}" presName="hierChild4" presStyleCnt="0"/>
      <dgm:spPr/>
    </dgm:pt>
    <dgm:pt modelId="{014ED128-0616-439A-97BB-70842C674700}" type="pres">
      <dgm:prSet presAssocID="{F7128576-82CD-47AC-85DF-CC7F030AF2D5}" presName="hierChild5" presStyleCnt="0"/>
      <dgm:spPr/>
    </dgm:pt>
    <dgm:pt modelId="{AB7A4985-605F-40BE-979F-9A99B5C75CD7}" type="pres">
      <dgm:prSet presAssocID="{82D327EE-6560-4A08-BFDD-27B1060A9A17}" presName="Name35" presStyleLbl="parChTrans1D2" presStyleIdx="1" presStyleCnt="3"/>
      <dgm:spPr/>
    </dgm:pt>
    <dgm:pt modelId="{66CA1989-8A36-47B0-9333-040B3E99A45E}" type="pres">
      <dgm:prSet presAssocID="{918360D0-C8F9-4466-A778-8B729FE7DAEC}" presName="hierRoot2" presStyleCnt="0">
        <dgm:presLayoutVars>
          <dgm:hierBranch/>
        </dgm:presLayoutVars>
      </dgm:prSet>
      <dgm:spPr/>
    </dgm:pt>
    <dgm:pt modelId="{1E804B31-31C3-438D-BDA4-7DE4DD361A1B}" type="pres">
      <dgm:prSet presAssocID="{918360D0-C8F9-4466-A778-8B729FE7DAEC}" presName="rootComposite" presStyleCnt="0"/>
      <dgm:spPr/>
    </dgm:pt>
    <dgm:pt modelId="{D5F14802-EA4A-44EF-9550-F006B74C4BCC}" type="pres">
      <dgm:prSet presAssocID="{918360D0-C8F9-4466-A778-8B729FE7DAEC}" presName="rootText" presStyleLbl="node2" presStyleIdx="1" presStyleCnt="3">
        <dgm:presLayoutVars>
          <dgm:chPref val="3"/>
        </dgm:presLayoutVars>
      </dgm:prSet>
      <dgm:spPr/>
    </dgm:pt>
    <dgm:pt modelId="{23278D79-6849-451E-99AF-5D9F207424E5}" type="pres">
      <dgm:prSet presAssocID="{918360D0-C8F9-4466-A778-8B729FE7DAEC}" presName="rootConnector" presStyleLbl="node2" presStyleIdx="1" presStyleCnt="3"/>
      <dgm:spPr/>
    </dgm:pt>
    <dgm:pt modelId="{5E74D368-A23F-42C6-A16F-04A0C357672D}" type="pres">
      <dgm:prSet presAssocID="{918360D0-C8F9-4466-A778-8B729FE7DAEC}" presName="hierChild4" presStyleCnt="0"/>
      <dgm:spPr/>
    </dgm:pt>
    <dgm:pt modelId="{F241B0C5-2805-4F9D-B43E-5039274FEF19}" type="pres">
      <dgm:prSet presAssocID="{918360D0-C8F9-4466-A778-8B729FE7DAEC}" presName="hierChild5" presStyleCnt="0"/>
      <dgm:spPr/>
    </dgm:pt>
    <dgm:pt modelId="{462ED8EE-BD19-497F-8532-4E6DD815D2CF}" type="pres">
      <dgm:prSet presAssocID="{04A3AB50-AC38-46F1-9F1A-F116B639717D}" presName="Name35" presStyleLbl="parChTrans1D2" presStyleIdx="2" presStyleCnt="3"/>
      <dgm:spPr/>
    </dgm:pt>
    <dgm:pt modelId="{4BBE60A0-4418-49C9-8E3A-D0B4E1799D59}" type="pres">
      <dgm:prSet presAssocID="{F5A96707-1B58-4D55-852A-FDCCF3A244DD}" presName="hierRoot2" presStyleCnt="0">
        <dgm:presLayoutVars>
          <dgm:hierBranch/>
        </dgm:presLayoutVars>
      </dgm:prSet>
      <dgm:spPr/>
    </dgm:pt>
    <dgm:pt modelId="{0934EC01-01D0-43D9-BED4-742043EF4CD3}" type="pres">
      <dgm:prSet presAssocID="{F5A96707-1B58-4D55-852A-FDCCF3A244DD}" presName="rootComposite" presStyleCnt="0"/>
      <dgm:spPr/>
    </dgm:pt>
    <dgm:pt modelId="{88123AE2-1284-4817-BBBB-37F1CFA0B14B}" type="pres">
      <dgm:prSet presAssocID="{F5A96707-1B58-4D55-852A-FDCCF3A244DD}" presName="rootText" presStyleLbl="node2" presStyleIdx="2" presStyleCnt="3">
        <dgm:presLayoutVars>
          <dgm:chPref val="3"/>
        </dgm:presLayoutVars>
      </dgm:prSet>
      <dgm:spPr/>
    </dgm:pt>
    <dgm:pt modelId="{9085F1FE-5860-4D9D-A48B-747BFDE89891}" type="pres">
      <dgm:prSet presAssocID="{F5A96707-1B58-4D55-852A-FDCCF3A244DD}" presName="rootConnector" presStyleLbl="node2" presStyleIdx="2" presStyleCnt="3"/>
      <dgm:spPr/>
    </dgm:pt>
    <dgm:pt modelId="{BF8677D9-7EE2-475F-95D8-A2824F2937ED}" type="pres">
      <dgm:prSet presAssocID="{F5A96707-1B58-4D55-852A-FDCCF3A244DD}" presName="hierChild4" presStyleCnt="0"/>
      <dgm:spPr/>
    </dgm:pt>
    <dgm:pt modelId="{F746F5FF-4E73-4DFD-AA8B-842EFC219074}" type="pres">
      <dgm:prSet presAssocID="{F5A96707-1B58-4D55-852A-FDCCF3A244DD}" presName="hierChild5" presStyleCnt="0"/>
      <dgm:spPr/>
    </dgm:pt>
    <dgm:pt modelId="{60994794-CD20-4EA0-BC1A-7FD04B6B3B93}" type="pres">
      <dgm:prSet presAssocID="{5EA03D30-E46A-4D03-9795-E27832F22446}" presName="hierChild3" presStyleCnt="0"/>
      <dgm:spPr/>
    </dgm:pt>
  </dgm:ptLst>
  <dgm:cxnLst>
    <dgm:cxn modelId="{41C57322-F8A9-48C3-9627-FDACC21168ED}" type="presOf" srcId="{04A3AB50-AC38-46F1-9F1A-F116B639717D}" destId="{462ED8EE-BD19-497F-8532-4E6DD815D2CF}" srcOrd="0" destOrd="0" presId="urn:microsoft.com/office/officeart/2005/8/layout/orgChart1"/>
    <dgm:cxn modelId="{0DD7082A-F286-473D-817F-D47401D57F41}" type="presOf" srcId="{5EA03D30-E46A-4D03-9795-E27832F22446}" destId="{F615A820-5FAA-4127-B928-6ABB01A42FE5}" srcOrd="0" destOrd="0" presId="urn:microsoft.com/office/officeart/2005/8/layout/orgChart1"/>
    <dgm:cxn modelId="{7E2E9533-24B5-432B-969E-1A2D2B798538}" type="presOf" srcId="{5EA03D30-E46A-4D03-9795-E27832F22446}" destId="{0F9F71B5-D97E-4298-B727-104744769A5D}" srcOrd="1" destOrd="0" presId="urn:microsoft.com/office/officeart/2005/8/layout/orgChart1"/>
    <dgm:cxn modelId="{24736134-29BE-4BED-B2B0-A7A34C8B4F73}" type="presOf" srcId="{82D327EE-6560-4A08-BFDD-27B1060A9A17}" destId="{AB7A4985-605F-40BE-979F-9A99B5C75CD7}" srcOrd="0" destOrd="0" presId="urn:microsoft.com/office/officeart/2005/8/layout/orgChart1"/>
    <dgm:cxn modelId="{46845734-F744-4D4A-ACC0-B8A1FE0157AA}" type="presOf" srcId="{918360D0-C8F9-4466-A778-8B729FE7DAEC}" destId="{D5F14802-EA4A-44EF-9550-F006B74C4BCC}" srcOrd="0" destOrd="0" presId="urn:microsoft.com/office/officeart/2005/8/layout/orgChart1"/>
    <dgm:cxn modelId="{10BA1239-5C8E-4E2A-A7FA-7D01618C873B}" type="presOf" srcId="{BB629452-3EC0-4A98-8A45-D62F5ACD7D52}" destId="{538A8EE8-4BD8-4166-8D9D-6F070D0F3ECD}" srcOrd="0" destOrd="0" presId="urn:microsoft.com/office/officeart/2005/8/layout/orgChart1"/>
    <dgm:cxn modelId="{62D75A44-3CF4-47A2-BB80-C9A64631A750}" srcId="{5EA03D30-E46A-4D03-9795-E27832F22446}" destId="{918360D0-C8F9-4466-A778-8B729FE7DAEC}" srcOrd="1" destOrd="0" parTransId="{82D327EE-6560-4A08-BFDD-27B1060A9A17}" sibTransId="{09628F90-CDEA-4517-B759-BB0A63EBD24F}"/>
    <dgm:cxn modelId="{FDF9AE66-4DC5-4838-8019-39E8A71488AA}" type="presOf" srcId="{918360D0-C8F9-4466-A778-8B729FE7DAEC}" destId="{23278D79-6849-451E-99AF-5D9F207424E5}" srcOrd="1" destOrd="0" presId="urn:microsoft.com/office/officeart/2005/8/layout/orgChart1"/>
    <dgm:cxn modelId="{063DA776-B9D3-48DF-BB19-CF4534E63B72}" type="presOf" srcId="{1931FD1F-8DF1-4398-9B5C-7FD5E79DCDA7}" destId="{C3D5D53C-1521-403F-BAF6-C68C822C4016}" srcOrd="0" destOrd="0" presId="urn:microsoft.com/office/officeart/2005/8/layout/orgChart1"/>
    <dgm:cxn modelId="{8035D957-D4ED-4E3D-A933-1013D81C835A}" type="presOf" srcId="{F5A96707-1B58-4D55-852A-FDCCF3A244DD}" destId="{88123AE2-1284-4817-BBBB-37F1CFA0B14B}" srcOrd="0" destOrd="0" presId="urn:microsoft.com/office/officeart/2005/8/layout/orgChart1"/>
    <dgm:cxn modelId="{2474D984-499D-4C51-BBFA-751E136C591C}" srcId="{5EA03D30-E46A-4D03-9795-E27832F22446}" destId="{F5A96707-1B58-4D55-852A-FDCCF3A244DD}" srcOrd="2" destOrd="0" parTransId="{04A3AB50-AC38-46F1-9F1A-F116B639717D}" sibTransId="{AD9E6F63-A442-437E-8F49-85F59B28F164}"/>
    <dgm:cxn modelId="{808D11A0-4101-44FA-B5D6-9C7835025A83}" type="presOf" srcId="{F7128576-82CD-47AC-85DF-CC7F030AF2D5}" destId="{530E19DD-DEBE-4437-A9E7-6DC63E356806}" srcOrd="1" destOrd="0" presId="urn:microsoft.com/office/officeart/2005/8/layout/orgChart1"/>
    <dgm:cxn modelId="{6769FEA0-B99F-46A6-8C69-FB2B88787146}" type="presOf" srcId="{F5A96707-1B58-4D55-852A-FDCCF3A244DD}" destId="{9085F1FE-5860-4D9D-A48B-747BFDE89891}" srcOrd="1" destOrd="0" presId="urn:microsoft.com/office/officeart/2005/8/layout/orgChart1"/>
    <dgm:cxn modelId="{DA2846A1-AB25-45BC-991D-68CDE61999AE}" srcId="{5EA03D30-E46A-4D03-9795-E27832F22446}" destId="{F7128576-82CD-47AC-85DF-CC7F030AF2D5}" srcOrd="0" destOrd="0" parTransId="{BB629452-3EC0-4A98-8A45-D62F5ACD7D52}" sibTransId="{96A1DEF7-0378-40E1-943E-F29893071609}"/>
    <dgm:cxn modelId="{017D22AB-D44B-4726-9E8C-D4DCC1BDD6DF}" srcId="{1931FD1F-8DF1-4398-9B5C-7FD5E79DCDA7}" destId="{5EA03D30-E46A-4D03-9795-E27832F22446}" srcOrd="0" destOrd="0" parTransId="{44341E73-2F52-4F07-ABE5-B2413D5544F6}" sibTransId="{F9EEEB18-715A-4E36-A561-6BE265167447}"/>
    <dgm:cxn modelId="{F8AAF6EB-5FC3-45E9-86B8-E39E1D8F623F}" type="presOf" srcId="{F7128576-82CD-47AC-85DF-CC7F030AF2D5}" destId="{825D3743-0BE8-462F-8170-6139932DDB2E}" srcOrd="0" destOrd="0" presId="urn:microsoft.com/office/officeart/2005/8/layout/orgChart1"/>
    <dgm:cxn modelId="{DD7A5619-57B9-49FD-A8B7-4822B5F6E3B5}" type="presParOf" srcId="{C3D5D53C-1521-403F-BAF6-C68C822C4016}" destId="{E6613F49-0535-4A6F-8AAB-8AE191155A47}" srcOrd="0" destOrd="0" presId="urn:microsoft.com/office/officeart/2005/8/layout/orgChart1"/>
    <dgm:cxn modelId="{7BB059B6-D402-4F85-BC39-27E878825559}" type="presParOf" srcId="{E6613F49-0535-4A6F-8AAB-8AE191155A47}" destId="{5CA069C8-B461-446F-8AE9-86AB58B9611D}" srcOrd="0" destOrd="0" presId="urn:microsoft.com/office/officeart/2005/8/layout/orgChart1"/>
    <dgm:cxn modelId="{07D949C9-F19F-4917-9BC4-3A0D9FA67B0A}" type="presParOf" srcId="{5CA069C8-B461-446F-8AE9-86AB58B9611D}" destId="{F615A820-5FAA-4127-B928-6ABB01A42FE5}" srcOrd="0" destOrd="0" presId="urn:microsoft.com/office/officeart/2005/8/layout/orgChart1"/>
    <dgm:cxn modelId="{5DB3D3ED-EC85-4E6F-BF5F-78F22652018E}" type="presParOf" srcId="{5CA069C8-B461-446F-8AE9-86AB58B9611D}" destId="{0F9F71B5-D97E-4298-B727-104744769A5D}" srcOrd="1" destOrd="0" presId="urn:microsoft.com/office/officeart/2005/8/layout/orgChart1"/>
    <dgm:cxn modelId="{577A6545-4F33-419A-9235-78EB05FF18B4}" type="presParOf" srcId="{E6613F49-0535-4A6F-8AAB-8AE191155A47}" destId="{96318CBD-A69C-4999-A19C-A4D7FE0A4710}" srcOrd="1" destOrd="0" presId="urn:microsoft.com/office/officeart/2005/8/layout/orgChart1"/>
    <dgm:cxn modelId="{FE52B38A-F8D7-40D0-A784-6A7AE3F1CD54}" type="presParOf" srcId="{96318CBD-A69C-4999-A19C-A4D7FE0A4710}" destId="{538A8EE8-4BD8-4166-8D9D-6F070D0F3ECD}" srcOrd="0" destOrd="0" presId="urn:microsoft.com/office/officeart/2005/8/layout/orgChart1"/>
    <dgm:cxn modelId="{5343F2CD-B27D-42A2-B79C-30831AF729B6}" type="presParOf" srcId="{96318CBD-A69C-4999-A19C-A4D7FE0A4710}" destId="{C50A6DBE-1556-45CC-A66E-CC10D5D752E7}" srcOrd="1" destOrd="0" presId="urn:microsoft.com/office/officeart/2005/8/layout/orgChart1"/>
    <dgm:cxn modelId="{E61E0DA0-8EE9-472A-839F-CA3228E89968}" type="presParOf" srcId="{C50A6DBE-1556-45CC-A66E-CC10D5D752E7}" destId="{A4ECBA42-C120-44C5-90B5-EE051D4ED7E2}" srcOrd="0" destOrd="0" presId="urn:microsoft.com/office/officeart/2005/8/layout/orgChart1"/>
    <dgm:cxn modelId="{A5E4A028-6844-4A4E-8115-B5EE3FD36309}" type="presParOf" srcId="{A4ECBA42-C120-44C5-90B5-EE051D4ED7E2}" destId="{825D3743-0BE8-462F-8170-6139932DDB2E}" srcOrd="0" destOrd="0" presId="urn:microsoft.com/office/officeart/2005/8/layout/orgChart1"/>
    <dgm:cxn modelId="{581C9B69-7607-4DF5-9D5D-D5D3835825B9}" type="presParOf" srcId="{A4ECBA42-C120-44C5-90B5-EE051D4ED7E2}" destId="{530E19DD-DEBE-4437-A9E7-6DC63E356806}" srcOrd="1" destOrd="0" presId="urn:microsoft.com/office/officeart/2005/8/layout/orgChart1"/>
    <dgm:cxn modelId="{D8C49BAF-5031-4304-A0D7-DA1E457C4AD8}" type="presParOf" srcId="{C50A6DBE-1556-45CC-A66E-CC10D5D752E7}" destId="{545F64E2-197D-4F29-B1A5-1B23D8F1F228}" srcOrd="1" destOrd="0" presId="urn:microsoft.com/office/officeart/2005/8/layout/orgChart1"/>
    <dgm:cxn modelId="{AE595D1A-69B3-4DF3-9CF2-4AE2C91CACFE}" type="presParOf" srcId="{C50A6DBE-1556-45CC-A66E-CC10D5D752E7}" destId="{014ED128-0616-439A-97BB-70842C674700}" srcOrd="2" destOrd="0" presId="urn:microsoft.com/office/officeart/2005/8/layout/orgChart1"/>
    <dgm:cxn modelId="{479490BF-196F-4F64-A396-A1CFE25A0BAC}" type="presParOf" srcId="{96318CBD-A69C-4999-A19C-A4D7FE0A4710}" destId="{AB7A4985-605F-40BE-979F-9A99B5C75CD7}" srcOrd="2" destOrd="0" presId="urn:microsoft.com/office/officeart/2005/8/layout/orgChart1"/>
    <dgm:cxn modelId="{2D9AB164-092B-40A2-8FD2-201AE0DECCD3}" type="presParOf" srcId="{96318CBD-A69C-4999-A19C-A4D7FE0A4710}" destId="{66CA1989-8A36-47B0-9333-040B3E99A45E}" srcOrd="3" destOrd="0" presId="urn:microsoft.com/office/officeart/2005/8/layout/orgChart1"/>
    <dgm:cxn modelId="{C62BB905-1900-4596-A874-4E9605745D0C}" type="presParOf" srcId="{66CA1989-8A36-47B0-9333-040B3E99A45E}" destId="{1E804B31-31C3-438D-BDA4-7DE4DD361A1B}" srcOrd="0" destOrd="0" presId="urn:microsoft.com/office/officeart/2005/8/layout/orgChart1"/>
    <dgm:cxn modelId="{5B7D479A-B6D8-4D1F-B761-ADA4D00BA78E}" type="presParOf" srcId="{1E804B31-31C3-438D-BDA4-7DE4DD361A1B}" destId="{D5F14802-EA4A-44EF-9550-F006B74C4BCC}" srcOrd="0" destOrd="0" presId="urn:microsoft.com/office/officeart/2005/8/layout/orgChart1"/>
    <dgm:cxn modelId="{E897BB13-CFA2-48C1-B1C8-9633CBB69D9C}" type="presParOf" srcId="{1E804B31-31C3-438D-BDA4-7DE4DD361A1B}" destId="{23278D79-6849-451E-99AF-5D9F207424E5}" srcOrd="1" destOrd="0" presId="urn:microsoft.com/office/officeart/2005/8/layout/orgChart1"/>
    <dgm:cxn modelId="{23C0E9B1-ED7F-44A6-9D56-56E62B45A681}" type="presParOf" srcId="{66CA1989-8A36-47B0-9333-040B3E99A45E}" destId="{5E74D368-A23F-42C6-A16F-04A0C357672D}" srcOrd="1" destOrd="0" presId="urn:microsoft.com/office/officeart/2005/8/layout/orgChart1"/>
    <dgm:cxn modelId="{A0051C99-944F-4DA7-97C9-6EE7C9BDD93E}" type="presParOf" srcId="{66CA1989-8A36-47B0-9333-040B3E99A45E}" destId="{F241B0C5-2805-4F9D-B43E-5039274FEF19}" srcOrd="2" destOrd="0" presId="urn:microsoft.com/office/officeart/2005/8/layout/orgChart1"/>
    <dgm:cxn modelId="{1F80CA42-34C9-4509-BF34-D46C2246D409}" type="presParOf" srcId="{96318CBD-A69C-4999-A19C-A4D7FE0A4710}" destId="{462ED8EE-BD19-497F-8532-4E6DD815D2CF}" srcOrd="4" destOrd="0" presId="urn:microsoft.com/office/officeart/2005/8/layout/orgChart1"/>
    <dgm:cxn modelId="{82B58CAE-C846-4749-8385-28620BD14BF3}" type="presParOf" srcId="{96318CBD-A69C-4999-A19C-A4D7FE0A4710}" destId="{4BBE60A0-4418-49C9-8E3A-D0B4E1799D59}" srcOrd="5" destOrd="0" presId="urn:microsoft.com/office/officeart/2005/8/layout/orgChart1"/>
    <dgm:cxn modelId="{205A0BF8-0FE7-47E0-AE7E-75C539400A55}" type="presParOf" srcId="{4BBE60A0-4418-49C9-8E3A-D0B4E1799D59}" destId="{0934EC01-01D0-43D9-BED4-742043EF4CD3}" srcOrd="0" destOrd="0" presId="urn:microsoft.com/office/officeart/2005/8/layout/orgChart1"/>
    <dgm:cxn modelId="{DC87AF3E-52B9-4DF3-B2E5-96FA584FD59D}" type="presParOf" srcId="{0934EC01-01D0-43D9-BED4-742043EF4CD3}" destId="{88123AE2-1284-4817-BBBB-37F1CFA0B14B}" srcOrd="0" destOrd="0" presId="urn:microsoft.com/office/officeart/2005/8/layout/orgChart1"/>
    <dgm:cxn modelId="{29C9EC7E-8AC4-4782-B0E6-C611B137F97F}" type="presParOf" srcId="{0934EC01-01D0-43D9-BED4-742043EF4CD3}" destId="{9085F1FE-5860-4D9D-A48B-747BFDE89891}" srcOrd="1" destOrd="0" presId="urn:microsoft.com/office/officeart/2005/8/layout/orgChart1"/>
    <dgm:cxn modelId="{F8A8F583-1EEF-4008-80DA-E5237A0D2B42}" type="presParOf" srcId="{4BBE60A0-4418-49C9-8E3A-D0B4E1799D59}" destId="{BF8677D9-7EE2-475F-95D8-A2824F2937ED}" srcOrd="1" destOrd="0" presId="urn:microsoft.com/office/officeart/2005/8/layout/orgChart1"/>
    <dgm:cxn modelId="{2365BB8E-368C-42BC-A951-22373C437FA8}" type="presParOf" srcId="{4BBE60A0-4418-49C9-8E3A-D0B4E1799D59}" destId="{F746F5FF-4E73-4DFD-AA8B-842EFC219074}" srcOrd="2" destOrd="0" presId="urn:microsoft.com/office/officeart/2005/8/layout/orgChart1"/>
    <dgm:cxn modelId="{AAEC19A4-EE14-4E5E-BC1A-4918D2982C90}" type="presParOf" srcId="{E6613F49-0535-4A6F-8AAB-8AE191155A47}" destId="{60994794-CD20-4EA0-BC1A-7FD04B6B3B9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2ED8EE-BD19-497F-8532-4E6DD815D2CF}">
      <dsp:nvSpPr>
        <dsp:cNvPr id="0" name=""/>
        <dsp:cNvSpPr/>
      </dsp:nvSpPr>
      <dsp:spPr>
        <a:xfrm>
          <a:off x="4114799" y="1995270"/>
          <a:ext cx="2911251" cy="5052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629"/>
              </a:lnTo>
              <a:lnTo>
                <a:pt x="2911251" y="252629"/>
              </a:lnTo>
              <a:lnTo>
                <a:pt x="2911251" y="50525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7A4985-605F-40BE-979F-9A99B5C75CD7}">
      <dsp:nvSpPr>
        <dsp:cNvPr id="0" name=""/>
        <dsp:cNvSpPr/>
      </dsp:nvSpPr>
      <dsp:spPr>
        <a:xfrm>
          <a:off x="4069079" y="1995270"/>
          <a:ext cx="91440" cy="50525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0525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8A8EE8-4BD8-4166-8D9D-6F070D0F3ECD}">
      <dsp:nvSpPr>
        <dsp:cNvPr id="0" name=""/>
        <dsp:cNvSpPr/>
      </dsp:nvSpPr>
      <dsp:spPr>
        <a:xfrm>
          <a:off x="1203548" y="1995270"/>
          <a:ext cx="2911251" cy="505258"/>
        </a:xfrm>
        <a:custGeom>
          <a:avLst/>
          <a:gdLst/>
          <a:ahLst/>
          <a:cxnLst/>
          <a:rect l="0" t="0" r="0" b="0"/>
          <a:pathLst>
            <a:path>
              <a:moveTo>
                <a:pt x="2911251" y="0"/>
              </a:moveTo>
              <a:lnTo>
                <a:pt x="2911251" y="252629"/>
              </a:lnTo>
              <a:lnTo>
                <a:pt x="0" y="252629"/>
              </a:lnTo>
              <a:lnTo>
                <a:pt x="0" y="50525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15A820-5FAA-4127-B928-6ABB01A42FE5}">
      <dsp:nvSpPr>
        <dsp:cNvPr id="0" name=""/>
        <dsp:cNvSpPr/>
      </dsp:nvSpPr>
      <dsp:spPr>
        <a:xfrm>
          <a:off x="2911803" y="792274"/>
          <a:ext cx="2405992" cy="12029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600" b="1" i="0" u="none" strike="noStrike" kern="1200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  <a:cs typeface="Arial" charset="0"/>
            </a:rPr>
            <a:t>Phạm vi lãnh thổ</a:t>
          </a:r>
          <a:br>
            <a:rPr kumimoji="0" lang="en-US" sz="2600" b="0" i="0" u="none" strike="noStrike" kern="1200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  <a:cs typeface="Arial" charset="0"/>
            </a:rPr>
          </a:br>
          <a:endParaRPr kumimoji="0" lang="en-US" sz="2600" b="0" i="0" u="none" strike="noStrike" kern="1200" cap="none" normalizeH="0" baseline="0">
            <a:ln>
              <a:noFill/>
            </a:ln>
            <a:solidFill>
              <a:schemeClr val="tx2"/>
            </a:solidFill>
            <a:effectLst/>
            <a:latin typeface="Arial" charset="0"/>
            <a:cs typeface="Arial" charset="0"/>
          </a:endParaRPr>
        </a:p>
      </dsp:txBody>
      <dsp:txXfrm>
        <a:off x="2911803" y="792274"/>
        <a:ext cx="2405992" cy="1202996"/>
      </dsp:txXfrm>
    </dsp:sp>
    <dsp:sp modelId="{825D3743-0BE8-462F-8170-6139932DDB2E}">
      <dsp:nvSpPr>
        <dsp:cNvPr id="0" name=""/>
        <dsp:cNvSpPr/>
      </dsp:nvSpPr>
      <dsp:spPr>
        <a:xfrm>
          <a:off x="552" y="2500529"/>
          <a:ext cx="2405992" cy="12029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600" b="1" i="0" u="none" strike="noStrike" kern="1200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  <a:cs typeface="Arial" charset="0"/>
            </a:rPr>
            <a:t>vùng đất</a:t>
          </a:r>
        </a:p>
      </dsp:txBody>
      <dsp:txXfrm>
        <a:off x="552" y="2500529"/>
        <a:ext cx="2405992" cy="1202996"/>
      </dsp:txXfrm>
    </dsp:sp>
    <dsp:sp modelId="{D5F14802-EA4A-44EF-9550-F006B74C4BCC}">
      <dsp:nvSpPr>
        <dsp:cNvPr id="0" name=""/>
        <dsp:cNvSpPr/>
      </dsp:nvSpPr>
      <dsp:spPr>
        <a:xfrm>
          <a:off x="2911803" y="2500529"/>
          <a:ext cx="2405992" cy="12029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600" b="1" i="0" u="none" strike="noStrike" kern="1200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  <a:cs typeface="Arial" charset="0"/>
            </a:rPr>
            <a:t>vùng trời</a:t>
          </a:r>
        </a:p>
      </dsp:txBody>
      <dsp:txXfrm>
        <a:off x="2911803" y="2500529"/>
        <a:ext cx="2405992" cy="1202996"/>
      </dsp:txXfrm>
    </dsp:sp>
    <dsp:sp modelId="{88123AE2-1284-4817-BBBB-37F1CFA0B14B}">
      <dsp:nvSpPr>
        <dsp:cNvPr id="0" name=""/>
        <dsp:cNvSpPr/>
      </dsp:nvSpPr>
      <dsp:spPr>
        <a:xfrm>
          <a:off x="5823054" y="2500529"/>
          <a:ext cx="2405992" cy="12029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600" b="1" i="0" u="none" strike="noStrike" kern="1200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  <a:cs typeface="Arial" charset="0"/>
            </a:rPr>
            <a:t>vùng biển</a:t>
          </a:r>
        </a:p>
      </dsp:txBody>
      <dsp:txXfrm>
        <a:off x="5823054" y="2500529"/>
        <a:ext cx="2405992" cy="12029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72F45BF-2FE5-48B5-A06F-69D8BEC1E8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4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5AE3629-570B-4480-AF9B-AB76C1EE0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9813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D68566C-5F98-438D-83A1-06C140D988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68021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F9ED854-BA56-4397-AB26-B18567264E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438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028 w 6027"/>
                <a:gd name="T1" fmla="*/ 201 h 2296"/>
                <a:gd name="T2" fmla="*/ 0 w 6027"/>
                <a:gd name="T3" fmla="*/ 201 h 2296"/>
                <a:gd name="T4" fmla="*/ 0 w 6027"/>
                <a:gd name="T5" fmla="*/ 0 h 2296"/>
                <a:gd name="T6" fmla="*/ 5028 w 6027"/>
                <a:gd name="T7" fmla="*/ 0 h 2296"/>
                <a:gd name="T8" fmla="*/ 5028 w 6027"/>
                <a:gd name="T9" fmla="*/ 201 h 2296"/>
                <a:gd name="T10" fmla="*/ 5028 w 6027"/>
                <a:gd name="T11" fmla="*/ 201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8 h 353"/>
                  <a:gd name="T4" fmla="*/ 24 w 186"/>
                  <a:gd name="T5" fmla="*/ 48 h 353"/>
                  <a:gd name="T6" fmla="*/ 18 w 186"/>
                  <a:gd name="T7" fmla="*/ 104 h 353"/>
                  <a:gd name="T8" fmla="*/ 42 w 186"/>
                  <a:gd name="T9" fmla="*/ 179 h 353"/>
                  <a:gd name="T10" fmla="*/ 48 w 186"/>
                  <a:gd name="T11" fmla="*/ 254 h 353"/>
                  <a:gd name="T12" fmla="*/ 0 w 186"/>
                  <a:gd name="T13" fmla="*/ 554 h 353"/>
                  <a:gd name="T14" fmla="*/ 54 w 186"/>
                  <a:gd name="T15" fmla="*/ 366 h 353"/>
                  <a:gd name="T16" fmla="*/ 84 w 186"/>
                  <a:gd name="T17" fmla="*/ 339 h 353"/>
                  <a:gd name="T18" fmla="*/ 126 w 186"/>
                  <a:gd name="T19" fmla="*/ 198 h 353"/>
                  <a:gd name="T20" fmla="*/ 144 w 186"/>
                  <a:gd name="T21" fmla="*/ 188 h 353"/>
                  <a:gd name="T22" fmla="*/ 144 w 186"/>
                  <a:gd name="T23" fmla="*/ 141 h 353"/>
                  <a:gd name="T24" fmla="*/ 186 w 186"/>
                  <a:gd name="T25" fmla="*/ 104 h 353"/>
                  <a:gd name="T26" fmla="*/ 162 w 186"/>
                  <a:gd name="T27" fmla="*/ 94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0 h 66"/>
                  <a:gd name="T8" fmla="*/ 6 w 155"/>
                  <a:gd name="T9" fmla="*/ 28 h 66"/>
                  <a:gd name="T10" fmla="*/ 0 w 155"/>
                  <a:gd name="T11" fmla="*/ 38 h 66"/>
                  <a:gd name="T12" fmla="*/ 78 w 155"/>
                  <a:gd name="T13" fmla="*/ 94 h 66"/>
                  <a:gd name="T14" fmla="*/ 96 w 155"/>
                  <a:gd name="T15" fmla="*/ 66 h 66"/>
                  <a:gd name="T16" fmla="*/ 155 w 155"/>
                  <a:gd name="T17" fmla="*/ 104 h 66"/>
                  <a:gd name="T18" fmla="*/ 126 w 155"/>
                  <a:gd name="T19" fmla="*/ 38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59 h 72"/>
                  <a:gd name="T2" fmla="*/ 0 w 42"/>
                  <a:gd name="T3" fmla="*/ 29 h 72"/>
                  <a:gd name="T4" fmla="*/ 12 w 42"/>
                  <a:gd name="T5" fmla="*/ 10 h 72"/>
                  <a:gd name="T6" fmla="*/ 0 w 42"/>
                  <a:gd name="T7" fmla="*/ 10 h 72"/>
                  <a:gd name="T8" fmla="*/ 12 w 42"/>
                  <a:gd name="T9" fmla="*/ 10 h 72"/>
                  <a:gd name="T10" fmla="*/ 24 w 42"/>
                  <a:gd name="T11" fmla="*/ 10 h 72"/>
                  <a:gd name="T12" fmla="*/ 36 w 42"/>
                  <a:gd name="T13" fmla="*/ 10 h 72"/>
                  <a:gd name="T14" fmla="*/ 42 w 42"/>
                  <a:gd name="T15" fmla="*/ 0 h 72"/>
                  <a:gd name="T16" fmla="*/ 30 w 42"/>
                  <a:gd name="T17" fmla="*/ 29 h 72"/>
                  <a:gd name="T18" fmla="*/ 42 w 42"/>
                  <a:gd name="T19" fmla="*/ 78 h 72"/>
                  <a:gd name="T20" fmla="*/ 12 w 42"/>
                  <a:gd name="T21" fmla="*/ 115 h 72"/>
                  <a:gd name="T22" fmla="*/ 6 w 42"/>
                  <a:gd name="T23" fmla="*/ 59 h 72"/>
                  <a:gd name="T24" fmla="*/ 6 w 42"/>
                  <a:gd name="T25" fmla="*/ 59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4 h 287"/>
                <a:gd name="T4" fmla="*/ 66 w 365"/>
                <a:gd name="T5" fmla="*/ 116 h 287"/>
                <a:gd name="T6" fmla="*/ 143 w 365"/>
                <a:gd name="T7" fmla="*/ 192 h 287"/>
                <a:gd name="T8" fmla="*/ 191 w 365"/>
                <a:gd name="T9" fmla="*/ 176 h 287"/>
                <a:gd name="T10" fmla="*/ 341 w 365"/>
                <a:gd name="T11" fmla="*/ 303 h 287"/>
                <a:gd name="T12" fmla="*/ 305 w 365"/>
                <a:gd name="T13" fmla="*/ 183 h 287"/>
                <a:gd name="T14" fmla="*/ 365 w 365"/>
                <a:gd name="T15" fmla="*/ 140 h 287"/>
                <a:gd name="T16" fmla="*/ 359 w 365"/>
                <a:gd name="T17" fmla="*/ 134 h 287"/>
                <a:gd name="T18" fmla="*/ 335 w 365"/>
                <a:gd name="T19" fmla="*/ 122 h 287"/>
                <a:gd name="T20" fmla="*/ 299 w 365"/>
                <a:gd name="T21" fmla="*/ 94 h 287"/>
                <a:gd name="T22" fmla="*/ 257 w 365"/>
                <a:gd name="T23" fmla="*/ 76 h 287"/>
                <a:gd name="T24" fmla="*/ 215 w 365"/>
                <a:gd name="T25" fmla="*/ 58 h 287"/>
                <a:gd name="T26" fmla="*/ 173 w 365"/>
                <a:gd name="T27" fmla="*/ 40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4 h 60"/>
                <a:gd name="T16" fmla="*/ 65 w 71"/>
                <a:gd name="T17" fmla="*/ 46 h 60"/>
                <a:gd name="T18" fmla="*/ 71 w 71"/>
                <a:gd name="T19" fmla="*/ 58 h 60"/>
                <a:gd name="T20" fmla="*/ 71 w 71"/>
                <a:gd name="T21" fmla="*/ 64 h 60"/>
                <a:gd name="T22" fmla="*/ 59 w 71"/>
                <a:gd name="T23" fmla="*/ 58 h 60"/>
                <a:gd name="T24" fmla="*/ 47 w 71"/>
                <a:gd name="T25" fmla="*/ 46 h 60"/>
                <a:gd name="T26" fmla="*/ 23 w 71"/>
                <a:gd name="T27" fmla="*/ 34 h 60"/>
                <a:gd name="T28" fmla="*/ 23 w 71"/>
                <a:gd name="T29" fmla="*/ 40 h 60"/>
                <a:gd name="T30" fmla="*/ 18 w 71"/>
                <a:gd name="T31" fmla="*/ 46 h 60"/>
                <a:gd name="T32" fmla="*/ 12 w 71"/>
                <a:gd name="T33" fmla="*/ 52 h 60"/>
                <a:gd name="T34" fmla="*/ 6 w 71"/>
                <a:gd name="T35" fmla="*/ 52 h 60"/>
                <a:gd name="T36" fmla="*/ 6 w 71"/>
                <a:gd name="T37" fmla="*/ 52 h 60"/>
                <a:gd name="T38" fmla="*/ 6 w 71"/>
                <a:gd name="T39" fmla="*/ 40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8 h 162"/>
                <a:gd name="T10" fmla="*/ 96 w 161"/>
                <a:gd name="T11" fmla="*/ 64 h 162"/>
                <a:gd name="T12" fmla="*/ 102 w 161"/>
                <a:gd name="T13" fmla="*/ 76 h 162"/>
                <a:gd name="T14" fmla="*/ 108 w 161"/>
                <a:gd name="T15" fmla="*/ 88 h 162"/>
                <a:gd name="T16" fmla="*/ 120 w 161"/>
                <a:gd name="T17" fmla="*/ 100 h 162"/>
                <a:gd name="T18" fmla="*/ 143 w 161"/>
                <a:gd name="T19" fmla="*/ 118 h 162"/>
                <a:gd name="T20" fmla="*/ 155 w 161"/>
                <a:gd name="T21" fmla="*/ 146 h 162"/>
                <a:gd name="T22" fmla="*/ 161 w 161"/>
                <a:gd name="T23" fmla="*/ 164 h 162"/>
                <a:gd name="T24" fmla="*/ 161 w 161"/>
                <a:gd name="T25" fmla="*/ 170 h 162"/>
                <a:gd name="T26" fmla="*/ 96 w 161"/>
                <a:gd name="T27" fmla="*/ 106 h 162"/>
                <a:gd name="T28" fmla="*/ 30 w 161"/>
                <a:gd name="T29" fmla="*/ 58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4 h 60"/>
                <a:gd name="T4" fmla="*/ 41 w 59"/>
                <a:gd name="T5" fmla="*/ 40 h 60"/>
                <a:gd name="T6" fmla="*/ 47 w 59"/>
                <a:gd name="T7" fmla="*/ 46 h 60"/>
                <a:gd name="T8" fmla="*/ 53 w 59"/>
                <a:gd name="T9" fmla="*/ 58 h 60"/>
                <a:gd name="T10" fmla="*/ 53 w 59"/>
                <a:gd name="T11" fmla="*/ 64 h 60"/>
                <a:gd name="T12" fmla="*/ 47 w 59"/>
                <a:gd name="T13" fmla="*/ 58 h 60"/>
                <a:gd name="T14" fmla="*/ 35 w 59"/>
                <a:gd name="T15" fmla="*/ 52 h 60"/>
                <a:gd name="T16" fmla="*/ 23 w 59"/>
                <a:gd name="T17" fmla="*/ 40 h 60"/>
                <a:gd name="T18" fmla="*/ 17 w 59"/>
                <a:gd name="T19" fmla="*/ 34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0 h 204"/>
                <a:gd name="T2" fmla="*/ 245 w 245"/>
                <a:gd name="T3" fmla="*/ 46 h 204"/>
                <a:gd name="T4" fmla="*/ 209 w 245"/>
                <a:gd name="T5" fmla="*/ 88 h 204"/>
                <a:gd name="T6" fmla="*/ 143 w 245"/>
                <a:gd name="T7" fmla="*/ 140 h 204"/>
                <a:gd name="T8" fmla="*/ 167 w 245"/>
                <a:gd name="T9" fmla="*/ 164 h 204"/>
                <a:gd name="T10" fmla="*/ 179 w 245"/>
                <a:gd name="T11" fmla="*/ 216 h 204"/>
                <a:gd name="T12" fmla="*/ 77 w 245"/>
                <a:gd name="T13" fmla="*/ 140 h 204"/>
                <a:gd name="T14" fmla="*/ 47 w 245"/>
                <a:gd name="T15" fmla="*/ 88 h 204"/>
                <a:gd name="T16" fmla="*/ 89 w 245"/>
                <a:gd name="T17" fmla="*/ 70 h 204"/>
                <a:gd name="T18" fmla="*/ 59 w 245"/>
                <a:gd name="T19" fmla="*/ 40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0 h 204"/>
                <a:gd name="T50" fmla="*/ 233 w 245"/>
                <a:gd name="T51" fmla="*/ 40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2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2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3FF0F0A-D017-4203-A9BB-2EDC214770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6732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FF9BFBE-F30F-4958-8930-155A899923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8446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7C7297E-6575-4932-8E25-039C19B2BC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0945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0189913-176B-4E22-AAEC-1BF7CD26E6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5943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0AE3E4A-A0F2-4E53-B496-64BEAAF41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75349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9258D2C-BD98-494F-8939-708254D145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7011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1375354-BB4B-463A-8A5E-C44DEDE201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2307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7F70C74-7A43-44D6-9C56-D76504710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241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" name="Freeform 25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69CEE10-A26C-43E6-B787-40E80AE391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91078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3F65940-80E6-4850-A356-6DB6887FA4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0414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704A987-7B30-48FD-B202-D9FFAF34EE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4547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C4510CA-7DF7-4416-BCEA-40947E1BEC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2647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ADC6E69-C2BC-46FA-85C1-7A08273E6B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2858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FEF60A1-F55D-477D-9EBB-AC8F0337B5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9886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C852905-27AA-42B3-A52E-71FC0A5BE5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3672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73B4B6B-1C1F-48DF-AD69-E70E25E8B6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93398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063780B-A8BF-4BD3-BE0C-613BC9E1A3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84174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EF2AA3D-D53D-4BA7-A342-BE9CA101D2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0353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354D0E8-EC71-4208-8977-D68565B91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989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11D7470-E37C-475B-B792-C78C3A29DA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68009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F6D523C-8224-460E-966A-88ED69E891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7153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47A90B9-BB37-4FCE-B0BD-F46EA495F7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2667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B8B60EB-8400-472E-89DD-20E3262A9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62338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60F3F90-113A-4BB0-8724-EECEBC095D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1130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ED8F153-E625-4F71-B1AE-BDF7186FDD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37426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4A8B350-6C26-46D2-A591-E50C08C6B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07081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2FDDBAB-E8CF-46A7-87D5-FD05B449DF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72039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F52EE15-6A9A-4360-97D7-7B1BB86C2C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3902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E222E60-5979-4481-8916-B804D22687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74452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805AA8F-E695-4CDD-B113-F90AE52988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28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CA42FFC-7D18-4F93-A140-6968356A92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5199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3B21588-E06F-4DD3-AC85-EEDD165A98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1383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F01D15E-384D-437E-923A-977B1E4491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78695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5F49B7A-86B4-4E72-9285-44D717FE3E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7362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812CBEED-1AEC-46B4-B56F-33BAB0229C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4907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47D92F0-2B4C-4F5B-BBDC-6FCB2D31BB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5103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F693112-43E9-41CB-AFC4-58E901306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8284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4A975F2-E3BE-4444-B784-F2D8FDA763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26207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25CCFE1-70EA-4AEC-9934-6D891D9A7F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9024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A1EAF00-3AE1-4C74-8F3F-BA30E11B63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7542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33C9BFE-9808-4CE5-AEBB-3CDAA8546F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331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37AB589-F21E-4840-B178-2B7EDDD623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09592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1FA3ED5-DA44-4E75-8CAD-3C809B19ED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7771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974EB27-56A5-460B-ACBC-DA039067E8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2169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FE806F9-2665-440E-98CC-0F4B10394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5062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DB14A38-1C2B-42C3-97B3-6BF65A0F2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78049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C20672C-2041-4FD5-A6ED-B6945A86B9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1994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1EA45EC-5370-4534-A754-30083B268A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1370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4C357AD-AE90-44F2-B5F9-223095EF9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7034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0D3C2AB-0C1B-46F2-98E4-201AF87FFD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348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ECA6558-8AE2-4832-8C98-5F415C650D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8155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142B171-9FEE-4D8E-9888-094029FB2A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37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15566C8-1A7F-4C03-8221-5ADD078B7D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01109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4EB8B16-CCA9-4EB4-909C-FD2A9EC1A6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10737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4B826CF-47EA-4BA0-A183-054CDF1AA5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0791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6875FD6-B843-404C-BDB1-ED029B1F9A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3304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D0248AA-D83F-441D-9134-DE7170A3E1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370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376EC48-FC6E-4C02-92C3-E68CEA4932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319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FCB3DB3-90CB-4D70-86A1-ECC617C19A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4547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1FC79CC-A971-4BFB-B000-15614C5CD3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9399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0A16BE6-8ADB-444B-8C52-26577524A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8212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CF32445-C911-415C-B22C-1AC3CF9897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1784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C0FE980-9C6F-4311-A987-BF7B6B2167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9684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03CF070-7870-4DA4-818F-155690499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99116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992B1B4-EC06-4E88-8E39-BC3EC54224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6852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1744EC5-A43A-4D72-8BD5-A11DE52234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73834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BBE4211-6D7D-424E-A248-4A16F69A4D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6895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F311820-AC41-4844-96A3-91B82F6ABC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6179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8FD43C1-C7FB-4533-90A3-490844046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05635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598817E-B516-47C1-AA28-8E99DB72F7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66920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DF4AA7D-E47F-4BAD-8E74-2DE7C2709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9459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72F4092-4447-480E-9E00-9134F73895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2043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9AD5D48-0FD4-40F5-B538-617031360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79769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F548253-1DBF-4879-9467-D2D838854A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489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25FFC20-7257-4E3C-AFBC-1E9882832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65893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192969E-379F-4D9E-ADA3-5815770608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2879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962350F-0C0A-4884-86AD-7D518A21BF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6431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90039A9-9CA8-4DD0-ACEC-71E9D4163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0715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04365E5-6ED0-429A-BF4D-6F606B9F1F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3134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C5334D6-0EC4-42A9-BDA5-019A549C1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2467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F2AAC9E-1194-4E48-BD4B-F2A32AFAEE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26265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03B428E-062D-4EB2-82AE-1172389E23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20588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5561C12-071C-4636-8986-7F640B7A4F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80392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B78685B-A424-4F93-B1FE-82CB1B916D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8375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3973679-1A0B-427C-936F-74DA2117A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810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198C081-AE48-4633-A6CB-EE5C11FEB9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2849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C3481D5-76DB-4513-B79B-A8226BF7D8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21836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2336F5A-DC7E-44F0-9E62-1CA829F2C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158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FEE2A19-86AA-42C1-A16F-20EAFE77C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53093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0BE88E8-CCE8-4A9B-A98B-8F43CE3A1C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81482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DEE2A2A-1CB7-4042-85D0-05747D15B3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75229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CD0991A-53B5-4EE3-921D-B3D702A7A5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576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E59115C-F9C4-43FF-A365-8026FF2E82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2048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BC6567C-A69E-4379-8716-BD06C8F39A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1360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E657DB1-A3B2-4AD7-B4E5-857AAA61E7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5535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4246E08-B242-4595-B89C-C9D1F03810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914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D3CD327-E788-46B8-9324-D611DE36AF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9000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B014625-67A2-4C0F-9457-DA8DE2827A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89684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A3BE649-128F-4ED9-AC4E-0DEC4CB741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1931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7BAF7A1-D874-46BE-9E34-A399B98F7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74914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cs typeface="+mn-cs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cs typeface="+mn-cs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cs typeface="+mn-cs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cs typeface="+mn-cs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5 w 717"/>
                <a:gd name="T1" fmla="*/ 845 h 845"/>
                <a:gd name="T2" fmla="*/ 725 w 717"/>
                <a:gd name="T3" fmla="*/ 821 h 845"/>
                <a:gd name="T4" fmla="*/ 582 w 717"/>
                <a:gd name="T5" fmla="*/ 605 h 845"/>
                <a:gd name="T6" fmla="*/ 410 w 717"/>
                <a:gd name="T7" fmla="*/ 396 h 845"/>
                <a:gd name="T8" fmla="*/ 225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3 w 717"/>
                <a:gd name="T15" fmla="*/ 198 h 845"/>
                <a:gd name="T16" fmla="*/ 404 w 717"/>
                <a:gd name="T17" fmla="*/ 408 h 845"/>
                <a:gd name="T18" fmla="*/ 576 w 717"/>
                <a:gd name="T19" fmla="*/ 623 h 845"/>
                <a:gd name="T20" fmla="*/ 725 w 717"/>
                <a:gd name="T21" fmla="*/ 845 h 845"/>
                <a:gd name="T22" fmla="*/ 72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1 w 407"/>
                <a:gd name="T1" fmla="*/ 414 h 414"/>
                <a:gd name="T2" fmla="*/ 411 w 407"/>
                <a:gd name="T3" fmla="*/ 396 h 414"/>
                <a:gd name="T4" fmla="*/ 226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0 w 407"/>
                <a:gd name="T13" fmla="*/ 204 h 414"/>
                <a:gd name="T14" fmla="*/ 411 w 407"/>
                <a:gd name="T15" fmla="*/ 414 h 414"/>
                <a:gd name="T16" fmla="*/ 411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cs typeface="+mn-cs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4 w 586"/>
                <a:gd name="T1" fmla="*/ 0 h 599"/>
                <a:gd name="T2" fmla="*/ 576 w 586"/>
                <a:gd name="T3" fmla="*/ 0 h 599"/>
                <a:gd name="T4" fmla="*/ 411 w 586"/>
                <a:gd name="T5" fmla="*/ 132 h 599"/>
                <a:gd name="T6" fmla="*/ 261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1 w 586"/>
                <a:gd name="T17" fmla="*/ 282 h 599"/>
                <a:gd name="T18" fmla="*/ 417 w 586"/>
                <a:gd name="T19" fmla="*/ 138 h 599"/>
                <a:gd name="T20" fmla="*/ 594 w 586"/>
                <a:gd name="T21" fmla="*/ 0 h 599"/>
                <a:gd name="T22" fmla="*/ 59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3 w 269"/>
                <a:gd name="T1" fmla="*/ 0 h 252"/>
                <a:gd name="T2" fmla="*/ 255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3 w 269"/>
                <a:gd name="T15" fmla="*/ 0 h 252"/>
                <a:gd name="T16" fmla="*/ 273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352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6352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C58FAC6-7DE7-46D3-A580-FBF2DED306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5863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5267200-37C1-4C01-918E-9227FD82AE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3847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0BFA8C3-7134-4FE7-A03D-8EE9C17BFF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00527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86721FB-CE61-4F28-9C05-5451112543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8769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8E543757-5678-4AAF-B38B-E3A77E9EF6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05060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FD448CE-9A11-4428-9915-E5C235B667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3690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713149C-DB43-4DFF-8A88-20A504BDCF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992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997660C-79DF-4D31-846F-6E5D989509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68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2F31B0F-F081-4D1E-BDB9-E5278094C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2752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7B23538-7E78-45D4-87A0-41DEA00AF6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4333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F406B95-4BB0-4E5B-8B2F-2EF22CB35E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0924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9FD5EE7-2865-4039-B435-13C79F131A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9495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7993564-5396-4F58-A491-D6FD1DDA36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8897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cs typeface="+mn-cs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cs typeface="+mn-cs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cs typeface="+mn-cs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cs typeface="+mn-cs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5 w 717"/>
                <a:gd name="T1" fmla="*/ 845 h 845"/>
                <a:gd name="T2" fmla="*/ 725 w 717"/>
                <a:gd name="T3" fmla="*/ 821 h 845"/>
                <a:gd name="T4" fmla="*/ 582 w 717"/>
                <a:gd name="T5" fmla="*/ 605 h 845"/>
                <a:gd name="T6" fmla="*/ 410 w 717"/>
                <a:gd name="T7" fmla="*/ 396 h 845"/>
                <a:gd name="T8" fmla="*/ 225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3 w 717"/>
                <a:gd name="T15" fmla="*/ 198 h 845"/>
                <a:gd name="T16" fmla="*/ 404 w 717"/>
                <a:gd name="T17" fmla="*/ 408 h 845"/>
                <a:gd name="T18" fmla="*/ 576 w 717"/>
                <a:gd name="T19" fmla="*/ 623 h 845"/>
                <a:gd name="T20" fmla="*/ 725 w 717"/>
                <a:gd name="T21" fmla="*/ 845 h 845"/>
                <a:gd name="T22" fmla="*/ 72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1 w 407"/>
                <a:gd name="T1" fmla="*/ 414 h 414"/>
                <a:gd name="T2" fmla="*/ 411 w 407"/>
                <a:gd name="T3" fmla="*/ 396 h 414"/>
                <a:gd name="T4" fmla="*/ 226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0 w 407"/>
                <a:gd name="T13" fmla="*/ 204 h 414"/>
                <a:gd name="T14" fmla="*/ 411 w 407"/>
                <a:gd name="T15" fmla="*/ 414 h 414"/>
                <a:gd name="T16" fmla="*/ 411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cs typeface="+mn-cs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4 w 586"/>
                <a:gd name="T1" fmla="*/ 0 h 599"/>
                <a:gd name="T2" fmla="*/ 576 w 586"/>
                <a:gd name="T3" fmla="*/ 0 h 599"/>
                <a:gd name="T4" fmla="*/ 411 w 586"/>
                <a:gd name="T5" fmla="*/ 132 h 599"/>
                <a:gd name="T6" fmla="*/ 261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1 w 586"/>
                <a:gd name="T17" fmla="*/ 282 h 599"/>
                <a:gd name="T18" fmla="*/ 417 w 586"/>
                <a:gd name="T19" fmla="*/ 138 h 599"/>
                <a:gd name="T20" fmla="*/ 594 w 586"/>
                <a:gd name="T21" fmla="*/ 0 h 599"/>
                <a:gd name="T22" fmla="*/ 59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3 w 269"/>
                <a:gd name="T1" fmla="*/ 0 h 252"/>
                <a:gd name="T2" fmla="*/ 255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3 w 269"/>
                <a:gd name="T15" fmla="*/ 0 h 252"/>
                <a:gd name="T16" fmla="*/ 273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352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6352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649617A-2BAE-431E-BE03-8A2D1F7F9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89729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D9EB8E9-809F-4D6E-9256-CC48E4C27A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4397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604696D-B909-4B62-AB7B-2C03B17456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2971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F99E266-119E-4EFD-B939-BAAEBBFA8B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8724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87078134-83F8-431B-9144-944A233565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1178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184CD45-078E-4C49-A564-45D1752856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975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109121A-9518-4FE0-B0CF-9325BC895C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98275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EC2F722-D363-454F-9377-B9FF256DD6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951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1B60760-6C59-46F5-AB67-0BAED3BA42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4981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8B5EB94E-4C21-4820-BE98-E778535150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34264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E85564A-25B6-4D2A-BF19-9518057A00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9028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09A8B10-06F5-4BF4-B5DC-7FD9BE929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07124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5ACBA67-E0F1-4217-902B-9C2E6C9C3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7205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87B546E-D4C2-469C-B802-4C6B9734DF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6316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C24BFBA-4CE5-476D-BCC5-38645BC099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8738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F6248A4-408C-4489-BFE2-B9629B974B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5031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2D19F14-0279-4EA1-A067-57FBE351C7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57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2378A95-69D7-42F5-BDA6-6B999BD8AF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47987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81610E0-A649-4160-8FC6-C395401D64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5158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88CAAA7-564B-4715-B160-AC8518B24E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3074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AD932FB-1AD9-48C2-B7A0-84137C7D21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01958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EF75556-9576-4A62-A6AA-9CEE4273C0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6624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937ACD1-8451-40A1-B61F-9B48EA4019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4241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5A38136-881E-4EFC-B106-EBFA93D05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8596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cs typeface="+mn-cs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cs typeface="+mn-cs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cs typeface="+mn-cs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cs typeface="+mn-cs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5 w 717"/>
                <a:gd name="T1" fmla="*/ 845 h 845"/>
                <a:gd name="T2" fmla="*/ 725 w 717"/>
                <a:gd name="T3" fmla="*/ 821 h 845"/>
                <a:gd name="T4" fmla="*/ 582 w 717"/>
                <a:gd name="T5" fmla="*/ 605 h 845"/>
                <a:gd name="T6" fmla="*/ 410 w 717"/>
                <a:gd name="T7" fmla="*/ 396 h 845"/>
                <a:gd name="T8" fmla="*/ 225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3 w 717"/>
                <a:gd name="T15" fmla="*/ 198 h 845"/>
                <a:gd name="T16" fmla="*/ 404 w 717"/>
                <a:gd name="T17" fmla="*/ 408 h 845"/>
                <a:gd name="T18" fmla="*/ 576 w 717"/>
                <a:gd name="T19" fmla="*/ 623 h 845"/>
                <a:gd name="T20" fmla="*/ 725 w 717"/>
                <a:gd name="T21" fmla="*/ 845 h 845"/>
                <a:gd name="T22" fmla="*/ 72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1 w 407"/>
                <a:gd name="T1" fmla="*/ 414 h 414"/>
                <a:gd name="T2" fmla="*/ 411 w 407"/>
                <a:gd name="T3" fmla="*/ 396 h 414"/>
                <a:gd name="T4" fmla="*/ 226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0 w 407"/>
                <a:gd name="T13" fmla="*/ 204 h 414"/>
                <a:gd name="T14" fmla="*/ 411 w 407"/>
                <a:gd name="T15" fmla="*/ 414 h 414"/>
                <a:gd name="T16" fmla="*/ 411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cs typeface="+mn-cs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4 w 586"/>
                <a:gd name="T1" fmla="*/ 0 h 599"/>
                <a:gd name="T2" fmla="*/ 576 w 586"/>
                <a:gd name="T3" fmla="*/ 0 h 599"/>
                <a:gd name="T4" fmla="*/ 411 w 586"/>
                <a:gd name="T5" fmla="*/ 132 h 599"/>
                <a:gd name="T6" fmla="*/ 261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1 w 586"/>
                <a:gd name="T17" fmla="*/ 282 h 599"/>
                <a:gd name="T18" fmla="*/ 417 w 586"/>
                <a:gd name="T19" fmla="*/ 138 h 599"/>
                <a:gd name="T20" fmla="*/ 594 w 586"/>
                <a:gd name="T21" fmla="*/ 0 h 599"/>
                <a:gd name="T22" fmla="*/ 59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3 w 269"/>
                <a:gd name="T1" fmla="*/ 0 h 252"/>
                <a:gd name="T2" fmla="*/ 255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3 w 269"/>
                <a:gd name="T15" fmla="*/ 0 h 252"/>
                <a:gd name="T16" fmla="*/ 273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352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6352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E4BB259-E93D-44CA-9307-0334645368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36311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F8A4A51-E141-41AA-A0A3-D0DFE34C3C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38320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78BE103-4175-4CC7-8DF2-54F2693654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9460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1DBA362-9DB6-4681-AEAD-16E212F3FA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86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2E6A1D0-6A31-48FF-BA1F-37124C9090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23858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B18BB96-B3E7-4AEC-ADAA-DDFF5D4919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5554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5F57B34-3DCD-4B1C-8D69-57039194ED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23838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FE31023-51F2-4636-984D-A66B4536AC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02443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10E15E6-A989-4A96-842D-6C06295357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68731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1765E9F-A410-4AD3-B7B7-0C69C5BEF9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45223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3ABBF76-736C-471C-99B2-46DB13237A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1211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651C92C-FD4E-4077-9DD6-9BB3A7801F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0694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0143816-E083-479D-810F-802B874AF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3625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A1D9B77-8473-423F-B4E2-165A178911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57742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9415500-DB1C-4AA1-82BE-DEAC54F755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86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B165C2C-F32B-458C-89BC-18FDA84370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5888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9475D71-F4C3-4B81-95FE-1A08323B1C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813723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BA1FD5C-CBA6-488A-B78E-79ECC6B301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3712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8293DFE1-FF4A-4A58-8C8D-097EDA6FA4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92644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BBF4309-DBEB-4B5B-9691-5765993E0A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9237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B208771-DD46-4836-BBD2-C099FB08C7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54043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253D116-C09B-4E4E-866D-60415A12E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8978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1081468-F6D6-4581-BFF5-64BBE705C9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8137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8E5631DE-18CD-4386-A297-5E482F727C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34173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63E6DA4-6CA9-4A58-9B0F-8C1A9E9EBB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10600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7402315-B9FB-41CB-8429-0998305397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5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AAA5214-1007-4366-BB48-2B80DBD00E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842563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A25A77C-0E35-4589-AA6A-37343D33CE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2137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CA56254-2A30-4190-8842-E5A4973B7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66437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0A79BD9-0704-468E-A3C4-4F1280E373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3434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2E29EE6-7457-46E0-AF06-8A77E3AA5C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22743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92467BC-AE69-47C0-9CA7-2A9EEA66B6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700967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DE8F703-9DDF-46E3-9CE9-A4BD555DB0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5487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1D4DAE2-3A96-4991-AF09-625DEF472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020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16B4857-8AAC-43D8-9A2E-3D2791673E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56357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966E2FD-9529-49F6-B8F5-03DF189E2A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0085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7A72A-B548-4D60-A625-F54DF44858A8}" type="datetimeFigureOut">
              <a:rPr lang="vi-VN"/>
              <a:pPr>
                <a:defRPr/>
              </a:pPr>
              <a:t>16/08/2022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DE88F-693D-4B21-BDBB-4C4338FEC09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20903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FFE6569-380B-46C2-9F50-E2910C55FE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85989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55F58-8A1F-47FA-8692-6525711DAFD5}" type="datetimeFigureOut">
              <a:rPr lang="vi-VN"/>
              <a:pPr>
                <a:defRPr/>
              </a:pPr>
              <a:t>16/08/2022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448A6-DF3E-4B26-AF3F-AAD57C8CCA1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243153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D6CF5-7C39-4853-A2D0-275E21CAB367}" type="datetimeFigureOut">
              <a:rPr lang="vi-VN"/>
              <a:pPr>
                <a:defRPr/>
              </a:pPr>
              <a:t>16/08/2022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1A664-9D46-4F1E-A4FF-7DE6F656D8C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8076072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5A296-86AE-4AD5-A727-73A1E8B73D2F}" type="datetimeFigureOut">
              <a:rPr lang="vi-VN"/>
              <a:pPr>
                <a:defRPr/>
              </a:pPr>
              <a:t>16/08/2022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A0DB9-0629-4BD9-9DD5-C499DCCFAB5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818692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8FFCB-B348-4416-87F6-ED88F127FACE}" type="datetimeFigureOut">
              <a:rPr lang="vi-VN"/>
              <a:pPr>
                <a:defRPr/>
              </a:pPr>
              <a:t>16/08/2022</a:t>
            </a:fld>
            <a:endParaRPr 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B2C05-17FE-4383-AAEC-7EAD77907A7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851307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6268F-2564-4EB2-BF3E-8AE4D7DA7472}" type="datetimeFigureOut">
              <a:rPr lang="vi-VN"/>
              <a:pPr>
                <a:defRPr/>
              </a:pPr>
              <a:t>16/08/2022</a:t>
            </a:fld>
            <a:endParaRPr 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1BA64-A7D2-4C08-A516-0F5207AF1BE9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856529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FA0F8-CC58-4B2C-A659-05B2331A3A0E}" type="datetimeFigureOut">
              <a:rPr lang="vi-VN"/>
              <a:pPr>
                <a:defRPr/>
              </a:pPr>
              <a:t>16/08/2022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78D6A-B236-496D-A3C2-238ACCB71B6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4544065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01419-2241-4717-8291-44DC12AB27F8}" type="datetimeFigureOut">
              <a:rPr lang="vi-VN"/>
              <a:pPr>
                <a:defRPr/>
              </a:pPr>
              <a:t>16/08/2022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2B800-FAB5-457C-A70E-24D87A6BEB2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3583953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D875A-AC95-47B3-AD7F-5986D73DD843}" type="datetimeFigureOut">
              <a:rPr lang="vi-VN"/>
              <a:pPr>
                <a:defRPr/>
              </a:pPr>
              <a:t>16/08/2022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AF62F-62F1-4E7F-A88C-5C1B6BB9C14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647555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55720-2854-4A1B-A0E5-F25204C305DA}" type="datetimeFigureOut">
              <a:rPr lang="vi-VN"/>
              <a:pPr>
                <a:defRPr/>
              </a:pPr>
              <a:t>16/08/2022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4B7AA-1F71-4252-A474-03EE10E6D67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1907147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D2A26-76C4-4E45-9AA7-869CF17ECAE2}" type="datetimeFigureOut">
              <a:rPr lang="vi-VN"/>
              <a:pPr>
                <a:defRPr/>
              </a:pPr>
              <a:t>16/08/2022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FDC66-0078-4AAF-BC14-7FA08BF6C09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8445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A85DE21-6819-4D12-9D5F-C39E12F9C8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051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8CB83-B06D-417E-8FE6-58B505D22292}" type="datetimeFigureOut">
              <a:rPr lang="vi-VN"/>
              <a:pPr>
                <a:defRPr/>
              </a:pPr>
              <a:t>16/08/2022</a:t>
            </a:fld>
            <a:endParaRPr 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10F0C-7ECE-472A-85F6-34CAEDF1F41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1942619"/>
      </p:ext>
    </p:extLst>
  </p:cSld>
  <p:clrMapOvr>
    <a:masterClrMapping/>
  </p:clrMapOvr>
  <p:transition spd="med">
    <p:strips dir="l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A5D75DA-4A79-4A4F-9E26-EF8F5C00CB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87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693C19F-0B7C-4D99-BB41-568E62D152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42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F92414C-023C-40C0-9342-88BB5A34BE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487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753BC0E-C081-4B24-8354-D60254CD8D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478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933D41F-C161-4DD6-861A-69D2A3A103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81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B23FF9B-A83E-4FCE-98B4-BF85488C2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7767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5F4632C-4BF1-4D70-A45D-33B058709A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252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FFF5AF4-424C-4095-96A5-D13A532770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7461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A994015-8AC0-4AD9-8888-B9D3D3894A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53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62BDACB-F63F-45EB-9203-DE0720E4D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52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B780CDF-2E87-4105-9A1B-9EC126790C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474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4E9A37D-13B2-4389-AA0E-3BC4E579B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3561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6F295F6-5614-4356-B441-2B783B24B5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4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339CCFA-2F44-45FD-90B9-81B2C859D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948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883BA23-D5B0-483D-BC8D-3A77B16AAB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3568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01F8440-8742-4C95-9961-3B5B6006EE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80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2AADC50-069F-4AF3-AC0B-4B1E0FD792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097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8B8D56B-00B9-49EE-8BEE-777B3358FA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636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53292BD-3776-401F-B426-FB25245E35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5101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F6656E8-3385-40AE-8E05-6F94794019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155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FD5849A-50E6-4791-9EF5-9AD90E1B22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232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13FA430-44A8-4B47-9E8F-E815A4EEA5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163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7F5147D-E7FF-4599-A34F-1943256C1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7368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7009A4B-A732-48F7-A880-1A42DFABA8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80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0A84759-881E-437C-959A-D4CE7C3CDC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219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E990DF5-D8C7-48B7-949A-D0B5A1A558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100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D35DEC6-939E-4667-BB89-78549F940E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137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6148B0C-11C7-47D7-B94E-787F6BA677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604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C110D78-E1B3-4EEE-AF23-939AF89429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682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6580025-1CCA-4A86-A05D-76E4932415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82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6D4A070-86A6-4D41-AFFD-10DD725E2C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481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692A3B1-1DAE-46F3-A12A-82E732F70B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580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A4913B1-8F90-4995-9EE9-DAD85B9CD2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136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805 w 6027"/>
                <a:gd name="T1" fmla="*/ 109 h 2296"/>
                <a:gd name="T2" fmla="*/ 0 w 6027"/>
                <a:gd name="T3" fmla="*/ 109 h 2296"/>
                <a:gd name="T4" fmla="*/ 0 w 6027"/>
                <a:gd name="T5" fmla="*/ 0 h 2296"/>
                <a:gd name="T6" fmla="*/ 4805 w 6027"/>
                <a:gd name="T7" fmla="*/ 0 h 2296"/>
                <a:gd name="T8" fmla="*/ 4805 w 6027"/>
                <a:gd name="T9" fmla="*/ 109 h 2296"/>
                <a:gd name="T10" fmla="*/ 4805 w 6027"/>
                <a:gd name="T11" fmla="*/ 109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31 h 353"/>
                  <a:gd name="T4" fmla="*/ 24 w 186"/>
                  <a:gd name="T5" fmla="*/ 54 h 353"/>
                  <a:gd name="T6" fmla="*/ 18 w 186"/>
                  <a:gd name="T7" fmla="*/ 116 h 353"/>
                  <a:gd name="T8" fmla="*/ 42 w 186"/>
                  <a:gd name="T9" fmla="*/ 200 h 353"/>
                  <a:gd name="T10" fmla="*/ 48 w 186"/>
                  <a:gd name="T11" fmla="*/ 284 h 353"/>
                  <a:gd name="T12" fmla="*/ 0 w 186"/>
                  <a:gd name="T13" fmla="*/ 620 h 353"/>
                  <a:gd name="T14" fmla="*/ 54 w 186"/>
                  <a:gd name="T15" fmla="*/ 410 h 353"/>
                  <a:gd name="T16" fmla="*/ 84 w 186"/>
                  <a:gd name="T17" fmla="*/ 379 h 353"/>
                  <a:gd name="T18" fmla="*/ 126 w 186"/>
                  <a:gd name="T19" fmla="*/ 222 h 353"/>
                  <a:gd name="T20" fmla="*/ 144 w 186"/>
                  <a:gd name="T21" fmla="*/ 210 h 353"/>
                  <a:gd name="T22" fmla="*/ 144 w 186"/>
                  <a:gd name="T23" fmla="*/ 158 h 353"/>
                  <a:gd name="T24" fmla="*/ 186 w 186"/>
                  <a:gd name="T25" fmla="*/ 116 h 353"/>
                  <a:gd name="T26" fmla="*/ 162 w 186"/>
                  <a:gd name="T27" fmla="*/ 105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1 h 66"/>
                  <a:gd name="T8" fmla="*/ 6 w 155"/>
                  <a:gd name="T9" fmla="*/ 31 h 66"/>
                  <a:gd name="T10" fmla="*/ 0 w 155"/>
                  <a:gd name="T11" fmla="*/ 43 h 66"/>
                  <a:gd name="T12" fmla="*/ 78 w 155"/>
                  <a:gd name="T13" fmla="*/ 105 h 66"/>
                  <a:gd name="T14" fmla="*/ 96 w 155"/>
                  <a:gd name="T15" fmla="*/ 74 h 66"/>
                  <a:gd name="T16" fmla="*/ 155 w 155"/>
                  <a:gd name="T17" fmla="*/ 117 h 66"/>
                  <a:gd name="T18" fmla="*/ 126 w 155"/>
                  <a:gd name="T19" fmla="*/ 43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66 h 72"/>
                  <a:gd name="T2" fmla="*/ 0 w 42"/>
                  <a:gd name="T3" fmla="*/ 33 h 72"/>
                  <a:gd name="T4" fmla="*/ 12 w 42"/>
                  <a:gd name="T5" fmla="*/ 11 h 72"/>
                  <a:gd name="T6" fmla="*/ 0 w 42"/>
                  <a:gd name="T7" fmla="*/ 11 h 72"/>
                  <a:gd name="T8" fmla="*/ 12 w 42"/>
                  <a:gd name="T9" fmla="*/ 11 h 72"/>
                  <a:gd name="T10" fmla="*/ 24 w 42"/>
                  <a:gd name="T11" fmla="*/ 11 h 72"/>
                  <a:gd name="T12" fmla="*/ 36 w 42"/>
                  <a:gd name="T13" fmla="*/ 11 h 72"/>
                  <a:gd name="T14" fmla="*/ 42 w 42"/>
                  <a:gd name="T15" fmla="*/ 0 h 72"/>
                  <a:gd name="T16" fmla="*/ 30 w 42"/>
                  <a:gd name="T17" fmla="*/ 33 h 72"/>
                  <a:gd name="T18" fmla="*/ 42 w 42"/>
                  <a:gd name="T19" fmla="*/ 88 h 72"/>
                  <a:gd name="T20" fmla="*/ 12 w 42"/>
                  <a:gd name="T21" fmla="*/ 129 h 72"/>
                  <a:gd name="T22" fmla="*/ 6 w 42"/>
                  <a:gd name="T23" fmla="*/ 66 h 72"/>
                  <a:gd name="T24" fmla="*/ 6 w 42"/>
                  <a:gd name="T25" fmla="*/ 66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5 h 287"/>
                <a:gd name="T4" fmla="*/ 66 w 365"/>
                <a:gd name="T5" fmla="*/ 118 h 287"/>
                <a:gd name="T6" fmla="*/ 143 w 365"/>
                <a:gd name="T7" fmla="*/ 195 h 287"/>
                <a:gd name="T8" fmla="*/ 191 w 365"/>
                <a:gd name="T9" fmla="*/ 178 h 287"/>
                <a:gd name="T10" fmla="*/ 341 w 365"/>
                <a:gd name="T11" fmla="*/ 307 h 287"/>
                <a:gd name="T12" fmla="*/ 305 w 365"/>
                <a:gd name="T13" fmla="*/ 186 h 287"/>
                <a:gd name="T14" fmla="*/ 365 w 365"/>
                <a:gd name="T15" fmla="*/ 142 h 287"/>
                <a:gd name="T16" fmla="*/ 359 w 365"/>
                <a:gd name="T17" fmla="*/ 136 h 287"/>
                <a:gd name="T18" fmla="*/ 335 w 365"/>
                <a:gd name="T19" fmla="*/ 124 h 287"/>
                <a:gd name="T20" fmla="*/ 299 w 365"/>
                <a:gd name="T21" fmla="*/ 95 h 287"/>
                <a:gd name="T22" fmla="*/ 257 w 365"/>
                <a:gd name="T23" fmla="*/ 77 h 287"/>
                <a:gd name="T24" fmla="*/ 215 w 365"/>
                <a:gd name="T25" fmla="*/ 59 h 287"/>
                <a:gd name="T26" fmla="*/ 173 w 365"/>
                <a:gd name="T27" fmla="*/ 41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5 h 60"/>
                <a:gd name="T16" fmla="*/ 65 w 71"/>
                <a:gd name="T17" fmla="*/ 47 h 60"/>
                <a:gd name="T18" fmla="*/ 71 w 71"/>
                <a:gd name="T19" fmla="*/ 59 h 60"/>
                <a:gd name="T20" fmla="*/ 71 w 71"/>
                <a:gd name="T21" fmla="*/ 65 h 60"/>
                <a:gd name="T22" fmla="*/ 59 w 71"/>
                <a:gd name="T23" fmla="*/ 59 h 60"/>
                <a:gd name="T24" fmla="*/ 47 w 71"/>
                <a:gd name="T25" fmla="*/ 47 h 60"/>
                <a:gd name="T26" fmla="*/ 23 w 71"/>
                <a:gd name="T27" fmla="*/ 35 h 60"/>
                <a:gd name="T28" fmla="*/ 23 w 71"/>
                <a:gd name="T29" fmla="*/ 41 h 60"/>
                <a:gd name="T30" fmla="*/ 18 w 71"/>
                <a:gd name="T31" fmla="*/ 47 h 60"/>
                <a:gd name="T32" fmla="*/ 12 w 71"/>
                <a:gd name="T33" fmla="*/ 53 h 60"/>
                <a:gd name="T34" fmla="*/ 6 w 71"/>
                <a:gd name="T35" fmla="*/ 53 h 60"/>
                <a:gd name="T36" fmla="*/ 6 w 71"/>
                <a:gd name="T37" fmla="*/ 53 h 60"/>
                <a:gd name="T38" fmla="*/ 6 w 71"/>
                <a:gd name="T39" fmla="*/ 41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9 h 162"/>
                <a:gd name="T10" fmla="*/ 96 w 161"/>
                <a:gd name="T11" fmla="*/ 65 h 162"/>
                <a:gd name="T12" fmla="*/ 102 w 161"/>
                <a:gd name="T13" fmla="*/ 77 h 162"/>
                <a:gd name="T14" fmla="*/ 108 w 161"/>
                <a:gd name="T15" fmla="*/ 89 h 162"/>
                <a:gd name="T16" fmla="*/ 120 w 161"/>
                <a:gd name="T17" fmla="*/ 101 h 162"/>
                <a:gd name="T18" fmla="*/ 143 w 161"/>
                <a:gd name="T19" fmla="*/ 119 h 162"/>
                <a:gd name="T20" fmla="*/ 155 w 161"/>
                <a:gd name="T21" fmla="*/ 148 h 162"/>
                <a:gd name="T22" fmla="*/ 161 w 161"/>
                <a:gd name="T23" fmla="*/ 166 h 162"/>
                <a:gd name="T24" fmla="*/ 161 w 161"/>
                <a:gd name="T25" fmla="*/ 172 h 162"/>
                <a:gd name="T26" fmla="*/ 96 w 161"/>
                <a:gd name="T27" fmla="*/ 107 h 162"/>
                <a:gd name="T28" fmla="*/ 30 w 161"/>
                <a:gd name="T29" fmla="*/ 59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5 h 60"/>
                <a:gd name="T4" fmla="*/ 41 w 59"/>
                <a:gd name="T5" fmla="*/ 41 h 60"/>
                <a:gd name="T6" fmla="*/ 47 w 59"/>
                <a:gd name="T7" fmla="*/ 47 h 60"/>
                <a:gd name="T8" fmla="*/ 53 w 59"/>
                <a:gd name="T9" fmla="*/ 59 h 60"/>
                <a:gd name="T10" fmla="*/ 53 w 59"/>
                <a:gd name="T11" fmla="*/ 65 h 60"/>
                <a:gd name="T12" fmla="*/ 47 w 59"/>
                <a:gd name="T13" fmla="*/ 59 h 60"/>
                <a:gd name="T14" fmla="*/ 35 w 59"/>
                <a:gd name="T15" fmla="*/ 53 h 60"/>
                <a:gd name="T16" fmla="*/ 23 w 59"/>
                <a:gd name="T17" fmla="*/ 41 h 60"/>
                <a:gd name="T18" fmla="*/ 17 w 59"/>
                <a:gd name="T19" fmla="*/ 35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1 h 204"/>
                <a:gd name="T2" fmla="*/ 245 w 245"/>
                <a:gd name="T3" fmla="*/ 47 h 204"/>
                <a:gd name="T4" fmla="*/ 209 w 245"/>
                <a:gd name="T5" fmla="*/ 89 h 204"/>
                <a:gd name="T6" fmla="*/ 143 w 245"/>
                <a:gd name="T7" fmla="*/ 142 h 204"/>
                <a:gd name="T8" fmla="*/ 167 w 245"/>
                <a:gd name="T9" fmla="*/ 166 h 204"/>
                <a:gd name="T10" fmla="*/ 179 w 245"/>
                <a:gd name="T11" fmla="*/ 219 h 204"/>
                <a:gd name="T12" fmla="*/ 77 w 245"/>
                <a:gd name="T13" fmla="*/ 142 h 204"/>
                <a:gd name="T14" fmla="*/ 47 w 245"/>
                <a:gd name="T15" fmla="*/ 89 h 204"/>
                <a:gd name="T16" fmla="*/ 89 w 245"/>
                <a:gd name="T17" fmla="*/ 71 h 204"/>
                <a:gd name="T18" fmla="*/ 59 w 245"/>
                <a:gd name="T19" fmla="*/ 41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1 h 204"/>
                <a:gd name="T50" fmla="*/ 233 w 245"/>
                <a:gd name="T51" fmla="*/ 41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2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2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9DDA0FB-6C90-40C8-BD2D-195BA5D9D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877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8119EBF8-8620-4385-90F5-7046012F4F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97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CEAC7F0-0673-44DE-9ADF-D75D4A7674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761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5EB9F3B-1D13-4405-B792-410D54893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5653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C9F8444-D42C-485E-9533-E9D71FAD38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24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1B69F72-CC8E-493E-9940-4563C4F95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9000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4950765-0DF3-4E4B-858C-EF22927B67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020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5C08021-46B7-4BE9-86B9-F96D649AAF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387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2EA6482-E03B-4354-9C42-A7BA545E3C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022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9675387-4321-4D25-A879-29CD24DCE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291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5F158C5-F684-4472-8D33-04EDEFDE4B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138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3928611-5E0C-412A-8CDF-21756015D4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3297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805 w 6027"/>
                <a:gd name="T1" fmla="*/ 109 h 2296"/>
                <a:gd name="T2" fmla="*/ 0 w 6027"/>
                <a:gd name="T3" fmla="*/ 109 h 2296"/>
                <a:gd name="T4" fmla="*/ 0 w 6027"/>
                <a:gd name="T5" fmla="*/ 0 h 2296"/>
                <a:gd name="T6" fmla="*/ 4805 w 6027"/>
                <a:gd name="T7" fmla="*/ 0 h 2296"/>
                <a:gd name="T8" fmla="*/ 4805 w 6027"/>
                <a:gd name="T9" fmla="*/ 109 h 2296"/>
                <a:gd name="T10" fmla="*/ 4805 w 6027"/>
                <a:gd name="T11" fmla="*/ 109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31 h 353"/>
                  <a:gd name="T4" fmla="*/ 24 w 186"/>
                  <a:gd name="T5" fmla="*/ 54 h 353"/>
                  <a:gd name="T6" fmla="*/ 18 w 186"/>
                  <a:gd name="T7" fmla="*/ 116 h 353"/>
                  <a:gd name="T8" fmla="*/ 42 w 186"/>
                  <a:gd name="T9" fmla="*/ 200 h 353"/>
                  <a:gd name="T10" fmla="*/ 48 w 186"/>
                  <a:gd name="T11" fmla="*/ 284 h 353"/>
                  <a:gd name="T12" fmla="*/ 0 w 186"/>
                  <a:gd name="T13" fmla="*/ 620 h 353"/>
                  <a:gd name="T14" fmla="*/ 54 w 186"/>
                  <a:gd name="T15" fmla="*/ 410 h 353"/>
                  <a:gd name="T16" fmla="*/ 84 w 186"/>
                  <a:gd name="T17" fmla="*/ 379 h 353"/>
                  <a:gd name="T18" fmla="*/ 126 w 186"/>
                  <a:gd name="T19" fmla="*/ 222 h 353"/>
                  <a:gd name="T20" fmla="*/ 144 w 186"/>
                  <a:gd name="T21" fmla="*/ 210 h 353"/>
                  <a:gd name="T22" fmla="*/ 144 w 186"/>
                  <a:gd name="T23" fmla="*/ 158 h 353"/>
                  <a:gd name="T24" fmla="*/ 186 w 186"/>
                  <a:gd name="T25" fmla="*/ 116 h 353"/>
                  <a:gd name="T26" fmla="*/ 162 w 186"/>
                  <a:gd name="T27" fmla="*/ 105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1 h 66"/>
                  <a:gd name="T8" fmla="*/ 6 w 155"/>
                  <a:gd name="T9" fmla="*/ 31 h 66"/>
                  <a:gd name="T10" fmla="*/ 0 w 155"/>
                  <a:gd name="T11" fmla="*/ 43 h 66"/>
                  <a:gd name="T12" fmla="*/ 78 w 155"/>
                  <a:gd name="T13" fmla="*/ 105 h 66"/>
                  <a:gd name="T14" fmla="*/ 96 w 155"/>
                  <a:gd name="T15" fmla="*/ 74 h 66"/>
                  <a:gd name="T16" fmla="*/ 155 w 155"/>
                  <a:gd name="T17" fmla="*/ 117 h 66"/>
                  <a:gd name="T18" fmla="*/ 126 w 155"/>
                  <a:gd name="T19" fmla="*/ 43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66 h 72"/>
                  <a:gd name="T2" fmla="*/ 0 w 42"/>
                  <a:gd name="T3" fmla="*/ 33 h 72"/>
                  <a:gd name="T4" fmla="*/ 12 w 42"/>
                  <a:gd name="T5" fmla="*/ 11 h 72"/>
                  <a:gd name="T6" fmla="*/ 0 w 42"/>
                  <a:gd name="T7" fmla="*/ 11 h 72"/>
                  <a:gd name="T8" fmla="*/ 12 w 42"/>
                  <a:gd name="T9" fmla="*/ 11 h 72"/>
                  <a:gd name="T10" fmla="*/ 24 w 42"/>
                  <a:gd name="T11" fmla="*/ 11 h 72"/>
                  <a:gd name="T12" fmla="*/ 36 w 42"/>
                  <a:gd name="T13" fmla="*/ 11 h 72"/>
                  <a:gd name="T14" fmla="*/ 42 w 42"/>
                  <a:gd name="T15" fmla="*/ 0 h 72"/>
                  <a:gd name="T16" fmla="*/ 30 w 42"/>
                  <a:gd name="T17" fmla="*/ 33 h 72"/>
                  <a:gd name="T18" fmla="*/ 42 w 42"/>
                  <a:gd name="T19" fmla="*/ 88 h 72"/>
                  <a:gd name="T20" fmla="*/ 12 w 42"/>
                  <a:gd name="T21" fmla="*/ 129 h 72"/>
                  <a:gd name="T22" fmla="*/ 6 w 42"/>
                  <a:gd name="T23" fmla="*/ 66 h 72"/>
                  <a:gd name="T24" fmla="*/ 6 w 42"/>
                  <a:gd name="T25" fmla="*/ 66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5 h 287"/>
                <a:gd name="T4" fmla="*/ 66 w 365"/>
                <a:gd name="T5" fmla="*/ 118 h 287"/>
                <a:gd name="T6" fmla="*/ 143 w 365"/>
                <a:gd name="T7" fmla="*/ 195 h 287"/>
                <a:gd name="T8" fmla="*/ 191 w 365"/>
                <a:gd name="T9" fmla="*/ 178 h 287"/>
                <a:gd name="T10" fmla="*/ 341 w 365"/>
                <a:gd name="T11" fmla="*/ 307 h 287"/>
                <a:gd name="T12" fmla="*/ 305 w 365"/>
                <a:gd name="T13" fmla="*/ 186 h 287"/>
                <a:gd name="T14" fmla="*/ 365 w 365"/>
                <a:gd name="T15" fmla="*/ 142 h 287"/>
                <a:gd name="T16" fmla="*/ 359 w 365"/>
                <a:gd name="T17" fmla="*/ 136 h 287"/>
                <a:gd name="T18" fmla="*/ 335 w 365"/>
                <a:gd name="T19" fmla="*/ 124 h 287"/>
                <a:gd name="T20" fmla="*/ 299 w 365"/>
                <a:gd name="T21" fmla="*/ 95 h 287"/>
                <a:gd name="T22" fmla="*/ 257 w 365"/>
                <a:gd name="T23" fmla="*/ 77 h 287"/>
                <a:gd name="T24" fmla="*/ 215 w 365"/>
                <a:gd name="T25" fmla="*/ 59 h 287"/>
                <a:gd name="T26" fmla="*/ 173 w 365"/>
                <a:gd name="T27" fmla="*/ 41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5 h 60"/>
                <a:gd name="T16" fmla="*/ 65 w 71"/>
                <a:gd name="T17" fmla="*/ 47 h 60"/>
                <a:gd name="T18" fmla="*/ 71 w 71"/>
                <a:gd name="T19" fmla="*/ 59 h 60"/>
                <a:gd name="T20" fmla="*/ 71 w 71"/>
                <a:gd name="T21" fmla="*/ 65 h 60"/>
                <a:gd name="T22" fmla="*/ 59 w 71"/>
                <a:gd name="T23" fmla="*/ 59 h 60"/>
                <a:gd name="T24" fmla="*/ 47 w 71"/>
                <a:gd name="T25" fmla="*/ 47 h 60"/>
                <a:gd name="T26" fmla="*/ 23 w 71"/>
                <a:gd name="T27" fmla="*/ 35 h 60"/>
                <a:gd name="T28" fmla="*/ 23 w 71"/>
                <a:gd name="T29" fmla="*/ 41 h 60"/>
                <a:gd name="T30" fmla="*/ 18 w 71"/>
                <a:gd name="T31" fmla="*/ 47 h 60"/>
                <a:gd name="T32" fmla="*/ 12 w 71"/>
                <a:gd name="T33" fmla="*/ 53 h 60"/>
                <a:gd name="T34" fmla="*/ 6 w 71"/>
                <a:gd name="T35" fmla="*/ 53 h 60"/>
                <a:gd name="T36" fmla="*/ 6 w 71"/>
                <a:gd name="T37" fmla="*/ 53 h 60"/>
                <a:gd name="T38" fmla="*/ 6 w 71"/>
                <a:gd name="T39" fmla="*/ 41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9 h 162"/>
                <a:gd name="T10" fmla="*/ 96 w 161"/>
                <a:gd name="T11" fmla="*/ 65 h 162"/>
                <a:gd name="T12" fmla="*/ 102 w 161"/>
                <a:gd name="T13" fmla="*/ 77 h 162"/>
                <a:gd name="T14" fmla="*/ 108 w 161"/>
                <a:gd name="T15" fmla="*/ 89 h 162"/>
                <a:gd name="T16" fmla="*/ 120 w 161"/>
                <a:gd name="T17" fmla="*/ 101 h 162"/>
                <a:gd name="T18" fmla="*/ 143 w 161"/>
                <a:gd name="T19" fmla="*/ 119 h 162"/>
                <a:gd name="T20" fmla="*/ 155 w 161"/>
                <a:gd name="T21" fmla="*/ 148 h 162"/>
                <a:gd name="T22" fmla="*/ 161 w 161"/>
                <a:gd name="T23" fmla="*/ 166 h 162"/>
                <a:gd name="T24" fmla="*/ 161 w 161"/>
                <a:gd name="T25" fmla="*/ 172 h 162"/>
                <a:gd name="T26" fmla="*/ 96 w 161"/>
                <a:gd name="T27" fmla="*/ 107 h 162"/>
                <a:gd name="T28" fmla="*/ 30 w 161"/>
                <a:gd name="T29" fmla="*/ 59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5 h 60"/>
                <a:gd name="T4" fmla="*/ 41 w 59"/>
                <a:gd name="T5" fmla="*/ 41 h 60"/>
                <a:gd name="T6" fmla="*/ 47 w 59"/>
                <a:gd name="T7" fmla="*/ 47 h 60"/>
                <a:gd name="T8" fmla="*/ 53 w 59"/>
                <a:gd name="T9" fmla="*/ 59 h 60"/>
                <a:gd name="T10" fmla="*/ 53 w 59"/>
                <a:gd name="T11" fmla="*/ 65 h 60"/>
                <a:gd name="T12" fmla="*/ 47 w 59"/>
                <a:gd name="T13" fmla="*/ 59 h 60"/>
                <a:gd name="T14" fmla="*/ 35 w 59"/>
                <a:gd name="T15" fmla="*/ 53 h 60"/>
                <a:gd name="T16" fmla="*/ 23 w 59"/>
                <a:gd name="T17" fmla="*/ 41 h 60"/>
                <a:gd name="T18" fmla="*/ 17 w 59"/>
                <a:gd name="T19" fmla="*/ 35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1 h 204"/>
                <a:gd name="T2" fmla="*/ 245 w 245"/>
                <a:gd name="T3" fmla="*/ 47 h 204"/>
                <a:gd name="T4" fmla="*/ 209 w 245"/>
                <a:gd name="T5" fmla="*/ 89 h 204"/>
                <a:gd name="T6" fmla="*/ 143 w 245"/>
                <a:gd name="T7" fmla="*/ 142 h 204"/>
                <a:gd name="T8" fmla="*/ 167 w 245"/>
                <a:gd name="T9" fmla="*/ 166 h 204"/>
                <a:gd name="T10" fmla="*/ 179 w 245"/>
                <a:gd name="T11" fmla="*/ 219 h 204"/>
                <a:gd name="T12" fmla="*/ 77 w 245"/>
                <a:gd name="T13" fmla="*/ 142 h 204"/>
                <a:gd name="T14" fmla="*/ 47 w 245"/>
                <a:gd name="T15" fmla="*/ 89 h 204"/>
                <a:gd name="T16" fmla="*/ 89 w 245"/>
                <a:gd name="T17" fmla="*/ 71 h 204"/>
                <a:gd name="T18" fmla="*/ 59 w 245"/>
                <a:gd name="T19" fmla="*/ 41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1 h 204"/>
                <a:gd name="T50" fmla="*/ 233 w 245"/>
                <a:gd name="T51" fmla="*/ 41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2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2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A867D94-E81C-4FB3-8048-654DB4078B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522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8" name="Freeform 25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D80C929-5817-4492-91E9-01E1EA71B1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308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B384609-DA2E-434D-A14C-AC3FB7A8C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711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897B439-3661-46F4-8705-FAA8449FFD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26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9A614B7-038D-45DE-BD5F-78F6AC15C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6200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9AB0E6D-F1F8-4825-BDB3-4EB6005852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9603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62C2A9E-0A54-40E3-BE22-2EE487E786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5410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2AA9EA8-DA9D-4538-9D5D-86E83311FF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307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211A694-DFCD-48FF-B688-83EB961F1A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155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8E10C45B-8A43-46E2-A802-ACCA5B3F0F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68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61F75E5-08A1-4611-AB61-47058ED9DB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833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9C2CA3A-CAA3-4B99-B12C-4FFBEB004D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3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" name="Freeform 25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AF5D23D-9784-4613-9A82-CDA5E5E1B0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92950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805 w 6027"/>
                <a:gd name="T1" fmla="*/ 109 h 2296"/>
                <a:gd name="T2" fmla="*/ 0 w 6027"/>
                <a:gd name="T3" fmla="*/ 109 h 2296"/>
                <a:gd name="T4" fmla="*/ 0 w 6027"/>
                <a:gd name="T5" fmla="*/ 0 h 2296"/>
                <a:gd name="T6" fmla="*/ 4805 w 6027"/>
                <a:gd name="T7" fmla="*/ 0 h 2296"/>
                <a:gd name="T8" fmla="*/ 4805 w 6027"/>
                <a:gd name="T9" fmla="*/ 109 h 2296"/>
                <a:gd name="T10" fmla="*/ 4805 w 6027"/>
                <a:gd name="T11" fmla="*/ 109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31 h 353"/>
                  <a:gd name="T4" fmla="*/ 24 w 186"/>
                  <a:gd name="T5" fmla="*/ 54 h 353"/>
                  <a:gd name="T6" fmla="*/ 18 w 186"/>
                  <a:gd name="T7" fmla="*/ 116 h 353"/>
                  <a:gd name="T8" fmla="*/ 42 w 186"/>
                  <a:gd name="T9" fmla="*/ 200 h 353"/>
                  <a:gd name="T10" fmla="*/ 48 w 186"/>
                  <a:gd name="T11" fmla="*/ 284 h 353"/>
                  <a:gd name="T12" fmla="*/ 0 w 186"/>
                  <a:gd name="T13" fmla="*/ 620 h 353"/>
                  <a:gd name="T14" fmla="*/ 54 w 186"/>
                  <a:gd name="T15" fmla="*/ 410 h 353"/>
                  <a:gd name="T16" fmla="*/ 84 w 186"/>
                  <a:gd name="T17" fmla="*/ 379 h 353"/>
                  <a:gd name="T18" fmla="*/ 126 w 186"/>
                  <a:gd name="T19" fmla="*/ 222 h 353"/>
                  <a:gd name="T20" fmla="*/ 144 w 186"/>
                  <a:gd name="T21" fmla="*/ 210 h 353"/>
                  <a:gd name="T22" fmla="*/ 144 w 186"/>
                  <a:gd name="T23" fmla="*/ 158 h 353"/>
                  <a:gd name="T24" fmla="*/ 186 w 186"/>
                  <a:gd name="T25" fmla="*/ 116 h 353"/>
                  <a:gd name="T26" fmla="*/ 162 w 186"/>
                  <a:gd name="T27" fmla="*/ 105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1 h 66"/>
                  <a:gd name="T8" fmla="*/ 6 w 155"/>
                  <a:gd name="T9" fmla="*/ 31 h 66"/>
                  <a:gd name="T10" fmla="*/ 0 w 155"/>
                  <a:gd name="T11" fmla="*/ 43 h 66"/>
                  <a:gd name="T12" fmla="*/ 78 w 155"/>
                  <a:gd name="T13" fmla="*/ 105 h 66"/>
                  <a:gd name="T14" fmla="*/ 96 w 155"/>
                  <a:gd name="T15" fmla="*/ 74 h 66"/>
                  <a:gd name="T16" fmla="*/ 155 w 155"/>
                  <a:gd name="T17" fmla="*/ 117 h 66"/>
                  <a:gd name="T18" fmla="*/ 126 w 155"/>
                  <a:gd name="T19" fmla="*/ 43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66 h 72"/>
                  <a:gd name="T2" fmla="*/ 0 w 42"/>
                  <a:gd name="T3" fmla="*/ 33 h 72"/>
                  <a:gd name="T4" fmla="*/ 12 w 42"/>
                  <a:gd name="T5" fmla="*/ 11 h 72"/>
                  <a:gd name="T6" fmla="*/ 0 w 42"/>
                  <a:gd name="T7" fmla="*/ 11 h 72"/>
                  <a:gd name="T8" fmla="*/ 12 w 42"/>
                  <a:gd name="T9" fmla="*/ 11 h 72"/>
                  <a:gd name="T10" fmla="*/ 24 w 42"/>
                  <a:gd name="T11" fmla="*/ 11 h 72"/>
                  <a:gd name="T12" fmla="*/ 36 w 42"/>
                  <a:gd name="T13" fmla="*/ 11 h 72"/>
                  <a:gd name="T14" fmla="*/ 42 w 42"/>
                  <a:gd name="T15" fmla="*/ 0 h 72"/>
                  <a:gd name="T16" fmla="*/ 30 w 42"/>
                  <a:gd name="T17" fmla="*/ 33 h 72"/>
                  <a:gd name="T18" fmla="*/ 42 w 42"/>
                  <a:gd name="T19" fmla="*/ 88 h 72"/>
                  <a:gd name="T20" fmla="*/ 12 w 42"/>
                  <a:gd name="T21" fmla="*/ 129 h 72"/>
                  <a:gd name="T22" fmla="*/ 6 w 42"/>
                  <a:gd name="T23" fmla="*/ 66 h 72"/>
                  <a:gd name="T24" fmla="*/ 6 w 42"/>
                  <a:gd name="T25" fmla="*/ 66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5 h 287"/>
                <a:gd name="T4" fmla="*/ 66 w 365"/>
                <a:gd name="T5" fmla="*/ 118 h 287"/>
                <a:gd name="T6" fmla="*/ 143 w 365"/>
                <a:gd name="T7" fmla="*/ 195 h 287"/>
                <a:gd name="T8" fmla="*/ 191 w 365"/>
                <a:gd name="T9" fmla="*/ 178 h 287"/>
                <a:gd name="T10" fmla="*/ 341 w 365"/>
                <a:gd name="T11" fmla="*/ 307 h 287"/>
                <a:gd name="T12" fmla="*/ 305 w 365"/>
                <a:gd name="T13" fmla="*/ 186 h 287"/>
                <a:gd name="T14" fmla="*/ 365 w 365"/>
                <a:gd name="T15" fmla="*/ 142 h 287"/>
                <a:gd name="T16" fmla="*/ 359 w 365"/>
                <a:gd name="T17" fmla="*/ 136 h 287"/>
                <a:gd name="T18" fmla="*/ 335 w 365"/>
                <a:gd name="T19" fmla="*/ 124 h 287"/>
                <a:gd name="T20" fmla="*/ 299 w 365"/>
                <a:gd name="T21" fmla="*/ 95 h 287"/>
                <a:gd name="T22" fmla="*/ 257 w 365"/>
                <a:gd name="T23" fmla="*/ 77 h 287"/>
                <a:gd name="T24" fmla="*/ 215 w 365"/>
                <a:gd name="T25" fmla="*/ 59 h 287"/>
                <a:gd name="T26" fmla="*/ 173 w 365"/>
                <a:gd name="T27" fmla="*/ 41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5 h 60"/>
                <a:gd name="T16" fmla="*/ 65 w 71"/>
                <a:gd name="T17" fmla="*/ 47 h 60"/>
                <a:gd name="T18" fmla="*/ 71 w 71"/>
                <a:gd name="T19" fmla="*/ 59 h 60"/>
                <a:gd name="T20" fmla="*/ 71 w 71"/>
                <a:gd name="T21" fmla="*/ 65 h 60"/>
                <a:gd name="T22" fmla="*/ 59 w 71"/>
                <a:gd name="T23" fmla="*/ 59 h 60"/>
                <a:gd name="T24" fmla="*/ 47 w 71"/>
                <a:gd name="T25" fmla="*/ 47 h 60"/>
                <a:gd name="T26" fmla="*/ 23 w 71"/>
                <a:gd name="T27" fmla="*/ 35 h 60"/>
                <a:gd name="T28" fmla="*/ 23 w 71"/>
                <a:gd name="T29" fmla="*/ 41 h 60"/>
                <a:gd name="T30" fmla="*/ 18 w 71"/>
                <a:gd name="T31" fmla="*/ 47 h 60"/>
                <a:gd name="T32" fmla="*/ 12 w 71"/>
                <a:gd name="T33" fmla="*/ 53 h 60"/>
                <a:gd name="T34" fmla="*/ 6 w 71"/>
                <a:gd name="T35" fmla="*/ 53 h 60"/>
                <a:gd name="T36" fmla="*/ 6 w 71"/>
                <a:gd name="T37" fmla="*/ 53 h 60"/>
                <a:gd name="T38" fmla="*/ 6 w 71"/>
                <a:gd name="T39" fmla="*/ 41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9 h 162"/>
                <a:gd name="T10" fmla="*/ 96 w 161"/>
                <a:gd name="T11" fmla="*/ 65 h 162"/>
                <a:gd name="T12" fmla="*/ 102 w 161"/>
                <a:gd name="T13" fmla="*/ 77 h 162"/>
                <a:gd name="T14" fmla="*/ 108 w 161"/>
                <a:gd name="T15" fmla="*/ 89 h 162"/>
                <a:gd name="T16" fmla="*/ 120 w 161"/>
                <a:gd name="T17" fmla="*/ 101 h 162"/>
                <a:gd name="T18" fmla="*/ 143 w 161"/>
                <a:gd name="T19" fmla="*/ 119 h 162"/>
                <a:gd name="T20" fmla="*/ 155 w 161"/>
                <a:gd name="T21" fmla="*/ 148 h 162"/>
                <a:gd name="T22" fmla="*/ 161 w 161"/>
                <a:gd name="T23" fmla="*/ 166 h 162"/>
                <a:gd name="T24" fmla="*/ 161 w 161"/>
                <a:gd name="T25" fmla="*/ 172 h 162"/>
                <a:gd name="T26" fmla="*/ 96 w 161"/>
                <a:gd name="T27" fmla="*/ 107 h 162"/>
                <a:gd name="T28" fmla="*/ 30 w 161"/>
                <a:gd name="T29" fmla="*/ 59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5 h 60"/>
                <a:gd name="T4" fmla="*/ 41 w 59"/>
                <a:gd name="T5" fmla="*/ 41 h 60"/>
                <a:gd name="T6" fmla="*/ 47 w 59"/>
                <a:gd name="T7" fmla="*/ 47 h 60"/>
                <a:gd name="T8" fmla="*/ 53 w 59"/>
                <a:gd name="T9" fmla="*/ 59 h 60"/>
                <a:gd name="T10" fmla="*/ 53 w 59"/>
                <a:gd name="T11" fmla="*/ 65 h 60"/>
                <a:gd name="T12" fmla="*/ 47 w 59"/>
                <a:gd name="T13" fmla="*/ 59 h 60"/>
                <a:gd name="T14" fmla="*/ 35 w 59"/>
                <a:gd name="T15" fmla="*/ 53 h 60"/>
                <a:gd name="T16" fmla="*/ 23 w 59"/>
                <a:gd name="T17" fmla="*/ 41 h 60"/>
                <a:gd name="T18" fmla="*/ 17 w 59"/>
                <a:gd name="T19" fmla="*/ 35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1 h 204"/>
                <a:gd name="T2" fmla="*/ 245 w 245"/>
                <a:gd name="T3" fmla="*/ 47 h 204"/>
                <a:gd name="T4" fmla="*/ 209 w 245"/>
                <a:gd name="T5" fmla="*/ 89 h 204"/>
                <a:gd name="T6" fmla="*/ 143 w 245"/>
                <a:gd name="T7" fmla="*/ 142 h 204"/>
                <a:gd name="T8" fmla="*/ 167 w 245"/>
                <a:gd name="T9" fmla="*/ 166 h 204"/>
                <a:gd name="T10" fmla="*/ 179 w 245"/>
                <a:gd name="T11" fmla="*/ 219 h 204"/>
                <a:gd name="T12" fmla="*/ 77 w 245"/>
                <a:gd name="T13" fmla="*/ 142 h 204"/>
                <a:gd name="T14" fmla="*/ 47 w 245"/>
                <a:gd name="T15" fmla="*/ 89 h 204"/>
                <a:gd name="T16" fmla="*/ 89 w 245"/>
                <a:gd name="T17" fmla="*/ 71 h 204"/>
                <a:gd name="T18" fmla="*/ 59 w 245"/>
                <a:gd name="T19" fmla="*/ 41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1 h 204"/>
                <a:gd name="T50" fmla="*/ 233 w 245"/>
                <a:gd name="T51" fmla="*/ 41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2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2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9EA14E7-4B3D-448C-9BE5-11F3905B4E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21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4C9EB27-CCF3-467E-86D6-BE3D9375C9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7570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18DCA4A-068D-4D28-ABA3-3109CD3639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922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285FB8E-BF55-4632-B8B8-720A23AF51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8871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81F71A6-BB85-471F-8540-A0906C91EB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103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A72430C-E760-4BE3-9101-42814403C5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473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7C033A5-C570-4E1C-8135-A664731E2D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6179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AA910E7-57EE-49CF-BAD5-19C6687B04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772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E5D0548-1798-4279-9151-E1404DB344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1732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84104C8-16F5-4589-9123-0FDCF20069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45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15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" name="Freeform 2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BD079B3-086F-4933-B12A-65BCCFF8FF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345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A52C701-47CF-47D6-8FD5-DFA76FEB6F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080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805 w 6027"/>
                <a:gd name="T1" fmla="*/ 109 h 2296"/>
                <a:gd name="T2" fmla="*/ 0 w 6027"/>
                <a:gd name="T3" fmla="*/ 109 h 2296"/>
                <a:gd name="T4" fmla="*/ 0 w 6027"/>
                <a:gd name="T5" fmla="*/ 0 h 2296"/>
                <a:gd name="T6" fmla="*/ 4805 w 6027"/>
                <a:gd name="T7" fmla="*/ 0 h 2296"/>
                <a:gd name="T8" fmla="*/ 4805 w 6027"/>
                <a:gd name="T9" fmla="*/ 109 h 2296"/>
                <a:gd name="T10" fmla="*/ 4805 w 6027"/>
                <a:gd name="T11" fmla="*/ 109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31 h 353"/>
                  <a:gd name="T4" fmla="*/ 24 w 186"/>
                  <a:gd name="T5" fmla="*/ 54 h 353"/>
                  <a:gd name="T6" fmla="*/ 18 w 186"/>
                  <a:gd name="T7" fmla="*/ 116 h 353"/>
                  <a:gd name="T8" fmla="*/ 42 w 186"/>
                  <a:gd name="T9" fmla="*/ 200 h 353"/>
                  <a:gd name="T10" fmla="*/ 48 w 186"/>
                  <a:gd name="T11" fmla="*/ 284 h 353"/>
                  <a:gd name="T12" fmla="*/ 0 w 186"/>
                  <a:gd name="T13" fmla="*/ 620 h 353"/>
                  <a:gd name="T14" fmla="*/ 54 w 186"/>
                  <a:gd name="T15" fmla="*/ 410 h 353"/>
                  <a:gd name="T16" fmla="*/ 84 w 186"/>
                  <a:gd name="T17" fmla="*/ 379 h 353"/>
                  <a:gd name="T18" fmla="*/ 126 w 186"/>
                  <a:gd name="T19" fmla="*/ 222 h 353"/>
                  <a:gd name="T20" fmla="*/ 144 w 186"/>
                  <a:gd name="T21" fmla="*/ 210 h 353"/>
                  <a:gd name="T22" fmla="*/ 144 w 186"/>
                  <a:gd name="T23" fmla="*/ 158 h 353"/>
                  <a:gd name="T24" fmla="*/ 186 w 186"/>
                  <a:gd name="T25" fmla="*/ 116 h 353"/>
                  <a:gd name="T26" fmla="*/ 162 w 186"/>
                  <a:gd name="T27" fmla="*/ 105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1 h 66"/>
                  <a:gd name="T8" fmla="*/ 6 w 155"/>
                  <a:gd name="T9" fmla="*/ 31 h 66"/>
                  <a:gd name="T10" fmla="*/ 0 w 155"/>
                  <a:gd name="T11" fmla="*/ 43 h 66"/>
                  <a:gd name="T12" fmla="*/ 78 w 155"/>
                  <a:gd name="T13" fmla="*/ 105 h 66"/>
                  <a:gd name="T14" fmla="*/ 96 w 155"/>
                  <a:gd name="T15" fmla="*/ 74 h 66"/>
                  <a:gd name="T16" fmla="*/ 155 w 155"/>
                  <a:gd name="T17" fmla="*/ 117 h 66"/>
                  <a:gd name="T18" fmla="*/ 126 w 155"/>
                  <a:gd name="T19" fmla="*/ 43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66 h 72"/>
                  <a:gd name="T2" fmla="*/ 0 w 42"/>
                  <a:gd name="T3" fmla="*/ 33 h 72"/>
                  <a:gd name="T4" fmla="*/ 12 w 42"/>
                  <a:gd name="T5" fmla="*/ 11 h 72"/>
                  <a:gd name="T6" fmla="*/ 0 w 42"/>
                  <a:gd name="T7" fmla="*/ 11 h 72"/>
                  <a:gd name="T8" fmla="*/ 12 w 42"/>
                  <a:gd name="T9" fmla="*/ 11 h 72"/>
                  <a:gd name="T10" fmla="*/ 24 w 42"/>
                  <a:gd name="T11" fmla="*/ 11 h 72"/>
                  <a:gd name="T12" fmla="*/ 36 w 42"/>
                  <a:gd name="T13" fmla="*/ 11 h 72"/>
                  <a:gd name="T14" fmla="*/ 42 w 42"/>
                  <a:gd name="T15" fmla="*/ 0 h 72"/>
                  <a:gd name="T16" fmla="*/ 30 w 42"/>
                  <a:gd name="T17" fmla="*/ 33 h 72"/>
                  <a:gd name="T18" fmla="*/ 42 w 42"/>
                  <a:gd name="T19" fmla="*/ 88 h 72"/>
                  <a:gd name="T20" fmla="*/ 12 w 42"/>
                  <a:gd name="T21" fmla="*/ 129 h 72"/>
                  <a:gd name="T22" fmla="*/ 6 w 42"/>
                  <a:gd name="T23" fmla="*/ 66 h 72"/>
                  <a:gd name="T24" fmla="*/ 6 w 42"/>
                  <a:gd name="T25" fmla="*/ 66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5 h 287"/>
                <a:gd name="T4" fmla="*/ 66 w 365"/>
                <a:gd name="T5" fmla="*/ 118 h 287"/>
                <a:gd name="T6" fmla="*/ 143 w 365"/>
                <a:gd name="T7" fmla="*/ 195 h 287"/>
                <a:gd name="T8" fmla="*/ 191 w 365"/>
                <a:gd name="T9" fmla="*/ 178 h 287"/>
                <a:gd name="T10" fmla="*/ 341 w 365"/>
                <a:gd name="T11" fmla="*/ 307 h 287"/>
                <a:gd name="T12" fmla="*/ 305 w 365"/>
                <a:gd name="T13" fmla="*/ 186 h 287"/>
                <a:gd name="T14" fmla="*/ 365 w 365"/>
                <a:gd name="T15" fmla="*/ 142 h 287"/>
                <a:gd name="T16" fmla="*/ 359 w 365"/>
                <a:gd name="T17" fmla="*/ 136 h 287"/>
                <a:gd name="T18" fmla="*/ 335 w 365"/>
                <a:gd name="T19" fmla="*/ 124 h 287"/>
                <a:gd name="T20" fmla="*/ 299 w 365"/>
                <a:gd name="T21" fmla="*/ 95 h 287"/>
                <a:gd name="T22" fmla="*/ 257 w 365"/>
                <a:gd name="T23" fmla="*/ 77 h 287"/>
                <a:gd name="T24" fmla="*/ 215 w 365"/>
                <a:gd name="T25" fmla="*/ 59 h 287"/>
                <a:gd name="T26" fmla="*/ 173 w 365"/>
                <a:gd name="T27" fmla="*/ 41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5 h 60"/>
                <a:gd name="T16" fmla="*/ 65 w 71"/>
                <a:gd name="T17" fmla="*/ 47 h 60"/>
                <a:gd name="T18" fmla="*/ 71 w 71"/>
                <a:gd name="T19" fmla="*/ 59 h 60"/>
                <a:gd name="T20" fmla="*/ 71 w 71"/>
                <a:gd name="T21" fmla="*/ 65 h 60"/>
                <a:gd name="T22" fmla="*/ 59 w 71"/>
                <a:gd name="T23" fmla="*/ 59 h 60"/>
                <a:gd name="T24" fmla="*/ 47 w 71"/>
                <a:gd name="T25" fmla="*/ 47 h 60"/>
                <a:gd name="T26" fmla="*/ 23 w 71"/>
                <a:gd name="T27" fmla="*/ 35 h 60"/>
                <a:gd name="T28" fmla="*/ 23 w 71"/>
                <a:gd name="T29" fmla="*/ 41 h 60"/>
                <a:gd name="T30" fmla="*/ 18 w 71"/>
                <a:gd name="T31" fmla="*/ 47 h 60"/>
                <a:gd name="T32" fmla="*/ 12 w 71"/>
                <a:gd name="T33" fmla="*/ 53 h 60"/>
                <a:gd name="T34" fmla="*/ 6 w 71"/>
                <a:gd name="T35" fmla="*/ 53 h 60"/>
                <a:gd name="T36" fmla="*/ 6 w 71"/>
                <a:gd name="T37" fmla="*/ 53 h 60"/>
                <a:gd name="T38" fmla="*/ 6 w 71"/>
                <a:gd name="T39" fmla="*/ 41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9 h 162"/>
                <a:gd name="T10" fmla="*/ 96 w 161"/>
                <a:gd name="T11" fmla="*/ 65 h 162"/>
                <a:gd name="T12" fmla="*/ 102 w 161"/>
                <a:gd name="T13" fmla="*/ 77 h 162"/>
                <a:gd name="T14" fmla="*/ 108 w 161"/>
                <a:gd name="T15" fmla="*/ 89 h 162"/>
                <a:gd name="T16" fmla="*/ 120 w 161"/>
                <a:gd name="T17" fmla="*/ 101 h 162"/>
                <a:gd name="T18" fmla="*/ 143 w 161"/>
                <a:gd name="T19" fmla="*/ 119 h 162"/>
                <a:gd name="T20" fmla="*/ 155 w 161"/>
                <a:gd name="T21" fmla="*/ 148 h 162"/>
                <a:gd name="T22" fmla="*/ 161 w 161"/>
                <a:gd name="T23" fmla="*/ 166 h 162"/>
                <a:gd name="T24" fmla="*/ 161 w 161"/>
                <a:gd name="T25" fmla="*/ 172 h 162"/>
                <a:gd name="T26" fmla="*/ 96 w 161"/>
                <a:gd name="T27" fmla="*/ 107 h 162"/>
                <a:gd name="T28" fmla="*/ 30 w 161"/>
                <a:gd name="T29" fmla="*/ 59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5 h 60"/>
                <a:gd name="T4" fmla="*/ 41 w 59"/>
                <a:gd name="T5" fmla="*/ 41 h 60"/>
                <a:gd name="T6" fmla="*/ 47 w 59"/>
                <a:gd name="T7" fmla="*/ 47 h 60"/>
                <a:gd name="T8" fmla="*/ 53 w 59"/>
                <a:gd name="T9" fmla="*/ 59 h 60"/>
                <a:gd name="T10" fmla="*/ 53 w 59"/>
                <a:gd name="T11" fmla="*/ 65 h 60"/>
                <a:gd name="T12" fmla="*/ 47 w 59"/>
                <a:gd name="T13" fmla="*/ 59 h 60"/>
                <a:gd name="T14" fmla="*/ 35 w 59"/>
                <a:gd name="T15" fmla="*/ 53 h 60"/>
                <a:gd name="T16" fmla="*/ 23 w 59"/>
                <a:gd name="T17" fmla="*/ 41 h 60"/>
                <a:gd name="T18" fmla="*/ 17 w 59"/>
                <a:gd name="T19" fmla="*/ 35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1 h 204"/>
                <a:gd name="T2" fmla="*/ 245 w 245"/>
                <a:gd name="T3" fmla="*/ 47 h 204"/>
                <a:gd name="T4" fmla="*/ 209 w 245"/>
                <a:gd name="T5" fmla="*/ 89 h 204"/>
                <a:gd name="T6" fmla="*/ 143 w 245"/>
                <a:gd name="T7" fmla="*/ 142 h 204"/>
                <a:gd name="T8" fmla="*/ 167 w 245"/>
                <a:gd name="T9" fmla="*/ 166 h 204"/>
                <a:gd name="T10" fmla="*/ 179 w 245"/>
                <a:gd name="T11" fmla="*/ 219 h 204"/>
                <a:gd name="T12" fmla="*/ 77 w 245"/>
                <a:gd name="T13" fmla="*/ 142 h 204"/>
                <a:gd name="T14" fmla="*/ 47 w 245"/>
                <a:gd name="T15" fmla="*/ 89 h 204"/>
                <a:gd name="T16" fmla="*/ 89 w 245"/>
                <a:gd name="T17" fmla="*/ 71 h 204"/>
                <a:gd name="T18" fmla="*/ 59 w 245"/>
                <a:gd name="T19" fmla="*/ 41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1 h 204"/>
                <a:gd name="T50" fmla="*/ 233 w 245"/>
                <a:gd name="T51" fmla="*/ 41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2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2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E60AD8B-485D-434F-A1CE-AB5FBB6536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1059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FA2FE1A-326C-4113-ADAE-9C61192B4C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154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233E0EC-7E89-4D38-847D-330CEEED48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7830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87A29606-AF3E-4636-A4B5-2680BB0A2B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72319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974E658-BB41-43B4-9D29-E8D0ED42AE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0775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9EE2C7B-BF1C-4B4A-A0DF-5B02157EF3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2121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F48CC73-2C43-42C8-902B-0FA778564F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90087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78AA992-31D8-4FF8-BD96-E41873E15B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93401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D73A8D8-DC54-4C1A-96E4-EB633D7446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88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image" Target="../media/image2.jpe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Relationship Id="rId14" Type="http://schemas.openxmlformats.org/officeDocument/2006/relationships/image" Target="../media/image2.jpe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3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4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2.xml"/><Relationship Id="rId10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6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5.xml"/><Relationship Id="rId12" Type="http://schemas.openxmlformats.org/officeDocument/2006/relationships/slideLayout" Target="../slideLayouts/slideLayout270.xml"/><Relationship Id="rId2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68.xml"/><Relationship Id="rId4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075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308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3085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542F432-9785-4C41-AC2C-DDFDED5B3A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8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11" r:id="rId1"/>
    <p:sldLayoutId id="2147486112" r:id="rId2"/>
    <p:sldLayoutId id="2147486113" r:id="rId3"/>
    <p:sldLayoutId id="2147486114" r:id="rId4"/>
    <p:sldLayoutId id="2147486115" r:id="rId5"/>
    <p:sldLayoutId id="2147486116" r:id="rId6"/>
    <p:sldLayoutId id="2147486117" r:id="rId7"/>
    <p:sldLayoutId id="2147486118" r:id="rId8"/>
    <p:sldLayoutId id="2147486119" r:id="rId9"/>
    <p:sldLayoutId id="2147486120" r:id="rId10"/>
    <p:sldLayoutId id="21474861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2313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028 w 6027"/>
                <a:gd name="T1" fmla="*/ 201 h 2296"/>
                <a:gd name="T2" fmla="*/ 0 w 6027"/>
                <a:gd name="T3" fmla="*/ 201 h 2296"/>
                <a:gd name="T4" fmla="*/ 0 w 6027"/>
                <a:gd name="T5" fmla="*/ 0 h 2296"/>
                <a:gd name="T6" fmla="*/ 5028 w 6027"/>
                <a:gd name="T7" fmla="*/ 0 h 2296"/>
                <a:gd name="T8" fmla="*/ 5028 w 6027"/>
                <a:gd name="T9" fmla="*/ 201 h 2296"/>
                <a:gd name="T10" fmla="*/ 5028 w 6027"/>
                <a:gd name="T11" fmla="*/ 201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12291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2292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5018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  <p:grpSp>
          <p:nvGrpSpPr>
            <p:cNvPr id="12306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2308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09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8 h 353"/>
                  <a:gd name="T4" fmla="*/ 24 w 186"/>
                  <a:gd name="T5" fmla="*/ 48 h 353"/>
                  <a:gd name="T6" fmla="*/ 18 w 186"/>
                  <a:gd name="T7" fmla="*/ 104 h 353"/>
                  <a:gd name="T8" fmla="*/ 42 w 186"/>
                  <a:gd name="T9" fmla="*/ 179 h 353"/>
                  <a:gd name="T10" fmla="*/ 48 w 186"/>
                  <a:gd name="T11" fmla="*/ 254 h 353"/>
                  <a:gd name="T12" fmla="*/ 0 w 186"/>
                  <a:gd name="T13" fmla="*/ 554 h 353"/>
                  <a:gd name="T14" fmla="*/ 54 w 186"/>
                  <a:gd name="T15" fmla="*/ 366 h 353"/>
                  <a:gd name="T16" fmla="*/ 84 w 186"/>
                  <a:gd name="T17" fmla="*/ 339 h 353"/>
                  <a:gd name="T18" fmla="*/ 126 w 186"/>
                  <a:gd name="T19" fmla="*/ 198 h 353"/>
                  <a:gd name="T20" fmla="*/ 144 w 186"/>
                  <a:gd name="T21" fmla="*/ 188 h 353"/>
                  <a:gd name="T22" fmla="*/ 144 w 186"/>
                  <a:gd name="T23" fmla="*/ 141 h 353"/>
                  <a:gd name="T24" fmla="*/ 186 w 186"/>
                  <a:gd name="T25" fmla="*/ 104 h 353"/>
                  <a:gd name="T26" fmla="*/ 162 w 186"/>
                  <a:gd name="T27" fmla="*/ 94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10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11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0 h 66"/>
                  <a:gd name="T8" fmla="*/ 6 w 155"/>
                  <a:gd name="T9" fmla="*/ 28 h 66"/>
                  <a:gd name="T10" fmla="*/ 0 w 155"/>
                  <a:gd name="T11" fmla="*/ 38 h 66"/>
                  <a:gd name="T12" fmla="*/ 78 w 155"/>
                  <a:gd name="T13" fmla="*/ 94 h 66"/>
                  <a:gd name="T14" fmla="*/ 96 w 155"/>
                  <a:gd name="T15" fmla="*/ 66 h 66"/>
                  <a:gd name="T16" fmla="*/ 155 w 155"/>
                  <a:gd name="T17" fmla="*/ 104 h 66"/>
                  <a:gd name="T18" fmla="*/ 126 w 155"/>
                  <a:gd name="T19" fmla="*/ 38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12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59 h 72"/>
                  <a:gd name="T2" fmla="*/ 0 w 42"/>
                  <a:gd name="T3" fmla="*/ 29 h 72"/>
                  <a:gd name="T4" fmla="*/ 12 w 42"/>
                  <a:gd name="T5" fmla="*/ 10 h 72"/>
                  <a:gd name="T6" fmla="*/ 0 w 42"/>
                  <a:gd name="T7" fmla="*/ 10 h 72"/>
                  <a:gd name="T8" fmla="*/ 12 w 42"/>
                  <a:gd name="T9" fmla="*/ 10 h 72"/>
                  <a:gd name="T10" fmla="*/ 24 w 42"/>
                  <a:gd name="T11" fmla="*/ 10 h 72"/>
                  <a:gd name="T12" fmla="*/ 36 w 42"/>
                  <a:gd name="T13" fmla="*/ 10 h 72"/>
                  <a:gd name="T14" fmla="*/ 42 w 42"/>
                  <a:gd name="T15" fmla="*/ 0 h 72"/>
                  <a:gd name="T16" fmla="*/ 30 w 42"/>
                  <a:gd name="T17" fmla="*/ 29 h 72"/>
                  <a:gd name="T18" fmla="*/ 42 w 42"/>
                  <a:gd name="T19" fmla="*/ 78 h 72"/>
                  <a:gd name="T20" fmla="*/ 12 w 42"/>
                  <a:gd name="T21" fmla="*/ 115 h 72"/>
                  <a:gd name="T22" fmla="*/ 6 w 42"/>
                  <a:gd name="T23" fmla="*/ 59 h 72"/>
                  <a:gd name="T24" fmla="*/ 6 w 42"/>
                  <a:gd name="T25" fmla="*/ 59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019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</p:grpSp>
      <p:grpSp>
        <p:nvGrpSpPr>
          <p:cNvPr id="12293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2299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4 h 287"/>
                <a:gd name="T4" fmla="*/ 66 w 365"/>
                <a:gd name="T5" fmla="*/ 116 h 287"/>
                <a:gd name="T6" fmla="*/ 143 w 365"/>
                <a:gd name="T7" fmla="*/ 192 h 287"/>
                <a:gd name="T8" fmla="*/ 191 w 365"/>
                <a:gd name="T9" fmla="*/ 176 h 287"/>
                <a:gd name="T10" fmla="*/ 341 w 365"/>
                <a:gd name="T11" fmla="*/ 303 h 287"/>
                <a:gd name="T12" fmla="*/ 305 w 365"/>
                <a:gd name="T13" fmla="*/ 183 h 287"/>
                <a:gd name="T14" fmla="*/ 365 w 365"/>
                <a:gd name="T15" fmla="*/ 140 h 287"/>
                <a:gd name="T16" fmla="*/ 359 w 365"/>
                <a:gd name="T17" fmla="*/ 134 h 287"/>
                <a:gd name="T18" fmla="*/ 335 w 365"/>
                <a:gd name="T19" fmla="*/ 122 h 287"/>
                <a:gd name="T20" fmla="*/ 299 w 365"/>
                <a:gd name="T21" fmla="*/ 94 h 287"/>
                <a:gd name="T22" fmla="*/ 257 w 365"/>
                <a:gd name="T23" fmla="*/ 76 h 287"/>
                <a:gd name="T24" fmla="*/ 215 w 365"/>
                <a:gd name="T25" fmla="*/ 58 h 287"/>
                <a:gd name="T26" fmla="*/ 173 w 365"/>
                <a:gd name="T27" fmla="*/ 40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0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1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4 h 60"/>
                <a:gd name="T16" fmla="*/ 65 w 71"/>
                <a:gd name="T17" fmla="*/ 46 h 60"/>
                <a:gd name="T18" fmla="*/ 71 w 71"/>
                <a:gd name="T19" fmla="*/ 58 h 60"/>
                <a:gd name="T20" fmla="*/ 71 w 71"/>
                <a:gd name="T21" fmla="*/ 64 h 60"/>
                <a:gd name="T22" fmla="*/ 59 w 71"/>
                <a:gd name="T23" fmla="*/ 58 h 60"/>
                <a:gd name="T24" fmla="*/ 47 w 71"/>
                <a:gd name="T25" fmla="*/ 46 h 60"/>
                <a:gd name="T26" fmla="*/ 23 w 71"/>
                <a:gd name="T27" fmla="*/ 34 h 60"/>
                <a:gd name="T28" fmla="*/ 23 w 71"/>
                <a:gd name="T29" fmla="*/ 40 h 60"/>
                <a:gd name="T30" fmla="*/ 18 w 71"/>
                <a:gd name="T31" fmla="*/ 46 h 60"/>
                <a:gd name="T32" fmla="*/ 12 w 71"/>
                <a:gd name="T33" fmla="*/ 52 h 60"/>
                <a:gd name="T34" fmla="*/ 6 w 71"/>
                <a:gd name="T35" fmla="*/ 52 h 60"/>
                <a:gd name="T36" fmla="*/ 6 w 71"/>
                <a:gd name="T37" fmla="*/ 52 h 60"/>
                <a:gd name="T38" fmla="*/ 6 w 71"/>
                <a:gd name="T39" fmla="*/ 40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2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8 h 162"/>
                <a:gd name="T10" fmla="*/ 96 w 161"/>
                <a:gd name="T11" fmla="*/ 64 h 162"/>
                <a:gd name="T12" fmla="*/ 102 w 161"/>
                <a:gd name="T13" fmla="*/ 76 h 162"/>
                <a:gd name="T14" fmla="*/ 108 w 161"/>
                <a:gd name="T15" fmla="*/ 88 h 162"/>
                <a:gd name="T16" fmla="*/ 120 w 161"/>
                <a:gd name="T17" fmla="*/ 100 h 162"/>
                <a:gd name="T18" fmla="*/ 143 w 161"/>
                <a:gd name="T19" fmla="*/ 118 h 162"/>
                <a:gd name="T20" fmla="*/ 155 w 161"/>
                <a:gd name="T21" fmla="*/ 146 h 162"/>
                <a:gd name="T22" fmla="*/ 161 w 161"/>
                <a:gd name="T23" fmla="*/ 164 h 162"/>
                <a:gd name="T24" fmla="*/ 161 w 161"/>
                <a:gd name="T25" fmla="*/ 170 h 162"/>
                <a:gd name="T26" fmla="*/ 96 w 161"/>
                <a:gd name="T27" fmla="*/ 106 h 162"/>
                <a:gd name="T28" fmla="*/ 30 w 161"/>
                <a:gd name="T29" fmla="*/ 58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3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4 h 60"/>
                <a:gd name="T4" fmla="*/ 41 w 59"/>
                <a:gd name="T5" fmla="*/ 40 h 60"/>
                <a:gd name="T6" fmla="*/ 47 w 59"/>
                <a:gd name="T7" fmla="*/ 46 h 60"/>
                <a:gd name="T8" fmla="*/ 53 w 59"/>
                <a:gd name="T9" fmla="*/ 58 h 60"/>
                <a:gd name="T10" fmla="*/ 53 w 59"/>
                <a:gd name="T11" fmla="*/ 64 h 60"/>
                <a:gd name="T12" fmla="*/ 47 w 59"/>
                <a:gd name="T13" fmla="*/ 58 h 60"/>
                <a:gd name="T14" fmla="*/ 35 w 59"/>
                <a:gd name="T15" fmla="*/ 52 h 60"/>
                <a:gd name="T16" fmla="*/ 23 w 59"/>
                <a:gd name="T17" fmla="*/ 40 h 60"/>
                <a:gd name="T18" fmla="*/ 17 w 59"/>
                <a:gd name="T19" fmla="*/ 34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4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0 h 204"/>
                <a:gd name="T2" fmla="*/ 245 w 245"/>
                <a:gd name="T3" fmla="*/ 46 h 204"/>
                <a:gd name="T4" fmla="*/ 209 w 245"/>
                <a:gd name="T5" fmla="*/ 88 h 204"/>
                <a:gd name="T6" fmla="*/ 143 w 245"/>
                <a:gd name="T7" fmla="*/ 140 h 204"/>
                <a:gd name="T8" fmla="*/ 167 w 245"/>
                <a:gd name="T9" fmla="*/ 164 h 204"/>
                <a:gd name="T10" fmla="*/ 179 w 245"/>
                <a:gd name="T11" fmla="*/ 216 h 204"/>
                <a:gd name="T12" fmla="*/ 77 w 245"/>
                <a:gd name="T13" fmla="*/ 140 h 204"/>
                <a:gd name="T14" fmla="*/ 47 w 245"/>
                <a:gd name="T15" fmla="*/ 88 h 204"/>
                <a:gd name="T16" fmla="*/ 89 w 245"/>
                <a:gd name="T17" fmla="*/ 70 h 204"/>
                <a:gd name="T18" fmla="*/ 59 w 245"/>
                <a:gd name="T19" fmla="*/ 40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0 h 204"/>
                <a:gd name="T50" fmla="*/ 233 w 245"/>
                <a:gd name="T51" fmla="*/ 40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19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5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020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20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20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405AD6C-289F-4282-B3B8-66EB7B2E30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212" r:id="rId1"/>
    <p:sldLayoutId id="2147486213" r:id="rId2"/>
    <p:sldLayoutId id="2147486214" r:id="rId3"/>
    <p:sldLayoutId id="2147486215" r:id="rId4"/>
    <p:sldLayoutId id="2147486216" r:id="rId5"/>
    <p:sldLayoutId id="2147486217" r:id="rId6"/>
    <p:sldLayoutId id="2147486218" r:id="rId7"/>
    <p:sldLayoutId id="2147486219" r:id="rId8"/>
    <p:sldLayoutId id="2147486220" r:id="rId9"/>
    <p:sldLayoutId id="2147486221" r:id="rId10"/>
    <p:sldLayoutId id="21474862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9CD9D0-4E1B-41C2-B227-01FA64B0B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23" r:id="rId1"/>
    <p:sldLayoutId id="2147486224" r:id="rId2"/>
    <p:sldLayoutId id="2147486225" r:id="rId3"/>
    <p:sldLayoutId id="2147486226" r:id="rId4"/>
    <p:sldLayoutId id="2147486227" r:id="rId5"/>
    <p:sldLayoutId id="2147486228" r:id="rId6"/>
    <p:sldLayoutId id="2147486229" r:id="rId7"/>
    <p:sldLayoutId id="2147486230" r:id="rId8"/>
    <p:sldLayoutId id="2147486231" r:id="rId9"/>
    <p:sldLayoutId id="2147486232" r:id="rId10"/>
    <p:sldLayoutId id="21474862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73EA568-DDBC-41DE-AE45-F25BEA6965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234" r:id="rId1"/>
    <p:sldLayoutId id="2147486235" r:id="rId2"/>
    <p:sldLayoutId id="2147486236" r:id="rId3"/>
    <p:sldLayoutId id="2147486237" r:id="rId4"/>
    <p:sldLayoutId id="2147486238" r:id="rId5"/>
    <p:sldLayoutId id="2147486239" r:id="rId6"/>
    <p:sldLayoutId id="2147486240" r:id="rId7"/>
    <p:sldLayoutId id="2147486241" r:id="rId8"/>
    <p:sldLayoutId id="2147486242" r:id="rId9"/>
    <p:sldLayoutId id="2147486243" r:id="rId10"/>
    <p:sldLayoutId id="2147486244" r:id="rId11"/>
    <p:sldLayoutId id="214748624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0155346-5312-472B-8E6E-9155A73EB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46" r:id="rId1"/>
    <p:sldLayoutId id="2147486247" r:id="rId2"/>
    <p:sldLayoutId id="2147486248" r:id="rId3"/>
    <p:sldLayoutId id="2147486249" r:id="rId4"/>
    <p:sldLayoutId id="2147486250" r:id="rId5"/>
    <p:sldLayoutId id="2147486251" r:id="rId6"/>
    <p:sldLayoutId id="2147486252" r:id="rId7"/>
    <p:sldLayoutId id="2147486253" r:id="rId8"/>
    <p:sldLayoutId id="2147486254" r:id="rId9"/>
    <p:sldLayoutId id="2147486255" r:id="rId10"/>
    <p:sldLayoutId id="21474862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6EF7BEC-A6E7-46A8-8677-8DD8FFE3F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57" r:id="rId1"/>
    <p:sldLayoutId id="2147486258" r:id="rId2"/>
    <p:sldLayoutId id="2147486259" r:id="rId3"/>
    <p:sldLayoutId id="2147486260" r:id="rId4"/>
    <p:sldLayoutId id="2147486261" r:id="rId5"/>
    <p:sldLayoutId id="2147486262" r:id="rId6"/>
    <p:sldLayoutId id="2147486263" r:id="rId7"/>
    <p:sldLayoutId id="2147486264" r:id="rId8"/>
    <p:sldLayoutId id="2147486265" r:id="rId9"/>
    <p:sldLayoutId id="2147486266" r:id="rId10"/>
    <p:sldLayoutId id="2147486267" r:id="rId11"/>
    <p:sldLayoutId id="214748626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D3EEF46-E5AD-490C-A794-4C0FCD3782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69" r:id="rId1"/>
    <p:sldLayoutId id="2147486270" r:id="rId2"/>
    <p:sldLayoutId id="2147486271" r:id="rId3"/>
    <p:sldLayoutId id="2147486272" r:id="rId4"/>
    <p:sldLayoutId id="2147486273" r:id="rId5"/>
    <p:sldLayoutId id="2147486274" r:id="rId6"/>
    <p:sldLayoutId id="2147486275" r:id="rId7"/>
    <p:sldLayoutId id="2147486276" r:id="rId8"/>
    <p:sldLayoutId id="2147486277" r:id="rId9"/>
    <p:sldLayoutId id="2147486278" r:id="rId10"/>
    <p:sldLayoutId id="21474862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351EC56-9456-4511-9BB2-15334EE17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80" r:id="rId1"/>
    <p:sldLayoutId id="2147486281" r:id="rId2"/>
    <p:sldLayoutId id="2147486282" r:id="rId3"/>
    <p:sldLayoutId id="2147486283" r:id="rId4"/>
    <p:sldLayoutId id="2147486284" r:id="rId5"/>
    <p:sldLayoutId id="2147486285" r:id="rId6"/>
    <p:sldLayoutId id="2147486286" r:id="rId7"/>
    <p:sldLayoutId id="2147486287" r:id="rId8"/>
    <p:sldLayoutId id="2147486288" r:id="rId9"/>
    <p:sldLayoutId id="2147486289" r:id="rId10"/>
    <p:sldLayoutId id="2147486290" r:id="rId11"/>
    <p:sldLayoutId id="214748629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A1E857-6CDD-4717-8370-833D9EC70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92" r:id="rId1"/>
    <p:sldLayoutId id="2147486293" r:id="rId2"/>
    <p:sldLayoutId id="2147486294" r:id="rId3"/>
    <p:sldLayoutId id="2147486295" r:id="rId4"/>
    <p:sldLayoutId id="2147486296" r:id="rId5"/>
    <p:sldLayoutId id="2147486297" r:id="rId6"/>
    <p:sldLayoutId id="2147486298" r:id="rId7"/>
    <p:sldLayoutId id="2147486299" r:id="rId8"/>
    <p:sldLayoutId id="2147486300" r:id="rId9"/>
    <p:sldLayoutId id="2147486301" r:id="rId10"/>
    <p:sldLayoutId id="21474863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62467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cs typeface="+mn-cs"/>
              </a:endParaRPr>
            </a:p>
          </p:txBody>
        </p:sp>
        <p:sp>
          <p:nvSpPr>
            <p:cNvPr id="62468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cs typeface="+mn-cs"/>
              </a:endParaRPr>
            </a:p>
          </p:txBody>
        </p:sp>
        <p:sp>
          <p:nvSpPr>
            <p:cNvPr id="62469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cs typeface="+mn-cs"/>
              </a:endParaRPr>
            </a:p>
          </p:txBody>
        </p:sp>
        <p:grpSp>
          <p:nvGrpSpPr>
            <p:cNvPr id="20491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62471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62472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62473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62474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62475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62476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62477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62478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62479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62480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62481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62482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62483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</p:grpSp>
        <p:sp>
          <p:nvSpPr>
            <p:cNvPr id="62484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cs typeface="+mn-cs"/>
              </a:endParaRPr>
            </a:p>
          </p:txBody>
        </p:sp>
        <p:sp>
          <p:nvSpPr>
            <p:cNvPr id="62485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cs typeface="+mn-cs"/>
              </a:endParaRPr>
            </a:p>
          </p:txBody>
        </p:sp>
        <p:sp>
          <p:nvSpPr>
            <p:cNvPr id="62486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cs typeface="+mn-cs"/>
              </a:endParaRPr>
            </a:p>
          </p:txBody>
        </p:sp>
        <p:sp>
          <p:nvSpPr>
            <p:cNvPr id="20495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5 w 717"/>
                <a:gd name="T1" fmla="*/ 845 h 845"/>
                <a:gd name="T2" fmla="*/ 725 w 717"/>
                <a:gd name="T3" fmla="*/ 821 h 845"/>
                <a:gd name="T4" fmla="*/ 582 w 717"/>
                <a:gd name="T5" fmla="*/ 605 h 845"/>
                <a:gd name="T6" fmla="*/ 410 w 717"/>
                <a:gd name="T7" fmla="*/ 396 h 845"/>
                <a:gd name="T8" fmla="*/ 225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3 w 717"/>
                <a:gd name="T15" fmla="*/ 198 h 845"/>
                <a:gd name="T16" fmla="*/ 404 w 717"/>
                <a:gd name="T17" fmla="*/ 408 h 845"/>
                <a:gd name="T18" fmla="*/ 576 w 717"/>
                <a:gd name="T19" fmla="*/ 623 h 845"/>
                <a:gd name="T20" fmla="*/ 725 w 717"/>
                <a:gd name="T21" fmla="*/ 845 h 845"/>
                <a:gd name="T22" fmla="*/ 72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6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1 w 407"/>
                <a:gd name="T1" fmla="*/ 414 h 414"/>
                <a:gd name="T2" fmla="*/ 411 w 407"/>
                <a:gd name="T3" fmla="*/ 396 h 414"/>
                <a:gd name="T4" fmla="*/ 226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0 w 407"/>
                <a:gd name="T13" fmla="*/ 204 h 414"/>
                <a:gd name="T14" fmla="*/ 411 w 407"/>
                <a:gd name="T15" fmla="*/ 414 h 414"/>
                <a:gd name="T16" fmla="*/ 411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89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cs typeface="+mn-cs"/>
              </a:endParaRPr>
            </a:p>
          </p:txBody>
        </p:sp>
        <p:sp>
          <p:nvSpPr>
            <p:cNvPr id="20498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4 w 586"/>
                <a:gd name="T1" fmla="*/ 0 h 599"/>
                <a:gd name="T2" fmla="*/ 576 w 586"/>
                <a:gd name="T3" fmla="*/ 0 h 599"/>
                <a:gd name="T4" fmla="*/ 411 w 586"/>
                <a:gd name="T5" fmla="*/ 132 h 599"/>
                <a:gd name="T6" fmla="*/ 261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1 w 586"/>
                <a:gd name="T17" fmla="*/ 282 h 599"/>
                <a:gd name="T18" fmla="*/ 417 w 586"/>
                <a:gd name="T19" fmla="*/ 138 h 599"/>
                <a:gd name="T20" fmla="*/ 594 w 586"/>
                <a:gd name="T21" fmla="*/ 0 h 599"/>
                <a:gd name="T22" fmla="*/ 59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9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3 w 269"/>
                <a:gd name="T1" fmla="*/ 0 h 252"/>
                <a:gd name="T2" fmla="*/ 255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3 w 269"/>
                <a:gd name="T15" fmla="*/ 0 h 252"/>
                <a:gd name="T16" fmla="*/ 273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0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1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2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503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0506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07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08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09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0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04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5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250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504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505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506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2A72C0C5-00B5-4D24-976D-51CEF4474F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250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303" r:id="rId1"/>
    <p:sldLayoutId id="2147486304" r:id="rId2"/>
    <p:sldLayoutId id="2147486305" r:id="rId3"/>
    <p:sldLayoutId id="2147486306" r:id="rId4"/>
    <p:sldLayoutId id="2147486307" r:id="rId5"/>
    <p:sldLayoutId id="2147486308" r:id="rId6"/>
    <p:sldLayoutId id="2147486309" r:id="rId7"/>
    <p:sldLayoutId id="2147486310" r:id="rId8"/>
    <p:sldLayoutId id="2147486311" r:id="rId9"/>
    <p:sldLayoutId id="2147486312" r:id="rId10"/>
    <p:sldLayoutId id="21474863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62467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cs typeface="+mn-cs"/>
              </a:endParaRPr>
            </a:p>
          </p:txBody>
        </p:sp>
        <p:sp>
          <p:nvSpPr>
            <p:cNvPr id="62468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cs typeface="+mn-cs"/>
              </a:endParaRPr>
            </a:p>
          </p:txBody>
        </p:sp>
        <p:sp>
          <p:nvSpPr>
            <p:cNvPr id="62469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cs typeface="+mn-cs"/>
              </a:endParaRPr>
            </a:p>
          </p:txBody>
        </p:sp>
        <p:grpSp>
          <p:nvGrpSpPr>
            <p:cNvPr id="21515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62471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62472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62473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62474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62475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62476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62477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62478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62479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62480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62481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62482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62483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</p:grpSp>
        <p:sp>
          <p:nvSpPr>
            <p:cNvPr id="62484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cs typeface="+mn-cs"/>
              </a:endParaRPr>
            </a:p>
          </p:txBody>
        </p:sp>
        <p:sp>
          <p:nvSpPr>
            <p:cNvPr id="62485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cs typeface="+mn-cs"/>
              </a:endParaRPr>
            </a:p>
          </p:txBody>
        </p:sp>
        <p:sp>
          <p:nvSpPr>
            <p:cNvPr id="62486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cs typeface="+mn-cs"/>
              </a:endParaRPr>
            </a:p>
          </p:txBody>
        </p:sp>
        <p:sp>
          <p:nvSpPr>
            <p:cNvPr id="2151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5 w 717"/>
                <a:gd name="T1" fmla="*/ 845 h 845"/>
                <a:gd name="T2" fmla="*/ 725 w 717"/>
                <a:gd name="T3" fmla="*/ 821 h 845"/>
                <a:gd name="T4" fmla="*/ 582 w 717"/>
                <a:gd name="T5" fmla="*/ 605 h 845"/>
                <a:gd name="T6" fmla="*/ 410 w 717"/>
                <a:gd name="T7" fmla="*/ 396 h 845"/>
                <a:gd name="T8" fmla="*/ 225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3 w 717"/>
                <a:gd name="T15" fmla="*/ 198 h 845"/>
                <a:gd name="T16" fmla="*/ 404 w 717"/>
                <a:gd name="T17" fmla="*/ 408 h 845"/>
                <a:gd name="T18" fmla="*/ 576 w 717"/>
                <a:gd name="T19" fmla="*/ 623 h 845"/>
                <a:gd name="T20" fmla="*/ 725 w 717"/>
                <a:gd name="T21" fmla="*/ 845 h 845"/>
                <a:gd name="T22" fmla="*/ 72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1 w 407"/>
                <a:gd name="T1" fmla="*/ 414 h 414"/>
                <a:gd name="T2" fmla="*/ 411 w 407"/>
                <a:gd name="T3" fmla="*/ 396 h 414"/>
                <a:gd name="T4" fmla="*/ 226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0 w 407"/>
                <a:gd name="T13" fmla="*/ 204 h 414"/>
                <a:gd name="T14" fmla="*/ 411 w 407"/>
                <a:gd name="T15" fmla="*/ 414 h 414"/>
                <a:gd name="T16" fmla="*/ 411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89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cs typeface="+mn-cs"/>
              </a:endParaRPr>
            </a:p>
          </p:txBody>
        </p:sp>
        <p:sp>
          <p:nvSpPr>
            <p:cNvPr id="2152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4 w 586"/>
                <a:gd name="T1" fmla="*/ 0 h 599"/>
                <a:gd name="T2" fmla="*/ 576 w 586"/>
                <a:gd name="T3" fmla="*/ 0 h 599"/>
                <a:gd name="T4" fmla="*/ 411 w 586"/>
                <a:gd name="T5" fmla="*/ 132 h 599"/>
                <a:gd name="T6" fmla="*/ 261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1 w 586"/>
                <a:gd name="T17" fmla="*/ 282 h 599"/>
                <a:gd name="T18" fmla="*/ 417 w 586"/>
                <a:gd name="T19" fmla="*/ 138 h 599"/>
                <a:gd name="T20" fmla="*/ 594 w 586"/>
                <a:gd name="T21" fmla="*/ 0 h 599"/>
                <a:gd name="T22" fmla="*/ 59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3 w 269"/>
                <a:gd name="T1" fmla="*/ 0 h 252"/>
                <a:gd name="T2" fmla="*/ 255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3 w 269"/>
                <a:gd name="T15" fmla="*/ 0 h 252"/>
                <a:gd name="T16" fmla="*/ 273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152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153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528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9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250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504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505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506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C9FFD4AF-ABD9-4365-9067-CD5FB89FF8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250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314" r:id="rId1"/>
    <p:sldLayoutId id="2147486315" r:id="rId2"/>
    <p:sldLayoutId id="2147486316" r:id="rId3"/>
    <p:sldLayoutId id="2147486317" r:id="rId4"/>
    <p:sldLayoutId id="2147486318" r:id="rId5"/>
    <p:sldLayoutId id="2147486319" r:id="rId6"/>
    <p:sldLayoutId id="2147486320" r:id="rId7"/>
    <p:sldLayoutId id="2147486321" r:id="rId8"/>
    <p:sldLayoutId id="2147486322" r:id="rId9"/>
    <p:sldLayoutId id="2147486323" r:id="rId10"/>
    <p:sldLayoutId id="21474863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E8037E6-58A2-4C7C-A5F7-90C15AE13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22" r:id="rId1"/>
    <p:sldLayoutId id="2147486123" r:id="rId2"/>
    <p:sldLayoutId id="2147486124" r:id="rId3"/>
    <p:sldLayoutId id="2147486125" r:id="rId4"/>
    <p:sldLayoutId id="2147486126" r:id="rId5"/>
    <p:sldLayoutId id="2147486127" r:id="rId6"/>
    <p:sldLayoutId id="2147486128" r:id="rId7"/>
    <p:sldLayoutId id="2147486129" r:id="rId8"/>
    <p:sldLayoutId id="2147486130" r:id="rId9"/>
    <p:sldLayoutId id="2147486131" r:id="rId10"/>
    <p:sldLayoutId id="2147486132" r:id="rId11"/>
    <p:sldLayoutId id="214748613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532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4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0F657134-38D6-4AA4-9A8D-12107C5193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25" r:id="rId1"/>
    <p:sldLayoutId id="2147486326" r:id="rId2"/>
    <p:sldLayoutId id="2147486327" r:id="rId3"/>
    <p:sldLayoutId id="2147486328" r:id="rId4"/>
    <p:sldLayoutId id="2147486329" r:id="rId5"/>
    <p:sldLayoutId id="2147486330" r:id="rId6"/>
    <p:sldLayoutId id="2147486331" r:id="rId7"/>
    <p:sldLayoutId id="2147486332" r:id="rId8"/>
    <p:sldLayoutId id="2147486333" r:id="rId9"/>
    <p:sldLayoutId id="2147486334" r:id="rId10"/>
    <p:sldLayoutId id="214748633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62467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cs typeface="+mn-cs"/>
              </a:endParaRPr>
            </a:p>
          </p:txBody>
        </p:sp>
        <p:sp>
          <p:nvSpPr>
            <p:cNvPr id="62468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cs typeface="+mn-cs"/>
              </a:endParaRPr>
            </a:p>
          </p:txBody>
        </p:sp>
        <p:sp>
          <p:nvSpPr>
            <p:cNvPr id="62469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cs typeface="+mn-cs"/>
              </a:endParaRPr>
            </a:p>
          </p:txBody>
        </p:sp>
        <p:grpSp>
          <p:nvGrpSpPr>
            <p:cNvPr id="2356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62471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62472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62473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62474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62475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62476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62477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62478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62479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62480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62481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62482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  <p:sp>
            <p:nvSpPr>
              <p:cNvPr id="62483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Verdana" pitchFamily="34" charset="0"/>
                  <a:cs typeface="+mn-cs"/>
                </a:endParaRPr>
              </a:p>
            </p:txBody>
          </p:sp>
        </p:grpSp>
        <p:sp>
          <p:nvSpPr>
            <p:cNvPr id="62484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cs typeface="+mn-cs"/>
              </a:endParaRPr>
            </a:p>
          </p:txBody>
        </p:sp>
        <p:sp>
          <p:nvSpPr>
            <p:cNvPr id="62485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cs typeface="+mn-cs"/>
              </a:endParaRPr>
            </a:p>
          </p:txBody>
        </p:sp>
        <p:sp>
          <p:nvSpPr>
            <p:cNvPr id="62486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cs typeface="+mn-cs"/>
              </a:endParaRPr>
            </a:p>
          </p:txBody>
        </p:sp>
        <p:sp>
          <p:nvSpPr>
            <p:cNvPr id="23567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5 w 717"/>
                <a:gd name="T1" fmla="*/ 845 h 845"/>
                <a:gd name="T2" fmla="*/ 725 w 717"/>
                <a:gd name="T3" fmla="*/ 821 h 845"/>
                <a:gd name="T4" fmla="*/ 582 w 717"/>
                <a:gd name="T5" fmla="*/ 605 h 845"/>
                <a:gd name="T6" fmla="*/ 410 w 717"/>
                <a:gd name="T7" fmla="*/ 396 h 845"/>
                <a:gd name="T8" fmla="*/ 225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3 w 717"/>
                <a:gd name="T15" fmla="*/ 198 h 845"/>
                <a:gd name="T16" fmla="*/ 404 w 717"/>
                <a:gd name="T17" fmla="*/ 408 h 845"/>
                <a:gd name="T18" fmla="*/ 576 w 717"/>
                <a:gd name="T19" fmla="*/ 623 h 845"/>
                <a:gd name="T20" fmla="*/ 725 w 717"/>
                <a:gd name="T21" fmla="*/ 845 h 845"/>
                <a:gd name="T22" fmla="*/ 72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68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1 w 407"/>
                <a:gd name="T1" fmla="*/ 414 h 414"/>
                <a:gd name="T2" fmla="*/ 411 w 407"/>
                <a:gd name="T3" fmla="*/ 396 h 414"/>
                <a:gd name="T4" fmla="*/ 226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0 w 407"/>
                <a:gd name="T13" fmla="*/ 204 h 414"/>
                <a:gd name="T14" fmla="*/ 411 w 407"/>
                <a:gd name="T15" fmla="*/ 414 h 414"/>
                <a:gd name="T16" fmla="*/ 411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89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Verdana" pitchFamily="34" charset="0"/>
                <a:cs typeface="+mn-cs"/>
              </a:endParaRPr>
            </a:p>
          </p:txBody>
        </p:sp>
        <p:sp>
          <p:nvSpPr>
            <p:cNvPr id="23570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4 w 586"/>
                <a:gd name="T1" fmla="*/ 0 h 599"/>
                <a:gd name="T2" fmla="*/ 576 w 586"/>
                <a:gd name="T3" fmla="*/ 0 h 599"/>
                <a:gd name="T4" fmla="*/ 411 w 586"/>
                <a:gd name="T5" fmla="*/ 132 h 599"/>
                <a:gd name="T6" fmla="*/ 261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1 w 586"/>
                <a:gd name="T17" fmla="*/ 282 h 599"/>
                <a:gd name="T18" fmla="*/ 417 w 586"/>
                <a:gd name="T19" fmla="*/ 138 h 599"/>
                <a:gd name="T20" fmla="*/ 594 w 586"/>
                <a:gd name="T21" fmla="*/ 0 h 599"/>
                <a:gd name="T22" fmla="*/ 59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1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3 w 269"/>
                <a:gd name="T1" fmla="*/ 0 h 252"/>
                <a:gd name="T2" fmla="*/ 255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3 w 269"/>
                <a:gd name="T15" fmla="*/ 0 h 252"/>
                <a:gd name="T16" fmla="*/ 273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2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3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4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575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578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9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0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1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2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576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7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250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504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505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506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DF660236-0190-4AA0-8797-C2FFEF87B4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250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336" r:id="rId1"/>
    <p:sldLayoutId id="2147486337" r:id="rId2"/>
    <p:sldLayoutId id="2147486338" r:id="rId3"/>
    <p:sldLayoutId id="2147486339" r:id="rId4"/>
    <p:sldLayoutId id="2147486340" r:id="rId5"/>
    <p:sldLayoutId id="2147486341" r:id="rId6"/>
    <p:sldLayoutId id="2147486342" r:id="rId7"/>
    <p:sldLayoutId id="2147486343" r:id="rId8"/>
    <p:sldLayoutId id="2147486344" r:id="rId9"/>
    <p:sldLayoutId id="2147486345" r:id="rId10"/>
    <p:sldLayoutId id="21474863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1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4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91271283-D738-458D-A218-2170C8EE92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47" r:id="rId1"/>
    <p:sldLayoutId id="2147486348" r:id="rId2"/>
    <p:sldLayoutId id="2147486349" r:id="rId3"/>
    <p:sldLayoutId id="2147486350" r:id="rId4"/>
    <p:sldLayoutId id="2147486351" r:id="rId5"/>
    <p:sldLayoutId id="2147486352" r:id="rId6"/>
    <p:sldLayoutId id="2147486353" r:id="rId7"/>
    <p:sldLayoutId id="2147486354" r:id="rId8"/>
    <p:sldLayoutId id="2147486355" r:id="rId9"/>
    <p:sldLayoutId id="2147486356" r:id="rId10"/>
    <p:sldLayoutId id="214748635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BE913DF-828E-4539-9A21-633EE75FB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58" r:id="rId1"/>
    <p:sldLayoutId id="2147486359" r:id="rId2"/>
    <p:sldLayoutId id="2147486360" r:id="rId3"/>
    <p:sldLayoutId id="2147486361" r:id="rId4"/>
    <p:sldLayoutId id="2147486362" r:id="rId5"/>
    <p:sldLayoutId id="2147486363" r:id="rId6"/>
    <p:sldLayoutId id="2147486364" r:id="rId7"/>
    <p:sldLayoutId id="2147486365" r:id="rId8"/>
    <p:sldLayoutId id="2147486366" r:id="rId9"/>
    <p:sldLayoutId id="2147486367" r:id="rId10"/>
    <p:sldLayoutId id="21474863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66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26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50FFB2-285D-4DC7-91DD-D40148C88294}" type="datetimeFigureOut">
              <a:rPr lang="vi-VN"/>
              <a:pPr>
                <a:defRPr/>
              </a:pPr>
              <a:t>16/08/2022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46E2884-C214-4AED-861A-A3F60A14AA9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99" r:id="rId1"/>
    <p:sldLayoutId id="2147486100" r:id="rId2"/>
    <p:sldLayoutId id="2147486101" r:id="rId3"/>
    <p:sldLayoutId id="2147486102" r:id="rId4"/>
    <p:sldLayoutId id="2147486103" r:id="rId5"/>
    <p:sldLayoutId id="2147486104" r:id="rId6"/>
    <p:sldLayoutId id="2147486105" r:id="rId7"/>
    <p:sldLayoutId id="2147486106" r:id="rId8"/>
    <p:sldLayoutId id="2147486107" r:id="rId9"/>
    <p:sldLayoutId id="2147486108" r:id="rId10"/>
    <p:sldLayoutId id="2147486109" r:id="rId11"/>
    <p:sldLayoutId id="2147486110" r:id="rId12"/>
  </p:sldLayoutIdLst>
  <p:transition spd="med">
    <p:strips dir="l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0EE9CA5-FA6B-47AD-8D87-4C41BF1F4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34" r:id="rId1"/>
    <p:sldLayoutId id="2147486135" r:id="rId2"/>
    <p:sldLayoutId id="2147486136" r:id="rId3"/>
    <p:sldLayoutId id="2147486137" r:id="rId4"/>
    <p:sldLayoutId id="2147486138" r:id="rId5"/>
    <p:sldLayoutId id="2147486139" r:id="rId6"/>
    <p:sldLayoutId id="2147486140" r:id="rId7"/>
    <p:sldLayoutId id="2147486141" r:id="rId8"/>
    <p:sldLayoutId id="2147486142" r:id="rId9"/>
    <p:sldLayoutId id="2147486143" r:id="rId10"/>
    <p:sldLayoutId id="21474861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78E962F-C9CA-4647-BE0C-7EA6A7C974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45" r:id="rId1"/>
    <p:sldLayoutId id="2147486146" r:id="rId2"/>
    <p:sldLayoutId id="2147486147" r:id="rId3"/>
    <p:sldLayoutId id="2147486148" r:id="rId4"/>
    <p:sldLayoutId id="2147486149" r:id="rId5"/>
    <p:sldLayoutId id="2147486150" r:id="rId6"/>
    <p:sldLayoutId id="2147486151" r:id="rId7"/>
    <p:sldLayoutId id="2147486152" r:id="rId8"/>
    <p:sldLayoutId id="2147486153" r:id="rId9"/>
    <p:sldLayoutId id="2147486154" r:id="rId10"/>
    <p:sldLayoutId id="2147486155" r:id="rId11"/>
    <p:sldLayoutId id="214748615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B56FC3C-0576-40AE-BF0D-0FA469FD17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57" r:id="rId1"/>
    <p:sldLayoutId id="2147486158" r:id="rId2"/>
    <p:sldLayoutId id="2147486159" r:id="rId3"/>
    <p:sldLayoutId id="2147486160" r:id="rId4"/>
    <p:sldLayoutId id="2147486161" r:id="rId5"/>
    <p:sldLayoutId id="2147486162" r:id="rId6"/>
    <p:sldLayoutId id="2147486163" r:id="rId7"/>
    <p:sldLayoutId id="2147486164" r:id="rId8"/>
    <p:sldLayoutId id="2147486165" r:id="rId9"/>
    <p:sldLayoutId id="2147486166" r:id="rId10"/>
    <p:sldLayoutId id="21474861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8217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805 w 6027"/>
                <a:gd name="T1" fmla="*/ 109 h 2296"/>
                <a:gd name="T2" fmla="*/ 0 w 6027"/>
                <a:gd name="T3" fmla="*/ 109 h 2296"/>
                <a:gd name="T4" fmla="*/ 0 w 6027"/>
                <a:gd name="T5" fmla="*/ 0 h 2296"/>
                <a:gd name="T6" fmla="*/ 4805 w 6027"/>
                <a:gd name="T7" fmla="*/ 0 h 2296"/>
                <a:gd name="T8" fmla="*/ 4805 w 6027"/>
                <a:gd name="T9" fmla="*/ 109 h 2296"/>
                <a:gd name="T10" fmla="*/ 4805 w 6027"/>
                <a:gd name="T11" fmla="*/ 109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8195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196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5018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  <p:grpSp>
          <p:nvGrpSpPr>
            <p:cNvPr id="82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82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31 h 353"/>
                  <a:gd name="T4" fmla="*/ 24 w 186"/>
                  <a:gd name="T5" fmla="*/ 54 h 353"/>
                  <a:gd name="T6" fmla="*/ 18 w 186"/>
                  <a:gd name="T7" fmla="*/ 116 h 353"/>
                  <a:gd name="T8" fmla="*/ 42 w 186"/>
                  <a:gd name="T9" fmla="*/ 200 h 353"/>
                  <a:gd name="T10" fmla="*/ 48 w 186"/>
                  <a:gd name="T11" fmla="*/ 284 h 353"/>
                  <a:gd name="T12" fmla="*/ 0 w 186"/>
                  <a:gd name="T13" fmla="*/ 620 h 353"/>
                  <a:gd name="T14" fmla="*/ 54 w 186"/>
                  <a:gd name="T15" fmla="*/ 410 h 353"/>
                  <a:gd name="T16" fmla="*/ 84 w 186"/>
                  <a:gd name="T17" fmla="*/ 379 h 353"/>
                  <a:gd name="T18" fmla="*/ 126 w 186"/>
                  <a:gd name="T19" fmla="*/ 222 h 353"/>
                  <a:gd name="T20" fmla="*/ 144 w 186"/>
                  <a:gd name="T21" fmla="*/ 210 h 353"/>
                  <a:gd name="T22" fmla="*/ 144 w 186"/>
                  <a:gd name="T23" fmla="*/ 158 h 353"/>
                  <a:gd name="T24" fmla="*/ 186 w 186"/>
                  <a:gd name="T25" fmla="*/ 116 h 353"/>
                  <a:gd name="T26" fmla="*/ 162 w 186"/>
                  <a:gd name="T27" fmla="*/ 105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1 h 66"/>
                  <a:gd name="T8" fmla="*/ 6 w 155"/>
                  <a:gd name="T9" fmla="*/ 31 h 66"/>
                  <a:gd name="T10" fmla="*/ 0 w 155"/>
                  <a:gd name="T11" fmla="*/ 43 h 66"/>
                  <a:gd name="T12" fmla="*/ 78 w 155"/>
                  <a:gd name="T13" fmla="*/ 105 h 66"/>
                  <a:gd name="T14" fmla="*/ 96 w 155"/>
                  <a:gd name="T15" fmla="*/ 74 h 66"/>
                  <a:gd name="T16" fmla="*/ 155 w 155"/>
                  <a:gd name="T17" fmla="*/ 117 h 66"/>
                  <a:gd name="T18" fmla="*/ 126 w 155"/>
                  <a:gd name="T19" fmla="*/ 43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66 h 72"/>
                  <a:gd name="T2" fmla="*/ 0 w 42"/>
                  <a:gd name="T3" fmla="*/ 33 h 72"/>
                  <a:gd name="T4" fmla="*/ 12 w 42"/>
                  <a:gd name="T5" fmla="*/ 11 h 72"/>
                  <a:gd name="T6" fmla="*/ 0 w 42"/>
                  <a:gd name="T7" fmla="*/ 11 h 72"/>
                  <a:gd name="T8" fmla="*/ 12 w 42"/>
                  <a:gd name="T9" fmla="*/ 11 h 72"/>
                  <a:gd name="T10" fmla="*/ 24 w 42"/>
                  <a:gd name="T11" fmla="*/ 11 h 72"/>
                  <a:gd name="T12" fmla="*/ 36 w 42"/>
                  <a:gd name="T13" fmla="*/ 11 h 72"/>
                  <a:gd name="T14" fmla="*/ 42 w 42"/>
                  <a:gd name="T15" fmla="*/ 0 h 72"/>
                  <a:gd name="T16" fmla="*/ 30 w 42"/>
                  <a:gd name="T17" fmla="*/ 33 h 72"/>
                  <a:gd name="T18" fmla="*/ 42 w 42"/>
                  <a:gd name="T19" fmla="*/ 88 h 72"/>
                  <a:gd name="T20" fmla="*/ 12 w 42"/>
                  <a:gd name="T21" fmla="*/ 129 h 72"/>
                  <a:gd name="T22" fmla="*/ 6 w 42"/>
                  <a:gd name="T23" fmla="*/ 66 h 72"/>
                  <a:gd name="T24" fmla="*/ 6 w 42"/>
                  <a:gd name="T25" fmla="*/ 66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019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</p:grpSp>
      <p:grpSp>
        <p:nvGrpSpPr>
          <p:cNvPr id="819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8203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5 h 287"/>
                <a:gd name="T4" fmla="*/ 66 w 365"/>
                <a:gd name="T5" fmla="*/ 118 h 287"/>
                <a:gd name="T6" fmla="*/ 143 w 365"/>
                <a:gd name="T7" fmla="*/ 195 h 287"/>
                <a:gd name="T8" fmla="*/ 191 w 365"/>
                <a:gd name="T9" fmla="*/ 178 h 287"/>
                <a:gd name="T10" fmla="*/ 341 w 365"/>
                <a:gd name="T11" fmla="*/ 307 h 287"/>
                <a:gd name="T12" fmla="*/ 305 w 365"/>
                <a:gd name="T13" fmla="*/ 186 h 287"/>
                <a:gd name="T14" fmla="*/ 365 w 365"/>
                <a:gd name="T15" fmla="*/ 142 h 287"/>
                <a:gd name="T16" fmla="*/ 359 w 365"/>
                <a:gd name="T17" fmla="*/ 136 h 287"/>
                <a:gd name="T18" fmla="*/ 335 w 365"/>
                <a:gd name="T19" fmla="*/ 124 h 287"/>
                <a:gd name="T20" fmla="*/ 299 w 365"/>
                <a:gd name="T21" fmla="*/ 95 h 287"/>
                <a:gd name="T22" fmla="*/ 257 w 365"/>
                <a:gd name="T23" fmla="*/ 77 h 287"/>
                <a:gd name="T24" fmla="*/ 215 w 365"/>
                <a:gd name="T25" fmla="*/ 59 h 287"/>
                <a:gd name="T26" fmla="*/ 173 w 365"/>
                <a:gd name="T27" fmla="*/ 41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4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5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5 h 60"/>
                <a:gd name="T16" fmla="*/ 65 w 71"/>
                <a:gd name="T17" fmla="*/ 47 h 60"/>
                <a:gd name="T18" fmla="*/ 71 w 71"/>
                <a:gd name="T19" fmla="*/ 59 h 60"/>
                <a:gd name="T20" fmla="*/ 71 w 71"/>
                <a:gd name="T21" fmla="*/ 65 h 60"/>
                <a:gd name="T22" fmla="*/ 59 w 71"/>
                <a:gd name="T23" fmla="*/ 59 h 60"/>
                <a:gd name="T24" fmla="*/ 47 w 71"/>
                <a:gd name="T25" fmla="*/ 47 h 60"/>
                <a:gd name="T26" fmla="*/ 23 w 71"/>
                <a:gd name="T27" fmla="*/ 35 h 60"/>
                <a:gd name="T28" fmla="*/ 23 w 71"/>
                <a:gd name="T29" fmla="*/ 41 h 60"/>
                <a:gd name="T30" fmla="*/ 18 w 71"/>
                <a:gd name="T31" fmla="*/ 47 h 60"/>
                <a:gd name="T32" fmla="*/ 12 w 71"/>
                <a:gd name="T33" fmla="*/ 53 h 60"/>
                <a:gd name="T34" fmla="*/ 6 w 71"/>
                <a:gd name="T35" fmla="*/ 53 h 60"/>
                <a:gd name="T36" fmla="*/ 6 w 71"/>
                <a:gd name="T37" fmla="*/ 53 h 60"/>
                <a:gd name="T38" fmla="*/ 6 w 71"/>
                <a:gd name="T39" fmla="*/ 41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6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9 h 162"/>
                <a:gd name="T10" fmla="*/ 96 w 161"/>
                <a:gd name="T11" fmla="*/ 65 h 162"/>
                <a:gd name="T12" fmla="*/ 102 w 161"/>
                <a:gd name="T13" fmla="*/ 77 h 162"/>
                <a:gd name="T14" fmla="*/ 108 w 161"/>
                <a:gd name="T15" fmla="*/ 89 h 162"/>
                <a:gd name="T16" fmla="*/ 120 w 161"/>
                <a:gd name="T17" fmla="*/ 101 h 162"/>
                <a:gd name="T18" fmla="*/ 143 w 161"/>
                <a:gd name="T19" fmla="*/ 119 h 162"/>
                <a:gd name="T20" fmla="*/ 155 w 161"/>
                <a:gd name="T21" fmla="*/ 148 h 162"/>
                <a:gd name="T22" fmla="*/ 161 w 161"/>
                <a:gd name="T23" fmla="*/ 166 h 162"/>
                <a:gd name="T24" fmla="*/ 161 w 161"/>
                <a:gd name="T25" fmla="*/ 172 h 162"/>
                <a:gd name="T26" fmla="*/ 96 w 161"/>
                <a:gd name="T27" fmla="*/ 107 h 162"/>
                <a:gd name="T28" fmla="*/ 30 w 161"/>
                <a:gd name="T29" fmla="*/ 59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7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5 h 60"/>
                <a:gd name="T4" fmla="*/ 41 w 59"/>
                <a:gd name="T5" fmla="*/ 41 h 60"/>
                <a:gd name="T6" fmla="*/ 47 w 59"/>
                <a:gd name="T7" fmla="*/ 47 h 60"/>
                <a:gd name="T8" fmla="*/ 53 w 59"/>
                <a:gd name="T9" fmla="*/ 59 h 60"/>
                <a:gd name="T10" fmla="*/ 53 w 59"/>
                <a:gd name="T11" fmla="*/ 65 h 60"/>
                <a:gd name="T12" fmla="*/ 47 w 59"/>
                <a:gd name="T13" fmla="*/ 59 h 60"/>
                <a:gd name="T14" fmla="*/ 35 w 59"/>
                <a:gd name="T15" fmla="*/ 53 h 60"/>
                <a:gd name="T16" fmla="*/ 23 w 59"/>
                <a:gd name="T17" fmla="*/ 41 h 60"/>
                <a:gd name="T18" fmla="*/ 17 w 59"/>
                <a:gd name="T19" fmla="*/ 35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8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1 h 204"/>
                <a:gd name="T2" fmla="*/ 245 w 245"/>
                <a:gd name="T3" fmla="*/ 47 h 204"/>
                <a:gd name="T4" fmla="*/ 209 w 245"/>
                <a:gd name="T5" fmla="*/ 89 h 204"/>
                <a:gd name="T6" fmla="*/ 143 w 245"/>
                <a:gd name="T7" fmla="*/ 142 h 204"/>
                <a:gd name="T8" fmla="*/ 167 w 245"/>
                <a:gd name="T9" fmla="*/ 166 h 204"/>
                <a:gd name="T10" fmla="*/ 179 w 245"/>
                <a:gd name="T11" fmla="*/ 219 h 204"/>
                <a:gd name="T12" fmla="*/ 77 w 245"/>
                <a:gd name="T13" fmla="*/ 142 h 204"/>
                <a:gd name="T14" fmla="*/ 47 w 245"/>
                <a:gd name="T15" fmla="*/ 89 h 204"/>
                <a:gd name="T16" fmla="*/ 89 w 245"/>
                <a:gd name="T17" fmla="*/ 71 h 204"/>
                <a:gd name="T18" fmla="*/ 59 w 245"/>
                <a:gd name="T19" fmla="*/ 41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1 h 204"/>
                <a:gd name="T50" fmla="*/ 233 w 245"/>
                <a:gd name="T51" fmla="*/ 41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19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9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020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20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20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9CF7468-3865-44DF-B4AC-3705E82818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168" r:id="rId1"/>
    <p:sldLayoutId id="2147486169" r:id="rId2"/>
    <p:sldLayoutId id="2147486170" r:id="rId3"/>
    <p:sldLayoutId id="2147486171" r:id="rId4"/>
    <p:sldLayoutId id="2147486172" r:id="rId5"/>
    <p:sldLayoutId id="2147486173" r:id="rId6"/>
    <p:sldLayoutId id="2147486174" r:id="rId7"/>
    <p:sldLayoutId id="2147486175" r:id="rId8"/>
    <p:sldLayoutId id="2147486176" r:id="rId9"/>
    <p:sldLayoutId id="2147486177" r:id="rId10"/>
    <p:sldLayoutId id="21474861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9241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805 w 6027"/>
                <a:gd name="T1" fmla="*/ 109 h 2296"/>
                <a:gd name="T2" fmla="*/ 0 w 6027"/>
                <a:gd name="T3" fmla="*/ 109 h 2296"/>
                <a:gd name="T4" fmla="*/ 0 w 6027"/>
                <a:gd name="T5" fmla="*/ 0 h 2296"/>
                <a:gd name="T6" fmla="*/ 4805 w 6027"/>
                <a:gd name="T7" fmla="*/ 0 h 2296"/>
                <a:gd name="T8" fmla="*/ 4805 w 6027"/>
                <a:gd name="T9" fmla="*/ 109 h 2296"/>
                <a:gd name="T10" fmla="*/ 4805 w 6027"/>
                <a:gd name="T11" fmla="*/ 109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9219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220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5018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  <p:grpSp>
          <p:nvGrpSpPr>
            <p:cNvPr id="9234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9236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7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31 h 353"/>
                  <a:gd name="T4" fmla="*/ 24 w 186"/>
                  <a:gd name="T5" fmla="*/ 54 h 353"/>
                  <a:gd name="T6" fmla="*/ 18 w 186"/>
                  <a:gd name="T7" fmla="*/ 116 h 353"/>
                  <a:gd name="T8" fmla="*/ 42 w 186"/>
                  <a:gd name="T9" fmla="*/ 200 h 353"/>
                  <a:gd name="T10" fmla="*/ 48 w 186"/>
                  <a:gd name="T11" fmla="*/ 284 h 353"/>
                  <a:gd name="T12" fmla="*/ 0 w 186"/>
                  <a:gd name="T13" fmla="*/ 620 h 353"/>
                  <a:gd name="T14" fmla="*/ 54 w 186"/>
                  <a:gd name="T15" fmla="*/ 410 h 353"/>
                  <a:gd name="T16" fmla="*/ 84 w 186"/>
                  <a:gd name="T17" fmla="*/ 379 h 353"/>
                  <a:gd name="T18" fmla="*/ 126 w 186"/>
                  <a:gd name="T19" fmla="*/ 222 h 353"/>
                  <a:gd name="T20" fmla="*/ 144 w 186"/>
                  <a:gd name="T21" fmla="*/ 210 h 353"/>
                  <a:gd name="T22" fmla="*/ 144 w 186"/>
                  <a:gd name="T23" fmla="*/ 158 h 353"/>
                  <a:gd name="T24" fmla="*/ 186 w 186"/>
                  <a:gd name="T25" fmla="*/ 116 h 353"/>
                  <a:gd name="T26" fmla="*/ 162 w 186"/>
                  <a:gd name="T27" fmla="*/ 105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8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9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1 h 66"/>
                  <a:gd name="T8" fmla="*/ 6 w 155"/>
                  <a:gd name="T9" fmla="*/ 31 h 66"/>
                  <a:gd name="T10" fmla="*/ 0 w 155"/>
                  <a:gd name="T11" fmla="*/ 43 h 66"/>
                  <a:gd name="T12" fmla="*/ 78 w 155"/>
                  <a:gd name="T13" fmla="*/ 105 h 66"/>
                  <a:gd name="T14" fmla="*/ 96 w 155"/>
                  <a:gd name="T15" fmla="*/ 74 h 66"/>
                  <a:gd name="T16" fmla="*/ 155 w 155"/>
                  <a:gd name="T17" fmla="*/ 117 h 66"/>
                  <a:gd name="T18" fmla="*/ 126 w 155"/>
                  <a:gd name="T19" fmla="*/ 43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0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66 h 72"/>
                  <a:gd name="T2" fmla="*/ 0 w 42"/>
                  <a:gd name="T3" fmla="*/ 33 h 72"/>
                  <a:gd name="T4" fmla="*/ 12 w 42"/>
                  <a:gd name="T5" fmla="*/ 11 h 72"/>
                  <a:gd name="T6" fmla="*/ 0 w 42"/>
                  <a:gd name="T7" fmla="*/ 11 h 72"/>
                  <a:gd name="T8" fmla="*/ 12 w 42"/>
                  <a:gd name="T9" fmla="*/ 11 h 72"/>
                  <a:gd name="T10" fmla="*/ 24 w 42"/>
                  <a:gd name="T11" fmla="*/ 11 h 72"/>
                  <a:gd name="T12" fmla="*/ 36 w 42"/>
                  <a:gd name="T13" fmla="*/ 11 h 72"/>
                  <a:gd name="T14" fmla="*/ 42 w 42"/>
                  <a:gd name="T15" fmla="*/ 0 h 72"/>
                  <a:gd name="T16" fmla="*/ 30 w 42"/>
                  <a:gd name="T17" fmla="*/ 33 h 72"/>
                  <a:gd name="T18" fmla="*/ 42 w 42"/>
                  <a:gd name="T19" fmla="*/ 88 h 72"/>
                  <a:gd name="T20" fmla="*/ 12 w 42"/>
                  <a:gd name="T21" fmla="*/ 129 h 72"/>
                  <a:gd name="T22" fmla="*/ 6 w 42"/>
                  <a:gd name="T23" fmla="*/ 66 h 72"/>
                  <a:gd name="T24" fmla="*/ 6 w 42"/>
                  <a:gd name="T25" fmla="*/ 66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019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</p:grpSp>
      <p:grpSp>
        <p:nvGrpSpPr>
          <p:cNvPr id="9221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9227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5 h 287"/>
                <a:gd name="T4" fmla="*/ 66 w 365"/>
                <a:gd name="T5" fmla="*/ 118 h 287"/>
                <a:gd name="T6" fmla="*/ 143 w 365"/>
                <a:gd name="T7" fmla="*/ 195 h 287"/>
                <a:gd name="T8" fmla="*/ 191 w 365"/>
                <a:gd name="T9" fmla="*/ 178 h 287"/>
                <a:gd name="T10" fmla="*/ 341 w 365"/>
                <a:gd name="T11" fmla="*/ 307 h 287"/>
                <a:gd name="T12" fmla="*/ 305 w 365"/>
                <a:gd name="T13" fmla="*/ 186 h 287"/>
                <a:gd name="T14" fmla="*/ 365 w 365"/>
                <a:gd name="T15" fmla="*/ 142 h 287"/>
                <a:gd name="T16" fmla="*/ 359 w 365"/>
                <a:gd name="T17" fmla="*/ 136 h 287"/>
                <a:gd name="T18" fmla="*/ 335 w 365"/>
                <a:gd name="T19" fmla="*/ 124 h 287"/>
                <a:gd name="T20" fmla="*/ 299 w 365"/>
                <a:gd name="T21" fmla="*/ 95 h 287"/>
                <a:gd name="T22" fmla="*/ 257 w 365"/>
                <a:gd name="T23" fmla="*/ 77 h 287"/>
                <a:gd name="T24" fmla="*/ 215 w 365"/>
                <a:gd name="T25" fmla="*/ 59 h 287"/>
                <a:gd name="T26" fmla="*/ 173 w 365"/>
                <a:gd name="T27" fmla="*/ 41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8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9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5 h 60"/>
                <a:gd name="T16" fmla="*/ 65 w 71"/>
                <a:gd name="T17" fmla="*/ 47 h 60"/>
                <a:gd name="T18" fmla="*/ 71 w 71"/>
                <a:gd name="T19" fmla="*/ 59 h 60"/>
                <a:gd name="T20" fmla="*/ 71 w 71"/>
                <a:gd name="T21" fmla="*/ 65 h 60"/>
                <a:gd name="T22" fmla="*/ 59 w 71"/>
                <a:gd name="T23" fmla="*/ 59 h 60"/>
                <a:gd name="T24" fmla="*/ 47 w 71"/>
                <a:gd name="T25" fmla="*/ 47 h 60"/>
                <a:gd name="T26" fmla="*/ 23 w 71"/>
                <a:gd name="T27" fmla="*/ 35 h 60"/>
                <a:gd name="T28" fmla="*/ 23 w 71"/>
                <a:gd name="T29" fmla="*/ 41 h 60"/>
                <a:gd name="T30" fmla="*/ 18 w 71"/>
                <a:gd name="T31" fmla="*/ 47 h 60"/>
                <a:gd name="T32" fmla="*/ 12 w 71"/>
                <a:gd name="T33" fmla="*/ 53 h 60"/>
                <a:gd name="T34" fmla="*/ 6 w 71"/>
                <a:gd name="T35" fmla="*/ 53 h 60"/>
                <a:gd name="T36" fmla="*/ 6 w 71"/>
                <a:gd name="T37" fmla="*/ 53 h 60"/>
                <a:gd name="T38" fmla="*/ 6 w 71"/>
                <a:gd name="T39" fmla="*/ 41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0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9 h 162"/>
                <a:gd name="T10" fmla="*/ 96 w 161"/>
                <a:gd name="T11" fmla="*/ 65 h 162"/>
                <a:gd name="T12" fmla="*/ 102 w 161"/>
                <a:gd name="T13" fmla="*/ 77 h 162"/>
                <a:gd name="T14" fmla="*/ 108 w 161"/>
                <a:gd name="T15" fmla="*/ 89 h 162"/>
                <a:gd name="T16" fmla="*/ 120 w 161"/>
                <a:gd name="T17" fmla="*/ 101 h 162"/>
                <a:gd name="T18" fmla="*/ 143 w 161"/>
                <a:gd name="T19" fmla="*/ 119 h 162"/>
                <a:gd name="T20" fmla="*/ 155 w 161"/>
                <a:gd name="T21" fmla="*/ 148 h 162"/>
                <a:gd name="T22" fmla="*/ 161 w 161"/>
                <a:gd name="T23" fmla="*/ 166 h 162"/>
                <a:gd name="T24" fmla="*/ 161 w 161"/>
                <a:gd name="T25" fmla="*/ 172 h 162"/>
                <a:gd name="T26" fmla="*/ 96 w 161"/>
                <a:gd name="T27" fmla="*/ 107 h 162"/>
                <a:gd name="T28" fmla="*/ 30 w 161"/>
                <a:gd name="T29" fmla="*/ 59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1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5 h 60"/>
                <a:gd name="T4" fmla="*/ 41 w 59"/>
                <a:gd name="T5" fmla="*/ 41 h 60"/>
                <a:gd name="T6" fmla="*/ 47 w 59"/>
                <a:gd name="T7" fmla="*/ 47 h 60"/>
                <a:gd name="T8" fmla="*/ 53 w 59"/>
                <a:gd name="T9" fmla="*/ 59 h 60"/>
                <a:gd name="T10" fmla="*/ 53 w 59"/>
                <a:gd name="T11" fmla="*/ 65 h 60"/>
                <a:gd name="T12" fmla="*/ 47 w 59"/>
                <a:gd name="T13" fmla="*/ 59 h 60"/>
                <a:gd name="T14" fmla="*/ 35 w 59"/>
                <a:gd name="T15" fmla="*/ 53 h 60"/>
                <a:gd name="T16" fmla="*/ 23 w 59"/>
                <a:gd name="T17" fmla="*/ 41 h 60"/>
                <a:gd name="T18" fmla="*/ 17 w 59"/>
                <a:gd name="T19" fmla="*/ 35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2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1 h 204"/>
                <a:gd name="T2" fmla="*/ 245 w 245"/>
                <a:gd name="T3" fmla="*/ 47 h 204"/>
                <a:gd name="T4" fmla="*/ 209 w 245"/>
                <a:gd name="T5" fmla="*/ 89 h 204"/>
                <a:gd name="T6" fmla="*/ 143 w 245"/>
                <a:gd name="T7" fmla="*/ 142 h 204"/>
                <a:gd name="T8" fmla="*/ 167 w 245"/>
                <a:gd name="T9" fmla="*/ 166 h 204"/>
                <a:gd name="T10" fmla="*/ 179 w 245"/>
                <a:gd name="T11" fmla="*/ 219 h 204"/>
                <a:gd name="T12" fmla="*/ 77 w 245"/>
                <a:gd name="T13" fmla="*/ 142 h 204"/>
                <a:gd name="T14" fmla="*/ 47 w 245"/>
                <a:gd name="T15" fmla="*/ 89 h 204"/>
                <a:gd name="T16" fmla="*/ 89 w 245"/>
                <a:gd name="T17" fmla="*/ 71 h 204"/>
                <a:gd name="T18" fmla="*/ 59 w 245"/>
                <a:gd name="T19" fmla="*/ 41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1 h 204"/>
                <a:gd name="T50" fmla="*/ 233 w 245"/>
                <a:gd name="T51" fmla="*/ 41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19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23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020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20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20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94B3B67-0437-4267-9685-DD24B232A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179" r:id="rId1"/>
    <p:sldLayoutId id="2147486180" r:id="rId2"/>
    <p:sldLayoutId id="2147486181" r:id="rId3"/>
    <p:sldLayoutId id="2147486182" r:id="rId4"/>
    <p:sldLayoutId id="2147486183" r:id="rId5"/>
    <p:sldLayoutId id="2147486184" r:id="rId6"/>
    <p:sldLayoutId id="2147486185" r:id="rId7"/>
    <p:sldLayoutId id="2147486186" r:id="rId8"/>
    <p:sldLayoutId id="2147486187" r:id="rId9"/>
    <p:sldLayoutId id="2147486188" r:id="rId10"/>
    <p:sldLayoutId id="21474861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026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805 w 6027"/>
                <a:gd name="T1" fmla="*/ 109 h 2296"/>
                <a:gd name="T2" fmla="*/ 0 w 6027"/>
                <a:gd name="T3" fmla="*/ 109 h 2296"/>
                <a:gd name="T4" fmla="*/ 0 w 6027"/>
                <a:gd name="T5" fmla="*/ 0 h 2296"/>
                <a:gd name="T6" fmla="*/ 4805 w 6027"/>
                <a:gd name="T7" fmla="*/ 0 h 2296"/>
                <a:gd name="T8" fmla="*/ 4805 w 6027"/>
                <a:gd name="T9" fmla="*/ 109 h 2296"/>
                <a:gd name="T10" fmla="*/ 4805 w 6027"/>
                <a:gd name="T11" fmla="*/ 109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10243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244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5018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  <p:grpSp>
          <p:nvGrpSpPr>
            <p:cNvPr id="10258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0260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1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31 h 353"/>
                  <a:gd name="T4" fmla="*/ 24 w 186"/>
                  <a:gd name="T5" fmla="*/ 54 h 353"/>
                  <a:gd name="T6" fmla="*/ 18 w 186"/>
                  <a:gd name="T7" fmla="*/ 116 h 353"/>
                  <a:gd name="T8" fmla="*/ 42 w 186"/>
                  <a:gd name="T9" fmla="*/ 200 h 353"/>
                  <a:gd name="T10" fmla="*/ 48 w 186"/>
                  <a:gd name="T11" fmla="*/ 284 h 353"/>
                  <a:gd name="T12" fmla="*/ 0 w 186"/>
                  <a:gd name="T13" fmla="*/ 620 h 353"/>
                  <a:gd name="T14" fmla="*/ 54 w 186"/>
                  <a:gd name="T15" fmla="*/ 410 h 353"/>
                  <a:gd name="T16" fmla="*/ 84 w 186"/>
                  <a:gd name="T17" fmla="*/ 379 h 353"/>
                  <a:gd name="T18" fmla="*/ 126 w 186"/>
                  <a:gd name="T19" fmla="*/ 222 h 353"/>
                  <a:gd name="T20" fmla="*/ 144 w 186"/>
                  <a:gd name="T21" fmla="*/ 210 h 353"/>
                  <a:gd name="T22" fmla="*/ 144 w 186"/>
                  <a:gd name="T23" fmla="*/ 158 h 353"/>
                  <a:gd name="T24" fmla="*/ 186 w 186"/>
                  <a:gd name="T25" fmla="*/ 116 h 353"/>
                  <a:gd name="T26" fmla="*/ 162 w 186"/>
                  <a:gd name="T27" fmla="*/ 105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2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3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1 h 66"/>
                  <a:gd name="T8" fmla="*/ 6 w 155"/>
                  <a:gd name="T9" fmla="*/ 31 h 66"/>
                  <a:gd name="T10" fmla="*/ 0 w 155"/>
                  <a:gd name="T11" fmla="*/ 43 h 66"/>
                  <a:gd name="T12" fmla="*/ 78 w 155"/>
                  <a:gd name="T13" fmla="*/ 105 h 66"/>
                  <a:gd name="T14" fmla="*/ 96 w 155"/>
                  <a:gd name="T15" fmla="*/ 74 h 66"/>
                  <a:gd name="T16" fmla="*/ 155 w 155"/>
                  <a:gd name="T17" fmla="*/ 117 h 66"/>
                  <a:gd name="T18" fmla="*/ 126 w 155"/>
                  <a:gd name="T19" fmla="*/ 43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4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66 h 72"/>
                  <a:gd name="T2" fmla="*/ 0 w 42"/>
                  <a:gd name="T3" fmla="*/ 33 h 72"/>
                  <a:gd name="T4" fmla="*/ 12 w 42"/>
                  <a:gd name="T5" fmla="*/ 11 h 72"/>
                  <a:gd name="T6" fmla="*/ 0 w 42"/>
                  <a:gd name="T7" fmla="*/ 11 h 72"/>
                  <a:gd name="T8" fmla="*/ 12 w 42"/>
                  <a:gd name="T9" fmla="*/ 11 h 72"/>
                  <a:gd name="T10" fmla="*/ 24 w 42"/>
                  <a:gd name="T11" fmla="*/ 11 h 72"/>
                  <a:gd name="T12" fmla="*/ 36 w 42"/>
                  <a:gd name="T13" fmla="*/ 11 h 72"/>
                  <a:gd name="T14" fmla="*/ 42 w 42"/>
                  <a:gd name="T15" fmla="*/ 0 h 72"/>
                  <a:gd name="T16" fmla="*/ 30 w 42"/>
                  <a:gd name="T17" fmla="*/ 33 h 72"/>
                  <a:gd name="T18" fmla="*/ 42 w 42"/>
                  <a:gd name="T19" fmla="*/ 88 h 72"/>
                  <a:gd name="T20" fmla="*/ 12 w 42"/>
                  <a:gd name="T21" fmla="*/ 129 h 72"/>
                  <a:gd name="T22" fmla="*/ 6 w 42"/>
                  <a:gd name="T23" fmla="*/ 66 h 72"/>
                  <a:gd name="T24" fmla="*/ 6 w 42"/>
                  <a:gd name="T25" fmla="*/ 66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019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</p:grpSp>
      <p:grpSp>
        <p:nvGrpSpPr>
          <p:cNvPr id="10245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0251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5 h 287"/>
                <a:gd name="T4" fmla="*/ 66 w 365"/>
                <a:gd name="T5" fmla="*/ 118 h 287"/>
                <a:gd name="T6" fmla="*/ 143 w 365"/>
                <a:gd name="T7" fmla="*/ 195 h 287"/>
                <a:gd name="T8" fmla="*/ 191 w 365"/>
                <a:gd name="T9" fmla="*/ 178 h 287"/>
                <a:gd name="T10" fmla="*/ 341 w 365"/>
                <a:gd name="T11" fmla="*/ 307 h 287"/>
                <a:gd name="T12" fmla="*/ 305 w 365"/>
                <a:gd name="T13" fmla="*/ 186 h 287"/>
                <a:gd name="T14" fmla="*/ 365 w 365"/>
                <a:gd name="T15" fmla="*/ 142 h 287"/>
                <a:gd name="T16" fmla="*/ 359 w 365"/>
                <a:gd name="T17" fmla="*/ 136 h 287"/>
                <a:gd name="T18" fmla="*/ 335 w 365"/>
                <a:gd name="T19" fmla="*/ 124 h 287"/>
                <a:gd name="T20" fmla="*/ 299 w 365"/>
                <a:gd name="T21" fmla="*/ 95 h 287"/>
                <a:gd name="T22" fmla="*/ 257 w 365"/>
                <a:gd name="T23" fmla="*/ 77 h 287"/>
                <a:gd name="T24" fmla="*/ 215 w 365"/>
                <a:gd name="T25" fmla="*/ 59 h 287"/>
                <a:gd name="T26" fmla="*/ 173 w 365"/>
                <a:gd name="T27" fmla="*/ 41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2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3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5 h 60"/>
                <a:gd name="T16" fmla="*/ 65 w 71"/>
                <a:gd name="T17" fmla="*/ 47 h 60"/>
                <a:gd name="T18" fmla="*/ 71 w 71"/>
                <a:gd name="T19" fmla="*/ 59 h 60"/>
                <a:gd name="T20" fmla="*/ 71 w 71"/>
                <a:gd name="T21" fmla="*/ 65 h 60"/>
                <a:gd name="T22" fmla="*/ 59 w 71"/>
                <a:gd name="T23" fmla="*/ 59 h 60"/>
                <a:gd name="T24" fmla="*/ 47 w 71"/>
                <a:gd name="T25" fmla="*/ 47 h 60"/>
                <a:gd name="T26" fmla="*/ 23 w 71"/>
                <a:gd name="T27" fmla="*/ 35 h 60"/>
                <a:gd name="T28" fmla="*/ 23 w 71"/>
                <a:gd name="T29" fmla="*/ 41 h 60"/>
                <a:gd name="T30" fmla="*/ 18 w 71"/>
                <a:gd name="T31" fmla="*/ 47 h 60"/>
                <a:gd name="T32" fmla="*/ 12 w 71"/>
                <a:gd name="T33" fmla="*/ 53 h 60"/>
                <a:gd name="T34" fmla="*/ 6 w 71"/>
                <a:gd name="T35" fmla="*/ 53 h 60"/>
                <a:gd name="T36" fmla="*/ 6 w 71"/>
                <a:gd name="T37" fmla="*/ 53 h 60"/>
                <a:gd name="T38" fmla="*/ 6 w 71"/>
                <a:gd name="T39" fmla="*/ 41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4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9 h 162"/>
                <a:gd name="T10" fmla="*/ 96 w 161"/>
                <a:gd name="T11" fmla="*/ 65 h 162"/>
                <a:gd name="T12" fmla="*/ 102 w 161"/>
                <a:gd name="T13" fmla="*/ 77 h 162"/>
                <a:gd name="T14" fmla="*/ 108 w 161"/>
                <a:gd name="T15" fmla="*/ 89 h 162"/>
                <a:gd name="T16" fmla="*/ 120 w 161"/>
                <a:gd name="T17" fmla="*/ 101 h 162"/>
                <a:gd name="T18" fmla="*/ 143 w 161"/>
                <a:gd name="T19" fmla="*/ 119 h 162"/>
                <a:gd name="T20" fmla="*/ 155 w 161"/>
                <a:gd name="T21" fmla="*/ 148 h 162"/>
                <a:gd name="T22" fmla="*/ 161 w 161"/>
                <a:gd name="T23" fmla="*/ 166 h 162"/>
                <a:gd name="T24" fmla="*/ 161 w 161"/>
                <a:gd name="T25" fmla="*/ 172 h 162"/>
                <a:gd name="T26" fmla="*/ 96 w 161"/>
                <a:gd name="T27" fmla="*/ 107 h 162"/>
                <a:gd name="T28" fmla="*/ 30 w 161"/>
                <a:gd name="T29" fmla="*/ 59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5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5 h 60"/>
                <a:gd name="T4" fmla="*/ 41 w 59"/>
                <a:gd name="T5" fmla="*/ 41 h 60"/>
                <a:gd name="T6" fmla="*/ 47 w 59"/>
                <a:gd name="T7" fmla="*/ 47 h 60"/>
                <a:gd name="T8" fmla="*/ 53 w 59"/>
                <a:gd name="T9" fmla="*/ 59 h 60"/>
                <a:gd name="T10" fmla="*/ 53 w 59"/>
                <a:gd name="T11" fmla="*/ 65 h 60"/>
                <a:gd name="T12" fmla="*/ 47 w 59"/>
                <a:gd name="T13" fmla="*/ 59 h 60"/>
                <a:gd name="T14" fmla="*/ 35 w 59"/>
                <a:gd name="T15" fmla="*/ 53 h 60"/>
                <a:gd name="T16" fmla="*/ 23 w 59"/>
                <a:gd name="T17" fmla="*/ 41 h 60"/>
                <a:gd name="T18" fmla="*/ 17 w 59"/>
                <a:gd name="T19" fmla="*/ 35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6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1 h 204"/>
                <a:gd name="T2" fmla="*/ 245 w 245"/>
                <a:gd name="T3" fmla="*/ 47 h 204"/>
                <a:gd name="T4" fmla="*/ 209 w 245"/>
                <a:gd name="T5" fmla="*/ 89 h 204"/>
                <a:gd name="T6" fmla="*/ 143 w 245"/>
                <a:gd name="T7" fmla="*/ 142 h 204"/>
                <a:gd name="T8" fmla="*/ 167 w 245"/>
                <a:gd name="T9" fmla="*/ 166 h 204"/>
                <a:gd name="T10" fmla="*/ 179 w 245"/>
                <a:gd name="T11" fmla="*/ 219 h 204"/>
                <a:gd name="T12" fmla="*/ 77 w 245"/>
                <a:gd name="T13" fmla="*/ 142 h 204"/>
                <a:gd name="T14" fmla="*/ 47 w 245"/>
                <a:gd name="T15" fmla="*/ 89 h 204"/>
                <a:gd name="T16" fmla="*/ 89 w 245"/>
                <a:gd name="T17" fmla="*/ 71 h 204"/>
                <a:gd name="T18" fmla="*/ 59 w 245"/>
                <a:gd name="T19" fmla="*/ 41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1 h 204"/>
                <a:gd name="T50" fmla="*/ 233 w 245"/>
                <a:gd name="T51" fmla="*/ 41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19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7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020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20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20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8D217F4-0253-4501-9FFD-332D84865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190" r:id="rId1"/>
    <p:sldLayoutId id="2147486191" r:id="rId2"/>
    <p:sldLayoutId id="2147486192" r:id="rId3"/>
    <p:sldLayoutId id="2147486193" r:id="rId4"/>
    <p:sldLayoutId id="2147486194" r:id="rId5"/>
    <p:sldLayoutId id="2147486195" r:id="rId6"/>
    <p:sldLayoutId id="2147486196" r:id="rId7"/>
    <p:sldLayoutId id="2147486197" r:id="rId8"/>
    <p:sldLayoutId id="2147486198" r:id="rId9"/>
    <p:sldLayoutId id="2147486199" r:id="rId10"/>
    <p:sldLayoutId id="21474862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128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805 w 6027"/>
                <a:gd name="T1" fmla="*/ 109 h 2296"/>
                <a:gd name="T2" fmla="*/ 0 w 6027"/>
                <a:gd name="T3" fmla="*/ 109 h 2296"/>
                <a:gd name="T4" fmla="*/ 0 w 6027"/>
                <a:gd name="T5" fmla="*/ 0 h 2296"/>
                <a:gd name="T6" fmla="*/ 4805 w 6027"/>
                <a:gd name="T7" fmla="*/ 0 h 2296"/>
                <a:gd name="T8" fmla="*/ 4805 w 6027"/>
                <a:gd name="T9" fmla="*/ 109 h 2296"/>
                <a:gd name="T10" fmla="*/ 4805 w 6027"/>
                <a:gd name="T11" fmla="*/ 109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11267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268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5018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  <p:grpSp>
          <p:nvGrpSpPr>
            <p:cNvPr id="1128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1284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5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31 h 353"/>
                  <a:gd name="T4" fmla="*/ 24 w 186"/>
                  <a:gd name="T5" fmla="*/ 54 h 353"/>
                  <a:gd name="T6" fmla="*/ 18 w 186"/>
                  <a:gd name="T7" fmla="*/ 116 h 353"/>
                  <a:gd name="T8" fmla="*/ 42 w 186"/>
                  <a:gd name="T9" fmla="*/ 200 h 353"/>
                  <a:gd name="T10" fmla="*/ 48 w 186"/>
                  <a:gd name="T11" fmla="*/ 284 h 353"/>
                  <a:gd name="T12" fmla="*/ 0 w 186"/>
                  <a:gd name="T13" fmla="*/ 620 h 353"/>
                  <a:gd name="T14" fmla="*/ 54 w 186"/>
                  <a:gd name="T15" fmla="*/ 410 h 353"/>
                  <a:gd name="T16" fmla="*/ 84 w 186"/>
                  <a:gd name="T17" fmla="*/ 379 h 353"/>
                  <a:gd name="T18" fmla="*/ 126 w 186"/>
                  <a:gd name="T19" fmla="*/ 222 h 353"/>
                  <a:gd name="T20" fmla="*/ 144 w 186"/>
                  <a:gd name="T21" fmla="*/ 210 h 353"/>
                  <a:gd name="T22" fmla="*/ 144 w 186"/>
                  <a:gd name="T23" fmla="*/ 158 h 353"/>
                  <a:gd name="T24" fmla="*/ 186 w 186"/>
                  <a:gd name="T25" fmla="*/ 116 h 353"/>
                  <a:gd name="T26" fmla="*/ 162 w 186"/>
                  <a:gd name="T27" fmla="*/ 105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6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7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1 h 66"/>
                  <a:gd name="T8" fmla="*/ 6 w 155"/>
                  <a:gd name="T9" fmla="*/ 31 h 66"/>
                  <a:gd name="T10" fmla="*/ 0 w 155"/>
                  <a:gd name="T11" fmla="*/ 43 h 66"/>
                  <a:gd name="T12" fmla="*/ 78 w 155"/>
                  <a:gd name="T13" fmla="*/ 105 h 66"/>
                  <a:gd name="T14" fmla="*/ 96 w 155"/>
                  <a:gd name="T15" fmla="*/ 74 h 66"/>
                  <a:gd name="T16" fmla="*/ 155 w 155"/>
                  <a:gd name="T17" fmla="*/ 117 h 66"/>
                  <a:gd name="T18" fmla="*/ 126 w 155"/>
                  <a:gd name="T19" fmla="*/ 43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8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66 h 72"/>
                  <a:gd name="T2" fmla="*/ 0 w 42"/>
                  <a:gd name="T3" fmla="*/ 33 h 72"/>
                  <a:gd name="T4" fmla="*/ 12 w 42"/>
                  <a:gd name="T5" fmla="*/ 11 h 72"/>
                  <a:gd name="T6" fmla="*/ 0 w 42"/>
                  <a:gd name="T7" fmla="*/ 11 h 72"/>
                  <a:gd name="T8" fmla="*/ 12 w 42"/>
                  <a:gd name="T9" fmla="*/ 11 h 72"/>
                  <a:gd name="T10" fmla="*/ 24 w 42"/>
                  <a:gd name="T11" fmla="*/ 11 h 72"/>
                  <a:gd name="T12" fmla="*/ 36 w 42"/>
                  <a:gd name="T13" fmla="*/ 11 h 72"/>
                  <a:gd name="T14" fmla="*/ 42 w 42"/>
                  <a:gd name="T15" fmla="*/ 0 h 72"/>
                  <a:gd name="T16" fmla="*/ 30 w 42"/>
                  <a:gd name="T17" fmla="*/ 33 h 72"/>
                  <a:gd name="T18" fmla="*/ 42 w 42"/>
                  <a:gd name="T19" fmla="*/ 88 h 72"/>
                  <a:gd name="T20" fmla="*/ 12 w 42"/>
                  <a:gd name="T21" fmla="*/ 129 h 72"/>
                  <a:gd name="T22" fmla="*/ 6 w 42"/>
                  <a:gd name="T23" fmla="*/ 66 h 72"/>
                  <a:gd name="T24" fmla="*/ 6 w 42"/>
                  <a:gd name="T25" fmla="*/ 66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019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</p:grpSp>
      <p:grpSp>
        <p:nvGrpSpPr>
          <p:cNvPr id="11269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1275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5 h 287"/>
                <a:gd name="T4" fmla="*/ 66 w 365"/>
                <a:gd name="T5" fmla="*/ 118 h 287"/>
                <a:gd name="T6" fmla="*/ 143 w 365"/>
                <a:gd name="T7" fmla="*/ 195 h 287"/>
                <a:gd name="T8" fmla="*/ 191 w 365"/>
                <a:gd name="T9" fmla="*/ 178 h 287"/>
                <a:gd name="T10" fmla="*/ 341 w 365"/>
                <a:gd name="T11" fmla="*/ 307 h 287"/>
                <a:gd name="T12" fmla="*/ 305 w 365"/>
                <a:gd name="T13" fmla="*/ 186 h 287"/>
                <a:gd name="T14" fmla="*/ 365 w 365"/>
                <a:gd name="T15" fmla="*/ 142 h 287"/>
                <a:gd name="T16" fmla="*/ 359 w 365"/>
                <a:gd name="T17" fmla="*/ 136 h 287"/>
                <a:gd name="T18" fmla="*/ 335 w 365"/>
                <a:gd name="T19" fmla="*/ 124 h 287"/>
                <a:gd name="T20" fmla="*/ 299 w 365"/>
                <a:gd name="T21" fmla="*/ 95 h 287"/>
                <a:gd name="T22" fmla="*/ 257 w 365"/>
                <a:gd name="T23" fmla="*/ 77 h 287"/>
                <a:gd name="T24" fmla="*/ 215 w 365"/>
                <a:gd name="T25" fmla="*/ 59 h 287"/>
                <a:gd name="T26" fmla="*/ 173 w 365"/>
                <a:gd name="T27" fmla="*/ 41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6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7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5 h 60"/>
                <a:gd name="T16" fmla="*/ 65 w 71"/>
                <a:gd name="T17" fmla="*/ 47 h 60"/>
                <a:gd name="T18" fmla="*/ 71 w 71"/>
                <a:gd name="T19" fmla="*/ 59 h 60"/>
                <a:gd name="T20" fmla="*/ 71 w 71"/>
                <a:gd name="T21" fmla="*/ 65 h 60"/>
                <a:gd name="T22" fmla="*/ 59 w 71"/>
                <a:gd name="T23" fmla="*/ 59 h 60"/>
                <a:gd name="T24" fmla="*/ 47 w 71"/>
                <a:gd name="T25" fmla="*/ 47 h 60"/>
                <a:gd name="T26" fmla="*/ 23 w 71"/>
                <a:gd name="T27" fmla="*/ 35 h 60"/>
                <a:gd name="T28" fmla="*/ 23 w 71"/>
                <a:gd name="T29" fmla="*/ 41 h 60"/>
                <a:gd name="T30" fmla="*/ 18 w 71"/>
                <a:gd name="T31" fmla="*/ 47 h 60"/>
                <a:gd name="T32" fmla="*/ 12 w 71"/>
                <a:gd name="T33" fmla="*/ 53 h 60"/>
                <a:gd name="T34" fmla="*/ 6 w 71"/>
                <a:gd name="T35" fmla="*/ 53 h 60"/>
                <a:gd name="T36" fmla="*/ 6 w 71"/>
                <a:gd name="T37" fmla="*/ 53 h 60"/>
                <a:gd name="T38" fmla="*/ 6 w 71"/>
                <a:gd name="T39" fmla="*/ 41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8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9 h 162"/>
                <a:gd name="T10" fmla="*/ 96 w 161"/>
                <a:gd name="T11" fmla="*/ 65 h 162"/>
                <a:gd name="T12" fmla="*/ 102 w 161"/>
                <a:gd name="T13" fmla="*/ 77 h 162"/>
                <a:gd name="T14" fmla="*/ 108 w 161"/>
                <a:gd name="T15" fmla="*/ 89 h 162"/>
                <a:gd name="T16" fmla="*/ 120 w 161"/>
                <a:gd name="T17" fmla="*/ 101 h 162"/>
                <a:gd name="T18" fmla="*/ 143 w 161"/>
                <a:gd name="T19" fmla="*/ 119 h 162"/>
                <a:gd name="T20" fmla="*/ 155 w 161"/>
                <a:gd name="T21" fmla="*/ 148 h 162"/>
                <a:gd name="T22" fmla="*/ 161 w 161"/>
                <a:gd name="T23" fmla="*/ 166 h 162"/>
                <a:gd name="T24" fmla="*/ 161 w 161"/>
                <a:gd name="T25" fmla="*/ 172 h 162"/>
                <a:gd name="T26" fmla="*/ 96 w 161"/>
                <a:gd name="T27" fmla="*/ 107 h 162"/>
                <a:gd name="T28" fmla="*/ 30 w 161"/>
                <a:gd name="T29" fmla="*/ 59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9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5 h 60"/>
                <a:gd name="T4" fmla="*/ 41 w 59"/>
                <a:gd name="T5" fmla="*/ 41 h 60"/>
                <a:gd name="T6" fmla="*/ 47 w 59"/>
                <a:gd name="T7" fmla="*/ 47 h 60"/>
                <a:gd name="T8" fmla="*/ 53 w 59"/>
                <a:gd name="T9" fmla="*/ 59 h 60"/>
                <a:gd name="T10" fmla="*/ 53 w 59"/>
                <a:gd name="T11" fmla="*/ 65 h 60"/>
                <a:gd name="T12" fmla="*/ 47 w 59"/>
                <a:gd name="T13" fmla="*/ 59 h 60"/>
                <a:gd name="T14" fmla="*/ 35 w 59"/>
                <a:gd name="T15" fmla="*/ 53 h 60"/>
                <a:gd name="T16" fmla="*/ 23 w 59"/>
                <a:gd name="T17" fmla="*/ 41 h 60"/>
                <a:gd name="T18" fmla="*/ 17 w 59"/>
                <a:gd name="T19" fmla="*/ 35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0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1 h 204"/>
                <a:gd name="T2" fmla="*/ 245 w 245"/>
                <a:gd name="T3" fmla="*/ 47 h 204"/>
                <a:gd name="T4" fmla="*/ 209 w 245"/>
                <a:gd name="T5" fmla="*/ 89 h 204"/>
                <a:gd name="T6" fmla="*/ 143 w 245"/>
                <a:gd name="T7" fmla="*/ 142 h 204"/>
                <a:gd name="T8" fmla="*/ 167 w 245"/>
                <a:gd name="T9" fmla="*/ 166 h 204"/>
                <a:gd name="T10" fmla="*/ 179 w 245"/>
                <a:gd name="T11" fmla="*/ 219 h 204"/>
                <a:gd name="T12" fmla="*/ 77 w 245"/>
                <a:gd name="T13" fmla="*/ 142 h 204"/>
                <a:gd name="T14" fmla="*/ 47 w 245"/>
                <a:gd name="T15" fmla="*/ 89 h 204"/>
                <a:gd name="T16" fmla="*/ 89 w 245"/>
                <a:gd name="T17" fmla="*/ 71 h 204"/>
                <a:gd name="T18" fmla="*/ 59 w 245"/>
                <a:gd name="T19" fmla="*/ 41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1 h 204"/>
                <a:gd name="T50" fmla="*/ 233 w 245"/>
                <a:gd name="T51" fmla="*/ 41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19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020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20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20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0182E68-49C1-4CA8-A6DD-F95F1E77DB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201" r:id="rId1"/>
    <p:sldLayoutId id="2147486202" r:id="rId2"/>
    <p:sldLayoutId id="2147486203" r:id="rId3"/>
    <p:sldLayoutId id="2147486204" r:id="rId4"/>
    <p:sldLayoutId id="2147486205" r:id="rId5"/>
    <p:sldLayoutId id="2147486206" r:id="rId6"/>
    <p:sldLayoutId id="2147486207" r:id="rId7"/>
    <p:sldLayoutId id="2147486208" r:id="rId8"/>
    <p:sldLayoutId id="2147486209" r:id="rId9"/>
    <p:sldLayoutId id="2147486210" r:id="rId10"/>
    <p:sldLayoutId id="21474862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hyperlink" Target="http://greentours.com.vn/home/images/tours/1-Lao-Bao-27.8.2007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0.xml"/><Relationship Id="rId5" Type="http://schemas.openxmlformats.org/officeDocument/2006/relationships/image" Target="../media/image21.gif"/><Relationship Id="rId4" Type="http://schemas.openxmlformats.org/officeDocument/2006/relationships/hyperlink" Target="Downloads/12/video%202/ttn-dautu.wmv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hyperlink" Target="../12/video%202/ttn-dautu.wmv" TargetMode="External"/><Relationship Id="rId1" Type="http://schemas.openxmlformats.org/officeDocument/2006/relationships/slideLayout" Target="../slideLayouts/slideLayout194.xml"/><Relationship Id="rId4" Type="http://schemas.openxmlformats.org/officeDocument/2006/relationships/image" Target="../media/image2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hyperlink" Target="../12/video%202/ttn-dautu.wmv" TargetMode="External"/><Relationship Id="rId1" Type="http://schemas.openxmlformats.org/officeDocument/2006/relationships/slideLayout" Target="../slideLayouts/slideLayout205.xml"/><Relationship Id="rId5" Type="http://schemas.openxmlformats.org/officeDocument/2006/relationships/slide" Target="slide22.xml"/><Relationship Id="rId4" Type="http://schemas.openxmlformats.org/officeDocument/2006/relationships/slide" Target="slide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6.jpeg"/><Relationship Id="rId7" Type="http://schemas.openxmlformats.org/officeDocument/2006/relationships/image" Target="../media/image21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6.xml"/><Relationship Id="rId6" Type="http://schemas.openxmlformats.org/officeDocument/2006/relationships/hyperlink" Target="../12/video%202/ttn-dautu.wmv" TargetMode="External"/><Relationship Id="rId5" Type="http://schemas.openxmlformats.org/officeDocument/2006/relationships/image" Target="../media/image28.jpeg"/><Relationship Id="rId10" Type="http://schemas.openxmlformats.org/officeDocument/2006/relationships/image" Target="../media/image31.png"/><Relationship Id="rId4" Type="http://schemas.openxmlformats.org/officeDocument/2006/relationships/image" Target="../media/image27.jpeg"/><Relationship Id="rId9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../12/video%202/ttn-dautu.wmv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27.xml"/><Relationship Id="rId4" Type="http://schemas.openxmlformats.org/officeDocument/2006/relationships/image" Target="../media/image2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32.png"/><Relationship Id="rId5" Type="http://schemas.openxmlformats.org/officeDocument/2006/relationships/image" Target="../media/image21.gif"/><Relationship Id="rId4" Type="http://schemas.openxmlformats.org/officeDocument/2006/relationships/hyperlink" Target="../12/video%202/ttn-dautu.wmv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4.gif"/><Relationship Id="rId7" Type="http://schemas.openxmlformats.org/officeDocument/2006/relationships/image" Target="../media/image36.wm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70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5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6" name="Picture 5" descr="x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64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WordArt 7"/>
          <p:cNvSpPr>
            <a:spLocks noChangeArrowheads="1" noChangeShapeType="1" noTextEdit="1"/>
          </p:cNvSpPr>
          <p:nvPr/>
        </p:nvSpPr>
        <p:spPr bwMode="auto">
          <a:xfrm>
            <a:off x="-152400" y="2057400"/>
            <a:ext cx="9296400" cy="36750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vi-VN" sz="4400" b="1" kern="10" dirty="0">
                <a:ln w="952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VỊ TRÍ ĐỊA LÍ</a:t>
            </a:r>
          </a:p>
          <a:p>
            <a:pPr algn="ctr"/>
            <a:r>
              <a:rPr lang="vi-VN" sz="4400" b="1" kern="10" dirty="0">
                <a:ln w="952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 PHẠM VI LÃNH THỔ.  </a:t>
            </a:r>
            <a:endParaRPr lang="en-US" sz="4400" b="1" kern="10" dirty="0">
              <a:ln w="9525">
                <a:solidFill>
                  <a:srgbClr val="FFCC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404813"/>
            <a:ext cx="82296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28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3136900"/>
            <a:ext cx="2019300" cy="373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4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4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4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/>
              <a:t>1-</a:t>
            </a:r>
            <a:r>
              <a:rPr lang="en-US" sz="3200" b="1"/>
              <a:t>Vị trí địa lý</a:t>
            </a:r>
            <a:r>
              <a:rPr lang="en-US" sz="3200"/>
              <a:t>.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tọa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dài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</a:t>
            </a:r>
            <a:r>
              <a:rPr lang="en-US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50’B </a:t>
            </a:r>
          </a:p>
          <a:p>
            <a:pPr eaLnBrk="1" hangingPunct="1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101</a:t>
            </a:r>
            <a:r>
              <a:rPr lang="en-US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117</a:t>
            </a:r>
            <a:r>
              <a:rPr lang="en-US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20’Đ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buClr>
                <a:srgbClr val="E3E3FF"/>
              </a:buClr>
              <a:defRPr/>
            </a:pP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105</a:t>
            </a:r>
            <a:r>
              <a:rPr lang="en-US" sz="2800" b="1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múi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7.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609600" y="457200"/>
            <a:ext cx="3733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0000"/>
                </a:solidFill>
                <a:cs typeface="+mn-cs"/>
              </a:rPr>
              <a:t>2.Phạm vi </a:t>
            </a:r>
            <a:r>
              <a:rPr lang="en-US" sz="3200" b="1" dirty="0" err="1">
                <a:solidFill>
                  <a:srgbClr val="000000"/>
                </a:solidFill>
                <a:cs typeface="+mn-cs"/>
              </a:rPr>
              <a:t>lãnh</a:t>
            </a:r>
            <a:r>
              <a:rPr lang="en-US" sz="3200" b="1" dirty="0">
                <a:solidFill>
                  <a:srgbClr val="000000"/>
                </a:solidFill>
                <a:cs typeface="+mn-cs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cs typeface="+mn-cs"/>
              </a:rPr>
              <a:t>thổ</a:t>
            </a:r>
            <a:endParaRPr lang="en-US" sz="3200" b="1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2743200" y="838200"/>
            <a:ext cx="4419600" cy="2971800"/>
          </a:xfrm>
          <a:prstGeom prst="cloudCallout">
            <a:avLst>
              <a:gd name="adj1" fmla="val -47880"/>
              <a:gd name="adj2" fmla="val 89157"/>
            </a:avLst>
          </a:prstGeom>
          <a:noFill/>
          <a:ln w="508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>
              <a:defRPr/>
            </a:pPr>
            <a:r>
              <a:rPr lang="en-US" sz="2400" b="1" i="1" dirty="0" err="1">
                <a:solidFill>
                  <a:srgbClr val="FF3300"/>
                </a:solidFill>
                <a:latin typeface="Times New Roman" pitchFamily="18" charset="0"/>
                <a:cs typeface="+mn-cs"/>
              </a:rPr>
              <a:t>Dựa</a:t>
            </a:r>
            <a:r>
              <a:rPr lang="en-US" sz="2400" b="1" i="1" dirty="0">
                <a:solidFill>
                  <a:srgbClr val="FF33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400" b="1" i="1" dirty="0" err="1">
                <a:solidFill>
                  <a:srgbClr val="FF3300"/>
                </a:solidFill>
                <a:latin typeface="Times New Roman" pitchFamily="18" charset="0"/>
                <a:cs typeface="+mn-cs"/>
              </a:rPr>
              <a:t>vào</a:t>
            </a:r>
            <a:r>
              <a:rPr lang="en-US" sz="2400" b="1" i="1" dirty="0">
                <a:solidFill>
                  <a:srgbClr val="FF33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400" b="1" i="1" dirty="0" err="1">
                <a:solidFill>
                  <a:srgbClr val="FF3300"/>
                </a:solidFill>
                <a:latin typeface="Times New Roman" pitchFamily="18" charset="0"/>
                <a:cs typeface="+mn-cs"/>
              </a:rPr>
              <a:t>kiến</a:t>
            </a:r>
            <a:r>
              <a:rPr lang="en-US" sz="2400" b="1" i="1" dirty="0">
                <a:solidFill>
                  <a:srgbClr val="FF33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400" b="1" i="1" dirty="0" err="1">
                <a:solidFill>
                  <a:srgbClr val="FF3300"/>
                </a:solidFill>
                <a:latin typeface="Times New Roman" pitchFamily="18" charset="0"/>
                <a:cs typeface="+mn-cs"/>
              </a:rPr>
              <a:t>thức</a:t>
            </a:r>
            <a:r>
              <a:rPr lang="en-US" sz="2400" b="1" i="1" dirty="0">
                <a:solidFill>
                  <a:srgbClr val="FF33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400" b="1" i="1" dirty="0" err="1">
                <a:solidFill>
                  <a:srgbClr val="FF3300"/>
                </a:solidFill>
                <a:latin typeface="Times New Roman" pitchFamily="18" charset="0"/>
                <a:cs typeface="+mn-cs"/>
              </a:rPr>
              <a:t>sgk</a:t>
            </a:r>
            <a:r>
              <a:rPr lang="en-US" sz="2400" b="1" i="1" dirty="0">
                <a:solidFill>
                  <a:srgbClr val="FF3300"/>
                </a:solidFill>
                <a:latin typeface="Times New Roman" pitchFamily="18" charset="0"/>
                <a:cs typeface="+mn-cs"/>
              </a:rPr>
              <a:t>, </a:t>
            </a:r>
            <a:r>
              <a:rPr lang="en-US" sz="2400" b="1" i="1" dirty="0" err="1">
                <a:solidFill>
                  <a:srgbClr val="FF3300"/>
                </a:solidFill>
                <a:latin typeface="Times New Roman" pitchFamily="18" charset="0"/>
                <a:cs typeface="+mn-cs"/>
              </a:rPr>
              <a:t>em</a:t>
            </a:r>
            <a:r>
              <a:rPr lang="en-US" sz="2400" b="1" i="1" dirty="0">
                <a:solidFill>
                  <a:srgbClr val="FF33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400" b="1" i="1" dirty="0" err="1">
                <a:solidFill>
                  <a:srgbClr val="FF3300"/>
                </a:solidFill>
                <a:latin typeface="Times New Roman" pitchFamily="18" charset="0"/>
                <a:cs typeface="+mn-cs"/>
              </a:rPr>
              <a:t>hãy</a:t>
            </a:r>
            <a:r>
              <a:rPr lang="en-US" sz="2400" b="1" i="1" dirty="0">
                <a:solidFill>
                  <a:srgbClr val="FF33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400" b="1" i="1" dirty="0" err="1">
                <a:solidFill>
                  <a:srgbClr val="FF3300"/>
                </a:solidFill>
                <a:latin typeface="Times New Roman" pitchFamily="18" charset="0"/>
                <a:cs typeface="+mn-cs"/>
              </a:rPr>
              <a:t>cho</a:t>
            </a:r>
            <a:r>
              <a:rPr lang="en-US" sz="2400" b="1" i="1" dirty="0">
                <a:solidFill>
                  <a:srgbClr val="FF33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400" b="1" i="1" dirty="0" err="1">
                <a:solidFill>
                  <a:srgbClr val="FF3300"/>
                </a:solidFill>
                <a:latin typeface="Times New Roman" pitchFamily="18" charset="0"/>
                <a:cs typeface="+mn-cs"/>
              </a:rPr>
              <a:t>biết</a:t>
            </a:r>
            <a:r>
              <a:rPr lang="en-US" sz="2400" b="1" i="1" dirty="0">
                <a:solidFill>
                  <a:srgbClr val="FF33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400" b="1" i="1" dirty="0" err="1">
                <a:solidFill>
                  <a:srgbClr val="FF3300"/>
                </a:solidFill>
                <a:latin typeface="Times New Roman" pitchFamily="18" charset="0"/>
                <a:cs typeface="+mn-cs"/>
              </a:rPr>
              <a:t>phạm</a:t>
            </a:r>
            <a:r>
              <a:rPr lang="en-US" sz="2400" b="1" i="1" dirty="0">
                <a:solidFill>
                  <a:srgbClr val="FF3300"/>
                </a:solidFill>
                <a:latin typeface="Times New Roman" pitchFamily="18" charset="0"/>
                <a:cs typeface="+mn-cs"/>
              </a:rPr>
              <a:t> vi </a:t>
            </a:r>
            <a:r>
              <a:rPr lang="en-US" sz="2400" b="1" i="1" dirty="0" err="1">
                <a:solidFill>
                  <a:srgbClr val="FF3300"/>
                </a:solidFill>
                <a:latin typeface="Times New Roman" pitchFamily="18" charset="0"/>
                <a:cs typeface="+mn-cs"/>
              </a:rPr>
              <a:t>lãnh</a:t>
            </a:r>
            <a:r>
              <a:rPr lang="en-US" sz="2400" b="1" i="1" dirty="0">
                <a:solidFill>
                  <a:srgbClr val="FF33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400" b="1" i="1" dirty="0" err="1">
                <a:solidFill>
                  <a:srgbClr val="FF3300"/>
                </a:solidFill>
                <a:latin typeface="Times New Roman" pitchFamily="18" charset="0"/>
                <a:cs typeface="+mn-cs"/>
              </a:rPr>
              <a:t>thổ</a:t>
            </a:r>
            <a:r>
              <a:rPr lang="en-US" sz="2400" b="1" i="1" dirty="0">
                <a:solidFill>
                  <a:srgbClr val="FF33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400" b="1" i="1" dirty="0" err="1">
                <a:solidFill>
                  <a:srgbClr val="FF3300"/>
                </a:solidFill>
                <a:latin typeface="Times New Roman" pitchFamily="18" charset="0"/>
                <a:cs typeface="+mn-cs"/>
              </a:rPr>
              <a:t>nước</a:t>
            </a:r>
            <a:r>
              <a:rPr lang="en-US" sz="2400" b="1" i="1" dirty="0">
                <a:solidFill>
                  <a:srgbClr val="FF3300"/>
                </a:solidFill>
                <a:latin typeface="Times New Roman" pitchFamily="18" charset="0"/>
                <a:cs typeface="+mn-cs"/>
              </a:rPr>
              <a:t> ta </a:t>
            </a:r>
            <a:r>
              <a:rPr lang="en-US" sz="2400" b="1" i="1" dirty="0" err="1">
                <a:solidFill>
                  <a:srgbClr val="FF3300"/>
                </a:solidFill>
                <a:latin typeface="Times New Roman" pitchFamily="18" charset="0"/>
                <a:cs typeface="+mn-cs"/>
              </a:rPr>
              <a:t>bao</a:t>
            </a:r>
            <a:r>
              <a:rPr lang="en-US" sz="2400" b="1" i="1" dirty="0">
                <a:solidFill>
                  <a:srgbClr val="FF33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400" b="1" i="1" dirty="0" err="1">
                <a:solidFill>
                  <a:srgbClr val="FF3300"/>
                </a:solidFill>
                <a:latin typeface="Times New Roman" pitchFamily="18" charset="0"/>
                <a:cs typeface="+mn-cs"/>
              </a:rPr>
              <a:t>gồm</a:t>
            </a:r>
            <a:r>
              <a:rPr lang="en-US" sz="2400" b="1" i="1" dirty="0">
                <a:solidFill>
                  <a:srgbClr val="FF33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400" b="1" i="1" dirty="0" err="1">
                <a:solidFill>
                  <a:srgbClr val="FF3300"/>
                </a:solidFill>
                <a:latin typeface="Times New Roman" pitchFamily="18" charset="0"/>
                <a:cs typeface="+mn-cs"/>
              </a:rPr>
              <a:t>những</a:t>
            </a:r>
            <a:r>
              <a:rPr lang="en-US" sz="2400" b="1" i="1" dirty="0">
                <a:solidFill>
                  <a:srgbClr val="FF33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400" b="1" i="1" dirty="0" err="1">
                <a:solidFill>
                  <a:srgbClr val="FF3300"/>
                </a:solidFill>
                <a:latin typeface="Times New Roman" pitchFamily="18" charset="0"/>
                <a:cs typeface="+mn-cs"/>
              </a:rPr>
              <a:t>bộ</a:t>
            </a:r>
            <a:r>
              <a:rPr lang="en-US" sz="2400" b="1" i="1" dirty="0">
                <a:solidFill>
                  <a:srgbClr val="FF33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400" b="1" i="1" dirty="0" err="1">
                <a:solidFill>
                  <a:srgbClr val="FF3300"/>
                </a:solidFill>
                <a:latin typeface="Times New Roman" pitchFamily="18" charset="0"/>
                <a:cs typeface="+mn-cs"/>
              </a:rPr>
              <a:t>phận</a:t>
            </a:r>
            <a:r>
              <a:rPr lang="en-US" sz="2400" b="1" i="1" dirty="0">
                <a:solidFill>
                  <a:srgbClr val="FF33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400" b="1" i="1" dirty="0" err="1">
                <a:solidFill>
                  <a:srgbClr val="FF3300"/>
                </a:solidFill>
                <a:latin typeface="Times New Roman" pitchFamily="18" charset="0"/>
                <a:cs typeface="+mn-cs"/>
              </a:rPr>
              <a:t>nào</a:t>
            </a:r>
            <a:r>
              <a:rPr lang="en-US" sz="2400" b="1" i="1" dirty="0">
                <a:solidFill>
                  <a:srgbClr val="FF3300"/>
                </a:solidFill>
                <a:latin typeface="Times New Roman" pitchFamily="18" charset="0"/>
                <a:cs typeface="+mn-cs"/>
              </a:rPr>
              <a:t>?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animBg="1"/>
      <p:bldP spid="2970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534400" cy="2620962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36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6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600" b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36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thổ</a:t>
            </a:r>
            <a:br>
              <a:rPr lang="en-US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Diagram 1"/>
          <p:cNvGraphicFramePr/>
          <p:nvPr/>
        </p:nvGraphicFramePr>
        <p:xfrm>
          <a:off x="457200" y="1614488"/>
          <a:ext cx="82296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Graphic spid="2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4" descr="VUNG BIEN VIET NAM"/>
          <p:cNvPicPr>
            <a:picLocks noChangeAspect="1" noChangeArrowheads="1"/>
          </p:cNvPicPr>
          <p:nvPr/>
        </p:nvPicPr>
        <p:blipFill>
          <a:blip r:embed="rId2" cstate="print">
            <a:lum bright="-36000" contras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45"/>
          <a:stretch>
            <a:fillRect/>
          </a:stretch>
        </p:blipFill>
        <p:spPr bwMode="auto">
          <a:xfrm>
            <a:off x="0" y="0"/>
            <a:ext cx="5181600" cy="6859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WordArt 9"/>
          <p:cNvSpPr>
            <a:spLocks noChangeArrowheads="1" noChangeShapeType="1" noTextEdit="1"/>
          </p:cNvSpPr>
          <p:nvPr/>
        </p:nvSpPr>
        <p:spPr bwMode="auto">
          <a:xfrm rot="-2510104">
            <a:off x="2819400" y="2438400"/>
            <a:ext cx="1943100" cy="6286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20644"/>
                <a:gd name="adj2" fmla="val -3042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HOÀNG SA</a:t>
            </a:r>
          </a:p>
        </p:txBody>
      </p:sp>
      <p:sp>
        <p:nvSpPr>
          <p:cNvPr id="7178" name="WordArt 10"/>
          <p:cNvSpPr>
            <a:spLocks noChangeArrowheads="1" noChangeShapeType="1" noTextEdit="1"/>
          </p:cNvSpPr>
          <p:nvPr/>
        </p:nvSpPr>
        <p:spPr bwMode="auto">
          <a:xfrm rot="-1353565">
            <a:off x="2819400" y="4343400"/>
            <a:ext cx="2305050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kern="1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SA</a:t>
            </a:r>
            <a:endParaRPr lang="en-US" sz="3600" kern="1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2057400" y="381000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800" b="1">
                <a:solidFill>
                  <a:srgbClr val="0033CC"/>
                </a:solidFill>
                <a:latin typeface="Arial" charset="0"/>
                <a:cs typeface="+mn-cs"/>
              </a:rPr>
              <a:t>1400 km</a:t>
            </a: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2057400" y="1981200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800" b="1">
                <a:solidFill>
                  <a:srgbClr val="009999"/>
                </a:solidFill>
                <a:latin typeface="Arial" charset="0"/>
                <a:cs typeface="+mn-cs"/>
              </a:rPr>
              <a:t>3260 km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457200" y="2209800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800" b="1">
                <a:solidFill>
                  <a:srgbClr val="CC0000"/>
                </a:solidFill>
                <a:latin typeface="Arial" charset="0"/>
                <a:cs typeface="+mn-cs"/>
              </a:rPr>
              <a:t>2100 km</a:t>
            </a: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09600" y="3581400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800" b="1">
                <a:solidFill>
                  <a:srgbClr val="FF0066"/>
                </a:solidFill>
                <a:latin typeface="Arial" charset="0"/>
                <a:cs typeface="+mn-cs"/>
              </a:rPr>
              <a:t>1100 km</a:t>
            </a:r>
          </a:p>
        </p:txBody>
      </p:sp>
      <p:sp>
        <p:nvSpPr>
          <p:cNvPr id="8201" name="Rectangle 15"/>
          <p:cNvSpPr>
            <a:spLocks noChangeArrowheads="1"/>
          </p:cNvSpPr>
          <p:nvPr/>
        </p:nvSpPr>
        <p:spPr bwMode="auto">
          <a:xfrm>
            <a:off x="5334000" y="0"/>
            <a:ext cx="2762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>
                <a:solidFill>
                  <a:srgbClr val="000000"/>
                </a:solidFill>
                <a:latin typeface="Times New Roman" pitchFamily="18" charset="0"/>
                <a:cs typeface="+mn-cs"/>
              </a:rPr>
              <a:t>a. Vùng đất</a:t>
            </a:r>
          </a:p>
        </p:txBody>
      </p:sp>
      <p:sp>
        <p:nvSpPr>
          <p:cNvPr id="8202" name="Text Box 16"/>
          <p:cNvSpPr txBox="1">
            <a:spLocks noChangeArrowheads="1"/>
          </p:cNvSpPr>
          <p:nvPr/>
        </p:nvSpPr>
        <p:spPr bwMode="auto">
          <a:xfrm>
            <a:off x="5105400" y="609600"/>
            <a:ext cx="403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>
                <a:solidFill>
                  <a:srgbClr val="000000"/>
                </a:solidFill>
                <a:cs typeface="+mn-cs"/>
              </a:rPr>
              <a:t>*Diện tích : 331.212 km</a:t>
            </a:r>
            <a:r>
              <a:rPr lang="en-US" baseline="30000">
                <a:solidFill>
                  <a:srgbClr val="000000"/>
                </a:solidFill>
                <a:cs typeface="+mn-cs"/>
              </a:rPr>
              <a:t>2</a:t>
            </a: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5257800" y="1143000"/>
            <a:ext cx="3886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>
                <a:solidFill>
                  <a:srgbClr val="000000"/>
                </a:solidFill>
                <a:cs typeface="+mn-cs"/>
              </a:rPr>
              <a:t>-Phía bắc giáp Trung Quốc: 1400 km.</a:t>
            </a: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5334000" y="2133600"/>
            <a:ext cx="3810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>
                <a:solidFill>
                  <a:srgbClr val="000000"/>
                </a:solidFill>
                <a:cs typeface="+mn-cs"/>
              </a:rPr>
              <a:t>- Phía Tây giáp:</a:t>
            </a:r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5334000" y="3352800"/>
            <a:ext cx="3810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>
                <a:solidFill>
                  <a:srgbClr val="000000"/>
                </a:solidFill>
                <a:cs typeface="+mn-cs"/>
              </a:rPr>
              <a:t>+Campuchia:1100 km</a:t>
            </a:r>
          </a:p>
        </p:txBody>
      </p:sp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5257800" y="3886200"/>
            <a:ext cx="3886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>
                <a:solidFill>
                  <a:srgbClr val="000000"/>
                </a:solidFill>
                <a:cs typeface="+mn-cs"/>
              </a:rPr>
              <a:t>- Phía đông và nam giáp biển: 3260 km</a:t>
            </a:r>
          </a:p>
        </p:txBody>
      </p:sp>
      <p:sp>
        <p:nvSpPr>
          <p:cNvPr id="7189" name="Text Box 21"/>
          <p:cNvSpPr txBox="1">
            <a:spLocks noChangeArrowheads="1"/>
          </p:cNvSpPr>
          <p:nvPr/>
        </p:nvSpPr>
        <p:spPr bwMode="auto">
          <a:xfrm>
            <a:off x="5410200" y="2819400"/>
            <a:ext cx="2819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>
                <a:solidFill>
                  <a:srgbClr val="000000"/>
                </a:solidFill>
                <a:cs typeface="+mn-cs"/>
              </a:rPr>
              <a:t>+Lào:2100 km</a:t>
            </a:r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5334000" y="4800600"/>
            <a:ext cx="38100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>
                <a:solidFill>
                  <a:srgbClr val="000000"/>
                </a:solidFill>
                <a:cs typeface="+mn-cs"/>
              </a:rPr>
              <a:t>*Hơn 4000 đảo lớn nhỏ. Có 2 quần đảo là Hoàng Sa và Trường Sa.</a:t>
            </a:r>
          </a:p>
        </p:txBody>
      </p:sp>
      <p:sp>
        <p:nvSpPr>
          <p:cNvPr id="7195" name="Freeform 27"/>
          <p:cNvSpPr>
            <a:spLocks/>
          </p:cNvSpPr>
          <p:nvPr/>
        </p:nvSpPr>
        <p:spPr bwMode="auto">
          <a:xfrm>
            <a:off x="528638" y="392113"/>
            <a:ext cx="1527175" cy="576262"/>
          </a:xfrm>
          <a:custGeom>
            <a:avLst/>
            <a:gdLst>
              <a:gd name="T0" fmla="*/ 960 w 960"/>
              <a:gd name="T1" fmla="*/ 360 h 363"/>
              <a:gd name="T2" fmla="*/ 872 w 960"/>
              <a:gd name="T3" fmla="*/ 344 h 363"/>
              <a:gd name="T4" fmla="*/ 856 w 960"/>
              <a:gd name="T5" fmla="*/ 320 h 363"/>
              <a:gd name="T6" fmla="*/ 832 w 960"/>
              <a:gd name="T7" fmla="*/ 304 h 363"/>
              <a:gd name="T8" fmla="*/ 768 w 960"/>
              <a:gd name="T9" fmla="*/ 248 h 363"/>
              <a:gd name="T10" fmla="*/ 760 w 960"/>
              <a:gd name="T11" fmla="*/ 176 h 363"/>
              <a:gd name="T12" fmla="*/ 792 w 960"/>
              <a:gd name="T13" fmla="*/ 128 h 363"/>
              <a:gd name="T14" fmla="*/ 712 w 960"/>
              <a:gd name="T15" fmla="*/ 96 h 363"/>
              <a:gd name="T16" fmla="*/ 640 w 960"/>
              <a:gd name="T17" fmla="*/ 72 h 363"/>
              <a:gd name="T18" fmla="*/ 592 w 960"/>
              <a:gd name="T19" fmla="*/ 40 h 363"/>
              <a:gd name="T20" fmla="*/ 568 w 960"/>
              <a:gd name="T21" fmla="*/ 32 h 363"/>
              <a:gd name="T22" fmla="*/ 520 w 960"/>
              <a:gd name="T23" fmla="*/ 0 h 363"/>
              <a:gd name="T24" fmla="*/ 464 w 960"/>
              <a:gd name="T25" fmla="*/ 40 h 363"/>
              <a:gd name="T26" fmla="*/ 448 w 960"/>
              <a:gd name="T27" fmla="*/ 64 h 363"/>
              <a:gd name="T28" fmla="*/ 440 w 960"/>
              <a:gd name="T29" fmla="*/ 88 h 363"/>
              <a:gd name="T30" fmla="*/ 400 w 960"/>
              <a:gd name="T31" fmla="*/ 96 h 363"/>
              <a:gd name="T32" fmla="*/ 328 w 960"/>
              <a:gd name="T33" fmla="*/ 128 h 363"/>
              <a:gd name="T34" fmla="*/ 248 w 960"/>
              <a:gd name="T35" fmla="*/ 120 h 363"/>
              <a:gd name="T36" fmla="*/ 144 w 960"/>
              <a:gd name="T37" fmla="*/ 144 h 363"/>
              <a:gd name="T38" fmla="*/ 56 w 960"/>
              <a:gd name="T39" fmla="*/ 96 h 363"/>
              <a:gd name="T40" fmla="*/ 40 w 960"/>
              <a:gd name="T41" fmla="*/ 120 h 363"/>
              <a:gd name="T42" fmla="*/ 16 w 960"/>
              <a:gd name="T43" fmla="*/ 136 h 363"/>
              <a:gd name="T44" fmla="*/ 0 w 960"/>
              <a:gd name="T45" fmla="*/ 176 h 36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960"/>
              <a:gd name="T70" fmla="*/ 0 h 363"/>
              <a:gd name="T71" fmla="*/ 960 w 960"/>
              <a:gd name="T72" fmla="*/ 363 h 36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960" h="363">
                <a:moveTo>
                  <a:pt x="960" y="360"/>
                </a:moveTo>
                <a:cubicBezTo>
                  <a:pt x="930" y="356"/>
                  <a:pt x="895" y="363"/>
                  <a:pt x="872" y="344"/>
                </a:cubicBezTo>
                <a:cubicBezTo>
                  <a:pt x="864" y="338"/>
                  <a:pt x="863" y="327"/>
                  <a:pt x="856" y="320"/>
                </a:cubicBezTo>
                <a:cubicBezTo>
                  <a:pt x="849" y="313"/>
                  <a:pt x="840" y="309"/>
                  <a:pt x="832" y="304"/>
                </a:cubicBezTo>
                <a:cubicBezTo>
                  <a:pt x="813" y="275"/>
                  <a:pt x="793" y="273"/>
                  <a:pt x="768" y="248"/>
                </a:cubicBezTo>
                <a:cubicBezTo>
                  <a:pt x="756" y="212"/>
                  <a:pt x="743" y="206"/>
                  <a:pt x="760" y="176"/>
                </a:cubicBezTo>
                <a:cubicBezTo>
                  <a:pt x="769" y="159"/>
                  <a:pt x="792" y="128"/>
                  <a:pt x="792" y="128"/>
                </a:cubicBezTo>
                <a:cubicBezTo>
                  <a:pt x="775" y="78"/>
                  <a:pt x="795" y="113"/>
                  <a:pt x="712" y="96"/>
                </a:cubicBezTo>
                <a:cubicBezTo>
                  <a:pt x="712" y="96"/>
                  <a:pt x="652" y="76"/>
                  <a:pt x="640" y="72"/>
                </a:cubicBezTo>
                <a:cubicBezTo>
                  <a:pt x="622" y="66"/>
                  <a:pt x="610" y="46"/>
                  <a:pt x="592" y="40"/>
                </a:cubicBezTo>
                <a:cubicBezTo>
                  <a:pt x="584" y="37"/>
                  <a:pt x="575" y="36"/>
                  <a:pt x="568" y="32"/>
                </a:cubicBezTo>
                <a:cubicBezTo>
                  <a:pt x="551" y="23"/>
                  <a:pt x="520" y="0"/>
                  <a:pt x="520" y="0"/>
                </a:cubicBezTo>
                <a:cubicBezTo>
                  <a:pt x="477" y="14"/>
                  <a:pt x="507" y="26"/>
                  <a:pt x="464" y="40"/>
                </a:cubicBezTo>
                <a:cubicBezTo>
                  <a:pt x="459" y="48"/>
                  <a:pt x="452" y="55"/>
                  <a:pt x="448" y="64"/>
                </a:cubicBezTo>
                <a:cubicBezTo>
                  <a:pt x="444" y="72"/>
                  <a:pt x="447" y="83"/>
                  <a:pt x="440" y="88"/>
                </a:cubicBezTo>
                <a:cubicBezTo>
                  <a:pt x="429" y="96"/>
                  <a:pt x="413" y="92"/>
                  <a:pt x="400" y="96"/>
                </a:cubicBezTo>
                <a:cubicBezTo>
                  <a:pt x="352" y="109"/>
                  <a:pt x="361" y="106"/>
                  <a:pt x="328" y="128"/>
                </a:cubicBezTo>
                <a:cubicBezTo>
                  <a:pt x="296" y="120"/>
                  <a:pt x="280" y="109"/>
                  <a:pt x="248" y="120"/>
                </a:cubicBezTo>
                <a:cubicBezTo>
                  <a:pt x="204" y="105"/>
                  <a:pt x="184" y="131"/>
                  <a:pt x="144" y="144"/>
                </a:cubicBezTo>
                <a:cubicBezTo>
                  <a:pt x="74" y="132"/>
                  <a:pt x="106" y="129"/>
                  <a:pt x="56" y="96"/>
                </a:cubicBezTo>
                <a:cubicBezTo>
                  <a:pt x="51" y="104"/>
                  <a:pt x="47" y="113"/>
                  <a:pt x="40" y="120"/>
                </a:cubicBezTo>
                <a:cubicBezTo>
                  <a:pt x="33" y="127"/>
                  <a:pt x="22" y="128"/>
                  <a:pt x="16" y="136"/>
                </a:cubicBezTo>
                <a:cubicBezTo>
                  <a:pt x="7" y="147"/>
                  <a:pt x="6" y="163"/>
                  <a:pt x="0" y="176"/>
                </a:cubicBezTo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280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7196" name="Freeform 28"/>
          <p:cNvSpPr>
            <a:spLocks/>
          </p:cNvSpPr>
          <p:nvPr/>
        </p:nvSpPr>
        <p:spPr bwMode="auto">
          <a:xfrm>
            <a:off x="536575" y="696913"/>
            <a:ext cx="1408113" cy="2438400"/>
          </a:xfrm>
          <a:custGeom>
            <a:avLst/>
            <a:gdLst>
              <a:gd name="T0" fmla="*/ 0 w 887"/>
              <a:gd name="T1" fmla="*/ 0 h 1536"/>
              <a:gd name="T2" fmla="*/ 73 w 887"/>
              <a:gd name="T3" fmla="*/ 82 h 1536"/>
              <a:gd name="T4" fmla="*/ 83 w 887"/>
              <a:gd name="T5" fmla="*/ 128 h 1536"/>
              <a:gd name="T6" fmla="*/ 128 w 887"/>
              <a:gd name="T7" fmla="*/ 119 h 1536"/>
              <a:gd name="T8" fmla="*/ 137 w 887"/>
              <a:gd name="T9" fmla="*/ 292 h 1536"/>
              <a:gd name="T10" fmla="*/ 238 w 887"/>
              <a:gd name="T11" fmla="*/ 302 h 1536"/>
              <a:gd name="T12" fmla="*/ 366 w 887"/>
              <a:gd name="T13" fmla="*/ 311 h 1536"/>
              <a:gd name="T14" fmla="*/ 430 w 887"/>
              <a:gd name="T15" fmla="*/ 411 h 1536"/>
              <a:gd name="T16" fmla="*/ 320 w 887"/>
              <a:gd name="T17" fmla="*/ 521 h 1536"/>
              <a:gd name="T18" fmla="*/ 293 w 887"/>
              <a:gd name="T19" fmla="*/ 612 h 1536"/>
              <a:gd name="T20" fmla="*/ 384 w 887"/>
              <a:gd name="T21" fmla="*/ 676 h 1536"/>
              <a:gd name="T22" fmla="*/ 476 w 887"/>
              <a:gd name="T23" fmla="*/ 740 h 1536"/>
              <a:gd name="T24" fmla="*/ 485 w 887"/>
              <a:gd name="T25" fmla="*/ 823 h 1536"/>
              <a:gd name="T26" fmla="*/ 512 w 887"/>
              <a:gd name="T27" fmla="*/ 841 h 1536"/>
              <a:gd name="T28" fmla="*/ 567 w 887"/>
              <a:gd name="T29" fmla="*/ 896 h 1536"/>
              <a:gd name="T30" fmla="*/ 640 w 887"/>
              <a:gd name="T31" fmla="*/ 1015 h 1536"/>
              <a:gd name="T32" fmla="*/ 723 w 887"/>
              <a:gd name="T33" fmla="*/ 1088 h 1536"/>
              <a:gd name="T34" fmla="*/ 741 w 887"/>
              <a:gd name="T35" fmla="*/ 1115 h 1536"/>
              <a:gd name="T36" fmla="*/ 741 w 887"/>
              <a:gd name="T37" fmla="*/ 1198 h 1536"/>
              <a:gd name="T38" fmla="*/ 832 w 887"/>
              <a:gd name="T39" fmla="*/ 1225 h 1536"/>
              <a:gd name="T40" fmla="*/ 869 w 887"/>
              <a:gd name="T41" fmla="*/ 1380 h 1536"/>
              <a:gd name="T42" fmla="*/ 887 w 887"/>
              <a:gd name="T43" fmla="*/ 1536 h 1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87"/>
              <a:gd name="T67" fmla="*/ 0 h 1536"/>
              <a:gd name="T68" fmla="*/ 887 w 887"/>
              <a:gd name="T69" fmla="*/ 1536 h 1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87" h="1536">
                <a:moveTo>
                  <a:pt x="0" y="0"/>
                </a:moveTo>
                <a:cubicBezTo>
                  <a:pt x="12" y="37"/>
                  <a:pt x="36" y="70"/>
                  <a:pt x="73" y="82"/>
                </a:cubicBezTo>
                <a:cubicBezTo>
                  <a:pt x="76" y="97"/>
                  <a:pt x="70" y="119"/>
                  <a:pt x="83" y="128"/>
                </a:cubicBezTo>
                <a:cubicBezTo>
                  <a:pt x="96" y="137"/>
                  <a:pt x="123" y="104"/>
                  <a:pt x="128" y="119"/>
                </a:cubicBezTo>
                <a:cubicBezTo>
                  <a:pt x="146" y="174"/>
                  <a:pt x="107" y="243"/>
                  <a:pt x="137" y="292"/>
                </a:cubicBezTo>
                <a:cubicBezTo>
                  <a:pt x="154" y="321"/>
                  <a:pt x="204" y="299"/>
                  <a:pt x="238" y="302"/>
                </a:cubicBezTo>
                <a:cubicBezTo>
                  <a:pt x="281" y="306"/>
                  <a:pt x="323" y="308"/>
                  <a:pt x="366" y="311"/>
                </a:cubicBezTo>
                <a:cubicBezTo>
                  <a:pt x="383" y="361"/>
                  <a:pt x="375" y="393"/>
                  <a:pt x="430" y="411"/>
                </a:cubicBezTo>
                <a:cubicBezTo>
                  <a:pt x="418" y="535"/>
                  <a:pt x="436" y="507"/>
                  <a:pt x="320" y="521"/>
                </a:cubicBezTo>
                <a:cubicBezTo>
                  <a:pt x="310" y="551"/>
                  <a:pt x="303" y="582"/>
                  <a:pt x="293" y="612"/>
                </a:cubicBezTo>
                <a:cubicBezTo>
                  <a:pt x="335" y="627"/>
                  <a:pt x="344" y="663"/>
                  <a:pt x="384" y="676"/>
                </a:cubicBezTo>
                <a:cubicBezTo>
                  <a:pt x="411" y="703"/>
                  <a:pt x="447" y="712"/>
                  <a:pt x="476" y="740"/>
                </a:cubicBezTo>
                <a:cubicBezTo>
                  <a:pt x="479" y="768"/>
                  <a:pt x="476" y="797"/>
                  <a:pt x="485" y="823"/>
                </a:cubicBezTo>
                <a:cubicBezTo>
                  <a:pt x="489" y="833"/>
                  <a:pt x="505" y="833"/>
                  <a:pt x="512" y="841"/>
                </a:cubicBezTo>
                <a:cubicBezTo>
                  <a:pt x="538" y="874"/>
                  <a:pt x="509" y="877"/>
                  <a:pt x="567" y="896"/>
                </a:cubicBezTo>
                <a:cubicBezTo>
                  <a:pt x="583" y="944"/>
                  <a:pt x="588" y="998"/>
                  <a:pt x="640" y="1015"/>
                </a:cubicBezTo>
                <a:cubicBezTo>
                  <a:pt x="671" y="1044"/>
                  <a:pt x="681" y="1074"/>
                  <a:pt x="723" y="1088"/>
                </a:cubicBezTo>
                <a:cubicBezTo>
                  <a:pt x="729" y="1097"/>
                  <a:pt x="739" y="1104"/>
                  <a:pt x="741" y="1115"/>
                </a:cubicBezTo>
                <a:cubicBezTo>
                  <a:pt x="748" y="1158"/>
                  <a:pt x="689" y="1139"/>
                  <a:pt x="741" y="1198"/>
                </a:cubicBezTo>
                <a:cubicBezTo>
                  <a:pt x="747" y="1205"/>
                  <a:pt x="816" y="1221"/>
                  <a:pt x="832" y="1225"/>
                </a:cubicBezTo>
                <a:cubicBezTo>
                  <a:pt x="850" y="1278"/>
                  <a:pt x="837" y="1332"/>
                  <a:pt x="869" y="1380"/>
                </a:cubicBezTo>
                <a:cubicBezTo>
                  <a:pt x="879" y="1440"/>
                  <a:pt x="887" y="1473"/>
                  <a:pt x="887" y="1536"/>
                </a:cubicBezTo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280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7197" name="Freeform 29"/>
          <p:cNvSpPr>
            <a:spLocks/>
          </p:cNvSpPr>
          <p:nvPr/>
        </p:nvSpPr>
        <p:spPr bwMode="auto">
          <a:xfrm>
            <a:off x="1044575" y="3178175"/>
            <a:ext cx="1014413" cy="1263650"/>
          </a:xfrm>
          <a:custGeom>
            <a:avLst/>
            <a:gdLst>
              <a:gd name="T0" fmla="*/ 549 w 639"/>
              <a:gd name="T1" fmla="*/ 0 h 796"/>
              <a:gd name="T2" fmla="*/ 403 w 639"/>
              <a:gd name="T3" fmla="*/ 467 h 796"/>
              <a:gd name="T4" fmla="*/ 247 w 639"/>
              <a:gd name="T5" fmla="*/ 540 h 796"/>
              <a:gd name="T6" fmla="*/ 256 w 639"/>
              <a:gd name="T7" fmla="*/ 631 h 796"/>
              <a:gd name="T8" fmla="*/ 284 w 639"/>
              <a:gd name="T9" fmla="*/ 640 h 796"/>
              <a:gd name="T10" fmla="*/ 293 w 639"/>
              <a:gd name="T11" fmla="*/ 686 h 796"/>
              <a:gd name="T12" fmla="*/ 265 w 639"/>
              <a:gd name="T13" fmla="*/ 704 h 796"/>
              <a:gd name="T14" fmla="*/ 238 w 639"/>
              <a:gd name="T15" fmla="*/ 695 h 796"/>
              <a:gd name="T16" fmla="*/ 137 w 639"/>
              <a:gd name="T17" fmla="*/ 704 h 796"/>
              <a:gd name="T18" fmla="*/ 37 w 639"/>
              <a:gd name="T19" fmla="*/ 759 h 796"/>
              <a:gd name="T20" fmla="*/ 0 w 639"/>
              <a:gd name="T21" fmla="*/ 796 h 79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39"/>
              <a:gd name="T34" fmla="*/ 0 h 796"/>
              <a:gd name="T35" fmla="*/ 639 w 639"/>
              <a:gd name="T36" fmla="*/ 796 h 79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39" h="796">
                <a:moveTo>
                  <a:pt x="549" y="0"/>
                </a:moveTo>
                <a:cubicBezTo>
                  <a:pt x="540" y="387"/>
                  <a:pt x="639" y="380"/>
                  <a:pt x="403" y="467"/>
                </a:cubicBezTo>
                <a:cubicBezTo>
                  <a:pt x="351" y="516"/>
                  <a:pt x="314" y="529"/>
                  <a:pt x="247" y="540"/>
                </a:cubicBezTo>
                <a:cubicBezTo>
                  <a:pt x="250" y="570"/>
                  <a:pt x="245" y="602"/>
                  <a:pt x="256" y="631"/>
                </a:cubicBezTo>
                <a:cubicBezTo>
                  <a:pt x="259" y="640"/>
                  <a:pt x="279" y="632"/>
                  <a:pt x="284" y="640"/>
                </a:cubicBezTo>
                <a:cubicBezTo>
                  <a:pt x="293" y="653"/>
                  <a:pt x="290" y="671"/>
                  <a:pt x="293" y="686"/>
                </a:cubicBezTo>
                <a:cubicBezTo>
                  <a:pt x="284" y="692"/>
                  <a:pt x="276" y="702"/>
                  <a:pt x="265" y="704"/>
                </a:cubicBezTo>
                <a:cubicBezTo>
                  <a:pt x="256" y="706"/>
                  <a:pt x="247" y="695"/>
                  <a:pt x="238" y="695"/>
                </a:cubicBezTo>
                <a:cubicBezTo>
                  <a:pt x="204" y="695"/>
                  <a:pt x="171" y="701"/>
                  <a:pt x="137" y="704"/>
                </a:cubicBezTo>
                <a:cubicBezTo>
                  <a:pt x="92" y="719"/>
                  <a:pt x="75" y="733"/>
                  <a:pt x="37" y="759"/>
                </a:cubicBezTo>
                <a:cubicBezTo>
                  <a:pt x="15" y="793"/>
                  <a:pt x="29" y="782"/>
                  <a:pt x="0" y="796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280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 animBg="1"/>
      <p:bldP spid="7178" grpId="0" animBg="1"/>
      <p:bldP spid="7179" grpId="0"/>
      <p:bldP spid="7180" grpId="0"/>
      <p:bldP spid="7181" grpId="0"/>
      <p:bldP spid="7182" grpId="0"/>
      <p:bldP spid="7185" grpId="0"/>
      <p:bldP spid="7186" grpId="0"/>
      <p:bldP spid="7187" grpId="0"/>
      <p:bldP spid="7188" grpId="0"/>
      <p:bldP spid="7189" grpId="0"/>
      <p:bldP spid="719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54" name="Picture 2" descr="Ban%20do%20Viet%20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10275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mocbai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37338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33400" y="6172200"/>
            <a:ext cx="274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rgbClr val="FFFF99"/>
                </a:solidFill>
                <a:latin typeface="Times New Roman" pitchFamily="18" charset="0"/>
                <a:cs typeface="+mn-cs"/>
              </a:rPr>
              <a:t>Cửa khẩu Mộc Bài</a:t>
            </a:r>
          </a:p>
        </p:txBody>
      </p:sp>
      <p:pic>
        <p:nvPicPr>
          <p:cNvPr id="10245" name="Picture 5" descr="1-Lao-Bao-27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35052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1066800" y="3922713"/>
            <a:ext cx="213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FF99"/>
                </a:solidFill>
                <a:latin typeface="Times New Roman" pitchFamily="18" charset="0"/>
                <a:cs typeface="+mn-cs"/>
              </a:rPr>
              <a:t>Cửa khẩu Lao Bảo</a:t>
            </a:r>
          </a:p>
        </p:txBody>
      </p:sp>
      <p:pic>
        <p:nvPicPr>
          <p:cNvPr id="10247" name="Picture 7" descr="huu ngh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533400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838200" y="1600200"/>
            <a:ext cx="281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rgbClr val="FFFF99"/>
                </a:solidFill>
                <a:latin typeface="Times New Roman" pitchFamily="18" charset="0"/>
                <a:cs typeface="+mn-cs"/>
              </a:rPr>
              <a:t>Cửa khẩu Lạng Sơn</a:t>
            </a:r>
          </a:p>
        </p:txBody>
      </p:sp>
      <p:pic>
        <p:nvPicPr>
          <p:cNvPr id="10249" name="Picture 9" descr="qustionbig_w"/>
          <p:cNvPicPr>
            <a:picLocks noChangeAspect="1" noChangeArrowheads="1" noCrop="1"/>
          </p:cNvPicPr>
          <p:nvPr/>
        </p:nvPicPr>
        <p:blipFill>
          <a:blip r:embed="rId7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1000"/>
            <a:ext cx="6858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AutoShape 10"/>
          <p:cNvSpPr>
            <a:spLocks noChangeArrowheads="1"/>
          </p:cNvSpPr>
          <p:nvPr/>
        </p:nvSpPr>
        <p:spPr bwMode="auto">
          <a:xfrm>
            <a:off x="5486400" y="381000"/>
            <a:ext cx="3657600" cy="4953000"/>
          </a:xfrm>
          <a:prstGeom prst="irregularSeal2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6248400" y="2209800"/>
            <a:ext cx="19812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+mn-cs"/>
              </a:rPr>
              <a:t>Kể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+mn-cs"/>
              </a:rPr>
              <a:t>tên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+mn-cs"/>
              </a:rPr>
              <a:t>một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+mn-cs"/>
              </a:rPr>
              <a:t>số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400" b="1">
                <a:solidFill>
                  <a:srgbClr val="3333FF"/>
                </a:solidFill>
                <a:latin typeface="Times New Roman" pitchFamily="18" charset="0"/>
                <a:cs typeface="+mn-cs"/>
              </a:rPr>
              <a:t>cửakhẩu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+mn-cs"/>
              </a:rPr>
              <a:t>quốc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+mn-cs"/>
              </a:rPr>
              <a:t>tế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+mn-cs"/>
              </a:rPr>
              <a:t>quan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+mn-cs"/>
              </a:rPr>
              <a:t>trọngcủa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+mn-cs"/>
              </a:rPr>
              <a:t>nước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+mn-cs"/>
              </a:rPr>
              <a:t> ta?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  <p:bldP spid="10244" grpId="1"/>
      <p:bldP spid="10246" grpId="0"/>
      <p:bldP spid="10246" grpId="1"/>
      <p:bldP spid="10248" grpId="0"/>
      <p:bldP spid="10248" grpId="1"/>
      <p:bldP spid="10250" grpId="0" animBg="1"/>
      <p:bldP spid="10250" grpId="1" animBg="1"/>
      <p:bldP spid="10251" grpId="0"/>
      <p:bldP spid="1025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8" name="Picture 4" descr="vn_w8x6_0013_halong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0" y="304800"/>
            <a:ext cx="6705600" cy="519113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000000"/>
                </a:solidFill>
                <a:cs typeface="+mn-cs"/>
              </a:rPr>
              <a:t>b. Vùng biển: </a:t>
            </a:r>
            <a:r>
              <a:rPr lang="en-US">
                <a:solidFill>
                  <a:srgbClr val="000000"/>
                </a:solidFill>
                <a:cs typeface="+mn-cs"/>
              </a:rPr>
              <a:t>diện tích hơn 1 triệu km</a:t>
            </a:r>
            <a:r>
              <a:rPr lang="en-US">
                <a:solidFill>
                  <a:srgbClr val="000000"/>
                </a:solidFill>
                <a:cs typeface="Times New Roman" pitchFamily="18" charset="0"/>
              </a:rPr>
              <a:t>²</a:t>
            </a:r>
          </a:p>
        </p:txBody>
      </p:sp>
      <p:pic>
        <p:nvPicPr>
          <p:cNvPr id="23558" name="Picture 6" descr="Sea-map"/>
          <p:cNvPicPr>
            <a:picLocks noChangeAspect="1" noChangeArrowheads="1"/>
          </p:cNvPicPr>
          <p:nvPr/>
        </p:nvPicPr>
        <p:blipFill>
          <a:blip r:embed="rId3">
            <a:lum brigh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041400"/>
            <a:ext cx="5943600" cy="58166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9" name="AutoShape 7"/>
          <p:cNvSpPr>
            <a:spLocks noChangeArrowheads="1"/>
          </p:cNvSpPr>
          <p:nvPr/>
        </p:nvSpPr>
        <p:spPr bwMode="auto">
          <a:xfrm>
            <a:off x="0" y="1828800"/>
            <a:ext cx="2743200" cy="2209800"/>
          </a:xfrm>
          <a:prstGeom prst="wedgeRoundRectCallout">
            <a:avLst>
              <a:gd name="adj1" fmla="val 141843"/>
              <a:gd name="adj2" fmla="val 5602"/>
              <a:gd name="adj3" fmla="val 16667"/>
            </a:avLst>
          </a:prstGeom>
          <a:solidFill>
            <a:schemeClr val="bg1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400" b="1" i="1">
                <a:solidFill>
                  <a:srgbClr val="FF3300"/>
                </a:solidFill>
                <a:latin typeface="Times New Roman" pitchFamily="18" charset="0"/>
                <a:cs typeface="+mn-cs"/>
              </a:rPr>
              <a:t>Qua bản đồ hãy cho biết: Biển việt nam tiếp giáp với biển những nước nào?</a:t>
            </a:r>
          </a:p>
        </p:txBody>
      </p:sp>
      <p:sp>
        <p:nvSpPr>
          <p:cNvPr id="23560" name="AutoShape 8"/>
          <p:cNvSpPr>
            <a:spLocks noChangeArrowheads="1"/>
          </p:cNvSpPr>
          <p:nvPr/>
        </p:nvSpPr>
        <p:spPr bwMode="auto">
          <a:xfrm>
            <a:off x="5118100" y="1479550"/>
            <a:ext cx="215900" cy="193675"/>
          </a:xfrm>
          <a:prstGeom prst="flowChartConnector">
            <a:avLst/>
          </a:prstGeom>
          <a:solidFill>
            <a:srgbClr val="0000FF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80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561" name="AutoShape 9"/>
          <p:cNvSpPr>
            <a:spLocks noChangeArrowheads="1"/>
          </p:cNvSpPr>
          <p:nvPr/>
        </p:nvSpPr>
        <p:spPr bwMode="auto">
          <a:xfrm>
            <a:off x="6413500" y="2317750"/>
            <a:ext cx="215900" cy="193675"/>
          </a:xfrm>
          <a:prstGeom prst="flowChartConnector">
            <a:avLst/>
          </a:prstGeom>
          <a:solidFill>
            <a:srgbClr val="0000FF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80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562" name="AutoShape 10"/>
          <p:cNvSpPr>
            <a:spLocks noChangeArrowheads="1"/>
          </p:cNvSpPr>
          <p:nvPr/>
        </p:nvSpPr>
        <p:spPr bwMode="auto">
          <a:xfrm>
            <a:off x="4876800" y="5105400"/>
            <a:ext cx="215900" cy="193675"/>
          </a:xfrm>
          <a:prstGeom prst="flowChartConnector">
            <a:avLst/>
          </a:prstGeom>
          <a:solidFill>
            <a:srgbClr val="0000FF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80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563" name="AutoShape 11"/>
          <p:cNvSpPr>
            <a:spLocks noChangeArrowheads="1"/>
          </p:cNvSpPr>
          <p:nvPr/>
        </p:nvSpPr>
        <p:spPr bwMode="auto">
          <a:xfrm>
            <a:off x="5803900" y="3768725"/>
            <a:ext cx="215900" cy="193675"/>
          </a:xfrm>
          <a:prstGeom prst="flowChartConnector">
            <a:avLst/>
          </a:prstGeom>
          <a:solidFill>
            <a:srgbClr val="0000FF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80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564" name="AutoShape 12"/>
          <p:cNvSpPr>
            <a:spLocks noChangeArrowheads="1"/>
          </p:cNvSpPr>
          <p:nvPr/>
        </p:nvSpPr>
        <p:spPr bwMode="auto">
          <a:xfrm>
            <a:off x="4508500" y="4378325"/>
            <a:ext cx="215900" cy="193675"/>
          </a:xfrm>
          <a:prstGeom prst="flowChartConnector">
            <a:avLst/>
          </a:prstGeom>
          <a:solidFill>
            <a:srgbClr val="0000FF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80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565" name="AutoShape 13"/>
          <p:cNvSpPr>
            <a:spLocks noChangeArrowheads="1"/>
          </p:cNvSpPr>
          <p:nvPr/>
        </p:nvSpPr>
        <p:spPr bwMode="auto">
          <a:xfrm>
            <a:off x="4508500" y="3006725"/>
            <a:ext cx="215900" cy="193675"/>
          </a:xfrm>
          <a:prstGeom prst="flowChartConnector">
            <a:avLst/>
          </a:prstGeom>
          <a:solidFill>
            <a:srgbClr val="0000FF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80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3566" name="AutoShape 14"/>
          <p:cNvSpPr>
            <a:spLocks noChangeArrowheads="1"/>
          </p:cNvSpPr>
          <p:nvPr/>
        </p:nvSpPr>
        <p:spPr bwMode="auto">
          <a:xfrm>
            <a:off x="4114800" y="2895600"/>
            <a:ext cx="215900" cy="193675"/>
          </a:xfrm>
          <a:prstGeom prst="flowChartConnector">
            <a:avLst/>
          </a:prstGeom>
          <a:solidFill>
            <a:srgbClr val="0000FF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80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306189" name="Picture 16" descr="diacauxoay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9" name="Text Box 17"/>
          <p:cNvSpPr txBox="1">
            <a:spLocks noChangeArrowheads="1"/>
          </p:cNvSpPr>
          <p:nvPr/>
        </p:nvSpPr>
        <p:spPr bwMode="auto">
          <a:xfrm>
            <a:off x="5334000" y="1371600"/>
            <a:ext cx="1568450" cy="33655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600" b="1">
                <a:solidFill>
                  <a:srgbClr val="0000FF"/>
                </a:solidFill>
                <a:cs typeface="+mn-cs"/>
              </a:rPr>
              <a:t>Trung Quốc</a:t>
            </a:r>
          </a:p>
        </p:txBody>
      </p:sp>
      <p:sp>
        <p:nvSpPr>
          <p:cNvPr id="23570" name="Text Box 18"/>
          <p:cNvSpPr txBox="1">
            <a:spLocks noChangeArrowheads="1"/>
          </p:cNvSpPr>
          <p:nvPr/>
        </p:nvSpPr>
        <p:spPr bwMode="auto">
          <a:xfrm>
            <a:off x="6781800" y="2787650"/>
            <a:ext cx="1295400" cy="33655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600" b="1">
                <a:solidFill>
                  <a:srgbClr val="0000FF"/>
                </a:solidFill>
                <a:cs typeface="+mn-cs"/>
              </a:rPr>
              <a:t>Philippin</a:t>
            </a:r>
            <a:r>
              <a:rPr lang="en-US" sz="1600" b="1">
                <a:solidFill>
                  <a:srgbClr val="0000FF"/>
                </a:solidFill>
                <a:latin typeface="Verdana" pitchFamily="34" charset="0"/>
                <a:cs typeface="+mn-cs"/>
              </a:rPr>
              <a:t> </a:t>
            </a:r>
          </a:p>
        </p:txBody>
      </p:sp>
      <p:sp>
        <p:nvSpPr>
          <p:cNvPr id="23571" name="Text Box 19"/>
          <p:cNvSpPr txBox="1">
            <a:spLocks noChangeArrowheads="1"/>
          </p:cNvSpPr>
          <p:nvPr/>
        </p:nvSpPr>
        <p:spPr bwMode="auto">
          <a:xfrm>
            <a:off x="6216650" y="3505200"/>
            <a:ext cx="1022350" cy="33655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600" b="1">
                <a:solidFill>
                  <a:srgbClr val="0000FF"/>
                </a:solidFill>
                <a:cs typeface="+mn-cs"/>
              </a:rPr>
              <a:t>Brunay</a:t>
            </a:r>
            <a:r>
              <a:rPr lang="en-US" sz="1600" b="1">
                <a:solidFill>
                  <a:srgbClr val="0000FF"/>
                </a:solidFill>
                <a:latin typeface="Verdana" pitchFamily="34" charset="0"/>
                <a:cs typeface="+mn-cs"/>
              </a:rPr>
              <a:t> </a:t>
            </a:r>
          </a:p>
        </p:txBody>
      </p:sp>
      <p:sp>
        <p:nvSpPr>
          <p:cNvPr id="23572" name="Text Box 20"/>
          <p:cNvSpPr txBox="1">
            <a:spLocks noChangeArrowheads="1"/>
          </p:cNvSpPr>
          <p:nvPr/>
        </p:nvSpPr>
        <p:spPr bwMode="auto">
          <a:xfrm>
            <a:off x="5562600" y="5105400"/>
            <a:ext cx="1363663" cy="33655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600" b="1">
                <a:solidFill>
                  <a:srgbClr val="0000FF"/>
                </a:solidFill>
                <a:cs typeface="+mn-cs"/>
              </a:rPr>
              <a:t>Indonexia</a:t>
            </a:r>
            <a:r>
              <a:rPr lang="en-US" sz="1600" b="1">
                <a:solidFill>
                  <a:srgbClr val="0000FF"/>
                </a:solidFill>
                <a:latin typeface="Verdana" pitchFamily="34" charset="0"/>
                <a:cs typeface="+mn-cs"/>
              </a:rPr>
              <a:t> </a:t>
            </a:r>
          </a:p>
        </p:txBody>
      </p:sp>
      <p:sp>
        <p:nvSpPr>
          <p:cNvPr id="23573" name="Text Box 21"/>
          <p:cNvSpPr txBox="1">
            <a:spLocks noChangeArrowheads="1"/>
          </p:cNvSpPr>
          <p:nvPr/>
        </p:nvSpPr>
        <p:spPr bwMode="auto">
          <a:xfrm>
            <a:off x="3048000" y="3657600"/>
            <a:ext cx="1158875" cy="33655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600" b="1">
                <a:solidFill>
                  <a:srgbClr val="0000FF"/>
                </a:solidFill>
                <a:cs typeface="+mn-cs"/>
              </a:rPr>
              <a:t>Malaixia</a:t>
            </a:r>
            <a:r>
              <a:rPr lang="en-US" sz="1600" b="1">
                <a:solidFill>
                  <a:srgbClr val="0000FF"/>
                </a:solidFill>
                <a:latin typeface="Verdana" pitchFamily="34" charset="0"/>
                <a:cs typeface="+mn-cs"/>
              </a:rPr>
              <a:t> </a:t>
            </a:r>
          </a:p>
        </p:txBody>
      </p:sp>
      <p:sp>
        <p:nvSpPr>
          <p:cNvPr id="23574" name="Text Box 22"/>
          <p:cNvSpPr txBox="1">
            <a:spLocks noChangeArrowheads="1"/>
          </p:cNvSpPr>
          <p:nvPr/>
        </p:nvSpPr>
        <p:spPr bwMode="auto">
          <a:xfrm>
            <a:off x="4876800" y="4311650"/>
            <a:ext cx="1228725" cy="33655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600" b="1">
                <a:solidFill>
                  <a:srgbClr val="0000FF"/>
                </a:solidFill>
                <a:cs typeface="+mn-cs"/>
              </a:rPr>
              <a:t>Xingapo </a:t>
            </a:r>
          </a:p>
        </p:txBody>
      </p:sp>
      <p:sp>
        <p:nvSpPr>
          <p:cNvPr id="23575" name="Text Box 23"/>
          <p:cNvSpPr txBox="1">
            <a:spLocks noChangeArrowheads="1"/>
          </p:cNvSpPr>
          <p:nvPr/>
        </p:nvSpPr>
        <p:spPr bwMode="auto">
          <a:xfrm>
            <a:off x="2895600" y="2667000"/>
            <a:ext cx="1219200" cy="33655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600" b="1">
                <a:solidFill>
                  <a:srgbClr val="0000FF"/>
                </a:solidFill>
                <a:cs typeface="+mn-cs"/>
              </a:rPr>
              <a:t>Thai lan</a:t>
            </a:r>
            <a:r>
              <a:rPr lang="en-US" sz="1600" b="1">
                <a:solidFill>
                  <a:srgbClr val="0000FF"/>
                </a:solidFill>
                <a:latin typeface="Verdana" pitchFamily="34" charset="0"/>
                <a:cs typeface="+mn-cs"/>
              </a:rPr>
              <a:t> </a:t>
            </a:r>
          </a:p>
        </p:txBody>
      </p:sp>
      <p:sp>
        <p:nvSpPr>
          <p:cNvPr id="23576" name="Text Box 24"/>
          <p:cNvSpPr txBox="1">
            <a:spLocks noChangeArrowheads="1"/>
          </p:cNvSpPr>
          <p:nvPr/>
        </p:nvSpPr>
        <p:spPr bwMode="auto">
          <a:xfrm>
            <a:off x="2743200" y="3124200"/>
            <a:ext cx="1524000" cy="33655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600" b="1">
                <a:solidFill>
                  <a:srgbClr val="0000FF"/>
                </a:solidFill>
                <a:cs typeface="+mn-cs"/>
              </a:rPr>
              <a:t>Campuchia</a:t>
            </a:r>
            <a:r>
              <a:rPr lang="en-US" sz="1600" b="1">
                <a:solidFill>
                  <a:srgbClr val="0000FF"/>
                </a:solidFill>
                <a:latin typeface="Verdana" pitchFamily="34" charset="0"/>
                <a:cs typeface="+mn-cs"/>
              </a:rPr>
              <a:t> </a:t>
            </a:r>
          </a:p>
        </p:txBody>
      </p:sp>
      <p:sp>
        <p:nvSpPr>
          <p:cNvPr id="23577" name="AutoShape 25"/>
          <p:cNvSpPr>
            <a:spLocks noChangeArrowheads="1"/>
          </p:cNvSpPr>
          <p:nvPr/>
        </p:nvSpPr>
        <p:spPr bwMode="auto">
          <a:xfrm>
            <a:off x="4343400" y="3962400"/>
            <a:ext cx="215900" cy="193675"/>
          </a:xfrm>
          <a:prstGeom prst="flowChartConnector">
            <a:avLst/>
          </a:prstGeom>
          <a:solidFill>
            <a:srgbClr val="0000FF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80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2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3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6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2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2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2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2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2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2000" fill="hold"/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2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2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5" dur="10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9" dur="10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3" dur="10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7" dur="10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1" dur="10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5" dur="10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9" dur="1000"/>
                                        <p:tgtEl>
                                          <p:spTgt spid="23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3" dur="10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 animBg="1"/>
      <p:bldP spid="23559" grpId="1" animBg="1"/>
      <p:bldP spid="23560" grpId="0" animBg="1"/>
      <p:bldP spid="23560" grpId="1" animBg="1"/>
      <p:bldP spid="23561" grpId="0" animBg="1"/>
      <p:bldP spid="23561" grpId="1" animBg="1"/>
      <p:bldP spid="23562" grpId="0" animBg="1"/>
      <p:bldP spid="23562" grpId="1" animBg="1"/>
      <p:bldP spid="23563" grpId="0" animBg="1"/>
      <p:bldP spid="23563" grpId="1" animBg="1"/>
      <p:bldP spid="23564" grpId="0" animBg="1"/>
      <p:bldP spid="23564" grpId="1" animBg="1"/>
      <p:bldP spid="23565" grpId="0" animBg="1"/>
      <p:bldP spid="23565" grpId="1" animBg="1"/>
      <p:bldP spid="23566" grpId="0" animBg="1"/>
      <p:bldP spid="23566" grpId="1" animBg="1"/>
      <p:bldP spid="23569" grpId="0" animBg="1"/>
      <p:bldP spid="23570" grpId="0" animBg="1"/>
      <p:bldP spid="23571" grpId="0" animBg="1"/>
      <p:bldP spid="23572" grpId="0" animBg="1"/>
      <p:bldP spid="23573" grpId="0" animBg="1"/>
      <p:bldP spid="23574" grpId="0" animBg="1"/>
      <p:bldP spid="23575" grpId="0" animBg="1"/>
      <p:bldP spid="23576" grpId="0" animBg="1"/>
      <p:bldP spid="23577" grpId="0" animBg="1"/>
      <p:bldP spid="2357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2" name="Picture 2" descr="VUNG BIEN VIET NAM"/>
          <p:cNvPicPr>
            <a:picLocks noChangeAspect="1" noChangeArrowheads="1"/>
          </p:cNvPicPr>
          <p:nvPr/>
        </p:nvPicPr>
        <p:blipFill>
          <a:blip r:embed="rId2">
            <a:lum bright="-48000" contras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42"/>
          <a:stretch>
            <a:fillRect/>
          </a:stretch>
        </p:blipFill>
        <p:spPr bwMode="auto">
          <a:xfrm>
            <a:off x="0" y="533400"/>
            <a:ext cx="914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914400" y="6096000"/>
            <a:ext cx="822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CC00CC"/>
                </a:solidFill>
                <a:latin typeface="Times New Roman" pitchFamily="18" charset="0"/>
                <a:cs typeface="+mn-cs"/>
              </a:rPr>
              <a:t>Hãy nêu các bộ phận của vùng biển nước ta?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28600" y="-50800"/>
            <a:ext cx="2686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>
                <a:solidFill>
                  <a:srgbClr val="009999"/>
                </a:solidFill>
                <a:latin typeface="Times New Roman" pitchFamily="18" charset="0"/>
                <a:cs typeface="+mn-cs"/>
              </a:rPr>
              <a:t>b. Vùng biển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3429000" y="0"/>
            <a:ext cx="4953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rgbClr val="000000"/>
                </a:solidFill>
                <a:latin typeface="Times New Roman" pitchFamily="18" charset="0"/>
                <a:cs typeface="+mn-cs"/>
              </a:rPr>
              <a:t>Diện tích:  Trên 1triệu km</a:t>
            </a:r>
            <a:r>
              <a:rPr lang="en-US" sz="2800" b="1" baseline="30000">
                <a:solidFill>
                  <a:srgbClr val="000000"/>
                </a:solidFill>
                <a:latin typeface="Times New Roman" pitchFamily="18" charset="0"/>
                <a:cs typeface="+mn-cs"/>
              </a:rPr>
              <a:t>2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0" y="5105400"/>
            <a:ext cx="9144000" cy="1004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rgbClr val="3333FF"/>
                </a:solidFill>
                <a:latin typeface="Times New Roman" pitchFamily="18" charset="0"/>
                <a:cs typeface="+mn-cs"/>
              </a:rPr>
              <a:t>SƠ ĐỒ MẶT CẮT KHÁI QUÁT CÁC VÙNG BIỂN VIỆT NAM</a:t>
            </a:r>
          </a:p>
          <a:p>
            <a:pPr algn="ctr">
              <a:spcBef>
                <a:spcPct val="50000"/>
              </a:spcBef>
              <a:defRPr/>
            </a:pPr>
            <a:endParaRPr lang="en-US" sz="2400" b="1">
              <a:solidFill>
                <a:srgbClr val="3333FF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11271" name="Picture 7" descr="qustionbig_w"/>
          <p:cNvPicPr>
            <a:picLocks noChangeAspect="1" noChangeArrowheads="1" noCrop="1"/>
          </p:cNvPicPr>
          <p:nvPr/>
        </p:nvPicPr>
        <p:blipFill>
          <a:blip r:embed="rId3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600"/>
            <a:ext cx="6858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228600" y="228600"/>
            <a:ext cx="22050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>
                <a:solidFill>
                  <a:srgbClr val="000000"/>
                </a:solidFill>
                <a:latin typeface="Times New Roman" pitchFamily="18" charset="0"/>
                <a:cs typeface="+mn-cs"/>
              </a:rPr>
              <a:t>c.</a:t>
            </a:r>
            <a:r>
              <a:rPr lang="en-US" sz="3200" b="1">
                <a:solidFill>
                  <a:srgbClr val="000000"/>
                </a:solidFill>
                <a:latin typeface="Times New Roman" pitchFamily="18" charset="0"/>
                <a:cs typeface="+mn-cs"/>
              </a:rPr>
              <a:t>Vùng trời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28600" y="4419600"/>
            <a:ext cx="8686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rgbClr val="000000"/>
                </a:solidFill>
                <a:cs typeface="+mn-cs"/>
              </a:rPr>
              <a:t> </a:t>
            </a:r>
            <a:r>
              <a:rPr lang="en-US">
                <a:solidFill>
                  <a:srgbClr val="000000"/>
                </a:solidFill>
                <a:cs typeface="+mn-cs"/>
              </a:rPr>
              <a:t>Là khoảng không gian bao trùm trên lãnh thổ nước ta: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228600" y="5029200"/>
            <a:ext cx="853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>
                <a:solidFill>
                  <a:srgbClr val="000000"/>
                </a:solidFill>
                <a:cs typeface="+mn-cs"/>
              </a:rPr>
              <a:t>-Trên đất liền được xác định bằng đường biên giới. 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228600" y="5562600"/>
            <a:ext cx="8686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>
                <a:solidFill>
                  <a:srgbClr val="000000"/>
                </a:solidFill>
                <a:cs typeface="+mn-cs"/>
              </a:rPr>
              <a:t>-Trên biển là ranh giới bên ngoài của lãnh hải và không gian của các đảo.</a:t>
            </a:r>
          </a:p>
        </p:txBody>
      </p:sp>
      <p:pic>
        <p:nvPicPr>
          <p:cNvPr id="308230" name="Picture 9" descr="Hoàng Hôn trên h_ Tr_ 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84188"/>
            <a:ext cx="6477000" cy="393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  <p:bldP spid="10247" grpId="0"/>
      <p:bldP spid="102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228600" y="0"/>
            <a:ext cx="8763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Helve" pitchFamily="2" charset="0"/>
                <a:cs typeface="+mn-cs"/>
              </a:rPr>
              <a:t>3. </a:t>
            </a:r>
            <a:r>
              <a:rPr lang="en-US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6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VN</a:t>
            </a:r>
            <a:endParaRPr lang="en-US" sz="3600" b="1" i="1" u="sng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Helve" pitchFamily="2" charset="0"/>
              <a:cs typeface="+mn-cs"/>
            </a:endParaRP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279400" y="746125"/>
            <a:ext cx="6121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000" b="1" i="1">
                <a:solidFill>
                  <a:srgbClr val="FFFF00"/>
                </a:solidFill>
                <a:latin typeface="Verdana" pitchFamily="34" charset="0"/>
                <a:cs typeface="+mn-cs"/>
              </a:rPr>
              <a:t>a. Ý nghĩa tự nhiên</a:t>
            </a:r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25400" y="1433513"/>
            <a:ext cx="9093200" cy="9398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500" i="1">
                <a:solidFill>
                  <a:srgbClr val="FFFFFF"/>
                </a:solidFill>
                <a:latin typeface="Verdana" pitchFamily="34" charset="0"/>
                <a:cs typeface="+mn-cs"/>
              </a:rPr>
              <a:t>Với những đặc điểm của vị trí địa lí đó đã mang lại cho tự nhiên nước ta những thuận lợi và khó khăn nào ?</a:t>
            </a:r>
          </a:p>
        </p:txBody>
      </p:sp>
      <p:pic>
        <p:nvPicPr>
          <p:cNvPr id="309253" name="Picture 11" descr="diacauxoay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5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382000" cy="1219200"/>
          </a:xfrm>
        </p:spPr>
        <p:txBody>
          <a:bodyPr/>
          <a:lstStyle/>
          <a:p>
            <a:pPr algn="just" eaLnBrk="1" hangingPunct="1">
              <a:buFont typeface="Wingdings" pitchFamily="2" charset="2"/>
              <a:buNone/>
              <a:defRPr/>
            </a:pPr>
            <a:r>
              <a:rPr lang="en-US"/>
              <a:t>    </a:t>
            </a:r>
            <a:r>
              <a:rPr lang="en-US" i="1"/>
              <a:t>Với hệ toạ độ như vậy, Việt Nam sẽ nằm trong đới khí hậu nào?</a:t>
            </a:r>
          </a:p>
        </p:txBody>
      </p:sp>
      <p:pic>
        <p:nvPicPr>
          <p:cNvPr id="44046" name="Picture 14" descr="worldWeather"/>
          <p:cNvPicPr>
            <a:picLocks noChangeAspect="1" noChangeArrowheads="1" noCrop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38300"/>
            <a:ext cx="7086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7" name="Text Box 15"/>
          <p:cNvSpPr txBox="1">
            <a:spLocks noChangeArrowheads="1"/>
          </p:cNvSpPr>
          <p:nvPr/>
        </p:nvSpPr>
        <p:spPr bwMode="auto">
          <a:xfrm>
            <a:off x="0" y="1447800"/>
            <a:ext cx="19812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1">
                <a:solidFill>
                  <a:srgbClr val="FFFFFF"/>
                </a:solidFill>
                <a:latin typeface="Arial" charset="0"/>
                <a:cs typeface="+mn-cs"/>
              </a:rPr>
              <a:t>Nằm hoàn toàn trong vùng nhiệt đới nửa cầu Bắc</a:t>
            </a:r>
          </a:p>
        </p:txBody>
      </p:sp>
      <p:sp>
        <p:nvSpPr>
          <p:cNvPr id="44048" name="AutoShape 16"/>
          <p:cNvSpPr>
            <a:spLocks noChangeArrowheads="1"/>
          </p:cNvSpPr>
          <p:nvPr/>
        </p:nvSpPr>
        <p:spPr bwMode="auto">
          <a:xfrm rot="5400000">
            <a:off x="1143000" y="3124200"/>
            <a:ext cx="990600" cy="990600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44049" name="Line 17"/>
          <p:cNvSpPr>
            <a:spLocks noChangeShapeType="1"/>
          </p:cNvSpPr>
          <p:nvPr/>
        </p:nvSpPr>
        <p:spPr bwMode="auto">
          <a:xfrm flipH="1">
            <a:off x="4953000" y="3581400"/>
            <a:ext cx="990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44050" name="Text Box 18"/>
          <p:cNvSpPr txBox="1">
            <a:spLocks noChangeArrowheads="1"/>
          </p:cNvSpPr>
          <p:nvPr/>
        </p:nvSpPr>
        <p:spPr bwMode="auto">
          <a:xfrm>
            <a:off x="4953000" y="3657600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000000"/>
                </a:solidFill>
                <a:latin typeface="Arial" charset="0"/>
                <a:cs typeface="+mn-cs"/>
              </a:rPr>
              <a:t>Gió mậu dịch</a:t>
            </a:r>
          </a:p>
        </p:txBody>
      </p:sp>
      <p:sp>
        <p:nvSpPr>
          <p:cNvPr id="44051" name="Line 19"/>
          <p:cNvSpPr>
            <a:spLocks noChangeShapeType="1"/>
          </p:cNvSpPr>
          <p:nvPr/>
        </p:nvSpPr>
        <p:spPr bwMode="auto">
          <a:xfrm flipV="1">
            <a:off x="3886200" y="3733800"/>
            <a:ext cx="304800" cy="3048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44052" name="Line 20"/>
          <p:cNvSpPr>
            <a:spLocks noChangeShapeType="1"/>
          </p:cNvSpPr>
          <p:nvPr/>
        </p:nvSpPr>
        <p:spPr bwMode="auto">
          <a:xfrm flipV="1">
            <a:off x="3657600" y="3657600"/>
            <a:ext cx="381000" cy="3810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44053" name="Line 21"/>
          <p:cNvSpPr>
            <a:spLocks noChangeShapeType="1"/>
          </p:cNvSpPr>
          <p:nvPr/>
        </p:nvSpPr>
        <p:spPr bwMode="auto">
          <a:xfrm flipH="1">
            <a:off x="4419600" y="2743200"/>
            <a:ext cx="381000" cy="6096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44054" name="Text Box 22"/>
          <p:cNvSpPr txBox="1">
            <a:spLocks noChangeArrowheads="1"/>
          </p:cNvSpPr>
          <p:nvPr/>
        </p:nvSpPr>
        <p:spPr bwMode="auto">
          <a:xfrm>
            <a:off x="0" y="4191000"/>
            <a:ext cx="18288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400" b="1" i="1">
                <a:solidFill>
                  <a:srgbClr val="FFFFFF"/>
                </a:solidFill>
                <a:latin typeface="Arial" charset="0"/>
                <a:cs typeface="+mn-cs"/>
                <a:sym typeface="Wingdings" pitchFamily="2" charset="2"/>
              </a:rPr>
              <a:t> </a:t>
            </a:r>
            <a:r>
              <a:rPr lang="en-US" sz="2400" b="1" i="1">
                <a:solidFill>
                  <a:srgbClr val="FFFFFF"/>
                </a:solidFill>
                <a:latin typeface="Arial" charset="0"/>
                <a:cs typeface="+mn-cs"/>
              </a:rPr>
              <a:t>Thường xuyên chịu ảnh hưởng của gió Mậu dịch và gió mùa</a:t>
            </a:r>
          </a:p>
        </p:txBody>
      </p:sp>
      <p:sp>
        <p:nvSpPr>
          <p:cNvPr id="44055" name="Line 23"/>
          <p:cNvSpPr>
            <a:spLocks noChangeShapeType="1"/>
          </p:cNvSpPr>
          <p:nvPr/>
        </p:nvSpPr>
        <p:spPr bwMode="auto">
          <a:xfrm>
            <a:off x="2590800" y="4025900"/>
            <a:ext cx="5943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44056" name="Text Box 24"/>
          <p:cNvSpPr txBox="1">
            <a:spLocks noChangeArrowheads="1"/>
          </p:cNvSpPr>
          <p:nvPr/>
        </p:nvSpPr>
        <p:spPr bwMode="auto">
          <a:xfrm rot="-2700000">
            <a:off x="4114800" y="2743200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000000"/>
                </a:solidFill>
                <a:latin typeface="Arial" charset="0"/>
                <a:cs typeface="+mn-cs"/>
              </a:rPr>
              <a:t>Gió mùa đông</a:t>
            </a:r>
          </a:p>
        </p:txBody>
      </p:sp>
      <p:sp>
        <p:nvSpPr>
          <p:cNvPr id="44057" name="Text Box 25"/>
          <p:cNvSpPr txBox="1">
            <a:spLocks noChangeArrowheads="1"/>
          </p:cNvSpPr>
          <p:nvPr/>
        </p:nvSpPr>
        <p:spPr bwMode="auto">
          <a:xfrm rot="-3029170">
            <a:off x="2903538" y="4114800"/>
            <a:ext cx="190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000000"/>
                </a:solidFill>
                <a:latin typeface="Arial" charset="0"/>
                <a:cs typeface="+mn-cs"/>
              </a:rPr>
              <a:t>Gió mùa hạ</a:t>
            </a:r>
          </a:p>
        </p:txBody>
      </p:sp>
      <p:sp>
        <p:nvSpPr>
          <p:cNvPr id="44060" name="Oval 28"/>
          <p:cNvSpPr>
            <a:spLocks noChangeArrowheads="1"/>
          </p:cNvSpPr>
          <p:nvPr/>
        </p:nvSpPr>
        <p:spPr bwMode="auto">
          <a:xfrm>
            <a:off x="4114800" y="3429000"/>
            <a:ext cx="457200" cy="4572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44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44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44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44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44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44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79"/>
                                          </p:stCondLst>
                                        </p:cTn>
                                        <p:tgtEl>
                                          <p:spTgt spid="44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92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42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4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4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44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4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44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4" dur="500"/>
                                        <p:tgtEl>
                                          <p:spTgt spid="44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4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4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5" dur="500"/>
                                        <p:tgtEl>
                                          <p:spTgt spid="44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0" dur="500"/>
                                        <p:tgtEl>
                                          <p:spTgt spid="44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0" grpId="0"/>
      <p:bldP spid="44041" grpId="0" animBg="1"/>
      <p:bldP spid="44041" grpId="1" animBg="1"/>
      <p:bldP spid="44045" grpId="0" build="p"/>
      <p:bldP spid="44047" grpId="0"/>
      <p:bldP spid="44050" grpId="0"/>
      <p:bldP spid="44054" grpId="0"/>
      <p:bldP spid="44056" grpId="0"/>
      <p:bldP spid="44057" grpId="0"/>
      <p:bldP spid="4406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28575" y="609600"/>
            <a:ext cx="88392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Bef>
                <a:spcPct val="50000"/>
              </a:spcBef>
              <a:buClr>
                <a:srgbClr val="FFFF00"/>
              </a:buClr>
              <a:defRPr/>
            </a:pPr>
            <a:r>
              <a:rPr lang="en-US" sz="2800" b="1" i="1">
                <a:solidFill>
                  <a:srgbClr val="FFFFFF"/>
                </a:solidFill>
                <a:latin typeface="Arial" charset="0"/>
                <a:cs typeface="+mn-cs"/>
              </a:rPr>
              <a:t>- Quy định đặc điểm của thiên nhiên VN mang tính chất nhiệt đới ẩm gió mùa</a:t>
            </a:r>
          </a:p>
        </p:txBody>
      </p:sp>
      <p:sp>
        <p:nvSpPr>
          <p:cNvPr id="46090" name="Text Box 10"/>
          <p:cNvSpPr txBox="1">
            <a:spLocks noChangeArrowheads="1"/>
          </p:cNvSpPr>
          <p:nvPr/>
        </p:nvSpPr>
        <p:spPr bwMode="auto">
          <a:xfrm>
            <a:off x="152400" y="0"/>
            <a:ext cx="6121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000" b="1" i="1">
                <a:solidFill>
                  <a:srgbClr val="FFFF00"/>
                </a:solidFill>
                <a:latin typeface="Verdana" pitchFamily="34" charset="0"/>
                <a:cs typeface="+mn-cs"/>
              </a:rPr>
              <a:t>a. Ý nghĩa tự nhiên</a:t>
            </a:r>
          </a:p>
        </p:txBody>
      </p:sp>
      <p:sp>
        <p:nvSpPr>
          <p:cNvPr id="46091" name="Text Box 11"/>
          <p:cNvSpPr txBox="1">
            <a:spLocks noChangeArrowheads="1"/>
          </p:cNvSpPr>
          <p:nvPr/>
        </p:nvSpPr>
        <p:spPr bwMode="auto">
          <a:xfrm>
            <a:off x="76200" y="4140200"/>
            <a:ext cx="91440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Bef>
                <a:spcPct val="50000"/>
              </a:spcBef>
              <a:buClr>
                <a:srgbClr val="FFFF00"/>
              </a:buClr>
              <a:defRPr/>
            </a:pPr>
            <a:r>
              <a:rPr lang="en-US" sz="2800" b="1" i="1">
                <a:solidFill>
                  <a:srgbClr val="FFFFFF"/>
                </a:solidFill>
                <a:latin typeface="Arial" charset="0"/>
                <a:cs typeface="+mn-cs"/>
                <a:sym typeface="Wingdings" pitchFamily="2" charset="2"/>
              </a:rPr>
              <a:t>- Vị trí và hình thể tạo nên sự phân hóa đa dạng giữa các vùng (…)</a:t>
            </a:r>
            <a:endParaRPr lang="en-US" sz="2800" b="1" i="1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46092" name="Text Box 12"/>
          <p:cNvSpPr txBox="1">
            <a:spLocks noChangeArrowheads="1"/>
          </p:cNvSpPr>
          <p:nvPr/>
        </p:nvSpPr>
        <p:spPr bwMode="auto">
          <a:xfrm>
            <a:off x="76200" y="1828800"/>
            <a:ext cx="91440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Bef>
                <a:spcPct val="50000"/>
              </a:spcBef>
              <a:buClr>
                <a:srgbClr val="FFFF00"/>
              </a:buClr>
              <a:defRPr/>
            </a:pPr>
            <a:r>
              <a:rPr lang="en-US" sz="2800" b="1" i="1">
                <a:solidFill>
                  <a:srgbClr val="FFFFFF"/>
                </a:solidFill>
                <a:latin typeface="Arial" charset="0"/>
                <a:cs typeface="+mn-cs"/>
              </a:rPr>
              <a:t>- Nằm trên vị trí tiếp giáp giữa lục địa  và đại dương, trên vành đai sinh khoáng Châu Á – Thái Bình Dương </a:t>
            </a:r>
            <a:r>
              <a:rPr lang="en-US" sz="2800" b="1" i="1">
                <a:solidFill>
                  <a:srgbClr val="FFFFFF"/>
                </a:solidFill>
                <a:latin typeface="Arial" charset="0"/>
                <a:cs typeface="+mn-cs"/>
                <a:sym typeface="Wingdings" pitchFamily="2" charset="2"/>
              </a:rPr>
              <a:t> Nguồn tài nguyên khoáng sản và sinh vật phong phú, quý giá</a:t>
            </a:r>
            <a:endParaRPr lang="en-US" sz="2800" b="1" i="1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pic>
        <p:nvPicPr>
          <p:cNvPr id="310278" name="Picture 17" descr="diacauxoay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8" name="AutoShape 18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334000" y="3581400"/>
            <a:ext cx="457200" cy="3048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46099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305800" y="5105400"/>
            <a:ext cx="457200" cy="2286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46100" name="Text Box 20"/>
          <p:cNvSpPr txBox="1">
            <a:spLocks noChangeArrowheads="1"/>
          </p:cNvSpPr>
          <p:nvPr/>
        </p:nvSpPr>
        <p:spPr bwMode="auto">
          <a:xfrm>
            <a:off x="304800" y="5594350"/>
            <a:ext cx="8686800" cy="103505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FF00"/>
              </a:buClr>
              <a:defRPr/>
            </a:pPr>
            <a:r>
              <a:rPr lang="en-US" sz="3000" b="1" i="1">
                <a:solidFill>
                  <a:srgbClr val="FFFFFF"/>
                </a:solidFill>
                <a:latin typeface="Arial" charset="0"/>
                <a:cs typeface="+mn-cs"/>
                <a:sym typeface="Wingdings" pitchFamily="2" charset="2"/>
              </a:rPr>
              <a:t> Thuận lợi để phát triển một nền KT đa dạng, nhất là nền NN nhiệt đới</a:t>
            </a:r>
            <a:endParaRPr lang="en-US" sz="3000" b="1" i="1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46101" name="AutoShape 21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876800" y="1371600"/>
            <a:ext cx="381000" cy="3048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36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6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46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24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6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54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6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6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6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46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46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46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46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46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46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9" grpId="0"/>
      <p:bldP spid="46091" grpId="0"/>
      <p:bldP spid="46092" grpId="0"/>
      <p:bldP spid="46098" grpId="0" animBg="1"/>
      <p:bldP spid="46098" grpId="1" animBg="1"/>
      <p:bldP spid="46099" grpId="0" animBg="1"/>
      <p:bldP spid="46099" grpId="1" animBg="1"/>
      <p:bldP spid="46100" grpId="0" animBg="1"/>
      <p:bldP spid="46100" grpId="1" animBg="1"/>
      <p:bldP spid="46101" grpId="0" animBg="1"/>
      <p:bldP spid="4610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04800" y="0"/>
            <a:ext cx="434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NỘI DUNG CHÍNH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990600" y="685800"/>
            <a:ext cx="373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+mn-cs"/>
                <a:hlinkClick r:id="rId2" action="ppaction://hlinksldjump"/>
              </a:rPr>
              <a:t>1.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+mn-cs"/>
                <a:hlinkClick r:id="rId2" action="ppaction://hlinksldjump"/>
              </a:rPr>
              <a:t>Vị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+mn-cs"/>
                <a:hlinkClick r:id="rId2" action="ppaction://hlinksldjump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+mn-cs"/>
                <a:hlinkClick r:id="rId2" action="ppaction://hlinksldjump"/>
              </a:rPr>
              <a:t>trí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+mn-cs"/>
                <a:hlinkClick r:id="rId2" action="ppaction://hlinksldjump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+mn-cs"/>
                <a:hlinkClick r:id="rId2" action="ppaction://hlinksldjump"/>
              </a:rPr>
              <a:t>địa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+mn-cs"/>
                <a:hlinkClick r:id="rId2" action="ppaction://hlinksldjump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+mn-cs"/>
                <a:hlinkClick r:id="rId2" action="ppaction://hlinksldjump"/>
              </a:rPr>
              <a:t>lí</a:t>
            </a:r>
            <a:endParaRPr lang="en-US" sz="2800" b="1" dirty="0">
              <a:solidFill>
                <a:srgbClr val="3333FF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990600" y="1524000"/>
            <a:ext cx="3200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9999"/>
                </a:solidFill>
                <a:latin typeface="Times New Roman" pitchFamily="18" charset="0"/>
                <a:cs typeface="+mn-cs"/>
              </a:rPr>
              <a:t>2.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+mn-cs"/>
                <a:hlinkClick r:id="rId3" action="ppaction://hlinksldjump"/>
              </a:rPr>
              <a:t>Phạm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+mn-cs"/>
                <a:hlinkClick r:id="rId3" action="ppaction://hlinksldjump"/>
              </a:rPr>
              <a:t> vi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+mn-cs"/>
                <a:hlinkClick r:id="rId3" action="ppaction://hlinksldjump"/>
              </a:rPr>
              <a:t>lãnh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+mn-cs"/>
                <a:hlinkClick r:id="rId3" action="ppaction://hlinksldjump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+mn-cs"/>
                <a:hlinkClick r:id="rId3" action="ppaction://hlinksldjump"/>
              </a:rPr>
              <a:t>thổ</a:t>
            </a:r>
            <a:endParaRPr lang="en-US" sz="2800" b="1" dirty="0">
              <a:solidFill>
                <a:srgbClr val="3333FF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143000" y="4419600"/>
            <a:ext cx="5867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+mn-cs"/>
                <a:hlinkClick r:id="rId4" action="ppaction://hlinksldjump"/>
              </a:rPr>
              <a:t>3. Ý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+mn-cs"/>
                <a:hlinkClick r:id="rId4" action="ppaction://hlinksldjump"/>
              </a:rPr>
              <a:t>nghĩa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+mn-cs"/>
                <a:hlinkClick r:id="rId4" action="ppaction://hlinksldjump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+mn-cs"/>
                <a:hlinkClick r:id="rId4" action="ppaction://hlinksldjump"/>
              </a:rPr>
              <a:t>của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+mn-cs"/>
                <a:hlinkClick r:id="rId4" action="ppaction://hlinksldjump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+mn-cs"/>
                <a:hlinkClick r:id="rId4" action="ppaction://hlinksldjump"/>
              </a:rPr>
              <a:t>vị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+mn-cs"/>
                <a:hlinkClick r:id="rId4" action="ppaction://hlinksldjump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+mn-cs"/>
                <a:hlinkClick r:id="rId4" action="ppaction://hlinksldjump"/>
              </a:rPr>
              <a:t>trí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+mn-cs"/>
                <a:hlinkClick r:id="rId4" action="ppaction://hlinksldjump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+mn-cs"/>
                <a:hlinkClick r:id="rId4" action="ppaction://hlinksldjump"/>
              </a:rPr>
              <a:t>địa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+mn-cs"/>
                <a:hlinkClick r:id="rId4" action="ppaction://hlinksldjump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+mn-cs"/>
                <a:hlinkClick r:id="rId4" action="ppaction://hlinksldjump"/>
              </a:rPr>
              <a:t>lí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+mn-cs"/>
                <a:hlinkClick r:id="rId4" action="ppaction://hlinksldjump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+mn-cs"/>
                <a:hlinkClick r:id="rId4" action="ppaction://hlinksldjump"/>
              </a:rPr>
              <a:t>Việt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+mn-cs"/>
                <a:hlinkClick r:id="rId4" action="ppaction://hlinksldjump"/>
              </a:rPr>
              <a:t> Nam</a:t>
            </a:r>
            <a:endParaRPr lang="en-US" sz="2800" b="1" dirty="0">
              <a:solidFill>
                <a:srgbClr val="3333FF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371600" y="5181600"/>
            <a:ext cx="373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  <a:cs typeface="+mn-cs"/>
              </a:rPr>
              <a:t>a. Ý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  <a:cs typeface="+mn-cs"/>
              </a:rPr>
              <a:t>nghĩa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  <a:cs typeface="+mn-cs"/>
              </a:rPr>
              <a:t>tự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  <a:cs typeface="+mn-cs"/>
              </a:rPr>
              <a:t>nhiên</a:t>
            </a:r>
            <a:endParaRPr lang="en-US" sz="2800" b="1" dirty="0">
              <a:solidFill>
                <a:srgbClr val="CC00CC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371600" y="6096000"/>
            <a:ext cx="792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  <a:cs typeface="+mn-cs"/>
              </a:rPr>
              <a:t>b. Ý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  <a:cs typeface="+mn-cs"/>
              </a:rPr>
              <a:t>nghĩa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  <a:cs typeface="+mn-cs"/>
              </a:rPr>
              <a:t>kinh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  <a:cs typeface="+mn-cs"/>
              </a:rPr>
              <a:t>tế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  <a:cs typeface="+mn-cs"/>
              </a:rPr>
              <a:t>,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  <a:cs typeface="+mn-cs"/>
              </a:rPr>
              <a:t>văn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  <a:cs typeface="+mn-cs"/>
              </a:rPr>
              <a:t>hoá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  <a:cs typeface="+mn-cs"/>
              </a:rPr>
              <a:t> -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  <a:cs typeface="+mn-cs"/>
              </a:rPr>
              <a:t>xã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  <a:cs typeface="+mn-cs"/>
              </a:rPr>
              <a:t>hội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  <a:cs typeface="+mn-cs"/>
              </a:rPr>
              <a:t>và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  <a:cs typeface="+mn-cs"/>
              </a:rPr>
              <a:t>quốc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  <a:cs typeface="+mn-cs"/>
              </a:rPr>
              <a:t>phòng</a:t>
            </a:r>
            <a:endParaRPr lang="en-US" sz="2800" b="1" dirty="0">
              <a:solidFill>
                <a:srgbClr val="CC00CC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524000" y="2286000"/>
            <a:ext cx="2286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  <a:cs typeface="+mn-cs"/>
              </a:rPr>
              <a:t>a.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  <a:cs typeface="+mn-cs"/>
              </a:rPr>
              <a:t>Vùng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  <a:cs typeface="+mn-cs"/>
              </a:rPr>
              <a:t>đất</a:t>
            </a:r>
            <a:endParaRPr lang="en-US" sz="2800" b="1" dirty="0">
              <a:solidFill>
                <a:srgbClr val="CC00CC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1600200" y="3733800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  <a:cs typeface="+mn-cs"/>
              </a:rPr>
              <a:t>c.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  <a:cs typeface="+mn-cs"/>
              </a:rPr>
              <a:t>Vùng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  <a:cs typeface="+mn-cs"/>
              </a:rPr>
              <a:t>trời</a:t>
            </a:r>
            <a:endParaRPr lang="en-US" sz="2800" b="1" dirty="0">
              <a:solidFill>
                <a:srgbClr val="CC00CC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1600200" y="3048000"/>
            <a:ext cx="2209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  <a:cs typeface="+mn-cs"/>
              </a:rPr>
              <a:t>b.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  <a:cs typeface="+mn-cs"/>
              </a:rPr>
              <a:t>Vùng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  <a:cs typeface="+mn-cs"/>
              </a:rPr>
              <a:t>biển</a:t>
            </a:r>
            <a:endParaRPr lang="en-US" sz="2800" b="1" dirty="0">
              <a:solidFill>
                <a:srgbClr val="CC00CC"/>
              </a:solidFill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  <p:transition spd="slow"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7" name="Picture 4" descr="http://www.vnbaolut.com/eve_sa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63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Picture 9" descr="han_h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3505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1" name="Picture 6" descr="http://www.vnexpress.net/Vietnam/Xa-hoi/2008/02/3B9FF52A/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743200"/>
            <a:ext cx="22907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2" name="Picture 12" descr="Dot_rung_lam_r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76200"/>
            <a:ext cx="2286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302" name="Picture 13" descr="diacauxoay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5" name="Rectangle 15"/>
          <p:cNvSpPr>
            <a:spLocks noChangeArrowheads="1"/>
          </p:cNvSpPr>
          <p:nvPr/>
        </p:nvSpPr>
        <p:spPr bwMode="auto">
          <a:xfrm>
            <a:off x="-76200" y="5715000"/>
            <a:ext cx="2667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900" b="1" i="1">
                <a:solidFill>
                  <a:srgbClr val="0000FF"/>
                </a:solidFill>
                <a:latin typeface="Verdana" pitchFamily="34" charset="0"/>
                <a:cs typeface="+mn-cs"/>
              </a:rPr>
              <a:t>- Khó khăn:</a:t>
            </a:r>
          </a:p>
        </p:txBody>
      </p:sp>
      <p:pic>
        <p:nvPicPr>
          <p:cNvPr id="51217" name="Picture 17" descr="images1426681_dongha1411111"/>
          <p:cNvPicPr>
            <a:picLocks noChangeAspect="1" noChangeArrowheads="1"/>
          </p:cNvPicPr>
          <p:nvPr/>
        </p:nvPicPr>
        <p:blipFill>
          <a:blip r:embed="rId8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8" name="Picture 18" descr="images1426039_IMG_9942"/>
          <p:cNvPicPr>
            <a:picLocks noChangeAspect="1" noChangeArrowheads="1"/>
          </p:cNvPicPr>
          <p:nvPr/>
        </p:nvPicPr>
        <p:blipFill>
          <a:blip r:embed="rId9">
            <a:lum brigh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971800"/>
            <a:ext cx="3276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9" name="Rectangle 19"/>
          <p:cNvSpPr>
            <a:spLocks noChangeArrowheads="1"/>
          </p:cNvSpPr>
          <p:nvPr/>
        </p:nvSpPr>
        <p:spPr bwMode="auto">
          <a:xfrm>
            <a:off x="2390775" y="5700713"/>
            <a:ext cx="6781800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900" i="1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Lắm</a:t>
            </a:r>
            <a:r>
              <a:rPr lang="en-US" sz="2900" i="1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900" i="1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thiên</a:t>
            </a:r>
            <a:r>
              <a:rPr lang="en-US" sz="2900" i="1" dirty="0">
                <a:solidFill>
                  <a:srgbClr val="000000"/>
                </a:solidFill>
                <a:latin typeface="Verdana" pitchFamily="34" charset="0"/>
                <a:cs typeface="+mn-cs"/>
              </a:rPr>
              <a:t> tai, </a:t>
            </a:r>
            <a:r>
              <a:rPr lang="en-US" sz="2900" i="1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cần</a:t>
            </a:r>
            <a:r>
              <a:rPr lang="en-US" sz="2900" i="1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900" i="1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có</a:t>
            </a:r>
            <a:r>
              <a:rPr lang="en-US" sz="2900" i="1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900" i="1" err="1">
                <a:solidFill>
                  <a:srgbClr val="000000"/>
                </a:solidFill>
                <a:latin typeface="Verdana" pitchFamily="34" charset="0"/>
                <a:cs typeface="+mn-cs"/>
              </a:rPr>
              <a:t>các</a:t>
            </a:r>
            <a:r>
              <a:rPr lang="en-US" sz="2900" i="1">
                <a:solidFill>
                  <a:srgbClr val="000000"/>
                </a:solidFill>
                <a:latin typeface="Verdana" pitchFamily="34" charset="0"/>
                <a:cs typeface="+mn-cs"/>
              </a:rPr>
              <a:t> biện pháp </a:t>
            </a:r>
            <a:r>
              <a:rPr lang="en-US" sz="2900" i="1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khắc</a:t>
            </a:r>
            <a:r>
              <a:rPr lang="en-US" sz="2900" i="1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900" i="1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phục</a:t>
            </a:r>
            <a:r>
              <a:rPr lang="en-US" sz="2900" i="1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900" i="1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hữu</a:t>
            </a:r>
            <a:r>
              <a:rPr lang="en-US" sz="2900" i="1" dirty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en-US" sz="2900" i="1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hiệu</a:t>
            </a:r>
            <a:endParaRPr lang="en-US" sz="2900" i="1" dirty="0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38" y="1535113"/>
            <a:ext cx="4170362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512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512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51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51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1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1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1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1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1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5" dur="80"/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6" dur="80"/>
                                        <p:tgtEl>
                                          <p:spTgt spid="51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80"/>
                                        <p:tgtEl>
                                          <p:spTgt spid="51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8" name="Picture 14" descr="Sea-map"/>
          <p:cNvPicPr>
            <a:picLocks noChangeAspect="1" noChangeArrowheads="1"/>
          </p:cNvPicPr>
          <p:nvPr/>
        </p:nvPicPr>
        <p:blipFill>
          <a:blip r:embed="rId2">
            <a:lum bright="-2000" contras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14400"/>
            <a:ext cx="3886200" cy="45481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228600" y="5943600"/>
            <a:ext cx="8382000" cy="8382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3300"/>
              </a:buClr>
              <a:buSzPct val="60000"/>
              <a:buFont typeface="Wingdings" pitchFamily="2" charset="2"/>
              <a:buNone/>
              <a:defRPr/>
            </a:pPr>
            <a:r>
              <a:rPr lang="en-US" sz="2600" b="1" i="1">
                <a:solidFill>
                  <a:srgbClr val="FFFF00"/>
                </a:solidFill>
                <a:latin typeface="Verdana" pitchFamily="34" charset="0"/>
                <a:cs typeface="+mn-cs"/>
                <a:sym typeface="Wingdings" pitchFamily="2" charset="2"/>
              </a:rPr>
              <a:t> </a:t>
            </a:r>
            <a:r>
              <a:rPr lang="en-US" sz="2600" b="1" i="1">
                <a:solidFill>
                  <a:srgbClr val="FFFFFF"/>
                </a:solidFill>
                <a:latin typeface="Verdana" pitchFamily="34" charset="0"/>
                <a:cs typeface="+mn-cs"/>
              </a:rPr>
              <a:t>Thuận lợi phát triển nhiều ngành KT, hội nhập vào nền kinh tế khu vực và thế giới</a:t>
            </a:r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533400" y="546100"/>
            <a:ext cx="37338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000" b="1" i="1">
                <a:solidFill>
                  <a:srgbClr val="FFFFFF"/>
                </a:solidFill>
                <a:latin typeface="Verdana" pitchFamily="34" charset="0"/>
                <a:cs typeface="+mn-cs"/>
              </a:rPr>
              <a:t>* Về kinh tế</a:t>
            </a:r>
          </a:p>
        </p:txBody>
      </p:sp>
      <p:pic>
        <p:nvPicPr>
          <p:cNvPr id="312325" name="Picture 13" descr="diacauxoay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0" y="12700"/>
            <a:ext cx="92202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000" b="1" i="1">
                <a:solidFill>
                  <a:srgbClr val="FFFF00"/>
                </a:solidFill>
                <a:latin typeface="Verdana" pitchFamily="34" charset="0"/>
                <a:cs typeface="+mn-cs"/>
              </a:rPr>
              <a:t>b. Ý nghĩa kinh tế, VH - XH và quốc phòng</a:t>
            </a:r>
          </a:p>
        </p:txBody>
      </p:sp>
      <p:sp>
        <p:nvSpPr>
          <p:cNvPr id="52240" name="Text Box 16"/>
          <p:cNvSpPr txBox="1">
            <a:spLocks noChangeArrowheads="1"/>
          </p:cNvSpPr>
          <p:nvPr/>
        </p:nvSpPr>
        <p:spPr bwMode="auto">
          <a:xfrm>
            <a:off x="-38100" y="1066800"/>
            <a:ext cx="5362575" cy="199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FFFF00"/>
              </a:buClr>
              <a:buSzPct val="125000"/>
              <a:buFont typeface="Wingdings" pitchFamily="2" charset="2"/>
              <a:buNone/>
              <a:defRPr/>
            </a:pPr>
            <a:r>
              <a:rPr lang="en-US" sz="2600" b="1" i="1">
                <a:solidFill>
                  <a:srgbClr val="FFFFFF"/>
                </a:solidFill>
                <a:latin typeface="Verdana" pitchFamily="34" charset="0"/>
                <a:cs typeface="+mn-cs"/>
              </a:rPr>
              <a:t>- Có nhiều thuận lợi để phát triển nhiều loại hình GTVT, giao lưu với các nước trong khu vực, trên thế giới</a:t>
            </a:r>
            <a:endParaRPr lang="en-US" sz="2600" b="1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0" y="3200400"/>
            <a:ext cx="5438775" cy="96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600" b="1" i="1">
                <a:solidFill>
                  <a:srgbClr val="FFFFFF"/>
                </a:solidFill>
                <a:latin typeface="Verdana" pitchFamily="34" charset="0"/>
                <a:cs typeface="+mn-cs"/>
              </a:rPr>
              <a:t>- Vùng biển rộng lớn </a:t>
            </a:r>
            <a:r>
              <a:rPr lang="en-US" sz="2600" b="1" i="1">
                <a:solidFill>
                  <a:srgbClr val="FFFFFF"/>
                </a:solidFill>
                <a:latin typeface="Verdana" pitchFamily="34" charset="0"/>
                <a:cs typeface="+mn-cs"/>
                <a:sym typeface="Wingdings" pitchFamily="2" charset="2"/>
              </a:rPr>
              <a:t></a:t>
            </a:r>
            <a:r>
              <a:rPr lang="en-US" sz="2600" b="1" i="1">
                <a:solidFill>
                  <a:srgbClr val="FFFFFF"/>
                </a:solidFill>
                <a:latin typeface="Verdana" pitchFamily="34" charset="0"/>
                <a:cs typeface="+mn-cs"/>
              </a:rPr>
              <a:t> phát triển các ngành KT  biển</a:t>
            </a:r>
          </a:p>
        </p:txBody>
      </p:sp>
      <p:sp>
        <p:nvSpPr>
          <p:cNvPr id="52242" name="Text Box 18"/>
          <p:cNvSpPr txBox="1">
            <a:spLocks noChangeArrowheads="1"/>
          </p:cNvSpPr>
          <p:nvPr/>
        </p:nvSpPr>
        <p:spPr bwMode="auto">
          <a:xfrm>
            <a:off x="0" y="4343400"/>
            <a:ext cx="4953000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FFFF00"/>
              </a:buClr>
              <a:buSzPct val="125000"/>
              <a:buFont typeface="Wingdings" pitchFamily="2" charset="2"/>
              <a:buNone/>
              <a:defRPr/>
            </a:pPr>
            <a:r>
              <a:rPr lang="en-US" sz="2600" b="1" i="1">
                <a:solidFill>
                  <a:srgbClr val="FFFFFF"/>
                </a:solidFill>
                <a:latin typeface="Verdana" pitchFamily="34" charset="0"/>
                <a:cs typeface="+mn-cs"/>
              </a:rPr>
              <a:t>-  Nằm trong khu vực có các hoạt động KT  diễn ra sôi động của thế giới</a:t>
            </a:r>
            <a:endParaRPr lang="en-US" sz="2600" b="1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52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52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52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52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52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3" grpId="0" animBg="1"/>
      <p:bldP spid="52234" grpId="0"/>
      <p:bldP spid="52240" grpId="0"/>
      <p:bldP spid="52241" grpId="0"/>
      <p:bldP spid="522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89" name="Picture 17" descr="Sea-map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76200"/>
            <a:ext cx="8521700" cy="67056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152400" y="609600"/>
            <a:ext cx="92202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  <a:spcBef>
                <a:spcPct val="50000"/>
              </a:spcBef>
              <a:buClr>
                <a:srgbClr val="FFFF00"/>
              </a:buClr>
              <a:buSzPct val="125000"/>
              <a:buFont typeface="Wingdings" pitchFamily="2" charset="2"/>
              <a:buNone/>
              <a:defRPr/>
            </a:pPr>
            <a:r>
              <a:rPr lang="en-US" sz="3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Có  nhiều nét tương đồng về văn hóa với các nước trong khu vực </a:t>
            </a:r>
            <a:r>
              <a:rPr lang="en-US" sz="3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  <a:sym typeface="Wingdings" pitchFamily="2" charset="2"/>
              </a:rPr>
              <a:t> </a:t>
            </a:r>
            <a:r>
              <a:rPr lang="en-US" sz="3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thuận lợi cho nước ta chung sống hòa bình, mở rộng giao lưu hợp tác.</a:t>
            </a:r>
          </a:p>
        </p:txBody>
      </p:sp>
      <p:sp>
        <p:nvSpPr>
          <p:cNvPr id="54283" name="Text Box 11"/>
          <p:cNvSpPr txBox="1">
            <a:spLocks noChangeArrowheads="1"/>
          </p:cNvSpPr>
          <p:nvPr/>
        </p:nvSpPr>
        <p:spPr bwMode="auto">
          <a:xfrm>
            <a:off x="304800" y="0"/>
            <a:ext cx="4343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000" b="1" i="1">
                <a:solidFill>
                  <a:srgbClr val="0000FF"/>
                </a:solidFill>
                <a:latin typeface="Verdana" pitchFamily="34" charset="0"/>
                <a:cs typeface="+mn-cs"/>
              </a:rPr>
              <a:t>* Văn hóa – xã hội</a:t>
            </a:r>
          </a:p>
        </p:txBody>
      </p:sp>
      <p:sp>
        <p:nvSpPr>
          <p:cNvPr id="54284" name="Text Box 12"/>
          <p:cNvSpPr txBox="1">
            <a:spLocks noChangeArrowheads="1"/>
          </p:cNvSpPr>
          <p:nvPr/>
        </p:nvSpPr>
        <p:spPr bwMode="auto">
          <a:xfrm>
            <a:off x="152400" y="2438400"/>
            <a:ext cx="449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800" b="1" i="1">
                <a:solidFill>
                  <a:srgbClr val="0000FF"/>
                </a:solidFill>
                <a:latin typeface="Verdana" pitchFamily="34" charset="0"/>
                <a:cs typeface="+mn-cs"/>
              </a:rPr>
              <a:t> * Chính trị - quân sự</a:t>
            </a:r>
          </a:p>
        </p:txBody>
      </p:sp>
      <p:sp>
        <p:nvSpPr>
          <p:cNvPr id="54285" name="Rectangle 13"/>
          <p:cNvSpPr>
            <a:spLocks noChangeArrowheads="1"/>
          </p:cNvSpPr>
          <p:nvPr/>
        </p:nvSpPr>
        <p:spPr bwMode="auto">
          <a:xfrm>
            <a:off x="228600" y="3198813"/>
            <a:ext cx="8915400" cy="160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000" b="1" i="1">
                <a:solidFill>
                  <a:srgbClr val="000000"/>
                </a:solidFill>
                <a:latin typeface="Arial" charset="0"/>
                <a:cs typeface="+mn-cs"/>
              </a:rPr>
              <a:t>- Nước ta có vị trí đặc biệt quan trọng ở vùng ĐNA, một khu vực kinh  tế năng động và nhạy cảm với những biến động trên thế giới.</a:t>
            </a:r>
          </a:p>
        </p:txBody>
      </p:sp>
      <p:sp>
        <p:nvSpPr>
          <p:cNvPr id="54286" name="Rectangle 14"/>
          <p:cNvSpPr>
            <a:spLocks noChangeArrowheads="1"/>
          </p:cNvSpPr>
          <p:nvPr/>
        </p:nvSpPr>
        <p:spPr bwMode="auto">
          <a:xfrm>
            <a:off x="228600" y="5105400"/>
            <a:ext cx="8839200" cy="160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3000" b="1" i="1">
                <a:solidFill>
                  <a:srgbClr val="000000"/>
                </a:solidFill>
                <a:latin typeface="Arial" charset="0"/>
                <a:cs typeface="+mn-cs"/>
              </a:rPr>
              <a:t>- Đặc biệt Biển Đông đối với nước ta là một vị trí chiến lược có ý nghĩa sống còn trong công cuộc xây dựng, phát triển và bảo vệ Tổ Quốc.</a:t>
            </a:r>
          </a:p>
        </p:txBody>
      </p:sp>
      <p:sp>
        <p:nvSpPr>
          <p:cNvPr id="54287" name="AutoShape 15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10600" y="6553200"/>
            <a:ext cx="457200" cy="3048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>
                <a:solidFill>
                  <a:srgbClr val="9900CC"/>
                </a:solidFill>
                <a:latin typeface="Verdana" pitchFamily="34" charset="0"/>
                <a:cs typeface="+mn-cs"/>
              </a:rPr>
              <a:t>Hết</a:t>
            </a:r>
          </a:p>
        </p:txBody>
      </p:sp>
      <p:pic>
        <p:nvPicPr>
          <p:cNvPr id="313353" name="Picture 16" descr="diacauxoay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296" name="Group 24"/>
          <p:cNvGrpSpPr>
            <a:grpSpLocks/>
          </p:cNvGrpSpPr>
          <p:nvPr/>
        </p:nvGrpSpPr>
        <p:grpSpPr bwMode="auto">
          <a:xfrm>
            <a:off x="4876800" y="2590800"/>
            <a:ext cx="3505200" cy="2362200"/>
            <a:chOff x="3072" y="1632"/>
            <a:chExt cx="2208" cy="1488"/>
          </a:xfrm>
        </p:grpSpPr>
        <p:sp>
          <p:nvSpPr>
            <p:cNvPr id="54291" name="Rectangle 19"/>
            <p:cNvSpPr>
              <a:spLocks noChangeArrowheads="1"/>
            </p:cNvSpPr>
            <p:nvPr/>
          </p:nvSpPr>
          <p:spPr bwMode="auto">
            <a:xfrm>
              <a:off x="3072" y="1632"/>
              <a:ext cx="2208" cy="148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Verdana" pitchFamily="34" charset="0"/>
                <a:cs typeface="+mn-cs"/>
              </a:endParaRPr>
            </a:p>
          </p:txBody>
        </p:sp>
        <p:pic>
          <p:nvPicPr>
            <p:cNvPr id="313356" name="Picture 18" descr="800px-Flag_of_ASEA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1671"/>
              <a:ext cx="2112" cy="14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16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4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54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4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54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54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542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542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28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4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8" grpId="0"/>
      <p:bldP spid="54284" grpId="0"/>
      <p:bldP spid="54286" grpId="0"/>
      <p:bldP spid="5428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304800" y="-88900"/>
            <a:ext cx="8458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342900" indent="-342900" algn="ctr">
              <a:defRPr/>
            </a:pPr>
            <a:endParaRPr lang="en-US" sz="2800" b="1">
              <a:solidFill>
                <a:srgbClr val="000000"/>
              </a:solidFill>
              <a:latin typeface="Times New Roman" pitchFamily="18" charset="0"/>
              <a:cs typeface="+mn-cs"/>
            </a:endParaRPr>
          </a:p>
          <a:p>
            <a:pPr marL="342900" indent="-342900" algn="ctr">
              <a:defRPr/>
            </a:pPr>
            <a:r>
              <a:rPr lang="en-US" sz="2800" b="1">
                <a:solidFill>
                  <a:srgbClr val="000000"/>
                </a:solidFill>
                <a:latin typeface="Times New Roman" pitchFamily="18" charset="0"/>
                <a:cs typeface="+mn-cs"/>
              </a:rPr>
              <a:t>Câu 1:Phần lớn đường biên giới trên đất liền của nước ta nằm ở khu vực:</a:t>
            </a:r>
          </a:p>
          <a:p>
            <a:pPr marL="342900" indent="-342900">
              <a:defRPr/>
            </a:pPr>
            <a:r>
              <a:rPr lang="en-US" sz="2800" b="1">
                <a:solidFill>
                  <a:srgbClr val="000000"/>
                </a:solidFill>
                <a:latin typeface="Times New Roman" pitchFamily="18" charset="0"/>
                <a:cs typeface="+mn-cs"/>
              </a:rPr>
              <a:t>                      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cs typeface="+mn-cs"/>
              </a:rPr>
              <a:t>A.Đồng bằng. </a:t>
            </a:r>
          </a:p>
          <a:p>
            <a:pPr marL="342900" indent="-342900">
              <a:defRPr/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  <a:cs typeface="+mn-cs"/>
              </a:rPr>
              <a:t>                          B. Trung du. </a:t>
            </a:r>
          </a:p>
          <a:p>
            <a:pPr marL="342900" indent="-342900">
              <a:defRPr/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  <a:cs typeface="+mn-cs"/>
              </a:rPr>
              <a:t>                          C. Nhiều sông suối. </a:t>
            </a:r>
          </a:p>
          <a:p>
            <a:pPr marL="342900" indent="-342900">
              <a:defRPr/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  <a:cs typeface="+mn-cs"/>
              </a:rPr>
              <a:t>                          D. Miền núi. </a:t>
            </a:r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533400" y="3038475"/>
            <a:ext cx="8382000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b="1">
                <a:solidFill>
                  <a:srgbClr val="000000"/>
                </a:solidFill>
                <a:cs typeface="+mn-cs"/>
              </a:rPr>
              <a:t>Câu 2:Vị trí địa lí đã quy định đặc điểm cơ bản của thiên nhiên nước ta là:</a:t>
            </a:r>
          </a:p>
          <a:p>
            <a:pPr eaLnBrk="1" hangingPunct="1">
              <a:defRPr/>
            </a:pPr>
            <a:r>
              <a:rPr lang="en-US" b="1">
                <a:solidFill>
                  <a:srgbClr val="000000"/>
                </a:solidFill>
                <a:cs typeface="+mn-cs"/>
              </a:rPr>
              <a:t>                  </a:t>
            </a:r>
            <a:r>
              <a:rPr lang="en-US" sz="2400">
                <a:solidFill>
                  <a:srgbClr val="000000"/>
                </a:solidFill>
                <a:cs typeface="+mn-cs"/>
              </a:rPr>
              <a:t>A. Nhiệt đới ẩm. </a:t>
            </a:r>
          </a:p>
          <a:p>
            <a:pPr eaLnBrk="1" hangingPunct="1">
              <a:defRPr/>
            </a:pPr>
            <a:r>
              <a:rPr lang="en-US" sz="2400">
                <a:solidFill>
                  <a:srgbClr val="000000"/>
                </a:solidFill>
                <a:cs typeface="+mn-cs"/>
              </a:rPr>
              <a:t>                     B. Nhiệt đới khô. </a:t>
            </a:r>
          </a:p>
          <a:p>
            <a:pPr eaLnBrk="1" hangingPunct="1">
              <a:defRPr/>
            </a:pPr>
            <a:r>
              <a:rPr lang="en-US" sz="2400">
                <a:solidFill>
                  <a:srgbClr val="000000"/>
                </a:solidFill>
                <a:cs typeface="+mn-cs"/>
              </a:rPr>
              <a:t>                     C. Nhiệt đới ẩm gió mùa. </a:t>
            </a:r>
          </a:p>
          <a:p>
            <a:pPr eaLnBrk="1" hangingPunct="1">
              <a:defRPr/>
            </a:pPr>
            <a:r>
              <a:rPr lang="en-US" sz="2400">
                <a:solidFill>
                  <a:srgbClr val="000000"/>
                </a:solidFill>
                <a:cs typeface="+mn-cs"/>
              </a:rPr>
              <a:t>                     D. Nhiệt đới gió mùa. </a:t>
            </a:r>
          </a:p>
        </p:txBody>
      </p:sp>
      <p:sp>
        <p:nvSpPr>
          <p:cNvPr id="17414" name="Oval 6"/>
          <p:cNvSpPr>
            <a:spLocks noChangeArrowheads="1"/>
          </p:cNvSpPr>
          <p:nvPr/>
        </p:nvSpPr>
        <p:spPr bwMode="auto">
          <a:xfrm>
            <a:off x="2133600" y="4724400"/>
            <a:ext cx="381000" cy="381000"/>
          </a:xfrm>
          <a:prstGeom prst="ellipse">
            <a:avLst/>
          </a:prstGeom>
          <a:noFill/>
          <a:ln w="508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7415" name="Oval 7"/>
          <p:cNvSpPr>
            <a:spLocks noChangeArrowheads="1"/>
          </p:cNvSpPr>
          <p:nvPr/>
        </p:nvSpPr>
        <p:spPr bwMode="auto">
          <a:xfrm>
            <a:off x="2286000" y="2362200"/>
            <a:ext cx="381000" cy="381000"/>
          </a:xfrm>
          <a:prstGeom prst="ellipse">
            <a:avLst/>
          </a:prstGeom>
          <a:noFill/>
          <a:ln w="508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 animBg="1"/>
      <p:bldP spid="174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4" name="Picture 2" descr="AG00056_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368300"/>
            <a:ext cx="7127875" cy="7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395" name="Picture 3" descr="AG00056_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6875" y="6453188"/>
            <a:ext cx="6804025" cy="7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396" name="Picture 4" descr="AG00056_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-2607469" y="3490120"/>
            <a:ext cx="6435725" cy="6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397" name="Picture 5" descr="AG00056_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04682" y="3158331"/>
            <a:ext cx="6165850" cy="6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398" name="Picture 6" descr="AG00029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4318000"/>
            <a:ext cx="1366838" cy="127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315399" name="Object 7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7145338" y="4837113"/>
          <a:ext cx="1998662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999793" imgH="1831543" progId="">
                  <p:embed/>
                </p:oleObj>
              </mc:Choice>
              <mc:Fallback>
                <p:oleObj name="Clip" r:id="rId4" imgW="1999793" imgH="1831543" progId="">
                  <p:embed/>
                  <p:pic>
                    <p:nvPicPr>
                      <p:cNvPr id="0" name="Picture 3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5338" y="4837113"/>
                        <a:ext cx="1998662" cy="183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5400" name="Object 8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304800" y="228600"/>
          <a:ext cx="1981200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278331" imgH="1273759" progId="">
                  <p:embed/>
                </p:oleObj>
              </mc:Choice>
              <mc:Fallback>
                <p:oleObj name="Clip" r:id="rId6" imgW="1278331" imgH="1273759" progId="">
                  <p:embed/>
                  <p:pic>
                    <p:nvPicPr>
                      <p:cNvPr id="0" name="Picture 3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28600"/>
                        <a:ext cx="1981200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5401" name="Picture 9" descr="ag00020_"/>
          <p:cNvPicPr>
            <a:picLocks noGrp="1" noChangeAspect="1" noChangeArrowheads="1" noCrop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163" y="188913"/>
            <a:ext cx="1943100" cy="1547812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98183" y="2517348"/>
            <a:ext cx="6972758" cy="1391307"/>
          </a:xfrm>
          <a:prstGeom prst="rect">
            <a:avLst/>
          </a:prstGeom>
          <a:noFill/>
        </p:spPr>
        <p:txBody>
          <a:bodyPr wrap="none">
            <a:prstTxWarp prst="textWave4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</a:rPr>
              <a:t>CẢM ƠN CA ́C EM HỌC SINH</a:t>
            </a:r>
          </a:p>
        </p:txBody>
      </p:sp>
    </p:spTree>
  </p:cSld>
  <p:clrMapOvr>
    <a:masterClrMapping/>
  </p:clrMapOvr>
  <p:transition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4" descr="k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6058"/>
          <a:stretch>
            <a:fillRect/>
          </a:stretch>
        </p:blipFill>
        <p:spPr bwMode="auto">
          <a:xfrm>
            <a:off x="228600" y="228600"/>
            <a:ext cx="8763000" cy="6400800"/>
          </a:xfrm>
          <a:prstGeom prst="rect">
            <a:avLst/>
          </a:prstGeom>
          <a:noFill/>
          <a:ln w="762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Freeform 5"/>
          <p:cNvSpPr>
            <a:spLocks/>
          </p:cNvSpPr>
          <p:nvPr/>
        </p:nvSpPr>
        <p:spPr bwMode="auto">
          <a:xfrm>
            <a:off x="2514600" y="609600"/>
            <a:ext cx="1066800" cy="2514600"/>
          </a:xfrm>
          <a:custGeom>
            <a:avLst/>
            <a:gdLst>
              <a:gd name="T0" fmla="*/ 202 w 590"/>
              <a:gd name="T1" fmla="*/ 1173 h 1272"/>
              <a:gd name="T2" fmla="*/ 190 w 590"/>
              <a:gd name="T3" fmla="*/ 1104 h 1272"/>
              <a:gd name="T4" fmla="*/ 304 w 590"/>
              <a:gd name="T5" fmla="*/ 1062 h 1272"/>
              <a:gd name="T6" fmla="*/ 328 w 590"/>
              <a:gd name="T7" fmla="*/ 993 h 1272"/>
              <a:gd name="T8" fmla="*/ 403 w 590"/>
              <a:gd name="T9" fmla="*/ 945 h 1272"/>
              <a:gd name="T10" fmla="*/ 427 w 590"/>
              <a:gd name="T11" fmla="*/ 879 h 1272"/>
              <a:gd name="T12" fmla="*/ 439 w 590"/>
              <a:gd name="T13" fmla="*/ 735 h 1272"/>
              <a:gd name="T14" fmla="*/ 367 w 590"/>
              <a:gd name="T15" fmla="*/ 585 h 1272"/>
              <a:gd name="T16" fmla="*/ 313 w 590"/>
              <a:gd name="T17" fmla="*/ 483 h 1272"/>
              <a:gd name="T18" fmla="*/ 268 w 590"/>
              <a:gd name="T19" fmla="*/ 423 h 1272"/>
              <a:gd name="T20" fmla="*/ 229 w 590"/>
              <a:gd name="T21" fmla="*/ 393 h 1272"/>
              <a:gd name="T22" fmla="*/ 211 w 590"/>
              <a:gd name="T23" fmla="*/ 378 h 1272"/>
              <a:gd name="T24" fmla="*/ 151 w 590"/>
              <a:gd name="T25" fmla="*/ 339 h 1272"/>
              <a:gd name="T26" fmla="*/ 214 w 590"/>
              <a:gd name="T27" fmla="*/ 258 h 1272"/>
              <a:gd name="T28" fmla="*/ 130 w 590"/>
              <a:gd name="T29" fmla="*/ 228 h 1272"/>
              <a:gd name="T30" fmla="*/ 79 w 590"/>
              <a:gd name="T31" fmla="*/ 168 h 1272"/>
              <a:gd name="T32" fmla="*/ 7 w 590"/>
              <a:gd name="T33" fmla="*/ 129 h 1272"/>
              <a:gd name="T34" fmla="*/ 7 w 590"/>
              <a:gd name="T35" fmla="*/ 72 h 1272"/>
              <a:gd name="T36" fmla="*/ 58 w 590"/>
              <a:gd name="T37" fmla="*/ 51 h 1272"/>
              <a:gd name="T38" fmla="*/ 154 w 590"/>
              <a:gd name="T39" fmla="*/ 57 h 1272"/>
              <a:gd name="T40" fmla="*/ 232 w 590"/>
              <a:gd name="T41" fmla="*/ 45 h 1272"/>
              <a:gd name="T42" fmla="*/ 325 w 590"/>
              <a:gd name="T43" fmla="*/ 48 h 1272"/>
              <a:gd name="T44" fmla="*/ 409 w 590"/>
              <a:gd name="T45" fmla="*/ 138 h 1272"/>
              <a:gd name="T46" fmla="*/ 457 w 590"/>
              <a:gd name="T47" fmla="*/ 210 h 1272"/>
              <a:gd name="T48" fmla="*/ 298 w 590"/>
              <a:gd name="T49" fmla="*/ 339 h 1272"/>
              <a:gd name="T50" fmla="*/ 337 w 590"/>
              <a:gd name="T51" fmla="*/ 441 h 1272"/>
              <a:gd name="T52" fmla="*/ 538 w 590"/>
              <a:gd name="T53" fmla="*/ 675 h 1272"/>
              <a:gd name="T54" fmla="*/ 562 w 590"/>
              <a:gd name="T55" fmla="*/ 750 h 1272"/>
              <a:gd name="T56" fmla="*/ 586 w 590"/>
              <a:gd name="T57" fmla="*/ 819 h 1272"/>
              <a:gd name="T58" fmla="*/ 577 w 590"/>
              <a:gd name="T59" fmla="*/ 918 h 1272"/>
              <a:gd name="T60" fmla="*/ 463 w 590"/>
              <a:gd name="T61" fmla="*/ 1086 h 1272"/>
              <a:gd name="T62" fmla="*/ 343 w 590"/>
              <a:gd name="T63" fmla="*/ 1128 h 1272"/>
              <a:gd name="T64" fmla="*/ 196 w 590"/>
              <a:gd name="T65" fmla="*/ 1272 h 12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90"/>
              <a:gd name="T100" fmla="*/ 0 h 1272"/>
              <a:gd name="T101" fmla="*/ 590 w 590"/>
              <a:gd name="T102" fmla="*/ 1272 h 127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90" h="1272">
                <a:moveTo>
                  <a:pt x="196" y="1272"/>
                </a:moveTo>
                <a:cubicBezTo>
                  <a:pt x="197" y="1256"/>
                  <a:pt x="196" y="1194"/>
                  <a:pt x="202" y="1173"/>
                </a:cubicBezTo>
                <a:cubicBezTo>
                  <a:pt x="208" y="1152"/>
                  <a:pt x="231" y="1157"/>
                  <a:pt x="229" y="1146"/>
                </a:cubicBezTo>
                <a:cubicBezTo>
                  <a:pt x="227" y="1135"/>
                  <a:pt x="190" y="1115"/>
                  <a:pt x="190" y="1104"/>
                </a:cubicBezTo>
                <a:cubicBezTo>
                  <a:pt x="190" y="1093"/>
                  <a:pt x="207" y="1084"/>
                  <a:pt x="226" y="1077"/>
                </a:cubicBezTo>
                <a:cubicBezTo>
                  <a:pt x="245" y="1070"/>
                  <a:pt x="294" y="1073"/>
                  <a:pt x="304" y="1062"/>
                </a:cubicBezTo>
                <a:cubicBezTo>
                  <a:pt x="314" y="1051"/>
                  <a:pt x="285" y="1019"/>
                  <a:pt x="289" y="1008"/>
                </a:cubicBezTo>
                <a:cubicBezTo>
                  <a:pt x="293" y="997"/>
                  <a:pt x="312" y="1000"/>
                  <a:pt x="328" y="993"/>
                </a:cubicBezTo>
                <a:cubicBezTo>
                  <a:pt x="344" y="986"/>
                  <a:pt x="373" y="974"/>
                  <a:pt x="385" y="966"/>
                </a:cubicBezTo>
                <a:cubicBezTo>
                  <a:pt x="397" y="958"/>
                  <a:pt x="394" y="951"/>
                  <a:pt x="403" y="945"/>
                </a:cubicBezTo>
                <a:cubicBezTo>
                  <a:pt x="412" y="939"/>
                  <a:pt x="438" y="938"/>
                  <a:pt x="442" y="927"/>
                </a:cubicBezTo>
                <a:cubicBezTo>
                  <a:pt x="446" y="916"/>
                  <a:pt x="430" y="890"/>
                  <a:pt x="427" y="879"/>
                </a:cubicBezTo>
                <a:cubicBezTo>
                  <a:pt x="424" y="868"/>
                  <a:pt x="422" y="885"/>
                  <a:pt x="424" y="861"/>
                </a:cubicBezTo>
                <a:cubicBezTo>
                  <a:pt x="426" y="837"/>
                  <a:pt x="442" y="769"/>
                  <a:pt x="439" y="735"/>
                </a:cubicBezTo>
                <a:cubicBezTo>
                  <a:pt x="436" y="701"/>
                  <a:pt x="421" y="682"/>
                  <a:pt x="409" y="657"/>
                </a:cubicBezTo>
                <a:cubicBezTo>
                  <a:pt x="397" y="632"/>
                  <a:pt x="380" y="607"/>
                  <a:pt x="367" y="585"/>
                </a:cubicBezTo>
                <a:cubicBezTo>
                  <a:pt x="354" y="563"/>
                  <a:pt x="343" y="545"/>
                  <a:pt x="334" y="528"/>
                </a:cubicBezTo>
                <a:cubicBezTo>
                  <a:pt x="325" y="511"/>
                  <a:pt x="319" y="495"/>
                  <a:pt x="313" y="483"/>
                </a:cubicBezTo>
                <a:cubicBezTo>
                  <a:pt x="307" y="471"/>
                  <a:pt x="302" y="463"/>
                  <a:pt x="295" y="453"/>
                </a:cubicBezTo>
                <a:cubicBezTo>
                  <a:pt x="288" y="443"/>
                  <a:pt x="274" y="431"/>
                  <a:pt x="268" y="423"/>
                </a:cubicBezTo>
                <a:cubicBezTo>
                  <a:pt x="262" y="415"/>
                  <a:pt x="265" y="407"/>
                  <a:pt x="259" y="402"/>
                </a:cubicBezTo>
                <a:cubicBezTo>
                  <a:pt x="253" y="397"/>
                  <a:pt x="234" y="394"/>
                  <a:pt x="229" y="393"/>
                </a:cubicBezTo>
                <a:cubicBezTo>
                  <a:pt x="224" y="392"/>
                  <a:pt x="229" y="395"/>
                  <a:pt x="226" y="393"/>
                </a:cubicBezTo>
                <a:cubicBezTo>
                  <a:pt x="223" y="391"/>
                  <a:pt x="218" y="382"/>
                  <a:pt x="211" y="378"/>
                </a:cubicBezTo>
                <a:cubicBezTo>
                  <a:pt x="204" y="374"/>
                  <a:pt x="194" y="375"/>
                  <a:pt x="184" y="369"/>
                </a:cubicBezTo>
                <a:cubicBezTo>
                  <a:pt x="174" y="363"/>
                  <a:pt x="141" y="350"/>
                  <a:pt x="151" y="339"/>
                </a:cubicBezTo>
                <a:cubicBezTo>
                  <a:pt x="161" y="328"/>
                  <a:pt x="234" y="319"/>
                  <a:pt x="244" y="306"/>
                </a:cubicBezTo>
                <a:cubicBezTo>
                  <a:pt x="254" y="293"/>
                  <a:pt x="224" y="273"/>
                  <a:pt x="214" y="258"/>
                </a:cubicBezTo>
                <a:cubicBezTo>
                  <a:pt x="204" y="243"/>
                  <a:pt x="198" y="221"/>
                  <a:pt x="184" y="216"/>
                </a:cubicBezTo>
                <a:cubicBezTo>
                  <a:pt x="170" y="211"/>
                  <a:pt x="146" y="228"/>
                  <a:pt x="130" y="228"/>
                </a:cubicBezTo>
                <a:cubicBezTo>
                  <a:pt x="114" y="228"/>
                  <a:pt x="96" y="226"/>
                  <a:pt x="88" y="216"/>
                </a:cubicBezTo>
                <a:cubicBezTo>
                  <a:pt x="80" y="206"/>
                  <a:pt x="85" y="175"/>
                  <a:pt x="79" y="168"/>
                </a:cubicBezTo>
                <a:cubicBezTo>
                  <a:pt x="73" y="161"/>
                  <a:pt x="61" y="180"/>
                  <a:pt x="49" y="174"/>
                </a:cubicBezTo>
                <a:cubicBezTo>
                  <a:pt x="37" y="168"/>
                  <a:pt x="14" y="137"/>
                  <a:pt x="7" y="129"/>
                </a:cubicBezTo>
                <a:cubicBezTo>
                  <a:pt x="0" y="121"/>
                  <a:pt x="10" y="135"/>
                  <a:pt x="10" y="126"/>
                </a:cubicBezTo>
                <a:cubicBezTo>
                  <a:pt x="10" y="117"/>
                  <a:pt x="4" y="76"/>
                  <a:pt x="7" y="72"/>
                </a:cubicBezTo>
                <a:cubicBezTo>
                  <a:pt x="10" y="68"/>
                  <a:pt x="23" y="105"/>
                  <a:pt x="31" y="102"/>
                </a:cubicBezTo>
                <a:cubicBezTo>
                  <a:pt x="39" y="99"/>
                  <a:pt x="47" y="55"/>
                  <a:pt x="58" y="51"/>
                </a:cubicBezTo>
                <a:cubicBezTo>
                  <a:pt x="69" y="47"/>
                  <a:pt x="84" y="77"/>
                  <a:pt x="100" y="78"/>
                </a:cubicBezTo>
                <a:cubicBezTo>
                  <a:pt x="116" y="79"/>
                  <a:pt x="145" y="61"/>
                  <a:pt x="154" y="57"/>
                </a:cubicBezTo>
                <a:cubicBezTo>
                  <a:pt x="163" y="53"/>
                  <a:pt x="141" y="53"/>
                  <a:pt x="154" y="51"/>
                </a:cubicBezTo>
                <a:cubicBezTo>
                  <a:pt x="167" y="49"/>
                  <a:pt x="210" y="53"/>
                  <a:pt x="232" y="45"/>
                </a:cubicBezTo>
                <a:cubicBezTo>
                  <a:pt x="254" y="37"/>
                  <a:pt x="271" y="0"/>
                  <a:pt x="286" y="0"/>
                </a:cubicBezTo>
                <a:cubicBezTo>
                  <a:pt x="301" y="0"/>
                  <a:pt x="310" y="38"/>
                  <a:pt x="325" y="48"/>
                </a:cubicBezTo>
                <a:cubicBezTo>
                  <a:pt x="340" y="58"/>
                  <a:pt x="362" y="45"/>
                  <a:pt x="376" y="60"/>
                </a:cubicBezTo>
                <a:cubicBezTo>
                  <a:pt x="390" y="75"/>
                  <a:pt x="392" y="120"/>
                  <a:pt x="409" y="138"/>
                </a:cubicBezTo>
                <a:cubicBezTo>
                  <a:pt x="426" y="156"/>
                  <a:pt x="473" y="159"/>
                  <a:pt x="481" y="171"/>
                </a:cubicBezTo>
                <a:cubicBezTo>
                  <a:pt x="489" y="183"/>
                  <a:pt x="471" y="198"/>
                  <a:pt x="457" y="210"/>
                </a:cubicBezTo>
                <a:cubicBezTo>
                  <a:pt x="443" y="222"/>
                  <a:pt x="420" y="222"/>
                  <a:pt x="394" y="243"/>
                </a:cubicBezTo>
                <a:cubicBezTo>
                  <a:pt x="368" y="264"/>
                  <a:pt x="315" y="313"/>
                  <a:pt x="298" y="339"/>
                </a:cubicBezTo>
                <a:cubicBezTo>
                  <a:pt x="281" y="365"/>
                  <a:pt x="283" y="382"/>
                  <a:pt x="289" y="399"/>
                </a:cubicBezTo>
                <a:cubicBezTo>
                  <a:pt x="295" y="416"/>
                  <a:pt x="312" y="411"/>
                  <a:pt x="337" y="441"/>
                </a:cubicBezTo>
                <a:cubicBezTo>
                  <a:pt x="362" y="471"/>
                  <a:pt x="409" y="540"/>
                  <a:pt x="442" y="579"/>
                </a:cubicBezTo>
                <a:cubicBezTo>
                  <a:pt x="475" y="618"/>
                  <a:pt x="522" y="651"/>
                  <a:pt x="538" y="675"/>
                </a:cubicBezTo>
                <a:cubicBezTo>
                  <a:pt x="554" y="699"/>
                  <a:pt x="534" y="711"/>
                  <a:pt x="538" y="723"/>
                </a:cubicBezTo>
                <a:cubicBezTo>
                  <a:pt x="542" y="735"/>
                  <a:pt x="554" y="742"/>
                  <a:pt x="562" y="750"/>
                </a:cubicBezTo>
                <a:cubicBezTo>
                  <a:pt x="570" y="758"/>
                  <a:pt x="582" y="760"/>
                  <a:pt x="586" y="771"/>
                </a:cubicBezTo>
                <a:cubicBezTo>
                  <a:pt x="590" y="782"/>
                  <a:pt x="586" y="803"/>
                  <a:pt x="586" y="819"/>
                </a:cubicBezTo>
                <a:cubicBezTo>
                  <a:pt x="586" y="835"/>
                  <a:pt x="587" y="851"/>
                  <a:pt x="586" y="867"/>
                </a:cubicBezTo>
                <a:cubicBezTo>
                  <a:pt x="585" y="883"/>
                  <a:pt x="584" y="892"/>
                  <a:pt x="577" y="918"/>
                </a:cubicBezTo>
                <a:cubicBezTo>
                  <a:pt x="570" y="944"/>
                  <a:pt x="560" y="998"/>
                  <a:pt x="541" y="1026"/>
                </a:cubicBezTo>
                <a:cubicBezTo>
                  <a:pt x="522" y="1054"/>
                  <a:pt x="489" y="1071"/>
                  <a:pt x="463" y="1086"/>
                </a:cubicBezTo>
                <a:cubicBezTo>
                  <a:pt x="437" y="1101"/>
                  <a:pt x="402" y="1109"/>
                  <a:pt x="382" y="1116"/>
                </a:cubicBezTo>
                <a:cubicBezTo>
                  <a:pt x="362" y="1123"/>
                  <a:pt x="348" y="1121"/>
                  <a:pt x="343" y="1128"/>
                </a:cubicBezTo>
                <a:cubicBezTo>
                  <a:pt x="338" y="1135"/>
                  <a:pt x="374" y="1134"/>
                  <a:pt x="349" y="1158"/>
                </a:cubicBezTo>
                <a:cubicBezTo>
                  <a:pt x="324" y="1182"/>
                  <a:pt x="228" y="1248"/>
                  <a:pt x="196" y="1272"/>
                </a:cubicBezTo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80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102" name="Oval 6"/>
          <p:cNvSpPr>
            <a:spLocks noChangeArrowheads="1"/>
          </p:cNvSpPr>
          <p:nvPr/>
        </p:nvSpPr>
        <p:spPr bwMode="auto">
          <a:xfrm>
            <a:off x="838200" y="381000"/>
            <a:ext cx="5029200" cy="4876800"/>
          </a:xfrm>
          <a:prstGeom prst="ellips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103" name="AutoShape 7"/>
          <p:cNvSpPr>
            <a:spLocks noChangeArrowheads="1"/>
          </p:cNvSpPr>
          <p:nvPr/>
        </p:nvSpPr>
        <p:spPr bwMode="auto">
          <a:xfrm rot="-350549">
            <a:off x="3503613" y="3576638"/>
            <a:ext cx="304800" cy="1371600"/>
          </a:xfrm>
          <a:prstGeom prst="downArrow">
            <a:avLst>
              <a:gd name="adj1" fmla="val 50000"/>
              <a:gd name="adj2" fmla="val 112500"/>
            </a:avLst>
          </a:prstGeom>
          <a:solidFill>
            <a:srgbClr val="008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80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104" name="AutoShape 8"/>
          <p:cNvSpPr>
            <a:spLocks noChangeArrowheads="1"/>
          </p:cNvSpPr>
          <p:nvPr/>
        </p:nvSpPr>
        <p:spPr bwMode="auto">
          <a:xfrm rot="3441313">
            <a:off x="2016125" y="2914651"/>
            <a:ext cx="333375" cy="1371600"/>
          </a:xfrm>
          <a:prstGeom prst="downArrow">
            <a:avLst>
              <a:gd name="adj1" fmla="val 50000"/>
              <a:gd name="adj2" fmla="val 102857"/>
            </a:avLst>
          </a:prstGeom>
          <a:solidFill>
            <a:srgbClr val="008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80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105" name="AutoShape 9"/>
          <p:cNvSpPr>
            <a:spLocks noChangeArrowheads="1"/>
          </p:cNvSpPr>
          <p:nvPr/>
        </p:nvSpPr>
        <p:spPr bwMode="auto">
          <a:xfrm rot="6386601">
            <a:off x="1879600" y="1216025"/>
            <a:ext cx="304800" cy="1447800"/>
          </a:xfrm>
          <a:prstGeom prst="downArrow">
            <a:avLst>
              <a:gd name="adj1" fmla="val 50000"/>
              <a:gd name="adj2" fmla="val 118750"/>
            </a:avLst>
          </a:prstGeom>
          <a:solidFill>
            <a:srgbClr val="008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80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106" name="AutoShape 10"/>
          <p:cNvSpPr>
            <a:spLocks noChangeArrowheads="1"/>
          </p:cNvSpPr>
          <p:nvPr/>
        </p:nvSpPr>
        <p:spPr bwMode="auto">
          <a:xfrm rot="-4198221">
            <a:off x="4388643" y="2202657"/>
            <a:ext cx="309563" cy="1543050"/>
          </a:xfrm>
          <a:prstGeom prst="downArrow">
            <a:avLst>
              <a:gd name="adj1" fmla="val 50000"/>
              <a:gd name="adj2" fmla="val 124615"/>
            </a:avLst>
          </a:prstGeom>
          <a:solidFill>
            <a:srgbClr val="008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80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107" name="AutoShape 11"/>
          <p:cNvSpPr>
            <a:spLocks noChangeArrowheads="1"/>
          </p:cNvSpPr>
          <p:nvPr/>
        </p:nvSpPr>
        <p:spPr bwMode="auto">
          <a:xfrm rot="-6339116">
            <a:off x="4425950" y="955675"/>
            <a:ext cx="304800" cy="1447800"/>
          </a:xfrm>
          <a:prstGeom prst="downArrow">
            <a:avLst>
              <a:gd name="adj1" fmla="val 50000"/>
              <a:gd name="adj2" fmla="val 118750"/>
            </a:avLst>
          </a:prstGeom>
          <a:solidFill>
            <a:srgbClr val="008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80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457200" y="5486400"/>
            <a:ext cx="7772400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b="1">
                <a:solidFill>
                  <a:srgbClr val="000000"/>
                </a:solidFill>
                <a:cs typeface="+mn-cs"/>
              </a:rPr>
              <a:t>- Nằm ở rìa phía đông của bán đảo Đông Dương.</a:t>
            </a: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457200" y="6019800"/>
            <a:ext cx="7772400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b="1">
                <a:solidFill>
                  <a:srgbClr val="000000"/>
                </a:solidFill>
                <a:cs typeface="+mn-cs"/>
              </a:rPr>
              <a:t>- Nằm gần trung tâm khu vực Đông Nam Á.</a:t>
            </a:r>
          </a:p>
        </p:txBody>
      </p:sp>
      <p:sp>
        <p:nvSpPr>
          <p:cNvPr id="3084" name="Text Box 14"/>
          <p:cNvSpPr txBox="1">
            <a:spLocks noChangeArrowheads="1"/>
          </p:cNvSpPr>
          <p:nvPr/>
        </p:nvSpPr>
        <p:spPr bwMode="auto">
          <a:xfrm>
            <a:off x="304800" y="152400"/>
            <a:ext cx="3048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b="1">
                <a:solidFill>
                  <a:srgbClr val="000000"/>
                </a:solidFill>
                <a:cs typeface="+mn-cs"/>
              </a:rPr>
              <a:t>1.Vị trí địa lí</a:t>
            </a:r>
          </a:p>
        </p:txBody>
      </p:sp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5410200" y="304800"/>
            <a:ext cx="2895600" cy="2438400"/>
          </a:xfrm>
          <a:prstGeom prst="cloudCallout">
            <a:avLst>
              <a:gd name="adj1" fmla="val -71273"/>
              <a:gd name="adj2" fmla="val 34699"/>
            </a:avLst>
          </a:prstGeom>
          <a:noFill/>
          <a:ln w="50800">
            <a:solidFill>
              <a:srgbClr val="CC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>
              <a:defRPr/>
            </a:pPr>
            <a:r>
              <a:rPr lang="en-US" sz="2000" b="1" i="1">
                <a:solidFill>
                  <a:srgbClr val="FF3300"/>
                </a:solidFill>
                <a:latin typeface="Times New Roman" pitchFamily="18" charset="0"/>
                <a:cs typeface="+mn-cs"/>
              </a:rPr>
              <a:t>Dựa vào bản đồ+sgk, em hãy nêu các đặc điểm chính về vị trí địa lí nước ta?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 animBg="1"/>
      <p:bldP spid="4103" grpId="0" animBg="1"/>
      <p:bldP spid="4104" grpId="0" animBg="1"/>
      <p:bldP spid="4105" grpId="0" animBg="1"/>
      <p:bldP spid="4106" grpId="0" animBg="1"/>
      <p:bldP spid="4107" grpId="0" animBg="1"/>
      <p:bldP spid="4108" grpId="0" animBg="1"/>
      <p:bldP spid="4109" grpId="0" animBg="1"/>
      <p:bldP spid="4111" grpId="0" animBg="1"/>
      <p:bldP spid="41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2" descr="pacific_ocean_1910"/>
          <p:cNvPicPr>
            <a:picLocks noChangeAspect="1" noChangeArrowheads="1"/>
          </p:cNvPicPr>
          <p:nvPr/>
        </p:nvPicPr>
        <p:blipFill>
          <a:blip r:embed="rId2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Freeform 3"/>
          <p:cNvSpPr>
            <a:spLocks/>
          </p:cNvSpPr>
          <p:nvPr/>
        </p:nvSpPr>
        <p:spPr bwMode="auto">
          <a:xfrm>
            <a:off x="762000" y="3200400"/>
            <a:ext cx="381000" cy="685800"/>
          </a:xfrm>
          <a:custGeom>
            <a:avLst/>
            <a:gdLst>
              <a:gd name="T0" fmla="*/ 139 w 178"/>
              <a:gd name="T1" fmla="*/ 49 h 376"/>
              <a:gd name="T2" fmla="*/ 106 w 178"/>
              <a:gd name="T3" fmla="*/ 37 h 376"/>
              <a:gd name="T4" fmla="*/ 70 w 178"/>
              <a:gd name="T5" fmla="*/ 1 h 376"/>
              <a:gd name="T6" fmla="*/ 49 w 178"/>
              <a:gd name="T7" fmla="*/ 31 h 376"/>
              <a:gd name="T8" fmla="*/ 7 w 178"/>
              <a:gd name="T9" fmla="*/ 34 h 376"/>
              <a:gd name="T10" fmla="*/ 7 w 178"/>
              <a:gd name="T11" fmla="*/ 37 h 376"/>
              <a:gd name="T12" fmla="*/ 16 w 178"/>
              <a:gd name="T13" fmla="*/ 58 h 376"/>
              <a:gd name="T14" fmla="*/ 40 w 178"/>
              <a:gd name="T15" fmla="*/ 79 h 376"/>
              <a:gd name="T16" fmla="*/ 37 w 178"/>
              <a:gd name="T17" fmla="*/ 97 h 376"/>
              <a:gd name="T18" fmla="*/ 43 w 178"/>
              <a:gd name="T19" fmla="*/ 112 h 376"/>
              <a:gd name="T20" fmla="*/ 61 w 178"/>
              <a:gd name="T21" fmla="*/ 124 h 376"/>
              <a:gd name="T22" fmla="*/ 76 w 178"/>
              <a:gd name="T23" fmla="*/ 154 h 376"/>
              <a:gd name="T24" fmla="*/ 100 w 178"/>
              <a:gd name="T25" fmla="*/ 187 h 376"/>
              <a:gd name="T26" fmla="*/ 118 w 178"/>
              <a:gd name="T27" fmla="*/ 223 h 376"/>
              <a:gd name="T28" fmla="*/ 106 w 178"/>
              <a:gd name="T29" fmla="*/ 244 h 376"/>
              <a:gd name="T30" fmla="*/ 103 w 178"/>
              <a:gd name="T31" fmla="*/ 277 h 376"/>
              <a:gd name="T32" fmla="*/ 70 w 178"/>
              <a:gd name="T33" fmla="*/ 286 h 376"/>
              <a:gd name="T34" fmla="*/ 40 w 178"/>
              <a:gd name="T35" fmla="*/ 304 h 376"/>
              <a:gd name="T36" fmla="*/ 55 w 178"/>
              <a:gd name="T37" fmla="*/ 319 h 376"/>
              <a:gd name="T38" fmla="*/ 58 w 178"/>
              <a:gd name="T39" fmla="*/ 373 h 376"/>
              <a:gd name="T40" fmla="*/ 100 w 178"/>
              <a:gd name="T41" fmla="*/ 340 h 376"/>
              <a:gd name="T42" fmla="*/ 106 w 178"/>
              <a:gd name="T43" fmla="*/ 325 h 376"/>
              <a:gd name="T44" fmla="*/ 169 w 178"/>
              <a:gd name="T45" fmla="*/ 289 h 376"/>
              <a:gd name="T46" fmla="*/ 160 w 178"/>
              <a:gd name="T47" fmla="*/ 226 h 376"/>
              <a:gd name="T48" fmla="*/ 136 w 178"/>
              <a:gd name="T49" fmla="*/ 187 h 376"/>
              <a:gd name="T50" fmla="*/ 88 w 178"/>
              <a:gd name="T51" fmla="*/ 145 h 376"/>
              <a:gd name="T52" fmla="*/ 94 w 178"/>
              <a:gd name="T53" fmla="*/ 124 h 376"/>
              <a:gd name="T54" fmla="*/ 106 w 178"/>
              <a:gd name="T55" fmla="*/ 85 h 376"/>
              <a:gd name="T56" fmla="*/ 139 w 178"/>
              <a:gd name="T57" fmla="*/ 49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78" h="376">
                <a:moveTo>
                  <a:pt x="139" y="49"/>
                </a:moveTo>
                <a:cubicBezTo>
                  <a:pt x="139" y="41"/>
                  <a:pt x="117" y="45"/>
                  <a:pt x="106" y="37"/>
                </a:cubicBezTo>
                <a:cubicBezTo>
                  <a:pt x="95" y="29"/>
                  <a:pt x="79" y="2"/>
                  <a:pt x="70" y="1"/>
                </a:cubicBezTo>
                <a:cubicBezTo>
                  <a:pt x="61" y="0"/>
                  <a:pt x="59" y="26"/>
                  <a:pt x="49" y="31"/>
                </a:cubicBezTo>
                <a:cubicBezTo>
                  <a:pt x="39" y="36"/>
                  <a:pt x="14" y="33"/>
                  <a:pt x="7" y="34"/>
                </a:cubicBezTo>
                <a:cubicBezTo>
                  <a:pt x="0" y="35"/>
                  <a:pt x="6" y="33"/>
                  <a:pt x="7" y="37"/>
                </a:cubicBezTo>
                <a:cubicBezTo>
                  <a:pt x="8" y="41"/>
                  <a:pt x="11" y="51"/>
                  <a:pt x="16" y="58"/>
                </a:cubicBezTo>
                <a:cubicBezTo>
                  <a:pt x="21" y="65"/>
                  <a:pt x="37" y="73"/>
                  <a:pt x="40" y="79"/>
                </a:cubicBezTo>
                <a:cubicBezTo>
                  <a:pt x="43" y="85"/>
                  <a:pt x="37" y="92"/>
                  <a:pt x="37" y="97"/>
                </a:cubicBezTo>
                <a:cubicBezTo>
                  <a:pt x="37" y="102"/>
                  <a:pt x="39" y="107"/>
                  <a:pt x="43" y="112"/>
                </a:cubicBezTo>
                <a:cubicBezTo>
                  <a:pt x="47" y="117"/>
                  <a:pt x="56" y="117"/>
                  <a:pt x="61" y="124"/>
                </a:cubicBezTo>
                <a:cubicBezTo>
                  <a:pt x="66" y="131"/>
                  <a:pt x="70" y="143"/>
                  <a:pt x="76" y="154"/>
                </a:cubicBezTo>
                <a:cubicBezTo>
                  <a:pt x="82" y="165"/>
                  <a:pt x="93" y="175"/>
                  <a:pt x="100" y="187"/>
                </a:cubicBezTo>
                <a:cubicBezTo>
                  <a:pt x="107" y="199"/>
                  <a:pt x="117" y="214"/>
                  <a:pt x="118" y="223"/>
                </a:cubicBezTo>
                <a:cubicBezTo>
                  <a:pt x="119" y="232"/>
                  <a:pt x="108" y="235"/>
                  <a:pt x="106" y="244"/>
                </a:cubicBezTo>
                <a:cubicBezTo>
                  <a:pt x="104" y="253"/>
                  <a:pt x="109" y="270"/>
                  <a:pt x="103" y="277"/>
                </a:cubicBezTo>
                <a:cubicBezTo>
                  <a:pt x="97" y="284"/>
                  <a:pt x="80" y="281"/>
                  <a:pt x="70" y="286"/>
                </a:cubicBezTo>
                <a:cubicBezTo>
                  <a:pt x="60" y="291"/>
                  <a:pt x="42" y="299"/>
                  <a:pt x="40" y="304"/>
                </a:cubicBezTo>
                <a:cubicBezTo>
                  <a:pt x="38" y="309"/>
                  <a:pt x="52" y="308"/>
                  <a:pt x="55" y="319"/>
                </a:cubicBezTo>
                <a:cubicBezTo>
                  <a:pt x="58" y="330"/>
                  <a:pt x="51" y="370"/>
                  <a:pt x="58" y="373"/>
                </a:cubicBezTo>
                <a:cubicBezTo>
                  <a:pt x="65" y="376"/>
                  <a:pt x="92" y="348"/>
                  <a:pt x="100" y="340"/>
                </a:cubicBezTo>
                <a:cubicBezTo>
                  <a:pt x="108" y="332"/>
                  <a:pt x="94" y="333"/>
                  <a:pt x="106" y="325"/>
                </a:cubicBezTo>
                <a:cubicBezTo>
                  <a:pt x="118" y="317"/>
                  <a:pt x="160" y="305"/>
                  <a:pt x="169" y="289"/>
                </a:cubicBezTo>
                <a:cubicBezTo>
                  <a:pt x="178" y="273"/>
                  <a:pt x="165" y="243"/>
                  <a:pt x="160" y="226"/>
                </a:cubicBezTo>
                <a:cubicBezTo>
                  <a:pt x="155" y="209"/>
                  <a:pt x="148" y="200"/>
                  <a:pt x="136" y="187"/>
                </a:cubicBezTo>
                <a:cubicBezTo>
                  <a:pt x="124" y="174"/>
                  <a:pt x="95" y="155"/>
                  <a:pt x="88" y="145"/>
                </a:cubicBezTo>
                <a:cubicBezTo>
                  <a:pt x="81" y="135"/>
                  <a:pt x="91" y="134"/>
                  <a:pt x="94" y="124"/>
                </a:cubicBezTo>
                <a:cubicBezTo>
                  <a:pt x="97" y="114"/>
                  <a:pt x="99" y="97"/>
                  <a:pt x="106" y="85"/>
                </a:cubicBezTo>
                <a:cubicBezTo>
                  <a:pt x="113" y="73"/>
                  <a:pt x="139" y="57"/>
                  <a:pt x="139" y="49"/>
                </a:cubicBezTo>
                <a:close/>
              </a:path>
            </a:pathLst>
          </a:cu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 rot="5097709">
            <a:off x="378619" y="2209007"/>
            <a:ext cx="1066800" cy="309562"/>
          </a:xfrm>
          <a:prstGeom prst="leftArrow">
            <a:avLst>
              <a:gd name="adj1" fmla="val 50000"/>
              <a:gd name="adj2" fmla="val 8615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7173" name="AutoShape 5"/>
          <p:cNvSpPr>
            <a:spLocks noChangeArrowheads="1"/>
          </p:cNvSpPr>
          <p:nvPr/>
        </p:nvSpPr>
        <p:spPr bwMode="auto">
          <a:xfrm rot="10133174">
            <a:off x="1836738" y="3427413"/>
            <a:ext cx="1065212" cy="280987"/>
          </a:xfrm>
          <a:prstGeom prst="leftArrow">
            <a:avLst>
              <a:gd name="adj1" fmla="val 50000"/>
              <a:gd name="adj2" fmla="val 9477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0" y="4953000"/>
            <a:ext cx="9144000" cy="1160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Vừa gắn liền với lục địa Á – Âu</a:t>
            </a:r>
          </a:p>
          <a:p>
            <a:pPr>
              <a:spcBef>
                <a:spcPct val="50000"/>
              </a:spcBef>
              <a:defRPr/>
            </a:pPr>
            <a:endParaRPr lang="en-US" sz="2800" b="1">
              <a:solidFill>
                <a:srgbClr val="3333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5486400" y="4953000"/>
            <a:ext cx="3505200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, vừa tiếp giáp với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0" y="5867400"/>
            <a:ext cx="9144000" cy="946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  <a:sym typeface="Wingdings" pitchFamily="2" charset="2"/>
              </a:rPr>
              <a:t></a:t>
            </a: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  <a:sym typeface="Symbol" pitchFamily="18" charset="2"/>
              </a:rPr>
              <a:t> Việt Nam có thể dễ dàng giao lưu với các nước trên thế giới</a:t>
            </a:r>
          </a:p>
        </p:txBody>
      </p:sp>
      <p:sp>
        <p:nvSpPr>
          <p:cNvPr id="7177" name="AutoShape 9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8200" y="6400800"/>
            <a:ext cx="685800" cy="4572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228600" y="5410200"/>
            <a:ext cx="3962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Thái Bình Dương.</a:t>
            </a:r>
            <a:endParaRPr lang="en-US" sz="280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7173" grpId="0" animBg="1"/>
      <p:bldP spid="7175" grpId="0" animBg="1"/>
      <p:bldP spid="717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4" descr="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24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066800" y="0"/>
            <a:ext cx="1371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000" b="1">
                <a:solidFill>
                  <a:srgbClr val="CC0000"/>
                </a:solidFill>
                <a:cs typeface="+mn-cs"/>
              </a:rPr>
              <a:t> 23</a:t>
            </a:r>
            <a:r>
              <a:rPr lang="en-US" sz="2000" b="1" baseline="30000">
                <a:solidFill>
                  <a:srgbClr val="CC0000"/>
                </a:solidFill>
                <a:cs typeface="+mn-cs"/>
              </a:rPr>
              <a:t>0</a:t>
            </a:r>
            <a:r>
              <a:rPr lang="en-US" sz="2000" b="1">
                <a:solidFill>
                  <a:srgbClr val="CC0000"/>
                </a:solidFill>
                <a:cs typeface="+mn-cs"/>
              </a:rPr>
              <a:t>23</a:t>
            </a:r>
            <a:r>
              <a:rPr lang="en-US" sz="2000" b="1" baseline="30000">
                <a:solidFill>
                  <a:srgbClr val="CC0000"/>
                </a:solidFill>
                <a:cs typeface="+mn-cs"/>
              </a:rPr>
              <a:t>’</a:t>
            </a:r>
            <a:r>
              <a:rPr lang="en-US" sz="2000" b="1">
                <a:solidFill>
                  <a:srgbClr val="CC0000"/>
                </a:solidFill>
                <a:cs typeface="+mn-cs"/>
              </a:rPr>
              <a:t>B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62400" y="4495800"/>
            <a:ext cx="152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000" b="1">
                <a:solidFill>
                  <a:srgbClr val="CC0000"/>
                </a:solidFill>
                <a:cs typeface="+mn-cs"/>
              </a:rPr>
              <a:t>109</a:t>
            </a:r>
            <a:r>
              <a:rPr lang="en-US" sz="2000" b="1" baseline="30000">
                <a:solidFill>
                  <a:srgbClr val="CC0000"/>
                </a:solidFill>
                <a:cs typeface="+mn-cs"/>
              </a:rPr>
              <a:t>0</a:t>
            </a:r>
            <a:r>
              <a:rPr lang="en-US" sz="2000" b="1">
                <a:solidFill>
                  <a:srgbClr val="CC0000"/>
                </a:solidFill>
                <a:cs typeface="+mn-cs"/>
              </a:rPr>
              <a:t>24</a:t>
            </a:r>
            <a:r>
              <a:rPr lang="en-US" sz="2000" b="1" baseline="30000">
                <a:solidFill>
                  <a:srgbClr val="CC0000"/>
                </a:solidFill>
                <a:cs typeface="+mn-cs"/>
              </a:rPr>
              <a:t>’</a:t>
            </a:r>
            <a:r>
              <a:rPr lang="en-US" sz="2000" b="1">
                <a:solidFill>
                  <a:srgbClr val="CC0000"/>
                </a:solidFill>
                <a:cs typeface="+mn-cs"/>
              </a:rPr>
              <a:t>Đ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2209800" y="6248400"/>
            <a:ext cx="114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000" b="1">
                <a:solidFill>
                  <a:srgbClr val="CC0000"/>
                </a:solidFill>
                <a:cs typeface="+mn-cs"/>
              </a:rPr>
              <a:t>8</a:t>
            </a:r>
            <a:r>
              <a:rPr lang="en-US" sz="2000" b="1" baseline="30000">
                <a:solidFill>
                  <a:srgbClr val="CC0000"/>
                </a:solidFill>
                <a:cs typeface="+mn-cs"/>
              </a:rPr>
              <a:t>0</a:t>
            </a:r>
            <a:r>
              <a:rPr lang="en-US" sz="2000" b="1">
                <a:solidFill>
                  <a:srgbClr val="CC0000"/>
                </a:solidFill>
                <a:cs typeface="+mn-cs"/>
              </a:rPr>
              <a:t>34</a:t>
            </a:r>
            <a:r>
              <a:rPr lang="en-US" sz="2000" b="1" baseline="30000">
                <a:solidFill>
                  <a:srgbClr val="CC0000"/>
                </a:solidFill>
                <a:cs typeface="+mn-cs"/>
              </a:rPr>
              <a:t>’</a:t>
            </a:r>
            <a:r>
              <a:rPr lang="en-US" sz="2000" b="1">
                <a:solidFill>
                  <a:srgbClr val="CC0000"/>
                </a:solidFill>
                <a:cs typeface="+mn-cs"/>
              </a:rPr>
              <a:t>B</a:t>
            </a:r>
          </a:p>
        </p:txBody>
      </p:sp>
      <p:sp>
        <p:nvSpPr>
          <p:cNvPr id="4102" name="Text Box 14"/>
          <p:cNvSpPr txBox="1">
            <a:spLocks noChangeArrowheads="1"/>
          </p:cNvSpPr>
          <p:nvPr/>
        </p:nvSpPr>
        <p:spPr bwMode="auto">
          <a:xfrm>
            <a:off x="3124200" y="304800"/>
            <a:ext cx="1828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800" b="1">
                <a:solidFill>
                  <a:srgbClr val="000000"/>
                </a:solidFill>
                <a:cs typeface="+mn-cs"/>
              </a:rPr>
              <a:t>TRUNG QUỐC</a:t>
            </a:r>
          </a:p>
        </p:txBody>
      </p:sp>
      <p:sp>
        <p:nvSpPr>
          <p:cNvPr id="4103" name="Text Box 15"/>
          <p:cNvSpPr txBox="1">
            <a:spLocks noChangeArrowheads="1"/>
          </p:cNvSpPr>
          <p:nvPr/>
        </p:nvSpPr>
        <p:spPr bwMode="auto">
          <a:xfrm>
            <a:off x="838200" y="1524000"/>
            <a:ext cx="685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800" b="1">
                <a:solidFill>
                  <a:srgbClr val="000000"/>
                </a:solidFill>
                <a:cs typeface="+mn-cs"/>
              </a:rPr>
              <a:t>LÀO</a:t>
            </a:r>
          </a:p>
        </p:txBody>
      </p:sp>
      <p:sp>
        <p:nvSpPr>
          <p:cNvPr id="4104" name="Text Box 16"/>
          <p:cNvSpPr txBox="1">
            <a:spLocks noChangeArrowheads="1"/>
          </p:cNvSpPr>
          <p:nvPr/>
        </p:nvSpPr>
        <p:spPr bwMode="auto">
          <a:xfrm>
            <a:off x="1066800" y="4419600"/>
            <a:ext cx="17526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1800" b="1">
                <a:solidFill>
                  <a:srgbClr val="000000"/>
                </a:solidFill>
                <a:cs typeface="+mn-cs"/>
              </a:rPr>
              <a:t>CAMPUCHIA</a:t>
            </a:r>
          </a:p>
        </p:txBody>
      </p:sp>
      <p:sp>
        <p:nvSpPr>
          <p:cNvPr id="4105" name="Text Box 17"/>
          <p:cNvSpPr txBox="1">
            <a:spLocks noChangeArrowheads="1"/>
          </p:cNvSpPr>
          <p:nvPr/>
        </p:nvSpPr>
        <p:spPr bwMode="auto">
          <a:xfrm>
            <a:off x="3276600" y="2590800"/>
            <a:ext cx="19050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1800" b="1">
                <a:solidFill>
                  <a:srgbClr val="000000"/>
                </a:solidFill>
                <a:cs typeface="+mn-cs"/>
              </a:rPr>
              <a:t>BIỂN ĐÔNG</a:t>
            </a:r>
          </a:p>
        </p:txBody>
      </p:sp>
      <p:sp>
        <p:nvSpPr>
          <p:cNvPr id="4106" name="Text Box 18"/>
          <p:cNvSpPr txBox="1">
            <a:spLocks noChangeArrowheads="1"/>
          </p:cNvSpPr>
          <p:nvPr/>
        </p:nvSpPr>
        <p:spPr bwMode="auto">
          <a:xfrm>
            <a:off x="5181600" y="152400"/>
            <a:ext cx="2362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b="1">
                <a:solidFill>
                  <a:srgbClr val="000000"/>
                </a:solidFill>
                <a:cs typeface="+mn-cs"/>
              </a:rPr>
              <a:t>1. Vị trí địa lí</a:t>
            </a:r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5356225" y="1860550"/>
            <a:ext cx="3810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000000"/>
                </a:solidFill>
                <a:cs typeface="+mn-cs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cs typeface="+mn-cs"/>
              </a:rPr>
              <a:t>Bắc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: 23</a:t>
            </a:r>
            <a:r>
              <a:rPr lang="en-US" sz="2400" b="1" baseline="30000" dirty="0">
                <a:solidFill>
                  <a:srgbClr val="000000"/>
                </a:solidFill>
                <a:cs typeface="+mn-cs"/>
              </a:rPr>
              <a:t>0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23</a:t>
            </a:r>
            <a:r>
              <a:rPr lang="en-US" sz="2400" b="1" baseline="30000" dirty="0">
                <a:solidFill>
                  <a:srgbClr val="000000"/>
                </a:solidFill>
                <a:cs typeface="+mn-cs"/>
              </a:rPr>
              <a:t>’ 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B (</a:t>
            </a:r>
            <a:r>
              <a:rPr lang="en-US" sz="2400" b="1" dirty="0" err="1">
                <a:solidFill>
                  <a:srgbClr val="000000"/>
                </a:solidFill>
                <a:cs typeface="+mn-cs"/>
              </a:rPr>
              <a:t>xa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̃ </a:t>
            </a:r>
            <a:r>
              <a:rPr lang="en-US" sz="2400" b="1" dirty="0" err="1">
                <a:solidFill>
                  <a:srgbClr val="000000"/>
                </a:solidFill>
                <a:cs typeface="+mn-cs"/>
              </a:rPr>
              <a:t>Lũng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 Cú - </a:t>
            </a:r>
            <a:r>
              <a:rPr lang="en-US" sz="2400" b="1" dirty="0" err="1">
                <a:solidFill>
                  <a:srgbClr val="000000"/>
                </a:solidFill>
                <a:cs typeface="+mn-cs"/>
              </a:rPr>
              <a:t>huyện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cs typeface="+mn-cs"/>
              </a:rPr>
              <a:t>Đồng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cs typeface="+mn-cs"/>
              </a:rPr>
              <a:t>Văn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 - </a:t>
            </a:r>
            <a:r>
              <a:rPr lang="en-US" sz="2400" b="1" dirty="0" err="1">
                <a:solidFill>
                  <a:srgbClr val="000000"/>
                </a:solidFill>
                <a:cs typeface="+mn-cs"/>
              </a:rPr>
              <a:t>Hà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cs typeface="+mn-cs"/>
              </a:rPr>
              <a:t>Giang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)</a:t>
            </a:r>
          </a:p>
        </p:txBody>
      </p:sp>
      <p:sp>
        <p:nvSpPr>
          <p:cNvPr id="3092" name="Text Box 20"/>
          <p:cNvSpPr txBox="1">
            <a:spLocks noChangeArrowheads="1"/>
          </p:cNvSpPr>
          <p:nvPr/>
        </p:nvSpPr>
        <p:spPr bwMode="auto">
          <a:xfrm>
            <a:off x="5257800" y="99060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b="1">
                <a:solidFill>
                  <a:srgbClr val="000000"/>
                </a:solidFill>
                <a:cs typeface="+mn-cs"/>
              </a:rPr>
              <a:t> Hệ tọa độ phần đất liền</a:t>
            </a:r>
            <a:r>
              <a:rPr lang="en-US" sz="1800" b="1">
                <a:solidFill>
                  <a:srgbClr val="000000"/>
                </a:solidFill>
                <a:cs typeface="+mn-cs"/>
              </a:rPr>
              <a:t> </a:t>
            </a:r>
            <a:r>
              <a:rPr lang="en-US" sz="2400" b="1">
                <a:solidFill>
                  <a:srgbClr val="000000"/>
                </a:solidFill>
                <a:cs typeface="+mn-cs"/>
              </a:rPr>
              <a:t>:</a:t>
            </a:r>
          </a:p>
        </p:txBody>
      </p:sp>
      <p:sp>
        <p:nvSpPr>
          <p:cNvPr id="3093" name="Text Box 21"/>
          <p:cNvSpPr txBox="1">
            <a:spLocks noChangeArrowheads="1"/>
          </p:cNvSpPr>
          <p:nvPr/>
        </p:nvSpPr>
        <p:spPr bwMode="auto">
          <a:xfrm>
            <a:off x="5294313" y="3068638"/>
            <a:ext cx="381000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000000"/>
                </a:solidFill>
                <a:cs typeface="+mn-cs"/>
              </a:rPr>
              <a:t>+ </a:t>
            </a:r>
            <a:r>
              <a:rPr lang="en-US" sz="2400" b="1" dirty="0">
                <a:solidFill>
                  <a:srgbClr val="FF0000"/>
                </a:solidFill>
                <a:cs typeface="+mn-cs"/>
              </a:rPr>
              <a:t>Nam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 : 8</a:t>
            </a:r>
            <a:r>
              <a:rPr lang="en-US" sz="2400" b="1" baseline="30000" dirty="0">
                <a:solidFill>
                  <a:srgbClr val="000000"/>
                </a:solidFill>
                <a:cs typeface="+mn-cs"/>
              </a:rPr>
              <a:t>0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34</a:t>
            </a:r>
            <a:r>
              <a:rPr lang="en-US" sz="2400" b="1" baseline="30000" dirty="0">
                <a:solidFill>
                  <a:srgbClr val="000000"/>
                </a:solidFill>
                <a:cs typeface="+mn-cs"/>
              </a:rPr>
              <a:t>’ 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B(</a:t>
            </a:r>
            <a:r>
              <a:rPr lang="en-US" sz="2400" b="1" dirty="0" err="1">
                <a:solidFill>
                  <a:srgbClr val="000000"/>
                </a:solidFill>
                <a:cs typeface="+mn-cs"/>
              </a:rPr>
              <a:t>xa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̃ </a:t>
            </a:r>
            <a:r>
              <a:rPr lang="en-US" sz="2400" b="1" dirty="0" err="1">
                <a:solidFill>
                  <a:srgbClr val="000000"/>
                </a:solidFill>
                <a:cs typeface="+mn-cs"/>
              </a:rPr>
              <a:t>Đất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cs typeface="+mn-cs"/>
              </a:rPr>
              <a:t>Mũi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 – </a:t>
            </a:r>
            <a:r>
              <a:rPr lang="en-US" sz="2400" b="1" dirty="0" err="1">
                <a:solidFill>
                  <a:srgbClr val="000000"/>
                </a:solidFill>
                <a:cs typeface="+mn-cs"/>
              </a:rPr>
              <a:t>huyện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cs typeface="+mn-cs"/>
              </a:rPr>
              <a:t>Ngọc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cs typeface="+mn-cs"/>
              </a:rPr>
              <a:t>Hiển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 – </a:t>
            </a:r>
            <a:r>
              <a:rPr lang="en-US" sz="2400" b="1" dirty="0" err="1">
                <a:solidFill>
                  <a:srgbClr val="000000"/>
                </a:solidFill>
                <a:cs typeface="+mn-cs"/>
              </a:rPr>
              <a:t>tỉnh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cs typeface="+mn-cs"/>
              </a:rPr>
              <a:t>Cà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 Mau)</a:t>
            </a:r>
          </a:p>
        </p:txBody>
      </p:sp>
      <p:sp>
        <p:nvSpPr>
          <p:cNvPr id="3094" name="Text Box 22"/>
          <p:cNvSpPr txBox="1">
            <a:spLocks noChangeArrowheads="1"/>
          </p:cNvSpPr>
          <p:nvPr/>
        </p:nvSpPr>
        <p:spPr bwMode="auto">
          <a:xfrm>
            <a:off x="5356225" y="4270375"/>
            <a:ext cx="3581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000000"/>
                </a:solidFill>
                <a:cs typeface="+mn-cs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cs typeface="+mn-cs"/>
              </a:rPr>
              <a:t>Tây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 : 102</a:t>
            </a:r>
            <a:r>
              <a:rPr lang="en-US" sz="2400" b="1" baseline="30000" dirty="0">
                <a:solidFill>
                  <a:srgbClr val="000000"/>
                </a:solidFill>
                <a:cs typeface="+mn-cs"/>
              </a:rPr>
              <a:t>0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9</a:t>
            </a:r>
            <a:r>
              <a:rPr lang="en-US" sz="2400" b="1" baseline="30000" dirty="0">
                <a:solidFill>
                  <a:srgbClr val="000000"/>
                </a:solidFill>
                <a:cs typeface="+mn-cs"/>
              </a:rPr>
              <a:t>’ 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Đ(</a:t>
            </a:r>
            <a:r>
              <a:rPr lang="en-US" sz="2400" b="1" dirty="0" err="1">
                <a:solidFill>
                  <a:srgbClr val="000000"/>
                </a:solidFill>
                <a:cs typeface="+mn-cs"/>
              </a:rPr>
              <a:t>xa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̃ </a:t>
            </a:r>
            <a:r>
              <a:rPr lang="en-US" sz="2400" b="1" dirty="0" err="1">
                <a:solidFill>
                  <a:srgbClr val="000000"/>
                </a:solidFill>
                <a:cs typeface="+mn-cs"/>
              </a:rPr>
              <a:t>Sín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cs typeface="+mn-cs"/>
              </a:rPr>
              <a:t>Thầu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 – </a:t>
            </a:r>
            <a:r>
              <a:rPr lang="en-US" sz="2400" b="1" dirty="0" err="1">
                <a:solidFill>
                  <a:srgbClr val="000000"/>
                </a:solidFill>
                <a:cs typeface="+mn-cs"/>
              </a:rPr>
              <a:t>huyện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cs typeface="+mn-cs"/>
              </a:rPr>
              <a:t>Mường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cs typeface="+mn-cs"/>
              </a:rPr>
              <a:t>Nhe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́ - </a:t>
            </a:r>
            <a:r>
              <a:rPr lang="en-US" sz="2400" b="1" dirty="0" err="1">
                <a:solidFill>
                  <a:srgbClr val="000000"/>
                </a:solidFill>
                <a:cs typeface="+mn-cs"/>
              </a:rPr>
              <a:t>tỉnh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cs typeface="+mn-cs"/>
              </a:rPr>
              <a:t>Điện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cs typeface="+mn-cs"/>
              </a:rPr>
              <a:t>Biên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)</a:t>
            </a:r>
          </a:p>
        </p:txBody>
      </p:sp>
      <p:sp>
        <p:nvSpPr>
          <p:cNvPr id="3095" name="Text Box 23"/>
          <p:cNvSpPr txBox="1">
            <a:spLocks noChangeArrowheads="1"/>
          </p:cNvSpPr>
          <p:nvPr/>
        </p:nvSpPr>
        <p:spPr bwMode="auto">
          <a:xfrm>
            <a:off x="5334000" y="5445125"/>
            <a:ext cx="3810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000000"/>
                </a:solidFill>
                <a:cs typeface="+mn-cs"/>
              </a:rPr>
              <a:t>+ </a:t>
            </a:r>
            <a:r>
              <a:rPr lang="en-US" sz="2400" b="1" dirty="0">
                <a:solidFill>
                  <a:srgbClr val="FF0000"/>
                </a:solidFill>
                <a:cs typeface="+mn-cs"/>
              </a:rPr>
              <a:t>Đông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:109</a:t>
            </a:r>
            <a:r>
              <a:rPr lang="en-US" sz="2400" b="1" baseline="30000" dirty="0">
                <a:solidFill>
                  <a:srgbClr val="000000"/>
                </a:solidFill>
                <a:cs typeface="+mn-cs"/>
              </a:rPr>
              <a:t>0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24</a:t>
            </a:r>
            <a:r>
              <a:rPr lang="en-US" sz="2400" b="1" baseline="30000" dirty="0">
                <a:solidFill>
                  <a:srgbClr val="000000"/>
                </a:solidFill>
                <a:cs typeface="+mn-cs"/>
              </a:rPr>
              <a:t>’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Đ(</a:t>
            </a:r>
            <a:r>
              <a:rPr lang="en-US" sz="2400" b="1" dirty="0" err="1">
                <a:solidFill>
                  <a:srgbClr val="000000"/>
                </a:solidFill>
                <a:cs typeface="+mn-cs"/>
              </a:rPr>
              <a:t>xa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̃ </a:t>
            </a:r>
            <a:r>
              <a:rPr lang="en-US" sz="2400" b="1" dirty="0" err="1">
                <a:solidFill>
                  <a:srgbClr val="000000"/>
                </a:solidFill>
                <a:cs typeface="+mn-cs"/>
              </a:rPr>
              <a:t>Vạn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cs typeface="+mn-cs"/>
              </a:rPr>
              <a:t>Thạnh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 – </a:t>
            </a:r>
            <a:r>
              <a:rPr lang="en-US" sz="2400" b="1" dirty="0" err="1">
                <a:solidFill>
                  <a:srgbClr val="000000"/>
                </a:solidFill>
                <a:cs typeface="+mn-cs"/>
              </a:rPr>
              <a:t>huyện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cs typeface="+mn-cs"/>
              </a:rPr>
              <a:t>Vạn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cs typeface="+mn-cs"/>
              </a:rPr>
              <a:t>Ninh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 - </a:t>
            </a:r>
            <a:r>
              <a:rPr lang="en-US" sz="2400" b="1" dirty="0" err="1">
                <a:solidFill>
                  <a:srgbClr val="000000"/>
                </a:solidFill>
                <a:cs typeface="+mn-cs"/>
              </a:rPr>
              <a:t>tỉnh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cs typeface="+mn-cs"/>
              </a:rPr>
              <a:t>Khánh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cs typeface="+mn-cs"/>
              </a:rPr>
              <a:t>Hòa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)</a:t>
            </a:r>
          </a:p>
        </p:txBody>
      </p:sp>
      <p:sp>
        <p:nvSpPr>
          <p:cNvPr id="3096" name="Text Box 24"/>
          <p:cNvSpPr txBox="1">
            <a:spLocks noChangeArrowheads="1"/>
          </p:cNvSpPr>
          <p:nvPr/>
        </p:nvSpPr>
        <p:spPr bwMode="auto">
          <a:xfrm>
            <a:off x="0" y="685800"/>
            <a:ext cx="1171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2000" b="1">
                <a:solidFill>
                  <a:srgbClr val="FF3300"/>
                </a:solidFill>
                <a:cs typeface="+mn-cs"/>
              </a:rPr>
              <a:t>102</a:t>
            </a:r>
            <a:r>
              <a:rPr lang="en-US" sz="2000" b="1">
                <a:solidFill>
                  <a:srgbClr val="FF3300"/>
                </a:solidFill>
              </a:rPr>
              <a:t>º09´Đ</a:t>
            </a:r>
          </a:p>
        </p:txBody>
      </p:sp>
      <p:sp>
        <p:nvSpPr>
          <p:cNvPr id="3097" name="AutoShape 25"/>
          <p:cNvSpPr>
            <a:spLocks noChangeArrowheads="1"/>
          </p:cNvSpPr>
          <p:nvPr/>
        </p:nvSpPr>
        <p:spPr bwMode="auto">
          <a:xfrm>
            <a:off x="2209800" y="152400"/>
            <a:ext cx="152400" cy="152400"/>
          </a:xfrm>
          <a:prstGeom prst="star5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80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099" name="AutoShape 27"/>
          <p:cNvSpPr>
            <a:spLocks noChangeArrowheads="1"/>
          </p:cNvSpPr>
          <p:nvPr/>
        </p:nvSpPr>
        <p:spPr bwMode="auto">
          <a:xfrm>
            <a:off x="990600" y="533400"/>
            <a:ext cx="152400" cy="152400"/>
          </a:xfrm>
          <a:prstGeom prst="star5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80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100" name="AutoShape 28"/>
          <p:cNvSpPr>
            <a:spLocks noChangeArrowheads="1"/>
          </p:cNvSpPr>
          <p:nvPr/>
        </p:nvSpPr>
        <p:spPr bwMode="auto">
          <a:xfrm>
            <a:off x="2057400" y="6172200"/>
            <a:ext cx="152400" cy="152400"/>
          </a:xfrm>
          <a:prstGeom prst="star5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80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101" name="AutoShape 29"/>
          <p:cNvSpPr>
            <a:spLocks noChangeArrowheads="1"/>
          </p:cNvSpPr>
          <p:nvPr/>
        </p:nvSpPr>
        <p:spPr bwMode="auto">
          <a:xfrm>
            <a:off x="3810000" y="4572000"/>
            <a:ext cx="152400" cy="152400"/>
          </a:xfrm>
          <a:prstGeom prst="star5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80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3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  <p:bldP spid="3079" grpId="0"/>
      <p:bldP spid="3080" grpId="0"/>
      <p:bldP spid="3091" grpId="0"/>
      <p:bldP spid="3092" grpId="0"/>
      <p:bldP spid="3093" grpId="0"/>
      <p:bldP spid="3094" grpId="0"/>
      <p:bldP spid="3095" grpId="0"/>
      <p:bldP spid="309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3048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/>
              <a:t>1-</a:t>
            </a:r>
            <a:r>
              <a:rPr lang="en-US" sz="3200" b="1" dirty="0"/>
              <a:t>Vị </a:t>
            </a:r>
            <a:r>
              <a:rPr lang="en-US" sz="3200" b="1" dirty="0" err="1"/>
              <a:t>trí</a:t>
            </a:r>
            <a:r>
              <a:rPr lang="en-US" sz="3200" b="1" dirty="0"/>
              <a:t> </a:t>
            </a:r>
            <a:r>
              <a:rPr lang="en-US" sz="3200" b="1" dirty="0" err="1"/>
              <a:t>địa</a:t>
            </a:r>
            <a:r>
              <a:rPr lang="en-US" sz="3200" b="1" dirty="0"/>
              <a:t> </a:t>
            </a:r>
            <a:r>
              <a:rPr lang="en-US" sz="3200" b="1" dirty="0" err="1"/>
              <a:t>lý</a:t>
            </a:r>
            <a:r>
              <a:rPr lang="en-US" sz="3200" dirty="0"/>
              <a:t>.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791200"/>
            <a:ext cx="9144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Cột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Mốc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23</a:t>
            </a:r>
            <a:r>
              <a:rPr lang="en-US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23’B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Lũng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Cú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; </a:t>
            </a:r>
          </a:p>
        </p:txBody>
      </p:sp>
      <p:pic>
        <p:nvPicPr>
          <p:cNvPr id="297988" name="Picture 4" descr="CotcoLung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534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sz="3200" dirty="0"/>
              <a:t>1-</a:t>
            </a:r>
            <a:r>
              <a:rPr lang="en-US" sz="3200" b="1" dirty="0"/>
              <a:t>Vị </a:t>
            </a:r>
            <a:r>
              <a:rPr lang="en-US" sz="3200" b="1" dirty="0" err="1"/>
              <a:t>trí</a:t>
            </a:r>
            <a:r>
              <a:rPr lang="en-US" sz="3200" b="1" dirty="0"/>
              <a:t> </a:t>
            </a:r>
            <a:r>
              <a:rPr lang="en-US" sz="3200" b="1" dirty="0" err="1"/>
              <a:t>địa</a:t>
            </a:r>
            <a:r>
              <a:rPr lang="en-US" sz="3200" b="1" dirty="0"/>
              <a:t> </a:t>
            </a:r>
            <a:r>
              <a:rPr lang="en-US" sz="3200" b="1" dirty="0" err="1"/>
              <a:t>lý</a:t>
            </a:r>
            <a:r>
              <a:rPr lang="en-US" sz="3200" dirty="0"/>
              <a:t>.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5715000"/>
            <a:ext cx="8839200" cy="914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Cột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Mốc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Nam ở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8</a:t>
            </a:r>
            <a:r>
              <a:rPr lang="en-US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34’B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Hiển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Mau; </a:t>
            </a:r>
          </a:p>
        </p:txBody>
      </p:sp>
      <p:pic>
        <p:nvPicPr>
          <p:cNvPr id="299012" name="Picture 5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8839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sz="3200"/>
              <a:t>1-</a:t>
            </a:r>
            <a:r>
              <a:rPr lang="en-US" sz="3200" b="1"/>
              <a:t>Vị trí địa lý</a:t>
            </a:r>
            <a:r>
              <a:rPr lang="en-US" sz="3200"/>
              <a:t>.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5638800"/>
            <a:ext cx="8763000" cy="1041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Cột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Mốc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102</a:t>
            </a:r>
            <a:r>
              <a:rPr lang="en-US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09’Đ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Sín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Thầu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Mường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00036" name="Picture 4" descr="Apach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610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sz="3200"/>
              <a:t>1-</a:t>
            </a:r>
            <a:r>
              <a:rPr lang="en-US" sz="3200" b="1"/>
              <a:t>Vị trí địa lý</a:t>
            </a:r>
            <a:r>
              <a:rPr lang="en-US" sz="3200"/>
              <a:t>.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563" y="5867400"/>
            <a:ext cx="8839200" cy="838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Cột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Mốc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109</a:t>
            </a:r>
            <a:r>
              <a:rPr lang="en-US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24’Đ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Thạnh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Khánh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01060" name="Picture 4" descr="Dail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8839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c96563167dad7451acf567d5b2dc220e34e579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rgbClr val="80008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rgbClr val="80008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76200" cap="flat" cmpd="sng" algn="ctr">
          <a:solidFill>
            <a:srgbClr val="FF0000"/>
          </a:solidFill>
          <a:prstDash val="solid"/>
          <a:round/>
          <a:headEnd type="oval" w="lg" len="lg"/>
          <a:tailEnd type="stealth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76200" cap="flat" cmpd="sng" algn="ctr">
          <a:solidFill>
            <a:srgbClr val="FF0000"/>
          </a:solidFill>
          <a:prstDash val="solid"/>
          <a:round/>
          <a:headEnd type="oval" w="lg" len="lg"/>
          <a:tailEnd type="stealth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rgbClr val="80008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rgbClr val="80008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_GIAO AN DIEN TU BAI 44">
  <a:themeElements>
    <a:clrScheme name="GIAO AN DIEN TU BAI 4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IAO AN DIEN TU BAI 4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IAO AN DIEN TU BAI 4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IAO AN DIEN TU BAI 4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IAO AN DIEN TU BAI 4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IAO AN DIEN TU BAI 4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IAO AN DIEN TU BAI 4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IAO AN DIEN TU BAI 4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AO AN DIEN TU BAI 4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AO AN DIEN TU BAI 4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AO AN DIEN TU BAI 4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AO AN DIEN TU BAI 4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AO AN DIEN TU BAI 4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AO AN DIEN TU BAI 4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rgbClr val="80008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rgbClr val="80008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_GIAO AN DIEN TU BAI 44">
  <a:themeElements>
    <a:clrScheme name="GIAO AN DIEN TU BAI 4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IAO AN DIEN TU BAI 4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IAO AN DIEN TU BAI 4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IAO AN DIEN TU BAI 4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IAO AN DIEN TU BAI 4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IAO AN DIEN TU BAI 4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IAO AN DIEN TU BAI 4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IAO AN DIEN TU BAI 4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AO AN DIEN TU BAI 4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AO AN DIEN TU BAI 4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AO AN DIEN TU BAI 4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AO AN DIEN TU BAI 4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AO AN DIEN TU BAI 4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AO AN DIEN TU BAI 4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rgbClr val="80008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rgbClr val="80008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GIAO AN DIEN TU BAI 44">
  <a:themeElements>
    <a:clrScheme name="GIAO AN DIEN TU BAI 4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IAO AN DIEN TU BAI 4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IAO AN DIEN TU BAI 4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IAO AN DIEN TU BAI 4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IAO AN DIEN TU BAI 4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IAO AN DIEN TU BAI 4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IAO AN DIEN TU BAI 4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IAO AN DIEN TU BAI 4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AO AN DIEN TU BAI 4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AO AN DIEN TU BAI 4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AO AN DIEN TU BAI 4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AO AN DIEN TU BAI 4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AO AN DIEN TU BAI 4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AO AN DIEN TU BAI 4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_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rgbClr val="80008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rgbClr val="80008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rgbClr val="80008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rgbClr val="80008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GIAO AN DIEN TU BAI 44">
  <a:themeElements>
    <a:clrScheme name="GIAO AN DIEN TU BAI 4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IAO AN DIEN TU BAI 4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IAO AN DIEN TU BAI 4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IAO AN DIEN TU BAI 4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IAO AN DIEN TU BAI 4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IAO AN DIEN TU BAI 4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IAO AN DIEN TU BAI 4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IAO AN DIEN TU BAI 4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AO AN DIEN TU BAI 4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AO AN DIEN TU BAI 4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AO AN DIEN TU BAI 4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AO AN DIEN TU BAI 4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AO AN DIEN TU BAI 4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AO AN DIEN TU BAI 4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rgbClr val="80008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rgbClr val="80008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1204</Words>
  <Application>Microsoft Office PowerPoint</Application>
  <PresentationFormat>Trình chiếu Trên màn hình (4:3)</PresentationFormat>
  <Paragraphs>129</Paragraphs>
  <Slides>24</Slides>
  <Notes>0</Notes>
  <HiddenSlides>0</HiddenSlides>
  <MMClips>0</MMClips>
  <ScaleCrop>false</ScaleCrop>
  <HeadingPairs>
    <vt:vector size="8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24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24</vt:i4>
      </vt:variant>
    </vt:vector>
  </HeadingPairs>
  <TitlesOfParts>
    <vt:vector size="57" baseType="lpstr">
      <vt:lpstr>VNI-Helve</vt:lpstr>
      <vt:lpstr>Arial</vt:lpstr>
      <vt:lpstr>Calibri</vt:lpstr>
      <vt:lpstr>Candara</vt:lpstr>
      <vt:lpstr>Symbol</vt:lpstr>
      <vt:lpstr>Times New Roman</vt:lpstr>
      <vt:lpstr>Verdana</vt:lpstr>
      <vt:lpstr>Wingdings</vt:lpstr>
      <vt:lpstr>Waveform</vt:lpstr>
      <vt:lpstr>GIAO AN DIEN TU BAI 44</vt:lpstr>
      <vt:lpstr>Default Design</vt:lpstr>
      <vt:lpstr>1_GIAO AN DIEN TU BAI 44</vt:lpstr>
      <vt:lpstr>1_Default Design</vt:lpstr>
      <vt:lpstr>Mountain Top</vt:lpstr>
      <vt:lpstr>1_Mountain Top</vt:lpstr>
      <vt:lpstr>2_Mountain Top</vt:lpstr>
      <vt:lpstr>3_Mountain Top</vt:lpstr>
      <vt:lpstr>4_Mountain Top</vt:lpstr>
      <vt:lpstr>2_Default Design</vt:lpstr>
      <vt:lpstr>3_Default Design</vt:lpstr>
      <vt:lpstr>4_Default Design</vt:lpstr>
      <vt:lpstr>2_GIAO AN DIEN TU BAI 44</vt:lpstr>
      <vt:lpstr>5_Default Design</vt:lpstr>
      <vt:lpstr>3_GIAO AN DIEN TU BAI 44</vt:lpstr>
      <vt:lpstr>6_Default Design</vt:lpstr>
      <vt:lpstr>Globe</vt:lpstr>
      <vt:lpstr>1_Globe</vt:lpstr>
      <vt:lpstr>Profile</vt:lpstr>
      <vt:lpstr>2_Globe</vt:lpstr>
      <vt:lpstr>1_Profile</vt:lpstr>
      <vt:lpstr>7_Default Design</vt:lpstr>
      <vt:lpstr>5_Office Theme</vt:lpstr>
      <vt:lpstr>Clip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1-Vị trí địa lý.</vt:lpstr>
      <vt:lpstr>1-Vị trí địa lý.</vt:lpstr>
      <vt:lpstr>1-Vị trí địa lý.</vt:lpstr>
      <vt:lpstr>1-Vị trí địa lý.</vt:lpstr>
      <vt:lpstr>1-Vị trí địa lý.</vt:lpstr>
      <vt:lpstr>Bản trình bày PowerPoint</vt:lpstr>
      <vt:lpstr>2. Phạm vi lãnh thổ 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Vostro</dc:creator>
  <cp:lastModifiedBy>Thuy Pham Thanh</cp:lastModifiedBy>
  <cp:revision>44</cp:revision>
  <dcterms:created xsi:type="dcterms:W3CDTF">2014-08-20T10:50:34Z</dcterms:created>
  <dcterms:modified xsi:type="dcterms:W3CDTF">2022-08-16T03:36:49Z</dcterms:modified>
</cp:coreProperties>
</file>