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88" r:id="rId3"/>
    <p:sldId id="286" r:id="rId4"/>
    <p:sldId id="308" r:id="rId5"/>
    <p:sldId id="309" r:id="rId6"/>
    <p:sldId id="310" r:id="rId7"/>
    <p:sldId id="263" r:id="rId8"/>
    <p:sldId id="266" r:id="rId9"/>
    <p:sldId id="312" r:id="rId10"/>
    <p:sldId id="267" r:id="rId11"/>
    <p:sldId id="289" r:id="rId12"/>
    <p:sldId id="296" r:id="rId13"/>
    <p:sldId id="292" r:id="rId14"/>
    <p:sldId id="299" r:id="rId15"/>
    <p:sldId id="294" r:id="rId16"/>
    <p:sldId id="301" r:id="rId17"/>
    <p:sldId id="314" r:id="rId18"/>
    <p:sldId id="315" r:id="rId19"/>
    <p:sldId id="317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E2BF6-350A-49A2-860D-115E6C0C399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EA1AB-6119-4C86-BAE1-3146E268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6640305-499C-49CC-991F-DE1F5C966186}" type="slidenum">
              <a:rPr lang="en-US" altLang="en-US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5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365125"/>
            <a:ext cx="8610600" cy="5730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6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8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2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7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22B85-D2DD-466C-8F71-3127734FD9F2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7F8A-C3B7-4157-8F93-75434116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9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14300" y="90606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HÀNH: ĐỌC BẢN ĐỒ CÁC ĐỚI VÀ CÁC KIỂU KHÍ HẬU TRÊN TRÁI ĐẤT. PHÂN TÍCH BIỂU ĐỒ MỘT SỐ KIỂU KHÍ HẬU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4" y="1290935"/>
            <a:ext cx="6151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Đất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572000" y="1995055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itchFamily="18" charset="0"/>
              </a:rPr>
              <a:t>thành</a:t>
            </a:r>
            <a:endParaRPr lang="en-US" altLang="en-US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2" name="Picture 4" descr="Dia 10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495800" cy="315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0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648200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505200" y="3505200"/>
            <a:ext cx="1600200" cy="914400"/>
          </a:xfrm>
          <a:prstGeom prst="curvedDown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0304" y="4953000"/>
            <a:ext cx="4253096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bề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vành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đai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nhiệt</a:t>
            </a:r>
            <a:endParaRPr lang="en-US" altLang="en-US" sz="2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1389063"/>
            <a:ext cx="8305800" cy="357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 rtl="1" eaLnBrk="1" hangingPunct="1"/>
            <a:endParaRPr lang="en-US" alt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6037263"/>
            <a:ext cx="8001000" cy="357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 rtl="1" eaLnBrk="1" hangingPunct="1"/>
            <a:endParaRPr lang="en-US" altLang="en-US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5365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60325"/>
            <a:ext cx="19812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60325"/>
            <a:ext cx="1981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60325"/>
            <a:ext cx="19812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981200" y="73025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rtl="1" eaLnBrk="1" hangingPunct="1"/>
            <a:r>
              <a:rPr lang="en-US" altLang="en-US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HÀ NỘI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581400" y="73025"/>
            <a:ext cx="1371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 rtl="1" eaLnBrk="1" hangingPunct="1"/>
            <a:r>
              <a:rPr lang="en-US" altLang="en-US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U-PHA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257800" y="73025"/>
            <a:ext cx="1752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 rtl="1" eaLnBrk="1" hangingPunct="1"/>
            <a:r>
              <a:rPr lang="en-US" altLang="en-US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VA-LEN-XIA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-76200" y="95375"/>
            <a:ext cx="1905000" cy="2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  <a:spcAft>
                <a:spcPct val="5000"/>
              </a:spcAft>
            </a:pPr>
            <a:r>
              <a:rPr lang="en-US" alt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ĐỌC BIỂU ĐỒ KHÍ HẬU</a:t>
            </a:r>
            <a:endParaRPr lang="ar-SA" alt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1" eaLnBrk="1" hangingPunct="1"/>
            <a:endParaRPr lang="en-US" alt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73" name="Picture 13" descr="img0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463"/>
            <a:ext cx="9144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5181600" y="2538413"/>
            <a:ext cx="152400" cy="149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6513" name="Oval 17"/>
          <p:cNvSpPr>
            <a:spLocks noChangeArrowheads="1"/>
          </p:cNvSpPr>
          <p:nvPr/>
        </p:nvSpPr>
        <p:spPr bwMode="auto">
          <a:xfrm>
            <a:off x="4495800" y="2835275"/>
            <a:ext cx="152400" cy="149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6515" name="Oval 19"/>
          <p:cNvSpPr>
            <a:spLocks noChangeArrowheads="1"/>
          </p:cNvSpPr>
          <p:nvPr/>
        </p:nvSpPr>
        <p:spPr bwMode="auto">
          <a:xfrm>
            <a:off x="3962400" y="2538413"/>
            <a:ext cx="152400" cy="1492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6516" name="Oval 20"/>
          <p:cNvSpPr>
            <a:spLocks noChangeArrowheads="1"/>
          </p:cNvSpPr>
          <p:nvPr/>
        </p:nvSpPr>
        <p:spPr bwMode="auto">
          <a:xfrm>
            <a:off x="6553200" y="2984500"/>
            <a:ext cx="152400" cy="1476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19200" y="6324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14.1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đất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u="sng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THỰC HÀNH: ĐỌC BẢN ĐỒ CÁC ĐỚI VÀ CÁC KIỂU KHÍ HẬU TRÊN TRÁI ĐẤT. PHÂN TÍCH BIỂU ĐỒ MỘT SỐ KIỂU KHÍ HẬU</a:t>
            </a:r>
          </a:p>
        </p:txBody>
      </p:sp>
      <p:pic>
        <p:nvPicPr>
          <p:cNvPr id="5" name="Picture 13" descr="img0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47863"/>
            <a:ext cx="5181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64124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dirty="0">
                <a:latin typeface="Arial" pitchFamily="34" charset="0"/>
                <a:cs typeface="Arial" pitchFamily="34" charset="0"/>
              </a:rPr>
              <a:t> 14.1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đất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" y="1947863"/>
            <a:ext cx="3439391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63201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HÀ NỘI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09" y="1290935"/>
            <a:ext cx="8859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 *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hậu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5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u="sng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THỰC HÀNH: ĐỌC BẢN ĐỒ CÁC ĐỚI VÀ CÁC KIỂU KHÍ HẬU TRÊN TRÁI ĐẤT. PHÂN TÍCH BIỂU ĐỒ MỘT SỐ KIỂU KHÍ HẬU</a:t>
            </a:r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" y="1947863"/>
            <a:ext cx="2905991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63201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HÀ NỘI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09" y="1290935"/>
            <a:ext cx="8859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 *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hậu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665345"/>
              </p:ext>
            </p:extLst>
          </p:nvPr>
        </p:nvGraphicFramePr>
        <p:xfrm>
          <a:off x="3124200" y="1947860"/>
          <a:ext cx="6096000" cy="4910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00400" y="2895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2873982"/>
            <a:ext cx="337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TB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nhất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505200"/>
            <a:ext cx="3454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TB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nhất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2480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Biên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năm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1628" y="2114490"/>
            <a:ext cx="2843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NHIỆT ĐỚI GIÓ MÙA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4953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1827" y="4953000"/>
            <a:ext cx="317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(mm)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799" y="6381690"/>
            <a:ext cx="322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0128" y="5638800"/>
            <a:ext cx="311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nhiều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3048" y="4983778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1694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09831" y="350520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37540" y="424809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69200" y="290559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85586" y="5638800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5 - 10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6381690"/>
            <a:ext cx="819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11 - 4</a:t>
            </a:r>
          </a:p>
        </p:txBody>
      </p:sp>
    </p:spTree>
    <p:extLst>
      <p:ext uri="{BB962C8B-B14F-4D97-AF65-F5344CB8AC3E}">
        <p14:creationId xmlns:p14="http://schemas.microsoft.com/office/powerpoint/2010/main" val="45111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u="sng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THỰC HÀNH: ĐỌC BẢN ĐỒ 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CÁC ĐỚI VÀ CÁC KIỂU KHÍ HẬU TRÊN TRÁI ĐẤT. PHÂN TÍCH BIỂU ĐỒ MỘT SỐ KIỂU KHÍ HẬU</a:t>
            </a:r>
          </a:p>
        </p:txBody>
      </p:sp>
      <p:pic>
        <p:nvPicPr>
          <p:cNvPr id="5" name="Picture 13" descr="img0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47863"/>
            <a:ext cx="5181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64124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dirty="0">
                <a:latin typeface="Arial" pitchFamily="34" charset="0"/>
                <a:cs typeface="Arial" pitchFamily="34" charset="0"/>
              </a:rPr>
              <a:t> 14.1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đất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09" y="1290935"/>
            <a:ext cx="8859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 *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hậu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7863"/>
            <a:ext cx="3048000" cy="433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41246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 - PHA</a:t>
            </a:r>
          </a:p>
        </p:txBody>
      </p:sp>
    </p:spTree>
    <p:extLst>
      <p:ext uri="{BB962C8B-B14F-4D97-AF65-F5344CB8AC3E}">
        <p14:creationId xmlns:p14="http://schemas.microsoft.com/office/powerpoint/2010/main" val="28894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u="sng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THỰC HÀNH: ĐỌC BẢN ĐỒ </a:t>
            </a:r>
            <a:endParaRPr lang="vi-VN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CÁC ĐỚI VÀ CÁC KIỂU KHÍ HẬU TRÊN TRÁI ĐẤT. PHÂN TÍCH BIỂU ĐỒ MỘT SỐ KIỂU KHÍ HẬU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09" y="1290935"/>
            <a:ext cx="8859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 *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hậu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11974"/>
              </p:ext>
            </p:extLst>
          </p:nvPr>
        </p:nvGraphicFramePr>
        <p:xfrm>
          <a:off x="3124200" y="1947860"/>
          <a:ext cx="6096000" cy="4910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00400" y="2895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2873982"/>
            <a:ext cx="337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TB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nhất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505200"/>
            <a:ext cx="3454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TB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nhất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2480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Biên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năm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4028" y="2114490"/>
            <a:ext cx="253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ÔN ĐỚI LỤC ĐỊA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4953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1827" y="4953000"/>
            <a:ext cx="317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(mm)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799" y="6381690"/>
            <a:ext cx="322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0128" y="5638800"/>
            <a:ext cx="311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nhiều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3048" y="4983778"/>
            <a:ext cx="612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584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09831" y="3505200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- 15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37540" y="424809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69200" y="290559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01000" y="54864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6 - 12,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T9)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77200" y="6324600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 – 5, 9</a:t>
            </a:r>
          </a:p>
        </p:txBody>
      </p:sp>
      <p:pic>
        <p:nvPicPr>
          <p:cNvPr id="25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47863"/>
            <a:ext cx="3048000" cy="433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62000" y="641246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U - PHA</a:t>
            </a:r>
          </a:p>
        </p:txBody>
      </p:sp>
    </p:spTree>
    <p:extLst>
      <p:ext uri="{BB962C8B-B14F-4D97-AF65-F5344CB8AC3E}">
        <p14:creationId xmlns:p14="http://schemas.microsoft.com/office/powerpoint/2010/main" val="393457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img0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47863"/>
            <a:ext cx="5181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64124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dirty="0">
                <a:latin typeface="Arial" pitchFamily="34" charset="0"/>
                <a:cs typeface="Arial" pitchFamily="34" charset="0"/>
              </a:rPr>
              <a:t> 14.1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đất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009" y="384720"/>
            <a:ext cx="8859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 *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hậu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7863"/>
            <a:ext cx="33528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324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VA-LEN-XI-A</a:t>
            </a:r>
          </a:p>
        </p:txBody>
      </p:sp>
    </p:spTree>
    <p:extLst>
      <p:ext uri="{BB962C8B-B14F-4D97-AF65-F5344CB8AC3E}">
        <p14:creationId xmlns:p14="http://schemas.microsoft.com/office/powerpoint/2010/main" val="288947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4018" y="352134"/>
            <a:ext cx="88599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 *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kiểu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hậu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57879"/>
              </p:ext>
            </p:extLst>
          </p:nvPr>
        </p:nvGraphicFramePr>
        <p:xfrm>
          <a:off x="2694709" y="1703611"/>
          <a:ext cx="6400800" cy="530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2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80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4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2895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2873982"/>
            <a:ext cx="337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TB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nhất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3505200"/>
            <a:ext cx="3454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TB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nhất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42480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Biên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năm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100" y="2114490"/>
            <a:ext cx="316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ÔN ĐỚI HẢI DƯƠNG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0" y="4953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4953000"/>
            <a:ext cx="317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(mm)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5800" y="6610290"/>
            <a:ext cx="322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5638800"/>
            <a:ext cx="311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nhiều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3048" y="4983778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1416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35666" y="350520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35666" y="42480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69200" y="290559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96200" y="5486400"/>
            <a:ext cx="15937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10-1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53400" y="661029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27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863"/>
            <a:ext cx="2667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7200" y="6324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VA-LEN-XI-A</a:t>
            </a:r>
          </a:p>
        </p:txBody>
      </p:sp>
    </p:spTree>
    <p:extLst>
      <p:ext uri="{BB962C8B-B14F-4D97-AF65-F5344CB8AC3E}">
        <p14:creationId xmlns:p14="http://schemas.microsoft.com/office/powerpoint/2010/main" val="82370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226" y="806902"/>
            <a:ext cx="8542697" cy="6051098"/>
            <a:chOff x="0" y="0"/>
            <a:chExt cx="11377035" cy="60714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1354175" cy="6043482"/>
            </a:xfrm>
            <a:custGeom>
              <a:avLst/>
              <a:gdLst/>
              <a:ahLst/>
              <a:cxnLst/>
              <a:rect l="l" t="t" r="r" b="b"/>
              <a:pathLst>
                <a:path w="11354175" h="6043482">
                  <a:moveTo>
                    <a:pt x="11354175" y="6043482"/>
                  </a:moveTo>
                  <a:lnTo>
                    <a:pt x="0" y="6035862"/>
                  </a:lnTo>
                  <a:lnTo>
                    <a:pt x="0" y="2109265"/>
                  </a:lnTo>
                  <a:lnTo>
                    <a:pt x="17780" y="19050"/>
                  </a:lnTo>
                  <a:lnTo>
                    <a:pt x="5660212" y="0"/>
                  </a:lnTo>
                  <a:lnTo>
                    <a:pt x="11335125" y="5080"/>
                  </a:lnTo>
                  <a:close/>
                </a:path>
              </a:pathLst>
            </a:custGeom>
            <a:solidFill>
              <a:srgbClr val="C0F0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1383385" cy="6070152"/>
            </a:xfrm>
            <a:custGeom>
              <a:avLst/>
              <a:gdLst/>
              <a:ahLst/>
              <a:cxnLst/>
              <a:rect l="l" t="t" r="r" b="b"/>
              <a:pathLst>
                <a:path w="11383385" h="6070152">
                  <a:moveTo>
                    <a:pt x="11349095" y="21590"/>
                  </a:moveTo>
                  <a:cubicBezTo>
                    <a:pt x="11350365" y="34290"/>
                    <a:pt x="11350365" y="44450"/>
                    <a:pt x="11351635" y="54610"/>
                  </a:cubicBezTo>
                  <a:cubicBezTo>
                    <a:pt x="11354175" y="156314"/>
                    <a:pt x="11355445" y="289514"/>
                    <a:pt x="11357985" y="417957"/>
                  </a:cubicBezTo>
                  <a:cubicBezTo>
                    <a:pt x="11357985" y="603486"/>
                    <a:pt x="11370685" y="4261735"/>
                    <a:pt x="11377035" y="4447263"/>
                  </a:cubicBezTo>
                  <a:cubicBezTo>
                    <a:pt x="11383385" y="4727935"/>
                    <a:pt x="11379575" y="5013364"/>
                    <a:pt x="11379575" y="5294036"/>
                  </a:cubicBezTo>
                  <a:cubicBezTo>
                    <a:pt x="11379575" y="5541408"/>
                    <a:pt x="11380845" y="5769751"/>
                    <a:pt x="11382115" y="6009192"/>
                  </a:cubicBezTo>
                  <a:cubicBezTo>
                    <a:pt x="11382115" y="6030782"/>
                    <a:pt x="11382115" y="6044752"/>
                    <a:pt x="11382115" y="6068882"/>
                  </a:cubicBezTo>
                  <a:cubicBezTo>
                    <a:pt x="11359256" y="6068882"/>
                    <a:pt x="11338935" y="6070152"/>
                    <a:pt x="11287254" y="6068882"/>
                  </a:cubicBezTo>
                  <a:cubicBezTo>
                    <a:pt x="10706283" y="6063802"/>
                    <a:pt x="10116374" y="6070152"/>
                    <a:pt x="9535403" y="6065072"/>
                  </a:cubicBezTo>
                  <a:cubicBezTo>
                    <a:pt x="9186821" y="6061262"/>
                    <a:pt x="8847176" y="6063802"/>
                    <a:pt x="8498594" y="6061262"/>
                  </a:cubicBezTo>
                  <a:cubicBezTo>
                    <a:pt x="8337710" y="6059992"/>
                    <a:pt x="8176825" y="6058722"/>
                    <a:pt x="8015941" y="6057452"/>
                  </a:cubicBezTo>
                  <a:cubicBezTo>
                    <a:pt x="7917623" y="6057452"/>
                    <a:pt x="7828242" y="6058722"/>
                    <a:pt x="7729924" y="6058722"/>
                  </a:cubicBezTo>
                  <a:cubicBezTo>
                    <a:pt x="7479660" y="6057452"/>
                    <a:pt x="6791433" y="6058722"/>
                    <a:pt x="6541169" y="6057452"/>
                  </a:cubicBezTo>
                  <a:cubicBezTo>
                    <a:pt x="6362409" y="6056182"/>
                    <a:pt x="2787203" y="6065072"/>
                    <a:pt x="2608443" y="6063802"/>
                  </a:cubicBezTo>
                  <a:cubicBezTo>
                    <a:pt x="2563753" y="6063802"/>
                    <a:pt x="2510125" y="6065072"/>
                    <a:pt x="2465435" y="6065072"/>
                  </a:cubicBezTo>
                  <a:cubicBezTo>
                    <a:pt x="2358179" y="6065072"/>
                    <a:pt x="2259860" y="6066342"/>
                    <a:pt x="2152604" y="6066342"/>
                  </a:cubicBezTo>
                  <a:cubicBezTo>
                    <a:pt x="1884464" y="6066342"/>
                    <a:pt x="1625262" y="6065072"/>
                    <a:pt x="1357121" y="6063802"/>
                  </a:cubicBezTo>
                  <a:cubicBezTo>
                    <a:pt x="1196237" y="6062532"/>
                    <a:pt x="1035353" y="6061262"/>
                    <a:pt x="883407" y="6059992"/>
                  </a:cubicBezTo>
                  <a:cubicBezTo>
                    <a:pt x="597390" y="6058722"/>
                    <a:pt x="311374" y="6057452"/>
                    <a:pt x="48260" y="6057452"/>
                  </a:cubicBezTo>
                  <a:cubicBezTo>
                    <a:pt x="38100" y="6057452"/>
                    <a:pt x="29210" y="6057452"/>
                    <a:pt x="19050" y="6056182"/>
                  </a:cubicBezTo>
                  <a:cubicBezTo>
                    <a:pt x="10160" y="6054912"/>
                    <a:pt x="5080" y="6048562"/>
                    <a:pt x="7620" y="6039672"/>
                  </a:cubicBezTo>
                  <a:cubicBezTo>
                    <a:pt x="16510" y="6007608"/>
                    <a:pt x="12700" y="5888680"/>
                    <a:pt x="11430" y="5764994"/>
                  </a:cubicBezTo>
                  <a:cubicBezTo>
                    <a:pt x="10160" y="5512865"/>
                    <a:pt x="6350" y="5265493"/>
                    <a:pt x="7620" y="5013364"/>
                  </a:cubicBezTo>
                  <a:cubicBezTo>
                    <a:pt x="5080" y="4699392"/>
                    <a:pt x="0" y="812801"/>
                    <a:pt x="7620" y="494072"/>
                  </a:cubicBezTo>
                  <a:cubicBezTo>
                    <a:pt x="8890" y="432229"/>
                    <a:pt x="7620" y="365629"/>
                    <a:pt x="8890" y="303786"/>
                  </a:cubicBezTo>
                  <a:cubicBezTo>
                    <a:pt x="10160" y="203886"/>
                    <a:pt x="12700" y="944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7923" y="30480"/>
                    <a:pt x="230932" y="29210"/>
                  </a:cubicBezTo>
                  <a:cubicBezTo>
                    <a:pt x="472258" y="25400"/>
                    <a:pt x="713584" y="22860"/>
                    <a:pt x="963849" y="20320"/>
                  </a:cubicBezTo>
                  <a:cubicBezTo>
                    <a:pt x="1133671" y="17780"/>
                    <a:pt x="1303493" y="16510"/>
                    <a:pt x="1464377" y="13970"/>
                  </a:cubicBezTo>
                  <a:cubicBezTo>
                    <a:pt x="1625262" y="11430"/>
                    <a:pt x="1795084" y="8890"/>
                    <a:pt x="1955968" y="8890"/>
                  </a:cubicBezTo>
                  <a:cubicBezTo>
                    <a:pt x="2134728" y="7620"/>
                    <a:pt x="2313489" y="10160"/>
                    <a:pt x="2492249" y="8890"/>
                  </a:cubicBezTo>
                  <a:cubicBezTo>
                    <a:pt x="2715699" y="8890"/>
                    <a:pt x="6764619" y="6350"/>
                    <a:pt x="6988070" y="5080"/>
                  </a:cubicBezTo>
                  <a:cubicBezTo>
                    <a:pt x="7202582" y="3810"/>
                    <a:pt x="7417094" y="2540"/>
                    <a:pt x="7640545" y="2540"/>
                  </a:cubicBezTo>
                  <a:cubicBezTo>
                    <a:pt x="8007003" y="1270"/>
                    <a:pt x="8364524" y="0"/>
                    <a:pt x="8730982" y="0"/>
                  </a:cubicBezTo>
                  <a:cubicBezTo>
                    <a:pt x="8882928" y="0"/>
                    <a:pt x="9043812" y="2540"/>
                    <a:pt x="9195759" y="2540"/>
                  </a:cubicBezTo>
                  <a:cubicBezTo>
                    <a:pt x="9615846" y="3810"/>
                    <a:pt x="10044870" y="5080"/>
                    <a:pt x="10464957" y="7620"/>
                  </a:cubicBezTo>
                  <a:cubicBezTo>
                    <a:pt x="10688407" y="8890"/>
                    <a:pt x="10911857" y="12700"/>
                    <a:pt x="11135307" y="16510"/>
                  </a:cubicBezTo>
                  <a:cubicBezTo>
                    <a:pt x="11188936" y="16510"/>
                    <a:pt x="11242564" y="16510"/>
                    <a:pt x="11287254" y="16510"/>
                  </a:cubicBezTo>
                  <a:cubicBezTo>
                    <a:pt x="11330045" y="17780"/>
                    <a:pt x="11338935" y="20320"/>
                    <a:pt x="11349095" y="21590"/>
                  </a:cubicBezTo>
                  <a:close/>
                  <a:moveTo>
                    <a:pt x="11359256" y="6052372"/>
                  </a:moveTo>
                  <a:cubicBezTo>
                    <a:pt x="11360525" y="6035862"/>
                    <a:pt x="11361795" y="6023162"/>
                    <a:pt x="11361795" y="6010462"/>
                  </a:cubicBezTo>
                  <a:cubicBezTo>
                    <a:pt x="11360525" y="5745966"/>
                    <a:pt x="11359256" y="5493836"/>
                    <a:pt x="11359256" y="5222679"/>
                  </a:cubicBezTo>
                  <a:cubicBezTo>
                    <a:pt x="11359256" y="5098993"/>
                    <a:pt x="11361795" y="4975307"/>
                    <a:pt x="11360525" y="4851621"/>
                  </a:cubicBezTo>
                  <a:cubicBezTo>
                    <a:pt x="11360525" y="4737450"/>
                    <a:pt x="11359256" y="4618521"/>
                    <a:pt x="11357985" y="4504349"/>
                  </a:cubicBezTo>
                  <a:cubicBezTo>
                    <a:pt x="11352906" y="4328335"/>
                    <a:pt x="11341475" y="684358"/>
                    <a:pt x="11341475" y="508343"/>
                  </a:cubicBezTo>
                  <a:cubicBezTo>
                    <a:pt x="11338935" y="360872"/>
                    <a:pt x="11336395" y="208643"/>
                    <a:pt x="11333856" y="63500"/>
                  </a:cubicBezTo>
                  <a:cubicBezTo>
                    <a:pt x="11332585" y="44450"/>
                    <a:pt x="11331315" y="43180"/>
                    <a:pt x="11260440" y="41910"/>
                  </a:cubicBezTo>
                  <a:cubicBezTo>
                    <a:pt x="11233626" y="41910"/>
                    <a:pt x="11215750" y="41910"/>
                    <a:pt x="11188936" y="40640"/>
                  </a:cubicBezTo>
                  <a:cubicBezTo>
                    <a:pt x="10965486" y="36830"/>
                    <a:pt x="10733098" y="31750"/>
                    <a:pt x="10509647" y="30480"/>
                  </a:cubicBezTo>
                  <a:cubicBezTo>
                    <a:pt x="9964428" y="26670"/>
                    <a:pt x="9410271" y="25400"/>
                    <a:pt x="8865053" y="22860"/>
                  </a:cubicBezTo>
                  <a:cubicBezTo>
                    <a:pt x="8784610" y="22860"/>
                    <a:pt x="8695231" y="22860"/>
                    <a:pt x="8614788" y="22860"/>
                  </a:cubicBezTo>
                  <a:cubicBezTo>
                    <a:pt x="8480718" y="22860"/>
                    <a:pt x="8346648" y="22860"/>
                    <a:pt x="8221515" y="22860"/>
                  </a:cubicBezTo>
                  <a:cubicBezTo>
                    <a:pt x="7935500" y="22860"/>
                    <a:pt x="7649483" y="22860"/>
                    <a:pt x="7372404" y="24130"/>
                  </a:cubicBezTo>
                  <a:cubicBezTo>
                    <a:pt x="7131078" y="25400"/>
                    <a:pt x="3064282" y="29210"/>
                    <a:pt x="2822956" y="29210"/>
                  </a:cubicBezTo>
                  <a:cubicBezTo>
                    <a:pt x="2429683" y="29210"/>
                    <a:pt x="2036411" y="26670"/>
                    <a:pt x="1643138" y="33020"/>
                  </a:cubicBezTo>
                  <a:cubicBezTo>
                    <a:pt x="1437563" y="36830"/>
                    <a:pt x="1240927" y="36830"/>
                    <a:pt x="1044291" y="38100"/>
                  </a:cubicBezTo>
                  <a:cubicBezTo>
                    <a:pt x="704646" y="41910"/>
                    <a:pt x="365002" y="45720"/>
                    <a:pt x="49530" y="50800"/>
                  </a:cubicBezTo>
                  <a:cubicBezTo>
                    <a:pt x="36830" y="50800"/>
                    <a:pt x="34290" y="53340"/>
                    <a:pt x="33020" y="80200"/>
                  </a:cubicBezTo>
                  <a:cubicBezTo>
                    <a:pt x="31750" y="165829"/>
                    <a:pt x="31750" y="251457"/>
                    <a:pt x="30480" y="337086"/>
                  </a:cubicBezTo>
                  <a:cubicBezTo>
                    <a:pt x="29210" y="479800"/>
                    <a:pt x="26670" y="617758"/>
                    <a:pt x="25400" y="760472"/>
                  </a:cubicBezTo>
                  <a:cubicBezTo>
                    <a:pt x="20320" y="912701"/>
                    <a:pt x="26670" y="4632792"/>
                    <a:pt x="29210" y="4785021"/>
                  </a:cubicBezTo>
                  <a:cubicBezTo>
                    <a:pt x="29210" y="4946764"/>
                    <a:pt x="29210" y="5113265"/>
                    <a:pt x="30480" y="5275007"/>
                  </a:cubicBezTo>
                  <a:cubicBezTo>
                    <a:pt x="30480" y="5393936"/>
                    <a:pt x="33020" y="5512865"/>
                    <a:pt x="33020" y="5631794"/>
                  </a:cubicBezTo>
                  <a:cubicBezTo>
                    <a:pt x="33020" y="5760237"/>
                    <a:pt x="33020" y="5888680"/>
                    <a:pt x="31750" y="6010462"/>
                  </a:cubicBezTo>
                  <a:cubicBezTo>
                    <a:pt x="31750" y="6014272"/>
                    <a:pt x="31750" y="6016812"/>
                    <a:pt x="31750" y="6020622"/>
                  </a:cubicBezTo>
                  <a:cubicBezTo>
                    <a:pt x="31750" y="6030782"/>
                    <a:pt x="35560" y="6034592"/>
                    <a:pt x="44450" y="6034592"/>
                  </a:cubicBezTo>
                  <a:cubicBezTo>
                    <a:pt x="105799" y="6034592"/>
                    <a:pt x="230932" y="6035862"/>
                    <a:pt x="347126" y="6035862"/>
                  </a:cubicBezTo>
                  <a:cubicBezTo>
                    <a:pt x="516948" y="6035862"/>
                    <a:pt x="695708" y="6033322"/>
                    <a:pt x="865531" y="6035862"/>
                  </a:cubicBezTo>
                  <a:cubicBezTo>
                    <a:pt x="1142609" y="6039672"/>
                    <a:pt x="1419687" y="6042212"/>
                    <a:pt x="1696766" y="6040942"/>
                  </a:cubicBezTo>
                  <a:cubicBezTo>
                    <a:pt x="1875526" y="6039672"/>
                    <a:pt x="2045348" y="6042212"/>
                    <a:pt x="2224109" y="6042212"/>
                  </a:cubicBezTo>
                  <a:cubicBezTo>
                    <a:pt x="2483311" y="6042212"/>
                    <a:pt x="2742513" y="6040942"/>
                    <a:pt x="3001716" y="6042212"/>
                  </a:cubicBezTo>
                  <a:cubicBezTo>
                    <a:pt x="3386050" y="6043482"/>
                    <a:pt x="7604793" y="6033322"/>
                    <a:pt x="7998065" y="6035862"/>
                  </a:cubicBezTo>
                  <a:cubicBezTo>
                    <a:pt x="8167888" y="6037132"/>
                    <a:pt x="8337710" y="6038402"/>
                    <a:pt x="8498594" y="6038402"/>
                  </a:cubicBezTo>
                  <a:cubicBezTo>
                    <a:pt x="8793549" y="6040942"/>
                    <a:pt x="9079565" y="6037132"/>
                    <a:pt x="9374519" y="6040942"/>
                  </a:cubicBezTo>
                  <a:cubicBezTo>
                    <a:pt x="9615846" y="6043482"/>
                    <a:pt x="9857172" y="6043482"/>
                    <a:pt x="10098498" y="6046022"/>
                  </a:cubicBezTo>
                  <a:cubicBezTo>
                    <a:pt x="10456019" y="6049832"/>
                    <a:pt x="10813539" y="6052372"/>
                    <a:pt x="11171060" y="6053642"/>
                  </a:cubicBezTo>
                  <a:cubicBezTo>
                    <a:pt x="11305130" y="6053642"/>
                    <a:pt x="11338935" y="6052372"/>
                    <a:pt x="11359256" y="6052372"/>
                  </a:cubicBezTo>
                  <a:close/>
                </a:path>
              </a:pathLst>
            </a:custGeom>
            <a:solidFill>
              <a:srgbClr val="30343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33400" y="1038128"/>
            <a:ext cx="8094785" cy="5526371"/>
            <a:chOff x="0" y="0"/>
            <a:chExt cx="1813588" cy="1191255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1790728" cy="1163315"/>
            </a:xfrm>
            <a:custGeom>
              <a:avLst/>
              <a:gdLst/>
              <a:ahLst/>
              <a:cxnLst/>
              <a:rect l="l" t="t" r="r" b="b"/>
              <a:pathLst>
                <a:path w="1790728" h="1163315">
                  <a:moveTo>
                    <a:pt x="1790728" y="1163315"/>
                  </a:moveTo>
                  <a:lnTo>
                    <a:pt x="0" y="1155695"/>
                  </a:lnTo>
                  <a:lnTo>
                    <a:pt x="0" y="416695"/>
                  </a:lnTo>
                  <a:lnTo>
                    <a:pt x="17780" y="19050"/>
                  </a:lnTo>
                  <a:lnTo>
                    <a:pt x="890784" y="0"/>
                  </a:lnTo>
                  <a:lnTo>
                    <a:pt x="177167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1819938" cy="1189985"/>
            </a:xfrm>
            <a:custGeom>
              <a:avLst/>
              <a:gdLst/>
              <a:ahLst/>
              <a:cxnLst/>
              <a:rect l="l" t="t" r="r" b="b"/>
              <a:pathLst>
                <a:path w="1819938" h="1189985">
                  <a:moveTo>
                    <a:pt x="1785648" y="21590"/>
                  </a:moveTo>
                  <a:cubicBezTo>
                    <a:pt x="1786918" y="34290"/>
                    <a:pt x="1786918" y="44450"/>
                    <a:pt x="1788188" y="54610"/>
                  </a:cubicBezTo>
                  <a:cubicBezTo>
                    <a:pt x="1790728" y="80804"/>
                    <a:pt x="1791998" y="104638"/>
                    <a:pt x="1794538" y="127620"/>
                  </a:cubicBezTo>
                  <a:cubicBezTo>
                    <a:pt x="1794538" y="160818"/>
                    <a:pt x="1807238" y="815398"/>
                    <a:pt x="1813588" y="848595"/>
                  </a:cubicBezTo>
                  <a:cubicBezTo>
                    <a:pt x="1819938" y="898817"/>
                    <a:pt x="1816128" y="949889"/>
                    <a:pt x="1816128" y="1000111"/>
                  </a:cubicBezTo>
                  <a:cubicBezTo>
                    <a:pt x="1816128" y="1044374"/>
                    <a:pt x="1817398" y="1085232"/>
                    <a:pt x="1818668" y="1129025"/>
                  </a:cubicBezTo>
                  <a:cubicBezTo>
                    <a:pt x="1818668" y="1150615"/>
                    <a:pt x="1818668" y="1164585"/>
                    <a:pt x="1818668" y="1188715"/>
                  </a:cubicBezTo>
                  <a:cubicBezTo>
                    <a:pt x="1795808" y="1188715"/>
                    <a:pt x="1775488" y="1189985"/>
                    <a:pt x="1754826" y="1188715"/>
                  </a:cubicBezTo>
                  <a:cubicBezTo>
                    <a:pt x="1666841" y="1183635"/>
                    <a:pt x="1577502" y="1189985"/>
                    <a:pt x="1489517" y="1184905"/>
                  </a:cubicBezTo>
                  <a:cubicBezTo>
                    <a:pt x="1436726" y="1181095"/>
                    <a:pt x="1385288" y="1183635"/>
                    <a:pt x="1332497" y="1181095"/>
                  </a:cubicBezTo>
                  <a:cubicBezTo>
                    <a:pt x="1308132" y="1179825"/>
                    <a:pt x="1283767" y="1178555"/>
                    <a:pt x="1259402" y="1177285"/>
                  </a:cubicBezTo>
                  <a:cubicBezTo>
                    <a:pt x="1244512" y="1177285"/>
                    <a:pt x="1230976" y="1178555"/>
                    <a:pt x="1216086" y="1178555"/>
                  </a:cubicBezTo>
                  <a:cubicBezTo>
                    <a:pt x="1178185" y="1177285"/>
                    <a:pt x="1073956" y="1178555"/>
                    <a:pt x="1036055" y="1177285"/>
                  </a:cubicBezTo>
                  <a:cubicBezTo>
                    <a:pt x="1008982" y="1176015"/>
                    <a:pt x="467535" y="1184905"/>
                    <a:pt x="440462" y="1183635"/>
                  </a:cubicBezTo>
                  <a:cubicBezTo>
                    <a:pt x="433694" y="1183635"/>
                    <a:pt x="425572" y="1184905"/>
                    <a:pt x="418804" y="1184905"/>
                  </a:cubicBezTo>
                  <a:cubicBezTo>
                    <a:pt x="402561" y="1184905"/>
                    <a:pt x="387671" y="1186175"/>
                    <a:pt x="371428" y="1186175"/>
                  </a:cubicBezTo>
                  <a:cubicBezTo>
                    <a:pt x="330819" y="1186175"/>
                    <a:pt x="291564" y="1184905"/>
                    <a:pt x="250956" y="1183635"/>
                  </a:cubicBezTo>
                  <a:cubicBezTo>
                    <a:pt x="226590" y="1182365"/>
                    <a:pt x="202225" y="1181095"/>
                    <a:pt x="179214" y="1179825"/>
                  </a:cubicBezTo>
                  <a:cubicBezTo>
                    <a:pt x="135898" y="1178555"/>
                    <a:pt x="92582" y="1177285"/>
                    <a:pt x="48260" y="1177285"/>
                  </a:cubicBezTo>
                  <a:cubicBezTo>
                    <a:pt x="38100" y="1177285"/>
                    <a:pt x="29210" y="1177285"/>
                    <a:pt x="19050" y="1176015"/>
                  </a:cubicBezTo>
                  <a:cubicBezTo>
                    <a:pt x="10160" y="1174745"/>
                    <a:pt x="5080" y="1168395"/>
                    <a:pt x="7620" y="1159505"/>
                  </a:cubicBezTo>
                  <a:cubicBezTo>
                    <a:pt x="16510" y="1127792"/>
                    <a:pt x="12700" y="1106512"/>
                    <a:pt x="11430" y="1084381"/>
                  </a:cubicBezTo>
                  <a:cubicBezTo>
                    <a:pt x="10160" y="1039267"/>
                    <a:pt x="6350" y="995004"/>
                    <a:pt x="7620" y="949889"/>
                  </a:cubicBezTo>
                  <a:cubicBezTo>
                    <a:pt x="5080" y="893709"/>
                    <a:pt x="0" y="198271"/>
                    <a:pt x="7620" y="141240"/>
                  </a:cubicBezTo>
                  <a:cubicBezTo>
                    <a:pt x="8890" y="130174"/>
                    <a:pt x="7620" y="118257"/>
                    <a:pt x="8890" y="107191"/>
                  </a:cubicBezTo>
                  <a:cubicBezTo>
                    <a:pt x="10160" y="89316"/>
                    <a:pt x="12700" y="697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742" y="30480"/>
                    <a:pt x="80400" y="29210"/>
                  </a:cubicBezTo>
                  <a:cubicBezTo>
                    <a:pt x="116947" y="25400"/>
                    <a:pt x="153495" y="22860"/>
                    <a:pt x="191396" y="20320"/>
                  </a:cubicBezTo>
                  <a:cubicBezTo>
                    <a:pt x="217115" y="17780"/>
                    <a:pt x="242834" y="16510"/>
                    <a:pt x="267199" y="13970"/>
                  </a:cubicBezTo>
                  <a:cubicBezTo>
                    <a:pt x="291564" y="11430"/>
                    <a:pt x="317283" y="8890"/>
                    <a:pt x="341648" y="8890"/>
                  </a:cubicBezTo>
                  <a:cubicBezTo>
                    <a:pt x="368720" y="7620"/>
                    <a:pt x="395793" y="10160"/>
                    <a:pt x="422865" y="8890"/>
                  </a:cubicBezTo>
                  <a:cubicBezTo>
                    <a:pt x="456706" y="8890"/>
                    <a:pt x="1069895" y="6350"/>
                    <a:pt x="1103735" y="5080"/>
                  </a:cubicBezTo>
                  <a:cubicBezTo>
                    <a:pt x="1136222" y="3810"/>
                    <a:pt x="1168709" y="2540"/>
                    <a:pt x="1202550" y="2540"/>
                  </a:cubicBezTo>
                  <a:cubicBezTo>
                    <a:pt x="1258048" y="1270"/>
                    <a:pt x="1312193" y="0"/>
                    <a:pt x="1367691" y="0"/>
                  </a:cubicBezTo>
                  <a:cubicBezTo>
                    <a:pt x="1390703" y="0"/>
                    <a:pt x="1415068" y="2540"/>
                    <a:pt x="1438079" y="2540"/>
                  </a:cubicBezTo>
                  <a:cubicBezTo>
                    <a:pt x="1501699" y="3810"/>
                    <a:pt x="1566673" y="5080"/>
                    <a:pt x="1630293" y="7620"/>
                  </a:cubicBezTo>
                  <a:cubicBezTo>
                    <a:pt x="1664134" y="8890"/>
                    <a:pt x="1697974" y="12700"/>
                    <a:pt x="1731815" y="16510"/>
                  </a:cubicBezTo>
                  <a:cubicBezTo>
                    <a:pt x="1739936" y="16510"/>
                    <a:pt x="1748058" y="16510"/>
                    <a:pt x="1754826" y="16510"/>
                  </a:cubicBezTo>
                  <a:cubicBezTo>
                    <a:pt x="1766598" y="17780"/>
                    <a:pt x="1775488" y="20320"/>
                    <a:pt x="1785648" y="21590"/>
                  </a:cubicBezTo>
                  <a:close/>
                  <a:moveTo>
                    <a:pt x="1795808" y="1172205"/>
                  </a:moveTo>
                  <a:cubicBezTo>
                    <a:pt x="1797078" y="1155695"/>
                    <a:pt x="1798348" y="1142995"/>
                    <a:pt x="1798348" y="1130295"/>
                  </a:cubicBezTo>
                  <a:cubicBezTo>
                    <a:pt x="1797078" y="1080976"/>
                    <a:pt x="1795808" y="1035862"/>
                    <a:pt x="1795808" y="987343"/>
                  </a:cubicBezTo>
                  <a:cubicBezTo>
                    <a:pt x="1795808" y="965211"/>
                    <a:pt x="1798348" y="943080"/>
                    <a:pt x="1797078" y="920948"/>
                  </a:cubicBezTo>
                  <a:cubicBezTo>
                    <a:pt x="1797078" y="900519"/>
                    <a:pt x="1795808" y="879239"/>
                    <a:pt x="1794538" y="858810"/>
                  </a:cubicBezTo>
                  <a:cubicBezTo>
                    <a:pt x="1789458" y="827315"/>
                    <a:pt x="1778028" y="175288"/>
                    <a:pt x="1778028" y="143793"/>
                  </a:cubicBezTo>
                  <a:cubicBezTo>
                    <a:pt x="1775488" y="117406"/>
                    <a:pt x="1772948" y="90167"/>
                    <a:pt x="1770408" y="63500"/>
                  </a:cubicBezTo>
                  <a:cubicBezTo>
                    <a:pt x="1769138" y="44450"/>
                    <a:pt x="1767868" y="43180"/>
                    <a:pt x="1750765" y="41910"/>
                  </a:cubicBezTo>
                  <a:cubicBezTo>
                    <a:pt x="1746705" y="41910"/>
                    <a:pt x="1743997" y="41910"/>
                    <a:pt x="1739936" y="40640"/>
                  </a:cubicBezTo>
                  <a:cubicBezTo>
                    <a:pt x="1706096" y="36830"/>
                    <a:pt x="1670902" y="31750"/>
                    <a:pt x="1637061" y="30480"/>
                  </a:cubicBezTo>
                  <a:cubicBezTo>
                    <a:pt x="1554491" y="26670"/>
                    <a:pt x="1470566" y="25400"/>
                    <a:pt x="1387996" y="22860"/>
                  </a:cubicBezTo>
                  <a:cubicBezTo>
                    <a:pt x="1375813" y="22860"/>
                    <a:pt x="1362277" y="22860"/>
                    <a:pt x="1350094" y="22860"/>
                  </a:cubicBezTo>
                  <a:cubicBezTo>
                    <a:pt x="1329790" y="22860"/>
                    <a:pt x="1309486" y="22860"/>
                    <a:pt x="1290535" y="22860"/>
                  </a:cubicBezTo>
                  <a:cubicBezTo>
                    <a:pt x="1247219" y="22860"/>
                    <a:pt x="1203903" y="22860"/>
                    <a:pt x="1161941" y="24130"/>
                  </a:cubicBezTo>
                  <a:cubicBezTo>
                    <a:pt x="1125393" y="25400"/>
                    <a:pt x="509497" y="29210"/>
                    <a:pt x="472949" y="29210"/>
                  </a:cubicBezTo>
                  <a:cubicBezTo>
                    <a:pt x="413390" y="29210"/>
                    <a:pt x="353831" y="26670"/>
                    <a:pt x="294271" y="33020"/>
                  </a:cubicBezTo>
                  <a:cubicBezTo>
                    <a:pt x="263138" y="36830"/>
                    <a:pt x="233359" y="36830"/>
                    <a:pt x="203579" y="38100"/>
                  </a:cubicBezTo>
                  <a:cubicBezTo>
                    <a:pt x="152141" y="41910"/>
                    <a:pt x="100704" y="45720"/>
                    <a:pt x="49530" y="50800"/>
                  </a:cubicBezTo>
                  <a:cubicBezTo>
                    <a:pt x="36830" y="50800"/>
                    <a:pt x="34290" y="53340"/>
                    <a:pt x="33020" y="67185"/>
                  </a:cubicBezTo>
                  <a:cubicBezTo>
                    <a:pt x="31750" y="82506"/>
                    <a:pt x="31750" y="97828"/>
                    <a:pt x="30480" y="113150"/>
                  </a:cubicBezTo>
                  <a:cubicBezTo>
                    <a:pt x="29210" y="138686"/>
                    <a:pt x="26670" y="163371"/>
                    <a:pt x="25400" y="188908"/>
                  </a:cubicBezTo>
                  <a:cubicBezTo>
                    <a:pt x="20320" y="216146"/>
                    <a:pt x="26670" y="881793"/>
                    <a:pt x="29210" y="909031"/>
                  </a:cubicBezTo>
                  <a:cubicBezTo>
                    <a:pt x="29210" y="937972"/>
                    <a:pt x="29210" y="967765"/>
                    <a:pt x="30480" y="996706"/>
                  </a:cubicBezTo>
                  <a:cubicBezTo>
                    <a:pt x="30480" y="1017986"/>
                    <a:pt x="33020" y="1039267"/>
                    <a:pt x="33020" y="1060547"/>
                  </a:cubicBezTo>
                  <a:cubicBezTo>
                    <a:pt x="33020" y="1083529"/>
                    <a:pt x="33020" y="1106512"/>
                    <a:pt x="31750" y="1130295"/>
                  </a:cubicBezTo>
                  <a:cubicBezTo>
                    <a:pt x="31750" y="1134105"/>
                    <a:pt x="31750" y="1136645"/>
                    <a:pt x="31750" y="1140455"/>
                  </a:cubicBezTo>
                  <a:cubicBezTo>
                    <a:pt x="31750" y="1150615"/>
                    <a:pt x="35560" y="1154425"/>
                    <a:pt x="44450" y="1154425"/>
                  </a:cubicBezTo>
                  <a:cubicBezTo>
                    <a:pt x="61449" y="1154425"/>
                    <a:pt x="80400" y="1155695"/>
                    <a:pt x="97997" y="1155695"/>
                  </a:cubicBezTo>
                  <a:cubicBezTo>
                    <a:pt x="123715" y="1155695"/>
                    <a:pt x="150788" y="1153155"/>
                    <a:pt x="176507" y="1155695"/>
                  </a:cubicBezTo>
                  <a:cubicBezTo>
                    <a:pt x="218469" y="1159505"/>
                    <a:pt x="260431" y="1162045"/>
                    <a:pt x="302393" y="1160775"/>
                  </a:cubicBezTo>
                  <a:cubicBezTo>
                    <a:pt x="329466" y="1159505"/>
                    <a:pt x="355184" y="1162045"/>
                    <a:pt x="382257" y="1162045"/>
                  </a:cubicBezTo>
                  <a:cubicBezTo>
                    <a:pt x="421512" y="1162045"/>
                    <a:pt x="460767" y="1160775"/>
                    <a:pt x="500022" y="1162045"/>
                  </a:cubicBezTo>
                  <a:cubicBezTo>
                    <a:pt x="558227" y="1163315"/>
                    <a:pt x="1197135" y="1153155"/>
                    <a:pt x="1256694" y="1155695"/>
                  </a:cubicBezTo>
                  <a:cubicBezTo>
                    <a:pt x="1282413" y="1156965"/>
                    <a:pt x="1308132" y="1158235"/>
                    <a:pt x="1332497" y="1158235"/>
                  </a:cubicBezTo>
                  <a:cubicBezTo>
                    <a:pt x="1377167" y="1160775"/>
                    <a:pt x="1420482" y="1156965"/>
                    <a:pt x="1465152" y="1160775"/>
                  </a:cubicBezTo>
                  <a:cubicBezTo>
                    <a:pt x="1501700" y="1163315"/>
                    <a:pt x="1538247" y="1163315"/>
                    <a:pt x="1574795" y="1165855"/>
                  </a:cubicBezTo>
                  <a:cubicBezTo>
                    <a:pt x="1628940" y="1169665"/>
                    <a:pt x="1683084" y="1172205"/>
                    <a:pt x="1737229" y="1173475"/>
                  </a:cubicBezTo>
                  <a:cubicBezTo>
                    <a:pt x="1757534" y="1173475"/>
                    <a:pt x="1775488" y="1172205"/>
                    <a:pt x="1795808" y="117220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332902">
            <a:off x="7924452" y="5792331"/>
            <a:ext cx="1371275" cy="10311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48168">
            <a:off x="-1480" y="913942"/>
            <a:ext cx="1086701" cy="87165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835039" y="266409"/>
            <a:ext cx="5152866" cy="41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931"/>
                </a:solidFill>
              </a:rPr>
              <a:t>LUYỆN TẬP</a:t>
            </a:r>
            <a:endParaRPr lang="en-US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93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9451" y="5659557"/>
            <a:ext cx="1682642" cy="1508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640" y="744856"/>
            <a:ext cx="1257409" cy="1088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843575"/>
            <a:ext cx="7391400" cy="338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Khu vực xích đạo có lượng mưa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 nhất. 		</a:t>
            </a: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 nhất. 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 bình. 		</a:t>
            </a: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 nhiều.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Ý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0" y="2286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6800" y="4495800"/>
            <a:ext cx="316391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1338">
        <p14:ripple/>
      </p:transition>
    </mc:Choice>
    <mc:Fallback xmlns="">
      <p:transition spd="slow" advTm="413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226" y="806902"/>
            <a:ext cx="8542697" cy="6051098"/>
            <a:chOff x="0" y="0"/>
            <a:chExt cx="11377035" cy="6071422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1354175" cy="6043482"/>
            </a:xfrm>
            <a:custGeom>
              <a:avLst/>
              <a:gdLst/>
              <a:ahLst/>
              <a:cxnLst/>
              <a:rect l="l" t="t" r="r" b="b"/>
              <a:pathLst>
                <a:path w="11354175" h="6043482">
                  <a:moveTo>
                    <a:pt x="11354175" y="6043482"/>
                  </a:moveTo>
                  <a:lnTo>
                    <a:pt x="0" y="6035862"/>
                  </a:lnTo>
                  <a:lnTo>
                    <a:pt x="0" y="2109265"/>
                  </a:lnTo>
                  <a:lnTo>
                    <a:pt x="17780" y="19050"/>
                  </a:lnTo>
                  <a:lnTo>
                    <a:pt x="5660212" y="0"/>
                  </a:lnTo>
                  <a:lnTo>
                    <a:pt x="11335125" y="5080"/>
                  </a:lnTo>
                  <a:close/>
                </a:path>
              </a:pathLst>
            </a:custGeom>
            <a:solidFill>
              <a:srgbClr val="C0F0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1383385" cy="6070152"/>
            </a:xfrm>
            <a:custGeom>
              <a:avLst/>
              <a:gdLst/>
              <a:ahLst/>
              <a:cxnLst/>
              <a:rect l="l" t="t" r="r" b="b"/>
              <a:pathLst>
                <a:path w="11383385" h="6070152">
                  <a:moveTo>
                    <a:pt x="11349095" y="21590"/>
                  </a:moveTo>
                  <a:cubicBezTo>
                    <a:pt x="11350365" y="34290"/>
                    <a:pt x="11350365" y="44450"/>
                    <a:pt x="11351635" y="54610"/>
                  </a:cubicBezTo>
                  <a:cubicBezTo>
                    <a:pt x="11354175" y="156314"/>
                    <a:pt x="11355445" y="289514"/>
                    <a:pt x="11357985" y="417957"/>
                  </a:cubicBezTo>
                  <a:cubicBezTo>
                    <a:pt x="11357985" y="603486"/>
                    <a:pt x="11370685" y="4261735"/>
                    <a:pt x="11377035" y="4447263"/>
                  </a:cubicBezTo>
                  <a:cubicBezTo>
                    <a:pt x="11383385" y="4727935"/>
                    <a:pt x="11379575" y="5013364"/>
                    <a:pt x="11379575" y="5294036"/>
                  </a:cubicBezTo>
                  <a:cubicBezTo>
                    <a:pt x="11379575" y="5541408"/>
                    <a:pt x="11380845" y="5769751"/>
                    <a:pt x="11382115" y="6009192"/>
                  </a:cubicBezTo>
                  <a:cubicBezTo>
                    <a:pt x="11382115" y="6030782"/>
                    <a:pt x="11382115" y="6044752"/>
                    <a:pt x="11382115" y="6068882"/>
                  </a:cubicBezTo>
                  <a:cubicBezTo>
                    <a:pt x="11359256" y="6068882"/>
                    <a:pt x="11338935" y="6070152"/>
                    <a:pt x="11287254" y="6068882"/>
                  </a:cubicBezTo>
                  <a:cubicBezTo>
                    <a:pt x="10706283" y="6063802"/>
                    <a:pt x="10116374" y="6070152"/>
                    <a:pt x="9535403" y="6065072"/>
                  </a:cubicBezTo>
                  <a:cubicBezTo>
                    <a:pt x="9186821" y="6061262"/>
                    <a:pt x="8847176" y="6063802"/>
                    <a:pt x="8498594" y="6061262"/>
                  </a:cubicBezTo>
                  <a:cubicBezTo>
                    <a:pt x="8337710" y="6059992"/>
                    <a:pt x="8176825" y="6058722"/>
                    <a:pt x="8015941" y="6057452"/>
                  </a:cubicBezTo>
                  <a:cubicBezTo>
                    <a:pt x="7917623" y="6057452"/>
                    <a:pt x="7828242" y="6058722"/>
                    <a:pt x="7729924" y="6058722"/>
                  </a:cubicBezTo>
                  <a:cubicBezTo>
                    <a:pt x="7479660" y="6057452"/>
                    <a:pt x="6791433" y="6058722"/>
                    <a:pt x="6541169" y="6057452"/>
                  </a:cubicBezTo>
                  <a:cubicBezTo>
                    <a:pt x="6362409" y="6056182"/>
                    <a:pt x="2787203" y="6065072"/>
                    <a:pt x="2608443" y="6063802"/>
                  </a:cubicBezTo>
                  <a:cubicBezTo>
                    <a:pt x="2563753" y="6063802"/>
                    <a:pt x="2510125" y="6065072"/>
                    <a:pt x="2465435" y="6065072"/>
                  </a:cubicBezTo>
                  <a:cubicBezTo>
                    <a:pt x="2358179" y="6065072"/>
                    <a:pt x="2259860" y="6066342"/>
                    <a:pt x="2152604" y="6066342"/>
                  </a:cubicBezTo>
                  <a:cubicBezTo>
                    <a:pt x="1884464" y="6066342"/>
                    <a:pt x="1625262" y="6065072"/>
                    <a:pt x="1357121" y="6063802"/>
                  </a:cubicBezTo>
                  <a:cubicBezTo>
                    <a:pt x="1196237" y="6062532"/>
                    <a:pt x="1035353" y="6061262"/>
                    <a:pt x="883407" y="6059992"/>
                  </a:cubicBezTo>
                  <a:cubicBezTo>
                    <a:pt x="597390" y="6058722"/>
                    <a:pt x="311374" y="6057452"/>
                    <a:pt x="48260" y="6057452"/>
                  </a:cubicBezTo>
                  <a:cubicBezTo>
                    <a:pt x="38100" y="6057452"/>
                    <a:pt x="29210" y="6057452"/>
                    <a:pt x="19050" y="6056182"/>
                  </a:cubicBezTo>
                  <a:cubicBezTo>
                    <a:pt x="10160" y="6054912"/>
                    <a:pt x="5080" y="6048562"/>
                    <a:pt x="7620" y="6039672"/>
                  </a:cubicBezTo>
                  <a:cubicBezTo>
                    <a:pt x="16510" y="6007608"/>
                    <a:pt x="12700" y="5888680"/>
                    <a:pt x="11430" y="5764994"/>
                  </a:cubicBezTo>
                  <a:cubicBezTo>
                    <a:pt x="10160" y="5512865"/>
                    <a:pt x="6350" y="5265493"/>
                    <a:pt x="7620" y="5013364"/>
                  </a:cubicBezTo>
                  <a:cubicBezTo>
                    <a:pt x="5080" y="4699392"/>
                    <a:pt x="0" y="812801"/>
                    <a:pt x="7620" y="494072"/>
                  </a:cubicBezTo>
                  <a:cubicBezTo>
                    <a:pt x="8890" y="432229"/>
                    <a:pt x="7620" y="365629"/>
                    <a:pt x="8890" y="303786"/>
                  </a:cubicBezTo>
                  <a:cubicBezTo>
                    <a:pt x="10160" y="203886"/>
                    <a:pt x="12700" y="944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7923" y="30480"/>
                    <a:pt x="230932" y="29210"/>
                  </a:cubicBezTo>
                  <a:cubicBezTo>
                    <a:pt x="472258" y="25400"/>
                    <a:pt x="713584" y="22860"/>
                    <a:pt x="963849" y="20320"/>
                  </a:cubicBezTo>
                  <a:cubicBezTo>
                    <a:pt x="1133671" y="17780"/>
                    <a:pt x="1303493" y="16510"/>
                    <a:pt x="1464377" y="13970"/>
                  </a:cubicBezTo>
                  <a:cubicBezTo>
                    <a:pt x="1625262" y="11430"/>
                    <a:pt x="1795084" y="8890"/>
                    <a:pt x="1955968" y="8890"/>
                  </a:cubicBezTo>
                  <a:cubicBezTo>
                    <a:pt x="2134728" y="7620"/>
                    <a:pt x="2313489" y="10160"/>
                    <a:pt x="2492249" y="8890"/>
                  </a:cubicBezTo>
                  <a:cubicBezTo>
                    <a:pt x="2715699" y="8890"/>
                    <a:pt x="6764619" y="6350"/>
                    <a:pt x="6988070" y="5080"/>
                  </a:cubicBezTo>
                  <a:cubicBezTo>
                    <a:pt x="7202582" y="3810"/>
                    <a:pt x="7417094" y="2540"/>
                    <a:pt x="7640545" y="2540"/>
                  </a:cubicBezTo>
                  <a:cubicBezTo>
                    <a:pt x="8007003" y="1270"/>
                    <a:pt x="8364524" y="0"/>
                    <a:pt x="8730982" y="0"/>
                  </a:cubicBezTo>
                  <a:cubicBezTo>
                    <a:pt x="8882928" y="0"/>
                    <a:pt x="9043812" y="2540"/>
                    <a:pt x="9195759" y="2540"/>
                  </a:cubicBezTo>
                  <a:cubicBezTo>
                    <a:pt x="9615846" y="3810"/>
                    <a:pt x="10044870" y="5080"/>
                    <a:pt x="10464957" y="7620"/>
                  </a:cubicBezTo>
                  <a:cubicBezTo>
                    <a:pt x="10688407" y="8890"/>
                    <a:pt x="10911857" y="12700"/>
                    <a:pt x="11135307" y="16510"/>
                  </a:cubicBezTo>
                  <a:cubicBezTo>
                    <a:pt x="11188936" y="16510"/>
                    <a:pt x="11242564" y="16510"/>
                    <a:pt x="11287254" y="16510"/>
                  </a:cubicBezTo>
                  <a:cubicBezTo>
                    <a:pt x="11330045" y="17780"/>
                    <a:pt x="11338935" y="20320"/>
                    <a:pt x="11349095" y="21590"/>
                  </a:cubicBezTo>
                  <a:close/>
                  <a:moveTo>
                    <a:pt x="11359256" y="6052372"/>
                  </a:moveTo>
                  <a:cubicBezTo>
                    <a:pt x="11360525" y="6035862"/>
                    <a:pt x="11361795" y="6023162"/>
                    <a:pt x="11361795" y="6010462"/>
                  </a:cubicBezTo>
                  <a:cubicBezTo>
                    <a:pt x="11360525" y="5745966"/>
                    <a:pt x="11359256" y="5493836"/>
                    <a:pt x="11359256" y="5222679"/>
                  </a:cubicBezTo>
                  <a:cubicBezTo>
                    <a:pt x="11359256" y="5098993"/>
                    <a:pt x="11361795" y="4975307"/>
                    <a:pt x="11360525" y="4851621"/>
                  </a:cubicBezTo>
                  <a:cubicBezTo>
                    <a:pt x="11360525" y="4737450"/>
                    <a:pt x="11359256" y="4618521"/>
                    <a:pt x="11357985" y="4504349"/>
                  </a:cubicBezTo>
                  <a:cubicBezTo>
                    <a:pt x="11352906" y="4328335"/>
                    <a:pt x="11341475" y="684358"/>
                    <a:pt x="11341475" y="508343"/>
                  </a:cubicBezTo>
                  <a:cubicBezTo>
                    <a:pt x="11338935" y="360872"/>
                    <a:pt x="11336395" y="208643"/>
                    <a:pt x="11333856" y="63500"/>
                  </a:cubicBezTo>
                  <a:cubicBezTo>
                    <a:pt x="11332585" y="44450"/>
                    <a:pt x="11331315" y="43180"/>
                    <a:pt x="11260440" y="41910"/>
                  </a:cubicBezTo>
                  <a:cubicBezTo>
                    <a:pt x="11233626" y="41910"/>
                    <a:pt x="11215750" y="41910"/>
                    <a:pt x="11188936" y="40640"/>
                  </a:cubicBezTo>
                  <a:cubicBezTo>
                    <a:pt x="10965486" y="36830"/>
                    <a:pt x="10733098" y="31750"/>
                    <a:pt x="10509647" y="30480"/>
                  </a:cubicBezTo>
                  <a:cubicBezTo>
                    <a:pt x="9964428" y="26670"/>
                    <a:pt x="9410271" y="25400"/>
                    <a:pt x="8865053" y="22860"/>
                  </a:cubicBezTo>
                  <a:cubicBezTo>
                    <a:pt x="8784610" y="22860"/>
                    <a:pt x="8695231" y="22860"/>
                    <a:pt x="8614788" y="22860"/>
                  </a:cubicBezTo>
                  <a:cubicBezTo>
                    <a:pt x="8480718" y="22860"/>
                    <a:pt x="8346648" y="22860"/>
                    <a:pt x="8221515" y="22860"/>
                  </a:cubicBezTo>
                  <a:cubicBezTo>
                    <a:pt x="7935500" y="22860"/>
                    <a:pt x="7649483" y="22860"/>
                    <a:pt x="7372404" y="24130"/>
                  </a:cubicBezTo>
                  <a:cubicBezTo>
                    <a:pt x="7131078" y="25400"/>
                    <a:pt x="3064282" y="29210"/>
                    <a:pt x="2822956" y="29210"/>
                  </a:cubicBezTo>
                  <a:cubicBezTo>
                    <a:pt x="2429683" y="29210"/>
                    <a:pt x="2036411" y="26670"/>
                    <a:pt x="1643138" y="33020"/>
                  </a:cubicBezTo>
                  <a:cubicBezTo>
                    <a:pt x="1437563" y="36830"/>
                    <a:pt x="1240927" y="36830"/>
                    <a:pt x="1044291" y="38100"/>
                  </a:cubicBezTo>
                  <a:cubicBezTo>
                    <a:pt x="704646" y="41910"/>
                    <a:pt x="365002" y="45720"/>
                    <a:pt x="49530" y="50800"/>
                  </a:cubicBezTo>
                  <a:cubicBezTo>
                    <a:pt x="36830" y="50800"/>
                    <a:pt x="34290" y="53340"/>
                    <a:pt x="33020" y="80200"/>
                  </a:cubicBezTo>
                  <a:cubicBezTo>
                    <a:pt x="31750" y="165829"/>
                    <a:pt x="31750" y="251457"/>
                    <a:pt x="30480" y="337086"/>
                  </a:cubicBezTo>
                  <a:cubicBezTo>
                    <a:pt x="29210" y="479800"/>
                    <a:pt x="26670" y="617758"/>
                    <a:pt x="25400" y="760472"/>
                  </a:cubicBezTo>
                  <a:cubicBezTo>
                    <a:pt x="20320" y="912701"/>
                    <a:pt x="26670" y="4632792"/>
                    <a:pt x="29210" y="4785021"/>
                  </a:cubicBezTo>
                  <a:cubicBezTo>
                    <a:pt x="29210" y="4946764"/>
                    <a:pt x="29210" y="5113265"/>
                    <a:pt x="30480" y="5275007"/>
                  </a:cubicBezTo>
                  <a:cubicBezTo>
                    <a:pt x="30480" y="5393936"/>
                    <a:pt x="33020" y="5512865"/>
                    <a:pt x="33020" y="5631794"/>
                  </a:cubicBezTo>
                  <a:cubicBezTo>
                    <a:pt x="33020" y="5760237"/>
                    <a:pt x="33020" y="5888680"/>
                    <a:pt x="31750" y="6010462"/>
                  </a:cubicBezTo>
                  <a:cubicBezTo>
                    <a:pt x="31750" y="6014272"/>
                    <a:pt x="31750" y="6016812"/>
                    <a:pt x="31750" y="6020622"/>
                  </a:cubicBezTo>
                  <a:cubicBezTo>
                    <a:pt x="31750" y="6030782"/>
                    <a:pt x="35560" y="6034592"/>
                    <a:pt x="44450" y="6034592"/>
                  </a:cubicBezTo>
                  <a:cubicBezTo>
                    <a:pt x="105799" y="6034592"/>
                    <a:pt x="230932" y="6035862"/>
                    <a:pt x="347126" y="6035862"/>
                  </a:cubicBezTo>
                  <a:cubicBezTo>
                    <a:pt x="516948" y="6035862"/>
                    <a:pt x="695708" y="6033322"/>
                    <a:pt x="865531" y="6035862"/>
                  </a:cubicBezTo>
                  <a:cubicBezTo>
                    <a:pt x="1142609" y="6039672"/>
                    <a:pt x="1419687" y="6042212"/>
                    <a:pt x="1696766" y="6040942"/>
                  </a:cubicBezTo>
                  <a:cubicBezTo>
                    <a:pt x="1875526" y="6039672"/>
                    <a:pt x="2045348" y="6042212"/>
                    <a:pt x="2224109" y="6042212"/>
                  </a:cubicBezTo>
                  <a:cubicBezTo>
                    <a:pt x="2483311" y="6042212"/>
                    <a:pt x="2742513" y="6040942"/>
                    <a:pt x="3001716" y="6042212"/>
                  </a:cubicBezTo>
                  <a:cubicBezTo>
                    <a:pt x="3386050" y="6043482"/>
                    <a:pt x="7604793" y="6033322"/>
                    <a:pt x="7998065" y="6035862"/>
                  </a:cubicBezTo>
                  <a:cubicBezTo>
                    <a:pt x="8167888" y="6037132"/>
                    <a:pt x="8337710" y="6038402"/>
                    <a:pt x="8498594" y="6038402"/>
                  </a:cubicBezTo>
                  <a:cubicBezTo>
                    <a:pt x="8793549" y="6040942"/>
                    <a:pt x="9079565" y="6037132"/>
                    <a:pt x="9374519" y="6040942"/>
                  </a:cubicBezTo>
                  <a:cubicBezTo>
                    <a:pt x="9615846" y="6043482"/>
                    <a:pt x="9857172" y="6043482"/>
                    <a:pt x="10098498" y="6046022"/>
                  </a:cubicBezTo>
                  <a:cubicBezTo>
                    <a:pt x="10456019" y="6049832"/>
                    <a:pt x="10813539" y="6052372"/>
                    <a:pt x="11171060" y="6053642"/>
                  </a:cubicBezTo>
                  <a:cubicBezTo>
                    <a:pt x="11305130" y="6053642"/>
                    <a:pt x="11338935" y="6052372"/>
                    <a:pt x="11359256" y="6052372"/>
                  </a:cubicBezTo>
                  <a:close/>
                </a:path>
              </a:pathLst>
            </a:custGeom>
            <a:solidFill>
              <a:srgbClr val="30343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33400" y="1038128"/>
            <a:ext cx="8094785" cy="5526371"/>
            <a:chOff x="0" y="0"/>
            <a:chExt cx="1813588" cy="1191255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1790728" cy="1163315"/>
            </a:xfrm>
            <a:custGeom>
              <a:avLst/>
              <a:gdLst/>
              <a:ahLst/>
              <a:cxnLst/>
              <a:rect l="l" t="t" r="r" b="b"/>
              <a:pathLst>
                <a:path w="1790728" h="1163315">
                  <a:moveTo>
                    <a:pt x="1790728" y="1163315"/>
                  </a:moveTo>
                  <a:lnTo>
                    <a:pt x="0" y="1155695"/>
                  </a:lnTo>
                  <a:lnTo>
                    <a:pt x="0" y="416695"/>
                  </a:lnTo>
                  <a:lnTo>
                    <a:pt x="17780" y="19050"/>
                  </a:lnTo>
                  <a:lnTo>
                    <a:pt x="890784" y="0"/>
                  </a:lnTo>
                  <a:lnTo>
                    <a:pt x="177167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1819938" cy="1189985"/>
            </a:xfrm>
            <a:custGeom>
              <a:avLst/>
              <a:gdLst/>
              <a:ahLst/>
              <a:cxnLst/>
              <a:rect l="l" t="t" r="r" b="b"/>
              <a:pathLst>
                <a:path w="1819938" h="1189985">
                  <a:moveTo>
                    <a:pt x="1785648" y="21590"/>
                  </a:moveTo>
                  <a:cubicBezTo>
                    <a:pt x="1786918" y="34290"/>
                    <a:pt x="1786918" y="44450"/>
                    <a:pt x="1788188" y="54610"/>
                  </a:cubicBezTo>
                  <a:cubicBezTo>
                    <a:pt x="1790728" y="80804"/>
                    <a:pt x="1791998" y="104638"/>
                    <a:pt x="1794538" y="127620"/>
                  </a:cubicBezTo>
                  <a:cubicBezTo>
                    <a:pt x="1794538" y="160818"/>
                    <a:pt x="1807238" y="815398"/>
                    <a:pt x="1813588" y="848595"/>
                  </a:cubicBezTo>
                  <a:cubicBezTo>
                    <a:pt x="1819938" y="898817"/>
                    <a:pt x="1816128" y="949889"/>
                    <a:pt x="1816128" y="1000111"/>
                  </a:cubicBezTo>
                  <a:cubicBezTo>
                    <a:pt x="1816128" y="1044374"/>
                    <a:pt x="1817398" y="1085232"/>
                    <a:pt x="1818668" y="1129025"/>
                  </a:cubicBezTo>
                  <a:cubicBezTo>
                    <a:pt x="1818668" y="1150615"/>
                    <a:pt x="1818668" y="1164585"/>
                    <a:pt x="1818668" y="1188715"/>
                  </a:cubicBezTo>
                  <a:cubicBezTo>
                    <a:pt x="1795808" y="1188715"/>
                    <a:pt x="1775488" y="1189985"/>
                    <a:pt x="1754826" y="1188715"/>
                  </a:cubicBezTo>
                  <a:cubicBezTo>
                    <a:pt x="1666841" y="1183635"/>
                    <a:pt x="1577502" y="1189985"/>
                    <a:pt x="1489517" y="1184905"/>
                  </a:cubicBezTo>
                  <a:cubicBezTo>
                    <a:pt x="1436726" y="1181095"/>
                    <a:pt x="1385288" y="1183635"/>
                    <a:pt x="1332497" y="1181095"/>
                  </a:cubicBezTo>
                  <a:cubicBezTo>
                    <a:pt x="1308132" y="1179825"/>
                    <a:pt x="1283767" y="1178555"/>
                    <a:pt x="1259402" y="1177285"/>
                  </a:cubicBezTo>
                  <a:cubicBezTo>
                    <a:pt x="1244512" y="1177285"/>
                    <a:pt x="1230976" y="1178555"/>
                    <a:pt x="1216086" y="1178555"/>
                  </a:cubicBezTo>
                  <a:cubicBezTo>
                    <a:pt x="1178185" y="1177285"/>
                    <a:pt x="1073956" y="1178555"/>
                    <a:pt x="1036055" y="1177285"/>
                  </a:cubicBezTo>
                  <a:cubicBezTo>
                    <a:pt x="1008982" y="1176015"/>
                    <a:pt x="467535" y="1184905"/>
                    <a:pt x="440462" y="1183635"/>
                  </a:cubicBezTo>
                  <a:cubicBezTo>
                    <a:pt x="433694" y="1183635"/>
                    <a:pt x="425572" y="1184905"/>
                    <a:pt x="418804" y="1184905"/>
                  </a:cubicBezTo>
                  <a:cubicBezTo>
                    <a:pt x="402561" y="1184905"/>
                    <a:pt x="387671" y="1186175"/>
                    <a:pt x="371428" y="1186175"/>
                  </a:cubicBezTo>
                  <a:cubicBezTo>
                    <a:pt x="330819" y="1186175"/>
                    <a:pt x="291564" y="1184905"/>
                    <a:pt x="250956" y="1183635"/>
                  </a:cubicBezTo>
                  <a:cubicBezTo>
                    <a:pt x="226590" y="1182365"/>
                    <a:pt x="202225" y="1181095"/>
                    <a:pt x="179214" y="1179825"/>
                  </a:cubicBezTo>
                  <a:cubicBezTo>
                    <a:pt x="135898" y="1178555"/>
                    <a:pt x="92582" y="1177285"/>
                    <a:pt x="48260" y="1177285"/>
                  </a:cubicBezTo>
                  <a:cubicBezTo>
                    <a:pt x="38100" y="1177285"/>
                    <a:pt x="29210" y="1177285"/>
                    <a:pt x="19050" y="1176015"/>
                  </a:cubicBezTo>
                  <a:cubicBezTo>
                    <a:pt x="10160" y="1174745"/>
                    <a:pt x="5080" y="1168395"/>
                    <a:pt x="7620" y="1159505"/>
                  </a:cubicBezTo>
                  <a:cubicBezTo>
                    <a:pt x="16510" y="1127792"/>
                    <a:pt x="12700" y="1106512"/>
                    <a:pt x="11430" y="1084381"/>
                  </a:cubicBezTo>
                  <a:cubicBezTo>
                    <a:pt x="10160" y="1039267"/>
                    <a:pt x="6350" y="995004"/>
                    <a:pt x="7620" y="949889"/>
                  </a:cubicBezTo>
                  <a:cubicBezTo>
                    <a:pt x="5080" y="893709"/>
                    <a:pt x="0" y="198271"/>
                    <a:pt x="7620" y="141240"/>
                  </a:cubicBezTo>
                  <a:cubicBezTo>
                    <a:pt x="8890" y="130174"/>
                    <a:pt x="7620" y="118257"/>
                    <a:pt x="8890" y="107191"/>
                  </a:cubicBezTo>
                  <a:cubicBezTo>
                    <a:pt x="10160" y="89316"/>
                    <a:pt x="12700" y="6973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742" y="30480"/>
                    <a:pt x="80400" y="29210"/>
                  </a:cubicBezTo>
                  <a:cubicBezTo>
                    <a:pt x="116947" y="25400"/>
                    <a:pt x="153495" y="22860"/>
                    <a:pt x="191396" y="20320"/>
                  </a:cubicBezTo>
                  <a:cubicBezTo>
                    <a:pt x="217115" y="17780"/>
                    <a:pt x="242834" y="16510"/>
                    <a:pt x="267199" y="13970"/>
                  </a:cubicBezTo>
                  <a:cubicBezTo>
                    <a:pt x="291564" y="11430"/>
                    <a:pt x="317283" y="8890"/>
                    <a:pt x="341648" y="8890"/>
                  </a:cubicBezTo>
                  <a:cubicBezTo>
                    <a:pt x="368720" y="7620"/>
                    <a:pt x="395793" y="10160"/>
                    <a:pt x="422865" y="8890"/>
                  </a:cubicBezTo>
                  <a:cubicBezTo>
                    <a:pt x="456706" y="8890"/>
                    <a:pt x="1069895" y="6350"/>
                    <a:pt x="1103735" y="5080"/>
                  </a:cubicBezTo>
                  <a:cubicBezTo>
                    <a:pt x="1136222" y="3810"/>
                    <a:pt x="1168709" y="2540"/>
                    <a:pt x="1202550" y="2540"/>
                  </a:cubicBezTo>
                  <a:cubicBezTo>
                    <a:pt x="1258048" y="1270"/>
                    <a:pt x="1312193" y="0"/>
                    <a:pt x="1367691" y="0"/>
                  </a:cubicBezTo>
                  <a:cubicBezTo>
                    <a:pt x="1390703" y="0"/>
                    <a:pt x="1415068" y="2540"/>
                    <a:pt x="1438079" y="2540"/>
                  </a:cubicBezTo>
                  <a:cubicBezTo>
                    <a:pt x="1501699" y="3810"/>
                    <a:pt x="1566673" y="5080"/>
                    <a:pt x="1630293" y="7620"/>
                  </a:cubicBezTo>
                  <a:cubicBezTo>
                    <a:pt x="1664134" y="8890"/>
                    <a:pt x="1697974" y="12700"/>
                    <a:pt x="1731815" y="16510"/>
                  </a:cubicBezTo>
                  <a:cubicBezTo>
                    <a:pt x="1739936" y="16510"/>
                    <a:pt x="1748058" y="16510"/>
                    <a:pt x="1754826" y="16510"/>
                  </a:cubicBezTo>
                  <a:cubicBezTo>
                    <a:pt x="1766598" y="17780"/>
                    <a:pt x="1775488" y="20320"/>
                    <a:pt x="1785648" y="21590"/>
                  </a:cubicBezTo>
                  <a:close/>
                  <a:moveTo>
                    <a:pt x="1795808" y="1172205"/>
                  </a:moveTo>
                  <a:cubicBezTo>
                    <a:pt x="1797078" y="1155695"/>
                    <a:pt x="1798348" y="1142995"/>
                    <a:pt x="1798348" y="1130295"/>
                  </a:cubicBezTo>
                  <a:cubicBezTo>
                    <a:pt x="1797078" y="1080976"/>
                    <a:pt x="1795808" y="1035862"/>
                    <a:pt x="1795808" y="987343"/>
                  </a:cubicBezTo>
                  <a:cubicBezTo>
                    <a:pt x="1795808" y="965211"/>
                    <a:pt x="1798348" y="943080"/>
                    <a:pt x="1797078" y="920948"/>
                  </a:cubicBezTo>
                  <a:cubicBezTo>
                    <a:pt x="1797078" y="900519"/>
                    <a:pt x="1795808" y="879239"/>
                    <a:pt x="1794538" y="858810"/>
                  </a:cubicBezTo>
                  <a:cubicBezTo>
                    <a:pt x="1789458" y="827315"/>
                    <a:pt x="1778028" y="175288"/>
                    <a:pt x="1778028" y="143793"/>
                  </a:cubicBezTo>
                  <a:cubicBezTo>
                    <a:pt x="1775488" y="117406"/>
                    <a:pt x="1772948" y="90167"/>
                    <a:pt x="1770408" y="63500"/>
                  </a:cubicBezTo>
                  <a:cubicBezTo>
                    <a:pt x="1769138" y="44450"/>
                    <a:pt x="1767868" y="43180"/>
                    <a:pt x="1750765" y="41910"/>
                  </a:cubicBezTo>
                  <a:cubicBezTo>
                    <a:pt x="1746705" y="41910"/>
                    <a:pt x="1743997" y="41910"/>
                    <a:pt x="1739936" y="40640"/>
                  </a:cubicBezTo>
                  <a:cubicBezTo>
                    <a:pt x="1706096" y="36830"/>
                    <a:pt x="1670902" y="31750"/>
                    <a:pt x="1637061" y="30480"/>
                  </a:cubicBezTo>
                  <a:cubicBezTo>
                    <a:pt x="1554491" y="26670"/>
                    <a:pt x="1470566" y="25400"/>
                    <a:pt x="1387996" y="22860"/>
                  </a:cubicBezTo>
                  <a:cubicBezTo>
                    <a:pt x="1375813" y="22860"/>
                    <a:pt x="1362277" y="22860"/>
                    <a:pt x="1350094" y="22860"/>
                  </a:cubicBezTo>
                  <a:cubicBezTo>
                    <a:pt x="1329790" y="22860"/>
                    <a:pt x="1309486" y="22860"/>
                    <a:pt x="1290535" y="22860"/>
                  </a:cubicBezTo>
                  <a:cubicBezTo>
                    <a:pt x="1247219" y="22860"/>
                    <a:pt x="1203903" y="22860"/>
                    <a:pt x="1161941" y="24130"/>
                  </a:cubicBezTo>
                  <a:cubicBezTo>
                    <a:pt x="1125393" y="25400"/>
                    <a:pt x="509497" y="29210"/>
                    <a:pt x="472949" y="29210"/>
                  </a:cubicBezTo>
                  <a:cubicBezTo>
                    <a:pt x="413390" y="29210"/>
                    <a:pt x="353831" y="26670"/>
                    <a:pt x="294271" y="33020"/>
                  </a:cubicBezTo>
                  <a:cubicBezTo>
                    <a:pt x="263138" y="36830"/>
                    <a:pt x="233359" y="36830"/>
                    <a:pt x="203579" y="38100"/>
                  </a:cubicBezTo>
                  <a:cubicBezTo>
                    <a:pt x="152141" y="41910"/>
                    <a:pt x="100704" y="45720"/>
                    <a:pt x="49530" y="50800"/>
                  </a:cubicBezTo>
                  <a:cubicBezTo>
                    <a:pt x="36830" y="50800"/>
                    <a:pt x="34290" y="53340"/>
                    <a:pt x="33020" y="67185"/>
                  </a:cubicBezTo>
                  <a:cubicBezTo>
                    <a:pt x="31750" y="82506"/>
                    <a:pt x="31750" y="97828"/>
                    <a:pt x="30480" y="113150"/>
                  </a:cubicBezTo>
                  <a:cubicBezTo>
                    <a:pt x="29210" y="138686"/>
                    <a:pt x="26670" y="163371"/>
                    <a:pt x="25400" y="188908"/>
                  </a:cubicBezTo>
                  <a:cubicBezTo>
                    <a:pt x="20320" y="216146"/>
                    <a:pt x="26670" y="881793"/>
                    <a:pt x="29210" y="909031"/>
                  </a:cubicBezTo>
                  <a:cubicBezTo>
                    <a:pt x="29210" y="937972"/>
                    <a:pt x="29210" y="967765"/>
                    <a:pt x="30480" y="996706"/>
                  </a:cubicBezTo>
                  <a:cubicBezTo>
                    <a:pt x="30480" y="1017986"/>
                    <a:pt x="33020" y="1039267"/>
                    <a:pt x="33020" y="1060547"/>
                  </a:cubicBezTo>
                  <a:cubicBezTo>
                    <a:pt x="33020" y="1083529"/>
                    <a:pt x="33020" y="1106512"/>
                    <a:pt x="31750" y="1130295"/>
                  </a:cubicBezTo>
                  <a:cubicBezTo>
                    <a:pt x="31750" y="1134105"/>
                    <a:pt x="31750" y="1136645"/>
                    <a:pt x="31750" y="1140455"/>
                  </a:cubicBezTo>
                  <a:cubicBezTo>
                    <a:pt x="31750" y="1150615"/>
                    <a:pt x="35560" y="1154425"/>
                    <a:pt x="44450" y="1154425"/>
                  </a:cubicBezTo>
                  <a:cubicBezTo>
                    <a:pt x="61449" y="1154425"/>
                    <a:pt x="80400" y="1155695"/>
                    <a:pt x="97997" y="1155695"/>
                  </a:cubicBezTo>
                  <a:cubicBezTo>
                    <a:pt x="123715" y="1155695"/>
                    <a:pt x="150788" y="1153155"/>
                    <a:pt x="176507" y="1155695"/>
                  </a:cubicBezTo>
                  <a:cubicBezTo>
                    <a:pt x="218469" y="1159505"/>
                    <a:pt x="260431" y="1162045"/>
                    <a:pt x="302393" y="1160775"/>
                  </a:cubicBezTo>
                  <a:cubicBezTo>
                    <a:pt x="329466" y="1159505"/>
                    <a:pt x="355184" y="1162045"/>
                    <a:pt x="382257" y="1162045"/>
                  </a:cubicBezTo>
                  <a:cubicBezTo>
                    <a:pt x="421512" y="1162045"/>
                    <a:pt x="460767" y="1160775"/>
                    <a:pt x="500022" y="1162045"/>
                  </a:cubicBezTo>
                  <a:cubicBezTo>
                    <a:pt x="558227" y="1163315"/>
                    <a:pt x="1197135" y="1153155"/>
                    <a:pt x="1256694" y="1155695"/>
                  </a:cubicBezTo>
                  <a:cubicBezTo>
                    <a:pt x="1282413" y="1156965"/>
                    <a:pt x="1308132" y="1158235"/>
                    <a:pt x="1332497" y="1158235"/>
                  </a:cubicBezTo>
                  <a:cubicBezTo>
                    <a:pt x="1377167" y="1160775"/>
                    <a:pt x="1420482" y="1156965"/>
                    <a:pt x="1465152" y="1160775"/>
                  </a:cubicBezTo>
                  <a:cubicBezTo>
                    <a:pt x="1501700" y="1163315"/>
                    <a:pt x="1538247" y="1163315"/>
                    <a:pt x="1574795" y="1165855"/>
                  </a:cubicBezTo>
                  <a:cubicBezTo>
                    <a:pt x="1628940" y="1169665"/>
                    <a:pt x="1683084" y="1172205"/>
                    <a:pt x="1737229" y="1173475"/>
                  </a:cubicBezTo>
                  <a:cubicBezTo>
                    <a:pt x="1757534" y="1173475"/>
                    <a:pt x="1775488" y="1172205"/>
                    <a:pt x="1795808" y="117220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332902">
            <a:off x="7924452" y="5792331"/>
            <a:ext cx="1371275" cy="103117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48168">
            <a:off x="-1480" y="913942"/>
            <a:ext cx="1086701" cy="87165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835039" y="266409"/>
            <a:ext cx="5152866" cy="41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931"/>
                </a:solidFill>
              </a:rPr>
              <a:t>LUYỆN TẬP</a:t>
            </a:r>
            <a:endParaRPr lang="en-US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93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9451" y="5659557"/>
            <a:ext cx="1682642" cy="1508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2640" y="744856"/>
            <a:ext cx="1257409" cy="10882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45568" y="1702137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77872" y="3631666"/>
            <a:ext cx="31639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1763" y="1348680"/>
            <a:ext cx="7160599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tỏa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ồi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Vào mùa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Thu - Đ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ông ở dãy Trường Sơn nước ta, sườn có mưa nhiều là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	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sườn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ầng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ề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ng. 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pPr indent="180340" algn="just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effectLst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83191" y="4992783"/>
            <a:ext cx="451847" cy="355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1338">
        <p14:ripple/>
      </p:transition>
    </mc:Choice>
    <mc:Fallback xmlns="">
      <p:transition spd="slow" advTm="413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78" y="2606577"/>
            <a:ext cx="2678906" cy="25449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9360" y="1500188"/>
            <a:ext cx="1714500" cy="525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1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 DỤNG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621882" y="857250"/>
            <a:ext cx="5293519" cy="1285875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THỰC HIỆN NHIỆM VỤ SAU: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505200" y="2743201"/>
            <a:ext cx="5186363" cy="1843088"/>
          </a:xfrm>
          <a:prstGeom prst="doubleWave">
            <a:avLst>
              <a:gd name="adj1" fmla="val 6250"/>
              <a:gd name="adj2" fmla="val -5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nằm ở đới và kiểu khí hậu nào? Trình bày đặc điểm của khí hậu Việt Nam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8376" y="1127548"/>
            <a:ext cx="8873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các kiểu khí hậu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Trái Đất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97873" y="1808044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0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559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10200" y="2286000"/>
            <a:ext cx="3352800" cy="3293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đới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nhiệt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là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cơ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sở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đới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khí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hậu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kết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hợp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giữa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BXMT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mỗi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đới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nhiệt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hoàn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lưu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khí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quyển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bề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mặt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đệm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ra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đới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khí</a:t>
            </a:r>
            <a:r>
              <a:rPr lang="en-US" altLang="en-US" sz="2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chemeClr val="tx1"/>
                </a:solidFill>
                <a:latin typeface="Times New Roman" pitchFamily="18" charset="0"/>
              </a:rPr>
              <a:t>hậu</a:t>
            </a:r>
            <a:r>
              <a:rPr lang="en-US" altLang="en-US" sz="26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04800" y="54102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đới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vĩ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</a:t>
            </a:r>
            <a:endParaRPr lang="en-US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1788" y="5959642"/>
            <a:ext cx="881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0055" y="106739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HÀNH: ĐỌC BẢN ĐỒ CÁC ĐỚI VÀ CÁC KIỂU KHÍ HẬU TRÊN TRÁI ĐẤT. PHÂN TÍCH BIỂU ĐỒ MỘT SỐ KIỂU KHÍ HẬU</a:t>
            </a:r>
          </a:p>
        </p:txBody>
      </p:sp>
    </p:spTree>
    <p:extLst>
      <p:ext uri="{BB962C8B-B14F-4D97-AF65-F5344CB8AC3E}">
        <p14:creationId xmlns:p14="http://schemas.microsoft.com/office/powerpoint/2010/main" val="6179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5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0038" y="975123"/>
            <a:ext cx="1714500" cy="5250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1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 DỤNG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218135" y="857250"/>
            <a:ext cx="3954065" cy="110371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TRẢ LỜI: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7715251" y="905470"/>
            <a:ext cx="1050131" cy="1007269"/>
          </a:xfrm>
          <a:prstGeom prst="heptag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dirty="0">
                <a:solidFill>
                  <a:schemeClr val="tx1"/>
                </a:solidFill>
              </a:rPr>
              <a:t>2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0039" y="1853803"/>
            <a:ext cx="8679656" cy="3986213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- </a:t>
            </a:r>
            <a:r>
              <a:rPr lang="nl-N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nằm ở đới khí hậu nhiệt đới và kiểu khí hậu nhiệt đới gió mùa.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&gt; 20</a:t>
            </a:r>
            <a:r>
              <a:rPr lang="en-US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1000 mm.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4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533644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458200" cy="53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9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122971"/>
              </p:ext>
            </p:extLst>
          </p:nvPr>
        </p:nvGraphicFramePr>
        <p:xfrm>
          <a:off x="990599" y="2057399"/>
          <a:ext cx="6934202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894">
                  <a:extLst>
                    <a:ext uri="{9D8B030D-6E8A-4147-A177-3AD203B41FA5}">
                      <a16:colId xmlns:a16="http://schemas.microsoft.com/office/drawing/2014/main" val="1747742390"/>
                    </a:ext>
                  </a:extLst>
                </a:gridCol>
                <a:gridCol w="2311654">
                  <a:extLst>
                    <a:ext uri="{9D8B030D-6E8A-4147-A177-3AD203B41FA5}">
                      <a16:colId xmlns:a16="http://schemas.microsoft.com/office/drawing/2014/main" val="456873431"/>
                    </a:ext>
                  </a:extLst>
                </a:gridCol>
                <a:gridCol w="2311654">
                  <a:extLst>
                    <a:ext uri="{9D8B030D-6E8A-4147-A177-3AD203B41FA5}">
                      <a16:colId xmlns:a16="http://schemas.microsoft.com/office/drawing/2014/main" val="144145308"/>
                    </a:ext>
                  </a:extLst>
                </a:gridCol>
              </a:tblGrid>
              <a:tr h="475224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 khí hậu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hạn vĩ độ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khí hậu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18057"/>
                  </a:ext>
                </a:extLst>
              </a:tr>
              <a:tr h="475224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61325"/>
                  </a:ext>
                </a:extLst>
              </a:tr>
              <a:tr h="475224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 cực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96439"/>
                  </a:ext>
                </a:extLst>
              </a:tr>
              <a:tr h="477960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đới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180938"/>
                  </a:ext>
                </a:extLst>
              </a:tr>
              <a:tr h="477960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 nhiệt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23906"/>
                  </a:ext>
                </a:extLst>
              </a:tr>
              <a:tr h="477960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đới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520139"/>
                  </a:ext>
                </a:extLst>
              </a:tr>
              <a:tr h="475224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CậnXích đạo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708690"/>
                  </a:ext>
                </a:extLst>
              </a:tr>
              <a:tr h="475224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 đạo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2561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9600" y="304800"/>
            <a:ext cx="79248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CẶP ĐÔI:</a:t>
            </a:r>
          </a:p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10.1 hãy hoàn thành  bảng sau: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06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9436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458200" cy="57912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87789"/>
              </p:ext>
            </p:extLst>
          </p:nvPr>
        </p:nvGraphicFramePr>
        <p:xfrm>
          <a:off x="914400" y="1142997"/>
          <a:ext cx="7696201" cy="5200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837">
                  <a:extLst>
                    <a:ext uri="{9D8B030D-6E8A-4147-A177-3AD203B41FA5}">
                      <a16:colId xmlns:a16="http://schemas.microsoft.com/office/drawing/2014/main" val="1132104664"/>
                    </a:ext>
                  </a:extLst>
                </a:gridCol>
                <a:gridCol w="2565682">
                  <a:extLst>
                    <a:ext uri="{9D8B030D-6E8A-4147-A177-3AD203B41FA5}">
                      <a16:colId xmlns:a16="http://schemas.microsoft.com/office/drawing/2014/main" val="3478866799"/>
                    </a:ext>
                  </a:extLst>
                </a:gridCol>
                <a:gridCol w="2565682">
                  <a:extLst>
                    <a:ext uri="{9D8B030D-6E8A-4147-A177-3AD203B41FA5}">
                      <a16:colId xmlns:a16="http://schemas.microsoft.com/office/drawing/2014/main" val="566477236"/>
                    </a:ext>
                  </a:extLst>
                </a:gridCol>
              </a:tblGrid>
              <a:tr h="462268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 khí hậu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hạn vĩ độ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khí hậu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98171"/>
                  </a:ext>
                </a:extLst>
              </a:tr>
              <a:tr h="462268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– 90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859334"/>
                  </a:ext>
                </a:extLst>
              </a:tr>
              <a:tr h="462268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 cực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66 -  80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247580"/>
                  </a:ext>
                </a:extLst>
              </a:tr>
              <a:tr h="963124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đới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– 66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Ôn đới lục địa.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Ôn đới hải dương.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076136"/>
                  </a:ext>
                </a:extLst>
              </a:tr>
              <a:tr h="963124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 nhiệt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độ 27’ – 40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Cận nhiệt lục địa.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Cận nhiệt gió mùa.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710040"/>
                  </a:ext>
                </a:extLst>
              </a:tr>
              <a:tr h="963124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đới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23 độ 27’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Nhiệt đới lục địa.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Nhiệt đới gió mùa.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818227"/>
                  </a:ext>
                </a:extLst>
              </a:tr>
              <a:tr h="462268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CậnXích đạo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10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5753305"/>
                  </a:ext>
                </a:extLst>
              </a:tr>
              <a:tr h="462268"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Xích đạo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276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81000" y="5486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38100"/>
            <a:ext cx="7086600" cy="510540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6629400" y="-318655"/>
            <a:ext cx="2895600" cy="32887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 nằm trong đới khí hậu nào?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8291" y="2819400"/>
            <a:ext cx="3068782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de-DE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Sự phân hoá các kiểu khí hậu ở đới khí hậu nhiệt đới chủ yếu phân hóa theo vĩ độ.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de-DE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Sự phân hoá các kiểu khí hậu ở đới khí hậu ôn đới chủ yếu phân hóa theo kinh độ.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Việt Nam thuộc đới khí hậu nhiệt đới ( kiểu khí hậu nhiệt đới gió mùa)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0" y="2281535"/>
            <a:ext cx="4765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244" name="AutoShape 9"/>
          <p:cNvSpPr>
            <a:spLocks noChangeArrowheads="1"/>
          </p:cNvSpPr>
          <p:nvPr/>
        </p:nvSpPr>
        <p:spPr bwMode="auto">
          <a:xfrm>
            <a:off x="5029200" y="3886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6248400" y="3136900"/>
            <a:ext cx="2819400" cy="193899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=&gt;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hậu</a:t>
            </a:r>
            <a:endParaRPr lang="en-US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0" y="55626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</a:t>
            </a:r>
            <a:endParaRPr lang="en-US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AutoShape 12"/>
          <p:cNvSpPr>
            <a:spLocks/>
          </p:cNvSpPr>
          <p:nvPr/>
        </p:nvSpPr>
        <p:spPr bwMode="auto">
          <a:xfrm>
            <a:off x="4353791" y="3136900"/>
            <a:ext cx="294409" cy="1646713"/>
          </a:xfrm>
          <a:prstGeom prst="rightBrace">
            <a:avLst>
              <a:gd name="adj1" fmla="val 72222"/>
              <a:gd name="adj2" fmla="val 50000"/>
            </a:avLst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9" name="Picture 8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u="sng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THỰC HÀNH: ĐỌC BẢN ĐỒ SỰ CÁC ĐỚI VÀ CÁC KIỂU KHÍ HẬU TRÊN TRÁI ĐẤT. PHÂN TÍCH BIỂU ĐỒ MỘT SỐ KIỂU KHÍ HẬU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378803"/>
            <a:ext cx="8859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 số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6200" y="3122474"/>
            <a:ext cx="43884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Do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dãy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tuyến</a:t>
            </a:r>
            <a:endParaRPr lang="en-US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0245" grpId="0" animBg="1"/>
      <p:bldP spid="10246" grpId="0"/>
      <p:bldP spid="10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20574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defRPr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6" name="Picture 5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636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u="sng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THỰC HÀNH: ĐỌC BẢN ĐỒ CÁC ĐỚI VÀ CÁC KIỂU KHÍ HẬU TRÊN TRÁI ĐẤT. PHÂN TÍCH BIỂU ĐỒ MỘT SỐ KIỂU KHÍ HẬU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5209" y="2195945"/>
            <a:ext cx="3437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THẢO LUẬN NHÓM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378803"/>
            <a:ext cx="8859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191" y="3074642"/>
            <a:ext cx="67056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1, 3: 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Phân tích biểu đồ kiểu khí hậu nhiêt đới gió mùa - Hà Nội (Việt Nam) và ôn đới lục địa.</a:t>
            </a:r>
            <a:endParaRPr lang="en-US" sz="2400" dirty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2, 5: 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Phân tích biểu đồ kiểu khí hậu ôn đới lục địa - Upa (Liên Bang Nga).</a:t>
            </a:r>
            <a:endParaRPr lang="en-US" sz="2400" dirty="0"/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4,6: 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Phân tích biểu đồ kiểu khí hậu ôn đới hải dương - Valenxia (Ailen).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812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ình nền Powerpoint đẹp, chuyên nghiệp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636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u="sng" dirty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THỰC HÀNH: ĐỌC BẢN ĐỒ CÁC ĐỚI VÀ CÁC KIỂU KHÍ HẬU TRÊN TRÁI ĐẤT. PHÂN TÍCH BIỂU ĐỒ MỘT SỐ KIỂU KHÍ HẬU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0010" y="1833219"/>
            <a:ext cx="23839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vi-VN" alt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vi-VN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Phiếu học tập</a:t>
            </a:r>
            <a:endParaRPr lang="en-US" alt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78803"/>
            <a:ext cx="8859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14060"/>
              </p:ext>
            </p:extLst>
          </p:nvPr>
        </p:nvGraphicFramePr>
        <p:xfrm>
          <a:off x="190500" y="2743199"/>
          <a:ext cx="8763000" cy="36256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7105">
                  <a:extLst>
                    <a:ext uri="{9D8B030D-6E8A-4147-A177-3AD203B41FA5}">
                      <a16:colId xmlns:a16="http://schemas.microsoft.com/office/drawing/2014/main" val="2318533578"/>
                    </a:ext>
                  </a:extLst>
                </a:gridCol>
                <a:gridCol w="2477105">
                  <a:extLst>
                    <a:ext uri="{9D8B030D-6E8A-4147-A177-3AD203B41FA5}">
                      <a16:colId xmlns:a16="http://schemas.microsoft.com/office/drawing/2014/main" val="2136395808"/>
                    </a:ext>
                  </a:extLst>
                </a:gridCol>
                <a:gridCol w="1182486">
                  <a:extLst>
                    <a:ext uri="{9D8B030D-6E8A-4147-A177-3AD203B41FA5}">
                      <a16:colId xmlns:a16="http://schemas.microsoft.com/office/drawing/2014/main" val="3573284539"/>
                    </a:ext>
                  </a:extLst>
                </a:gridCol>
                <a:gridCol w="1313152">
                  <a:extLst>
                    <a:ext uri="{9D8B030D-6E8A-4147-A177-3AD203B41FA5}">
                      <a16:colId xmlns:a16="http://schemas.microsoft.com/office/drawing/2014/main" val="624324304"/>
                    </a:ext>
                  </a:extLst>
                </a:gridCol>
                <a:gridCol w="1313152">
                  <a:extLst>
                    <a:ext uri="{9D8B030D-6E8A-4147-A177-3AD203B41FA5}">
                      <a16:colId xmlns:a16="http://schemas.microsoft.com/office/drawing/2014/main" val="3254445221"/>
                    </a:ext>
                  </a:extLst>
                </a:gridCol>
              </a:tblGrid>
              <a:tr h="1234440">
                <a:tc gridSpan="2">
                  <a:txBody>
                    <a:bodyPr/>
                    <a:lstStyle/>
                    <a:p>
                      <a:pPr algn="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đới lục địa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 đới hải dương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962402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Nhiệt độ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cao nhất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7073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thấp nhất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06263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Biên độ nhiệt năm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564218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Lượng mưa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lượng mưa (mm)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17659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mưa &gt; 100 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62508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&lt;100 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207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50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1709</Words>
  <Application>Microsoft Office PowerPoint</Application>
  <PresentationFormat>Trình chiếu Trên màn hình (4:3)</PresentationFormat>
  <Paragraphs>232</Paragraphs>
  <Slides>20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TRANG</dc:creator>
  <cp:lastModifiedBy>Thuy Pham Thanh</cp:lastModifiedBy>
  <cp:revision>114</cp:revision>
  <dcterms:created xsi:type="dcterms:W3CDTF">2021-09-14T00:35:04Z</dcterms:created>
  <dcterms:modified xsi:type="dcterms:W3CDTF">2022-10-11T03:03:16Z</dcterms:modified>
</cp:coreProperties>
</file>