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2"/>
  </p:notesMasterIdLst>
  <p:sldIdLst>
    <p:sldId id="337" r:id="rId2"/>
    <p:sldId id="336" r:id="rId3"/>
    <p:sldId id="449" r:id="rId4"/>
    <p:sldId id="450" r:id="rId5"/>
    <p:sldId id="388" r:id="rId6"/>
    <p:sldId id="429" r:id="rId7"/>
    <p:sldId id="430" r:id="rId8"/>
    <p:sldId id="431" r:id="rId9"/>
    <p:sldId id="451" r:id="rId10"/>
    <p:sldId id="452" r:id="rId11"/>
    <p:sldId id="453" r:id="rId12"/>
    <p:sldId id="454" r:id="rId13"/>
    <p:sldId id="455" r:id="rId14"/>
    <p:sldId id="456" r:id="rId15"/>
    <p:sldId id="457" r:id="rId16"/>
    <p:sldId id="458" r:id="rId17"/>
    <p:sldId id="459" r:id="rId18"/>
    <p:sldId id="460" r:id="rId19"/>
    <p:sldId id="461" r:id="rId20"/>
    <p:sldId id="462" r:id="rId21"/>
    <p:sldId id="463" r:id="rId22"/>
    <p:sldId id="464" r:id="rId23"/>
    <p:sldId id="465" r:id="rId24"/>
    <p:sldId id="468" r:id="rId25"/>
    <p:sldId id="466" r:id="rId26"/>
    <p:sldId id="469" r:id="rId27"/>
    <p:sldId id="470" r:id="rId28"/>
    <p:sldId id="471" r:id="rId29"/>
    <p:sldId id="472" r:id="rId30"/>
    <p:sldId id="474" r:id="rId31"/>
    <p:sldId id="476" r:id="rId32"/>
    <p:sldId id="486" r:id="rId33"/>
    <p:sldId id="487" r:id="rId34"/>
    <p:sldId id="488" r:id="rId35"/>
    <p:sldId id="489" r:id="rId36"/>
    <p:sldId id="490" r:id="rId37"/>
    <p:sldId id="477" r:id="rId38"/>
    <p:sldId id="491" r:id="rId39"/>
    <p:sldId id="478" r:id="rId40"/>
    <p:sldId id="482" r:id="rId41"/>
    <p:sldId id="483" r:id="rId42"/>
    <p:sldId id="484" r:id="rId43"/>
    <p:sldId id="485" r:id="rId44"/>
    <p:sldId id="386" r:id="rId45"/>
    <p:sldId id="353" r:id="rId46"/>
    <p:sldId id="479" r:id="rId47"/>
    <p:sldId id="480" r:id="rId48"/>
    <p:sldId id="427" r:id="rId49"/>
    <p:sldId id="357" r:id="rId50"/>
    <p:sldId id="375" r:id="rId51"/>
  </p:sldIdLst>
  <p:sldSz cx="12192000" cy="6858000"/>
  <p:notesSz cx="6858000" cy="9144000"/>
  <p:embeddedFontLs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Calibri Light" panose="020F0302020204030204" pitchFamily="34" charset="0"/>
      <p:regular r:id="rId57"/>
      <p:italic r:id="rId58"/>
    </p:embeddedFont>
    <p:embeddedFont>
      <p:font typeface="Tenor Sans" panose="020B0600070205080204" charset="0"/>
      <p:regular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CCFF"/>
    <a:srgbClr val="996C4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D56189-F35A-41CF-8741-9BF6C6FCFBD5}" type="doc">
      <dgm:prSet loTypeId="urn:microsoft.com/office/officeart/2005/8/layout/arrow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04BE8F-7283-46F3-8514-293DC59EAA50}">
      <dgm:prSet phldrT="[Text]"/>
      <dgm:spPr/>
      <dgm:t>
        <a:bodyPr/>
        <a:lstStyle/>
        <a:p>
          <a:r>
            <a:rPr lang="vi-VN" dirty="0"/>
            <a:t>Khái niệm</a:t>
          </a:r>
          <a:endParaRPr lang="en-US" dirty="0"/>
        </a:p>
      </dgm:t>
    </dgm:pt>
    <dgm:pt modelId="{E8736B70-49BB-4F3E-989D-C11C251BFF2D}" type="parTrans" cxnId="{26B1F75A-CB81-42B6-90B6-3298355B28FD}">
      <dgm:prSet/>
      <dgm:spPr/>
      <dgm:t>
        <a:bodyPr/>
        <a:lstStyle/>
        <a:p>
          <a:endParaRPr lang="en-US"/>
        </a:p>
      </dgm:t>
    </dgm:pt>
    <dgm:pt modelId="{7FA79FDA-92D2-411A-94CC-12E8A7E070F8}" type="sibTrans" cxnId="{26B1F75A-CB81-42B6-90B6-3298355B28FD}">
      <dgm:prSet/>
      <dgm:spPr/>
      <dgm:t>
        <a:bodyPr/>
        <a:lstStyle/>
        <a:p>
          <a:endParaRPr lang="en-US"/>
        </a:p>
      </dgm:t>
    </dgm:pt>
    <dgm:pt modelId="{5D260A51-3919-4043-B71D-E02E75593FA8}">
      <dgm:prSet phldrT="[Text]"/>
      <dgm:spPr/>
      <dgm:t>
        <a:bodyPr/>
        <a:lstStyle/>
        <a:p>
          <a:r>
            <a:rPr lang="vi-VN" dirty="0"/>
            <a:t>Nguyên nhân</a:t>
          </a:r>
          <a:endParaRPr lang="en-US" dirty="0"/>
        </a:p>
      </dgm:t>
    </dgm:pt>
    <dgm:pt modelId="{2402DABF-92CA-46BE-A2F9-742086DB5A32}" type="parTrans" cxnId="{BB6C25AA-FEE2-4C17-AA64-C166541FC56A}">
      <dgm:prSet/>
      <dgm:spPr/>
      <dgm:t>
        <a:bodyPr/>
        <a:lstStyle/>
        <a:p>
          <a:endParaRPr lang="en-US"/>
        </a:p>
      </dgm:t>
    </dgm:pt>
    <dgm:pt modelId="{40F54313-8138-4051-B2B7-072CD8917714}" type="sibTrans" cxnId="{BB6C25AA-FEE2-4C17-AA64-C166541FC56A}">
      <dgm:prSet/>
      <dgm:spPr/>
      <dgm:t>
        <a:bodyPr/>
        <a:lstStyle/>
        <a:p>
          <a:endParaRPr lang="en-US"/>
        </a:p>
      </dgm:t>
    </dgm:pt>
    <dgm:pt modelId="{375D3796-FF65-4EDA-9496-90710EFA52C7}" type="pres">
      <dgm:prSet presAssocID="{4ED56189-F35A-41CF-8741-9BF6C6FCFBD5}" presName="cycle" presStyleCnt="0">
        <dgm:presLayoutVars>
          <dgm:dir/>
          <dgm:resizeHandles val="exact"/>
        </dgm:presLayoutVars>
      </dgm:prSet>
      <dgm:spPr/>
    </dgm:pt>
    <dgm:pt modelId="{1D1DB86A-7A82-4930-8AD0-C2FEBAFA5A7C}" type="pres">
      <dgm:prSet presAssocID="{D804BE8F-7283-46F3-8514-293DC59EAA50}" presName="arrow" presStyleLbl="node1" presStyleIdx="0" presStyleCnt="2">
        <dgm:presLayoutVars>
          <dgm:bulletEnabled val="1"/>
        </dgm:presLayoutVars>
      </dgm:prSet>
      <dgm:spPr/>
    </dgm:pt>
    <dgm:pt modelId="{C6961044-C302-4ED8-BAB2-DB45FC366668}" type="pres">
      <dgm:prSet presAssocID="{5D260A51-3919-4043-B71D-E02E75593FA8}" presName="arrow" presStyleLbl="node1" presStyleIdx="1" presStyleCnt="2" custRadScaleRad="99162" custRadScaleInc="-1383">
        <dgm:presLayoutVars>
          <dgm:bulletEnabled val="1"/>
        </dgm:presLayoutVars>
      </dgm:prSet>
      <dgm:spPr/>
    </dgm:pt>
  </dgm:ptLst>
  <dgm:cxnLst>
    <dgm:cxn modelId="{7893DF38-3E7D-4CEA-97C0-59C4AF567DF0}" type="presOf" srcId="{4ED56189-F35A-41CF-8741-9BF6C6FCFBD5}" destId="{375D3796-FF65-4EDA-9496-90710EFA52C7}" srcOrd="0" destOrd="0" presId="urn:microsoft.com/office/officeart/2005/8/layout/arrow1"/>
    <dgm:cxn modelId="{1DA2AE78-9955-4AA2-AE36-3C5A7A52BAA4}" type="presOf" srcId="{D804BE8F-7283-46F3-8514-293DC59EAA50}" destId="{1D1DB86A-7A82-4930-8AD0-C2FEBAFA5A7C}" srcOrd="0" destOrd="0" presId="urn:microsoft.com/office/officeart/2005/8/layout/arrow1"/>
    <dgm:cxn modelId="{26B1F75A-CB81-42B6-90B6-3298355B28FD}" srcId="{4ED56189-F35A-41CF-8741-9BF6C6FCFBD5}" destId="{D804BE8F-7283-46F3-8514-293DC59EAA50}" srcOrd="0" destOrd="0" parTransId="{E8736B70-49BB-4F3E-989D-C11C251BFF2D}" sibTransId="{7FA79FDA-92D2-411A-94CC-12E8A7E070F8}"/>
    <dgm:cxn modelId="{BB6C25AA-FEE2-4C17-AA64-C166541FC56A}" srcId="{4ED56189-F35A-41CF-8741-9BF6C6FCFBD5}" destId="{5D260A51-3919-4043-B71D-E02E75593FA8}" srcOrd="1" destOrd="0" parTransId="{2402DABF-92CA-46BE-A2F9-742086DB5A32}" sibTransId="{40F54313-8138-4051-B2B7-072CD8917714}"/>
    <dgm:cxn modelId="{86FE4CC3-7884-499A-9D37-B944E6676061}" type="presOf" srcId="{5D260A51-3919-4043-B71D-E02E75593FA8}" destId="{C6961044-C302-4ED8-BAB2-DB45FC366668}" srcOrd="0" destOrd="0" presId="urn:microsoft.com/office/officeart/2005/8/layout/arrow1"/>
    <dgm:cxn modelId="{610FA548-2785-4C3D-8365-AE78635924CA}" type="presParOf" srcId="{375D3796-FF65-4EDA-9496-90710EFA52C7}" destId="{1D1DB86A-7A82-4930-8AD0-C2FEBAFA5A7C}" srcOrd="0" destOrd="0" presId="urn:microsoft.com/office/officeart/2005/8/layout/arrow1"/>
    <dgm:cxn modelId="{3B15DD02-DDB5-4687-A118-882E810E9E86}" type="presParOf" srcId="{375D3796-FF65-4EDA-9496-90710EFA52C7}" destId="{C6961044-C302-4ED8-BAB2-DB45FC366668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27C460-8C3C-4F70-A964-3362499A8D16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EB4220-775E-4EC9-A95B-19DA43484357}">
      <dgm:prSet phldrT="[Text]"/>
      <dgm:spPr/>
      <dgm:t>
        <a:bodyPr/>
        <a:lstStyle/>
        <a:p>
          <a:r>
            <a:rPr lang="vi-VN" dirty="0"/>
            <a:t>Kết quả</a:t>
          </a:r>
          <a:endParaRPr lang="en-US" dirty="0"/>
        </a:p>
      </dgm:t>
    </dgm:pt>
    <dgm:pt modelId="{CBB8EEB3-57CB-4B2F-B65E-9D214545555A}" type="parTrans" cxnId="{BC1D2596-401D-47FF-82AF-0CA3C648D724}">
      <dgm:prSet/>
      <dgm:spPr/>
      <dgm:t>
        <a:bodyPr/>
        <a:lstStyle/>
        <a:p>
          <a:endParaRPr lang="en-US"/>
        </a:p>
      </dgm:t>
    </dgm:pt>
    <dgm:pt modelId="{63A2DB5B-93DC-45E5-B4BF-8F21E1FD3D5F}" type="sibTrans" cxnId="{BC1D2596-401D-47FF-82AF-0CA3C648D724}">
      <dgm:prSet/>
      <dgm:spPr/>
      <dgm:t>
        <a:bodyPr/>
        <a:lstStyle/>
        <a:p>
          <a:endParaRPr lang="en-US"/>
        </a:p>
      </dgm:t>
    </dgm:pt>
    <dgm:pt modelId="{5F0B56FB-BB05-4824-93B4-B0F1FE89EDF4}">
      <dgm:prSet phldrT="[Text]"/>
      <dgm:spPr/>
      <dgm:t>
        <a:bodyPr/>
        <a:lstStyle/>
        <a:p>
          <a:r>
            <a:rPr lang="vi-VN" dirty="0"/>
            <a:t>Nguyên nhân</a:t>
          </a:r>
          <a:endParaRPr lang="en-US" dirty="0"/>
        </a:p>
      </dgm:t>
    </dgm:pt>
    <dgm:pt modelId="{456FA44D-F580-4398-99A3-7EB7870E498B}" type="parTrans" cxnId="{CC82283E-E2C5-49AF-832F-BE2F271A922A}">
      <dgm:prSet/>
      <dgm:spPr/>
      <dgm:t>
        <a:bodyPr/>
        <a:lstStyle/>
        <a:p>
          <a:endParaRPr lang="en-US"/>
        </a:p>
      </dgm:t>
    </dgm:pt>
    <dgm:pt modelId="{02C426E8-D3FA-46DF-9BAF-BF69FB6AEE94}" type="sibTrans" cxnId="{CC82283E-E2C5-49AF-832F-BE2F271A922A}">
      <dgm:prSet/>
      <dgm:spPr/>
      <dgm:t>
        <a:bodyPr/>
        <a:lstStyle/>
        <a:p>
          <a:endParaRPr lang="en-US"/>
        </a:p>
      </dgm:t>
    </dgm:pt>
    <dgm:pt modelId="{E23827A3-550B-494E-97B7-CB12BF3AC66D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vi-VN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617275-AA04-4243-8974-554F996FCFD9}" type="parTrans" cxnId="{D515AC3F-FDD6-4D2A-8050-C9A52351952F}">
      <dgm:prSet/>
      <dgm:spPr/>
      <dgm:t>
        <a:bodyPr/>
        <a:lstStyle/>
        <a:p>
          <a:endParaRPr lang="en-US"/>
        </a:p>
      </dgm:t>
    </dgm:pt>
    <dgm:pt modelId="{B0354033-ECAD-4CF8-99E7-52F7873A4F6F}" type="sibTrans" cxnId="{D515AC3F-FDD6-4D2A-8050-C9A52351952F}">
      <dgm:prSet/>
      <dgm:spPr/>
      <dgm:t>
        <a:bodyPr/>
        <a:lstStyle/>
        <a:p>
          <a:endParaRPr lang="en-US"/>
        </a:p>
      </dgm:t>
    </dgm:pt>
    <dgm:pt modelId="{957259D0-5248-4AC7-95C9-D50E6DA20FCE}">
      <dgm:prSet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endParaRPr lang="vi-VN" sz="2000" dirty="0"/>
        </a:p>
      </dgm:t>
    </dgm:pt>
    <dgm:pt modelId="{E9E6BC8A-F761-42CC-9D94-9CC021CD6389}" type="parTrans" cxnId="{93B1B536-1825-470B-B87C-BA74ED2025C1}">
      <dgm:prSet/>
      <dgm:spPr/>
      <dgm:t>
        <a:bodyPr/>
        <a:lstStyle/>
        <a:p>
          <a:endParaRPr lang="en-US"/>
        </a:p>
      </dgm:t>
    </dgm:pt>
    <dgm:pt modelId="{7A24A780-AF84-43BB-8323-A2453440A30F}" type="sibTrans" cxnId="{93B1B536-1825-470B-B87C-BA74ED2025C1}">
      <dgm:prSet/>
      <dgm:spPr/>
      <dgm:t>
        <a:bodyPr/>
        <a:lstStyle/>
        <a:p>
          <a:endParaRPr lang="en-US"/>
        </a:p>
      </dgm:t>
    </dgm:pt>
    <dgm:pt modelId="{45EA1B23-2635-4370-9C59-90DADE171CAE}" type="pres">
      <dgm:prSet presAssocID="{1327C460-8C3C-4F70-A964-3362499A8D16}" presName="list" presStyleCnt="0">
        <dgm:presLayoutVars>
          <dgm:dir/>
          <dgm:animLvl val="lvl"/>
        </dgm:presLayoutVars>
      </dgm:prSet>
      <dgm:spPr/>
    </dgm:pt>
    <dgm:pt modelId="{4CAF2994-DB0D-4288-A702-C4EBEB3518F4}" type="pres">
      <dgm:prSet presAssocID="{8AEB4220-775E-4EC9-A95B-19DA43484357}" presName="posSpace" presStyleCnt="0"/>
      <dgm:spPr/>
    </dgm:pt>
    <dgm:pt modelId="{CB0358FF-908B-4586-B3C9-715631D4440C}" type="pres">
      <dgm:prSet presAssocID="{8AEB4220-775E-4EC9-A95B-19DA43484357}" presName="vertFlow" presStyleCnt="0"/>
      <dgm:spPr/>
    </dgm:pt>
    <dgm:pt modelId="{62F6F378-B650-4B22-ACE2-9854D14C3945}" type="pres">
      <dgm:prSet presAssocID="{8AEB4220-775E-4EC9-A95B-19DA43484357}" presName="topSpace" presStyleCnt="0"/>
      <dgm:spPr/>
    </dgm:pt>
    <dgm:pt modelId="{FD7DA934-83BB-4B79-A9F2-A6127A90817C}" type="pres">
      <dgm:prSet presAssocID="{8AEB4220-775E-4EC9-A95B-19DA43484357}" presName="firstComp" presStyleCnt="0"/>
      <dgm:spPr/>
    </dgm:pt>
    <dgm:pt modelId="{966432AF-138C-4CCA-ADFD-1AA759D58270}" type="pres">
      <dgm:prSet presAssocID="{8AEB4220-775E-4EC9-A95B-19DA43484357}" presName="firstChild" presStyleLbl="bgAccFollowNode1" presStyleIdx="0" presStyleCnt="2" custScaleY="276249"/>
      <dgm:spPr/>
    </dgm:pt>
    <dgm:pt modelId="{824B19E4-34AF-4BBC-B112-556DE48FA024}" type="pres">
      <dgm:prSet presAssocID="{8AEB4220-775E-4EC9-A95B-19DA43484357}" presName="firstChildTx" presStyleLbl="bgAccFollowNode1" presStyleIdx="0" presStyleCnt="2">
        <dgm:presLayoutVars>
          <dgm:bulletEnabled val="1"/>
        </dgm:presLayoutVars>
      </dgm:prSet>
      <dgm:spPr/>
    </dgm:pt>
    <dgm:pt modelId="{0B35AA10-08FE-468C-8E53-A0F8ECE71C26}" type="pres">
      <dgm:prSet presAssocID="{8AEB4220-775E-4EC9-A95B-19DA43484357}" presName="negSpace" presStyleCnt="0"/>
      <dgm:spPr/>
    </dgm:pt>
    <dgm:pt modelId="{54E04AD2-6E16-4EA0-BDCD-B5E40C19FF54}" type="pres">
      <dgm:prSet presAssocID="{8AEB4220-775E-4EC9-A95B-19DA43484357}" presName="circle" presStyleLbl="node1" presStyleIdx="0" presStyleCnt="2"/>
      <dgm:spPr/>
    </dgm:pt>
    <dgm:pt modelId="{B5C436DD-DD2B-440B-8078-4BB233317881}" type="pres">
      <dgm:prSet presAssocID="{63A2DB5B-93DC-45E5-B4BF-8F21E1FD3D5F}" presName="transSpace" presStyleCnt="0"/>
      <dgm:spPr/>
    </dgm:pt>
    <dgm:pt modelId="{B5A73C47-46D0-49EF-BD24-A8C303EEDAEB}" type="pres">
      <dgm:prSet presAssocID="{5F0B56FB-BB05-4824-93B4-B0F1FE89EDF4}" presName="posSpace" presStyleCnt="0"/>
      <dgm:spPr/>
    </dgm:pt>
    <dgm:pt modelId="{2F246063-79FB-4599-9910-E35E59C6A81B}" type="pres">
      <dgm:prSet presAssocID="{5F0B56FB-BB05-4824-93B4-B0F1FE89EDF4}" presName="vertFlow" presStyleCnt="0"/>
      <dgm:spPr/>
    </dgm:pt>
    <dgm:pt modelId="{E76345A0-3C8D-49A6-A90F-81D36B7A85E1}" type="pres">
      <dgm:prSet presAssocID="{5F0B56FB-BB05-4824-93B4-B0F1FE89EDF4}" presName="topSpace" presStyleCnt="0"/>
      <dgm:spPr/>
    </dgm:pt>
    <dgm:pt modelId="{B5682F81-761C-46C9-933B-C02C73C2CB9C}" type="pres">
      <dgm:prSet presAssocID="{5F0B56FB-BB05-4824-93B4-B0F1FE89EDF4}" presName="firstComp" presStyleCnt="0"/>
      <dgm:spPr/>
    </dgm:pt>
    <dgm:pt modelId="{6F8B6720-F2F2-4331-BADF-3C95FDC3A7D2}" type="pres">
      <dgm:prSet presAssocID="{5F0B56FB-BB05-4824-93B4-B0F1FE89EDF4}" presName="firstChild" presStyleLbl="bgAccFollowNode1" presStyleIdx="1" presStyleCnt="2" custScaleY="278053" custLinFactNeighborY="21385"/>
      <dgm:spPr/>
    </dgm:pt>
    <dgm:pt modelId="{ACEDD8E3-84CB-4D9B-8F51-80615118C263}" type="pres">
      <dgm:prSet presAssocID="{5F0B56FB-BB05-4824-93B4-B0F1FE89EDF4}" presName="firstChildTx" presStyleLbl="bgAccFollowNode1" presStyleIdx="1" presStyleCnt="2">
        <dgm:presLayoutVars>
          <dgm:bulletEnabled val="1"/>
        </dgm:presLayoutVars>
      </dgm:prSet>
      <dgm:spPr/>
    </dgm:pt>
    <dgm:pt modelId="{9E380742-F1FC-4FAC-81D6-063BAD82BF8E}" type="pres">
      <dgm:prSet presAssocID="{5F0B56FB-BB05-4824-93B4-B0F1FE89EDF4}" presName="negSpace" presStyleCnt="0"/>
      <dgm:spPr/>
    </dgm:pt>
    <dgm:pt modelId="{6245FFAF-9C8E-463B-B537-6CF4E1EFC6A9}" type="pres">
      <dgm:prSet presAssocID="{5F0B56FB-BB05-4824-93B4-B0F1FE89EDF4}" presName="circle" presStyleLbl="node1" presStyleIdx="1" presStyleCnt="2"/>
      <dgm:spPr/>
    </dgm:pt>
  </dgm:ptLst>
  <dgm:cxnLst>
    <dgm:cxn modelId="{91731230-B79C-400F-B72E-520FFF01D33A}" type="presOf" srcId="{957259D0-5248-4AC7-95C9-D50E6DA20FCE}" destId="{6F8B6720-F2F2-4331-BADF-3C95FDC3A7D2}" srcOrd="0" destOrd="0" presId="urn:microsoft.com/office/officeart/2005/8/layout/hList9"/>
    <dgm:cxn modelId="{93B1B536-1825-470B-B87C-BA74ED2025C1}" srcId="{5F0B56FB-BB05-4824-93B4-B0F1FE89EDF4}" destId="{957259D0-5248-4AC7-95C9-D50E6DA20FCE}" srcOrd="0" destOrd="0" parTransId="{E9E6BC8A-F761-42CC-9D94-9CC021CD6389}" sibTransId="{7A24A780-AF84-43BB-8323-A2453440A30F}"/>
    <dgm:cxn modelId="{CC82283E-E2C5-49AF-832F-BE2F271A922A}" srcId="{1327C460-8C3C-4F70-A964-3362499A8D16}" destId="{5F0B56FB-BB05-4824-93B4-B0F1FE89EDF4}" srcOrd="1" destOrd="0" parTransId="{456FA44D-F580-4398-99A3-7EB7870E498B}" sibTransId="{02C426E8-D3FA-46DF-9BAF-BF69FB6AEE94}"/>
    <dgm:cxn modelId="{D515AC3F-FDD6-4D2A-8050-C9A52351952F}" srcId="{8AEB4220-775E-4EC9-A95B-19DA43484357}" destId="{E23827A3-550B-494E-97B7-CB12BF3AC66D}" srcOrd="0" destOrd="0" parTransId="{57617275-AA04-4243-8974-554F996FCFD9}" sibTransId="{B0354033-ECAD-4CF8-99E7-52F7873A4F6F}"/>
    <dgm:cxn modelId="{DF0DC75C-A1FD-45CC-B64F-D7073398ED4D}" type="presOf" srcId="{8AEB4220-775E-4EC9-A95B-19DA43484357}" destId="{54E04AD2-6E16-4EA0-BDCD-B5E40C19FF54}" srcOrd="0" destOrd="0" presId="urn:microsoft.com/office/officeart/2005/8/layout/hList9"/>
    <dgm:cxn modelId="{8117844F-E265-4224-8D42-0B8ABD01351D}" type="presOf" srcId="{5F0B56FB-BB05-4824-93B4-B0F1FE89EDF4}" destId="{6245FFAF-9C8E-463B-B537-6CF4E1EFC6A9}" srcOrd="0" destOrd="0" presId="urn:microsoft.com/office/officeart/2005/8/layout/hList9"/>
    <dgm:cxn modelId="{15D45C71-D05F-4663-933B-3FAFEF8A4635}" type="presOf" srcId="{1327C460-8C3C-4F70-A964-3362499A8D16}" destId="{45EA1B23-2635-4370-9C59-90DADE171CAE}" srcOrd="0" destOrd="0" presId="urn:microsoft.com/office/officeart/2005/8/layout/hList9"/>
    <dgm:cxn modelId="{5A0EC954-576E-4A0E-8131-61421E9606C0}" type="presOf" srcId="{E23827A3-550B-494E-97B7-CB12BF3AC66D}" destId="{824B19E4-34AF-4BBC-B112-556DE48FA024}" srcOrd="1" destOrd="0" presId="urn:microsoft.com/office/officeart/2005/8/layout/hList9"/>
    <dgm:cxn modelId="{BC1D2596-401D-47FF-82AF-0CA3C648D724}" srcId="{1327C460-8C3C-4F70-A964-3362499A8D16}" destId="{8AEB4220-775E-4EC9-A95B-19DA43484357}" srcOrd="0" destOrd="0" parTransId="{CBB8EEB3-57CB-4B2F-B65E-9D214545555A}" sibTransId="{63A2DB5B-93DC-45E5-B4BF-8F21E1FD3D5F}"/>
    <dgm:cxn modelId="{E649BDB2-9DBB-4CD7-8F6C-F5DB36E182FE}" type="presOf" srcId="{E23827A3-550B-494E-97B7-CB12BF3AC66D}" destId="{966432AF-138C-4CCA-ADFD-1AA759D58270}" srcOrd="0" destOrd="0" presId="urn:microsoft.com/office/officeart/2005/8/layout/hList9"/>
    <dgm:cxn modelId="{C31DF2FB-FEC5-4378-A3E5-1BA3A2CBDAA5}" type="presOf" srcId="{957259D0-5248-4AC7-95C9-D50E6DA20FCE}" destId="{ACEDD8E3-84CB-4D9B-8F51-80615118C263}" srcOrd="1" destOrd="0" presId="urn:microsoft.com/office/officeart/2005/8/layout/hList9"/>
    <dgm:cxn modelId="{3493A5DC-D256-4A58-837E-19CB90D02CD4}" type="presParOf" srcId="{45EA1B23-2635-4370-9C59-90DADE171CAE}" destId="{4CAF2994-DB0D-4288-A702-C4EBEB3518F4}" srcOrd="0" destOrd="0" presId="urn:microsoft.com/office/officeart/2005/8/layout/hList9"/>
    <dgm:cxn modelId="{296586B4-A424-4CD4-A9F2-B08EFF39EE4D}" type="presParOf" srcId="{45EA1B23-2635-4370-9C59-90DADE171CAE}" destId="{CB0358FF-908B-4586-B3C9-715631D4440C}" srcOrd="1" destOrd="0" presId="urn:microsoft.com/office/officeart/2005/8/layout/hList9"/>
    <dgm:cxn modelId="{D881DBEA-3CFE-475A-B12C-E7F6E0BEAE12}" type="presParOf" srcId="{CB0358FF-908B-4586-B3C9-715631D4440C}" destId="{62F6F378-B650-4B22-ACE2-9854D14C3945}" srcOrd="0" destOrd="0" presId="urn:microsoft.com/office/officeart/2005/8/layout/hList9"/>
    <dgm:cxn modelId="{2DA9B944-FB5B-40C4-B008-E132C431AD2E}" type="presParOf" srcId="{CB0358FF-908B-4586-B3C9-715631D4440C}" destId="{FD7DA934-83BB-4B79-A9F2-A6127A90817C}" srcOrd="1" destOrd="0" presId="urn:microsoft.com/office/officeart/2005/8/layout/hList9"/>
    <dgm:cxn modelId="{733D02CB-A7EB-4E5E-816C-751EBD289B69}" type="presParOf" srcId="{FD7DA934-83BB-4B79-A9F2-A6127A90817C}" destId="{966432AF-138C-4CCA-ADFD-1AA759D58270}" srcOrd="0" destOrd="0" presId="urn:microsoft.com/office/officeart/2005/8/layout/hList9"/>
    <dgm:cxn modelId="{2D4A1787-C670-4DDF-B1F3-55FAD441A0D5}" type="presParOf" srcId="{FD7DA934-83BB-4B79-A9F2-A6127A90817C}" destId="{824B19E4-34AF-4BBC-B112-556DE48FA024}" srcOrd="1" destOrd="0" presId="urn:microsoft.com/office/officeart/2005/8/layout/hList9"/>
    <dgm:cxn modelId="{5903F95B-3BE8-4B00-9086-1F305EC374E6}" type="presParOf" srcId="{45EA1B23-2635-4370-9C59-90DADE171CAE}" destId="{0B35AA10-08FE-468C-8E53-A0F8ECE71C26}" srcOrd="2" destOrd="0" presId="urn:microsoft.com/office/officeart/2005/8/layout/hList9"/>
    <dgm:cxn modelId="{CC49ABE8-FD84-4460-9967-5A7C69C2A80B}" type="presParOf" srcId="{45EA1B23-2635-4370-9C59-90DADE171CAE}" destId="{54E04AD2-6E16-4EA0-BDCD-B5E40C19FF54}" srcOrd="3" destOrd="0" presId="urn:microsoft.com/office/officeart/2005/8/layout/hList9"/>
    <dgm:cxn modelId="{58EA9AE6-FEC2-43BB-AACC-1D78121430DA}" type="presParOf" srcId="{45EA1B23-2635-4370-9C59-90DADE171CAE}" destId="{B5C436DD-DD2B-440B-8078-4BB233317881}" srcOrd="4" destOrd="0" presId="urn:microsoft.com/office/officeart/2005/8/layout/hList9"/>
    <dgm:cxn modelId="{82D4642D-4AA2-47D6-A51B-5FA5D82D8093}" type="presParOf" srcId="{45EA1B23-2635-4370-9C59-90DADE171CAE}" destId="{B5A73C47-46D0-49EF-BD24-A8C303EEDAEB}" srcOrd="5" destOrd="0" presId="urn:microsoft.com/office/officeart/2005/8/layout/hList9"/>
    <dgm:cxn modelId="{8B5B5037-6BAC-4050-AF5E-D700D524ACA5}" type="presParOf" srcId="{45EA1B23-2635-4370-9C59-90DADE171CAE}" destId="{2F246063-79FB-4599-9910-E35E59C6A81B}" srcOrd="6" destOrd="0" presId="urn:microsoft.com/office/officeart/2005/8/layout/hList9"/>
    <dgm:cxn modelId="{C96EBD46-DF8F-4104-8B67-9BD350B96435}" type="presParOf" srcId="{2F246063-79FB-4599-9910-E35E59C6A81B}" destId="{E76345A0-3C8D-49A6-A90F-81D36B7A85E1}" srcOrd="0" destOrd="0" presId="urn:microsoft.com/office/officeart/2005/8/layout/hList9"/>
    <dgm:cxn modelId="{07DE8979-A6B6-484B-8774-55CBD1C19A50}" type="presParOf" srcId="{2F246063-79FB-4599-9910-E35E59C6A81B}" destId="{B5682F81-761C-46C9-933B-C02C73C2CB9C}" srcOrd="1" destOrd="0" presId="urn:microsoft.com/office/officeart/2005/8/layout/hList9"/>
    <dgm:cxn modelId="{D5853E1B-4B97-4864-9AAA-FA64F80314F4}" type="presParOf" srcId="{B5682F81-761C-46C9-933B-C02C73C2CB9C}" destId="{6F8B6720-F2F2-4331-BADF-3C95FDC3A7D2}" srcOrd="0" destOrd="0" presId="urn:microsoft.com/office/officeart/2005/8/layout/hList9"/>
    <dgm:cxn modelId="{1232B723-1E87-4215-93A6-D23C8B73B3FA}" type="presParOf" srcId="{B5682F81-761C-46C9-933B-C02C73C2CB9C}" destId="{ACEDD8E3-84CB-4D9B-8F51-80615118C263}" srcOrd="1" destOrd="0" presId="urn:microsoft.com/office/officeart/2005/8/layout/hList9"/>
    <dgm:cxn modelId="{4F11FC97-5C30-461D-A4F9-59C56FA89C57}" type="presParOf" srcId="{45EA1B23-2635-4370-9C59-90DADE171CAE}" destId="{9E380742-F1FC-4FAC-81D6-063BAD82BF8E}" srcOrd="7" destOrd="0" presId="urn:microsoft.com/office/officeart/2005/8/layout/hList9"/>
    <dgm:cxn modelId="{26D055C6-FE56-425E-B046-FE0318DD133F}" type="presParOf" srcId="{45EA1B23-2635-4370-9C59-90DADE171CAE}" destId="{6245FFAF-9C8E-463B-B537-6CF4E1EFC6A9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EFD99E-3C53-47F9-B528-4EDEB0855D17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BC9232B3-E732-40CA-A934-51A0C74AE685}">
      <dgm:prSet phldrT="[Text]"/>
      <dgm:spPr/>
      <dgm:t>
        <a:bodyPr/>
        <a:lstStyle/>
        <a:p>
          <a:r>
            <a:rPr lang="vi-VN" b="1" dirty="0">
              <a:latin typeface="Times New Roman" panose="02020603050405020304" pitchFamily="18" charset="0"/>
              <a:cs typeface="Times New Roman" panose="02020603050405020304" pitchFamily="18" charset="0"/>
            </a:rPr>
            <a:t>HĐ NHÓM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21FD09-77DD-494B-81E2-610E945514B5}" type="parTrans" cxnId="{ECEC416E-0441-4726-AAAC-5D36E7629DDE}">
      <dgm:prSet/>
      <dgm:spPr/>
      <dgm:t>
        <a:bodyPr/>
        <a:lstStyle/>
        <a:p>
          <a:endParaRPr lang="en-US"/>
        </a:p>
      </dgm:t>
    </dgm:pt>
    <dgm:pt modelId="{6C8E7D4D-DC31-4CEE-B900-0BF22BAB38ED}" type="sibTrans" cxnId="{ECEC416E-0441-4726-AAAC-5D36E7629DDE}">
      <dgm:prSet/>
      <dgm:spPr/>
      <dgm:t>
        <a:bodyPr/>
        <a:lstStyle/>
        <a:p>
          <a:endParaRPr lang="en-US"/>
        </a:p>
      </dgm:t>
    </dgm:pt>
    <dgm:pt modelId="{36A16234-6454-4851-8622-D72E27707333}">
      <dgm:prSet phldrT="[Text]" custT="1"/>
      <dgm:spPr/>
      <dgm:t>
        <a:bodyPr/>
        <a:lstStyle/>
        <a:p>
          <a:r>
            <a:rPr lang="vi-VN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NHÓM 1</a:t>
          </a:r>
          <a:endParaRPr 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8B6F95-075E-4C5C-878C-89627B04EE55}" type="parTrans" cxnId="{DD4A90F6-46B2-4B89-ACB3-743932678521}">
      <dgm:prSet/>
      <dgm:spPr/>
      <dgm:t>
        <a:bodyPr/>
        <a:lstStyle/>
        <a:p>
          <a:endParaRPr lang="en-US"/>
        </a:p>
      </dgm:t>
    </dgm:pt>
    <dgm:pt modelId="{14712C06-4F36-4E44-8305-0D352F02FE6F}" type="sibTrans" cxnId="{DD4A90F6-46B2-4B89-ACB3-743932678521}">
      <dgm:prSet/>
      <dgm:spPr/>
      <dgm:t>
        <a:bodyPr/>
        <a:lstStyle/>
        <a:p>
          <a:endParaRPr lang="en-US"/>
        </a:p>
      </dgm:t>
    </dgm:pt>
    <dgm:pt modelId="{D36939E7-4E94-46D9-B052-8017CEEEC922}">
      <dgm:prSet phldrT="[Text]" custT="1"/>
      <dgm:spPr/>
      <dgm:t>
        <a:bodyPr/>
        <a:lstStyle/>
        <a:p>
          <a:r>
            <a:rPr lang="vi-VN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NHÓM 3</a:t>
          </a:r>
          <a:endParaRPr 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D10FE7-47B5-4F7D-A410-203F4B67F2E5}" type="parTrans" cxnId="{4E182A5D-2212-4A78-84CC-FC128189232D}">
      <dgm:prSet/>
      <dgm:spPr/>
      <dgm:t>
        <a:bodyPr/>
        <a:lstStyle/>
        <a:p>
          <a:endParaRPr lang="en-US"/>
        </a:p>
      </dgm:t>
    </dgm:pt>
    <dgm:pt modelId="{3C453541-86B1-4070-A691-DD47B552E45A}" type="sibTrans" cxnId="{4E182A5D-2212-4A78-84CC-FC128189232D}">
      <dgm:prSet/>
      <dgm:spPr/>
      <dgm:t>
        <a:bodyPr/>
        <a:lstStyle/>
        <a:p>
          <a:endParaRPr lang="en-US"/>
        </a:p>
      </dgm:t>
    </dgm:pt>
    <dgm:pt modelId="{25C2F1FE-F384-453D-9E07-7DFAC04A403E}">
      <dgm:prSet phldrT="[Text]" custT="1"/>
      <dgm:spPr/>
      <dgm:t>
        <a:bodyPr/>
        <a:lstStyle/>
        <a:p>
          <a:r>
            <a:rPr lang="vi-VN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NHÓM 2</a:t>
          </a:r>
          <a:endParaRPr 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53918C-EA51-4FF2-B302-42EAED555D88}" type="parTrans" cxnId="{10D93F23-5FC6-42FC-B5AF-6242895F2638}">
      <dgm:prSet/>
      <dgm:spPr/>
      <dgm:t>
        <a:bodyPr/>
        <a:lstStyle/>
        <a:p>
          <a:endParaRPr lang="en-US"/>
        </a:p>
      </dgm:t>
    </dgm:pt>
    <dgm:pt modelId="{249C262C-7017-446A-9AB8-0816F2F8FCC6}" type="sibTrans" cxnId="{10D93F23-5FC6-42FC-B5AF-6242895F2638}">
      <dgm:prSet/>
      <dgm:spPr/>
      <dgm:t>
        <a:bodyPr/>
        <a:lstStyle/>
        <a:p>
          <a:endParaRPr lang="en-US"/>
        </a:p>
      </dgm:t>
    </dgm:pt>
    <dgm:pt modelId="{9D37D54C-9678-44C3-9870-9AA1D1774D68}">
      <dgm:prSet phldrT="[Text]" custT="1"/>
      <dgm:spPr/>
      <dgm:t>
        <a:bodyPr/>
        <a:lstStyle/>
        <a:p>
          <a:r>
            <a:rPr lang="vi-VN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NHÓM 4</a:t>
          </a:r>
          <a:endParaRPr 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D05073-DA20-4C86-83A5-2E3FC677C0BC}" type="parTrans" cxnId="{D69CEFB5-8DE5-4275-9BA6-B11D88941809}">
      <dgm:prSet/>
      <dgm:spPr/>
      <dgm:t>
        <a:bodyPr/>
        <a:lstStyle/>
        <a:p>
          <a:endParaRPr lang="en-US"/>
        </a:p>
      </dgm:t>
    </dgm:pt>
    <dgm:pt modelId="{222E428D-3F94-4AAB-A382-81A5B313E1EB}" type="sibTrans" cxnId="{D69CEFB5-8DE5-4275-9BA6-B11D88941809}">
      <dgm:prSet/>
      <dgm:spPr/>
      <dgm:t>
        <a:bodyPr/>
        <a:lstStyle/>
        <a:p>
          <a:endParaRPr lang="en-US"/>
        </a:p>
      </dgm:t>
    </dgm:pt>
    <dgm:pt modelId="{14C5F4A5-6BD5-4E74-A369-28E486E19FFD}" type="pres">
      <dgm:prSet presAssocID="{91EFD99E-3C53-47F9-B528-4EDEB0855D17}" presName="CompostProcess" presStyleCnt="0">
        <dgm:presLayoutVars>
          <dgm:dir/>
          <dgm:resizeHandles val="exact"/>
        </dgm:presLayoutVars>
      </dgm:prSet>
      <dgm:spPr/>
    </dgm:pt>
    <dgm:pt modelId="{B5DB56B3-D118-4B2B-8DC4-C3BAA7F555C3}" type="pres">
      <dgm:prSet presAssocID="{91EFD99E-3C53-47F9-B528-4EDEB0855D17}" presName="arrow" presStyleLbl="bgShp" presStyleIdx="0" presStyleCnt="1" custScaleX="117647" custLinFactNeighborX="4451"/>
      <dgm:spPr>
        <a:solidFill>
          <a:srgbClr val="FFFF00"/>
        </a:solidFill>
      </dgm:spPr>
    </dgm:pt>
    <dgm:pt modelId="{69757730-8CEA-4C8D-85B2-25A3E4F5A9CC}" type="pres">
      <dgm:prSet presAssocID="{91EFD99E-3C53-47F9-B528-4EDEB0855D17}" presName="linearProcess" presStyleCnt="0"/>
      <dgm:spPr/>
    </dgm:pt>
    <dgm:pt modelId="{6C58F0E8-B248-4F0D-BD43-3D49EB7FD111}" type="pres">
      <dgm:prSet presAssocID="{BC9232B3-E732-40CA-A934-51A0C74AE685}" presName="textNode" presStyleLbl="node1" presStyleIdx="0" presStyleCnt="5" custScaleX="99319" custScaleY="66886" custLinFactX="200000" custLinFactY="-2645" custLinFactNeighborX="200000" custLinFactNeighborY="-100000">
        <dgm:presLayoutVars>
          <dgm:bulletEnabled val="1"/>
        </dgm:presLayoutVars>
      </dgm:prSet>
      <dgm:spPr/>
    </dgm:pt>
    <dgm:pt modelId="{B99FFD70-9716-4269-9CD9-3A6853706B86}" type="pres">
      <dgm:prSet presAssocID="{6C8E7D4D-DC31-4CEE-B900-0BF22BAB38ED}" presName="sibTrans" presStyleCnt="0"/>
      <dgm:spPr/>
    </dgm:pt>
    <dgm:pt modelId="{CF28D694-FD20-439C-8264-9CEE1DE83509}" type="pres">
      <dgm:prSet presAssocID="{36A16234-6454-4851-8622-D72E27707333}" presName="textNode" presStyleLbl="node1" presStyleIdx="1" presStyleCnt="5" custLinFactX="-80771" custLinFactNeighborX="-100000" custLinFactNeighborY="7446">
        <dgm:presLayoutVars>
          <dgm:bulletEnabled val="1"/>
        </dgm:presLayoutVars>
      </dgm:prSet>
      <dgm:spPr/>
    </dgm:pt>
    <dgm:pt modelId="{EAA631A3-9D17-4974-8209-A1A86CFA20EF}" type="pres">
      <dgm:prSet presAssocID="{14712C06-4F36-4E44-8305-0D352F02FE6F}" presName="sibTrans" presStyleCnt="0"/>
      <dgm:spPr/>
    </dgm:pt>
    <dgm:pt modelId="{BD1273A6-94F4-450E-A0CE-4EBAD1BD3063}" type="pres">
      <dgm:prSet presAssocID="{D36939E7-4E94-46D9-B052-8017CEEEC922}" presName="textNode" presStyleLbl="node1" presStyleIdx="2" presStyleCnt="5" custLinFactX="-66309" custLinFactNeighborX="-100000" custLinFactNeighborY="10607">
        <dgm:presLayoutVars>
          <dgm:bulletEnabled val="1"/>
        </dgm:presLayoutVars>
      </dgm:prSet>
      <dgm:spPr/>
    </dgm:pt>
    <dgm:pt modelId="{77BE0F3D-80EB-4772-9279-38E4A7FE86D1}" type="pres">
      <dgm:prSet presAssocID="{3C453541-86B1-4070-A691-DD47B552E45A}" presName="sibTrans" presStyleCnt="0"/>
      <dgm:spPr/>
    </dgm:pt>
    <dgm:pt modelId="{2B8FB4CE-A9C2-411A-9CB2-DE4B655C51D0}" type="pres">
      <dgm:prSet presAssocID="{25C2F1FE-F384-453D-9E07-7DFAC04A403E}" presName="textNode" presStyleLbl="node1" presStyleIdx="3" presStyleCnt="5" custLinFactX="-20269" custLinFactNeighborX="-100000" custLinFactNeighborY="11047">
        <dgm:presLayoutVars>
          <dgm:bulletEnabled val="1"/>
        </dgm:presLayoutVars>
      </dgm:prSet>
      <dgm:spPr/>
    </dgm:pt>
    <dgm:pt modelId="{B706AD88-F066-4FF2-8E6B-6CFD9BC5A18D}" type="pres">
      <dgm:prSet presAssocID="{249C262C-7017-446A-9AB8-0816F2F8FCC6}" presName="sibTrans" presStyleCnt="0"/>
      <dgm:spPr/>
    </dgm:pt>
    <dgm:pt modelId="{257700D8-D355-4069-A850-EE78154EEC1A}" type="pres">
      <dgm:prSet presAssocID="{9D37D54C-9678-44C3-9870-9AA1D1774D68}" presName="textNode" presStyleLbl="node1" presStyleIdx="4" presStyleCnt="5" custLinFactX="-20301" custLinFactNeighborX="-100000" custLinFactNeighborY="8259">
        <dgm:presLayoutVars>
          <dgm:bulletEnabled val="1"/>
        </dgm:presLayoutVars>
      </dgm:prSet>
      <dgm:spPr/>
    </dgm:pt>
  </dgm:ptLst>
  <dgm:cxnLst>
    <dgm:cxn modelId="{10D93F23-5FC6-42FC-B5AF-6242895F2638}" srcId="{91EFD99E-3C53-47F9-B528-4EDEB0855D17}" destId="{25C2F1FE-F384-453D-9E07-7DFAC04A403E}" srcOrd="3" destOrd="0" parTransId="{9253918C-EA51-4FF2-B302-42EAED555D88}" sibTransId="{249C262C-7017-446A-9AB8-0816F2F8FCC6}"/>
    <dgm:cxn modelId="{08910225-EBF1-4574-8885-46F5E7CC0F67}" type="presOf" srcId="{25C2F1FE-F384-453D-9E07-7DFAC04A403E}" destId="{2B8FB4CE-A9C2-411A-9CB2-DE4B655C51D0}" srcOrd="0" destOrd="0" presId="urn:microsoft.com/office/officeart/2005/8/layout/hProcess9"/>
    <dgm:cxn modelId="{2E29CD2A-7D43-4538-A6D5-7B17A90DDF2C}" type="presOf" srcId="{91EFD99E-3C53-47F9-B528-4EDEB0855D17}" destId="{14C5F4A5-6BD5-4E74-A369-28E486E19FFD}" srcOrd="0" destOrd="0" presId="urn:microsoft.com/office/officeart/2005/8/layout/hProcess9"/>
    <dgm:cxn modelId="{CD7C422C-96AC-4CC8-9A5A-D81AFBF4D1B9}" type="presOf" srcId="{D36939E7-4E94-46D9-B052-8017CEEEC922}" destId="{BD1273A6-94F4-450E-A0CE-4EBAD1BD3063}" srcOrd="0" destOrd="0" presId="urn:microsoft.com/office/officeart/2005/8/layout/hProcess9"/>
    <dgm:cxn modelId="{4E182A5D-2212-4A78-84CC-FC128189232D}" srcId="{91EFD99E-3C53-47F9-B528-4EDEB0855D17}" destId="{D36939E7-4E94-46D9-B052-8017CEEEC922}" srcOrd="2" destOrd="0" parTransId="{B0D10FE7-47B5-4F7D-A410-203F4B67F2E5}" sibTransId="{3C453541-86B1-4070-A691-DD47B552E45A}"/>
    <dgm:cxn modelId="{ECEC416E-0441-4726-AAAC-5D36E7629DDE}" srcId="{91EFD99E-3C53-47F9-B528-4EDEB0855D17}" destId="{BC9232B3-E732-40CA-A934-51A0C74AE685}" srcOrd="0" destOrd="0" parTransId="{7321FD09-77DD-494B-81E2-610E945514B5}" sibTransId="{6C8E7D4D-DC31-4CEE-B900-0BF22BAB38ED}"/>
    <dgm:cxn modelId="{BBE3467F-843E-4F38-A8A6-C469AF99A735}" type="presOf" srcId="{9D37D54C-9678-44C3-9870-9AA1D1774D68}" destId="{257700D8-D355-4069-A850-EE78154EEC1A}" srcOrd="0" destOrd="0" presId="urn:microsoft.com/office/officeart/2005/8/layout/hProcess9"/>
    <dgm:cxn modelId="{8A453285-679E-4752-82A8-762E95701DAE}" type="presOf" srcId="{BC9232B3-E732-40CA-A934-51A0C74AE685}" destId="{6C58F0E8-B248-4F0D-BD43-3D49EB7FD111}" srcOrd="0" destOrd="0" presId="urn:microsoft.com/office/officeart/2005/8/layout/hProcess9"/>
    <dgm:cxn modelId="{D69CEFB5-8DE5-4275-9BA6-B11D88941809}" srcId="{91EFD99E-3C53-47F9-B528-4EDEB0855D17}" destId="{9D37D54C-9678-44C3-9870-9AA1D1774D68}" srcOrd="4" destOrd="0" parTransId="{0ED05073-DA20-4C86-83A5-2E3FC677C0BC}" sibTransId="{222E428D-3F94-4AAB-A382-81A5B313E1EB}"/>
    <dgm:cxn modelId="{1B3C70C7-037D-44EA-9373-7406A52105E7}" type="presOf" srcId="{36A16234-6454-4851-8622-D72E27707333}" destId="{CF28D694-FD20-439C-8264-9CEE1DE83509}" srcOrd="0" destOrd="0" presId="urn:microsoft.com/office/officeart/2005/8/layout/hProcess9"/>
    <dgm:cxn modelId="{DD4A90F6-46B2-4B89-ACB3-743932678521}" srcId="{91EFD99E-3C53-47F9-B528-4EDEB0855D17}" destId="{36A16234-6454-4851-8622-D72E27707333}" srcOrd="1" destOrd="0" parTransId="{DD8B6F95-075E-4C5C-878C-89627B04EE55}" sibTransId="{14712C06-4F36-4E44-8305-0D352F02FE6F}"/>
    <dgm:cxn modelId="{7A89E96A-82F0-47CC-B870-31DB148BCB70}" type="presParOf" srcId="{14C5F4A5-6BD5-4E74-A369-28E486E19FFD}" destId="{B5DB56B3-D118-4B2B-8DC4-C3BAA7F555C3}" srcOrd="0" destOrd="0" presId="urn:microsoft.com/office/officeart/2005/8/layout/hProcess9"/>
    <dgm:cxn modelId="{67B2249B-97D1-4DFB-9629-02D4EECE3E0F}" type="presParOf" srcId="{14C5F4A5-6BD5-4E74-A369-28E486E19FFD}" destId="{69757730-8CEA-4C8D-85B2-25A3E4F5A9CC}" srcOrd="1" destOrd="0" presId="urn:microsoft.com/office/officeart/2005/8/layout/hProcess9"/>
    <dgm:cxn modelId="{7287C0B2-715C-46FD-B902-AF2D1D5A4E9B}" type="presParOf" srcId="{69757730-8CEA-4C8D-85B2-25A3E4F5A9CC}" destId="{6C58F0E8-B248-4F0D-BD43-3D49EB7FD111}" srcOrd="0" destOrd="0" presId="urn:microsoft.com/office/officeart/2005/8/layout/hProcess9"/>
    <dgm:cxn modelId="{3CD30B1F-487B-45FD-ADC4-239CBBA7DAAA}" type="presParOf" srcId="{69757730-8CEA-4C8D-85B2-25A3E4F5A9CC}" destId="{B99FFD70-9716-4269-9CD9-3A6853706B86}" srcOrd="1" destOrd="0" presId="urn:microsoft.com/office/officeart/2005/8/layout/hProcess9"/>
    <dgm:cxn modelId="{F41061E8-961D-4716-812D-2E37E2078006}" type="presParOf" srcId="{69757730-8CEA-4C8D-85B2-25A3E4F5A9CC}" destId="{CF28D694-FD20-439C-8264-9CEE1DE83509}" srcOrd="2" destOrd="0" presId="urn:microsoft.com/office/officeart/2005/8/layout/hProcess9"/>
    <dgm:cxn modelId="{687B6A92-39DC-4CD3-98CA-7316C49298D5}" type="presParOf" srcId="{69757730-8CEA-4C8D-85B2-25A3E4F5A9CC}" destId="{EAA631A3-9D17-4974-8209-A1A86CFA20EF}" srcOrd="3" destOrd="0" presId="urn:microsoft.com/office/officeart/2005/8/layout/hProcess9"/>
    <dgm:cxn modelId="{FF265E3E-F5ED-4712-A822-F27E6155BDCF}" type="presParOf" srcId="{69757730-8CEA-4C8D-85B2-25A3E4F5A9CC}" destId="{BD1273A6-94F4-450E-A0CE-4EBAD1BD3063}" srcOrd="4" destOrd="0" presId="urn:microsoft.com/office/officeart/2005/8/layout/hProcess9"/>
    <dgm:cxn modelId="{48EA5505-DA3F-4348-BFDB-EBC232890439}" type="presParOf" srcId="{69757730-8CEA-4C8D-85B2-25A3E4F5A9CC}" destId="{77BE0F3D-80EB-4772-9279-38E4A7FE86D1}" srcOrd="5" destOrd="0" presId="urn:microsoft.com/office/officeart/2005/8/layout/hProcess9"/>
    <dgm:cxn modelId="{464CD25A-F23B-4B60-AA07-956A1D69CABB}" type="presParOf" srcId="{69757730-8CEA-4C8D-85B2-25A3E4F5A9CC}" destId="{2B8FB4CE-A9C2-411A-9CB2-DE4B655C51D0}" srcOrd="6" destOrd="0" presId="urn:microsoft.com/office/officeart/2005/8/layout/hProcess9"/>
    <dgm:cxn modelId="{6558A101-5E5D-465A-A2EB-CA7DD4827E71}" type="presParOf" srcId="{69757730-8CEA-4C8D-85B2-25A3E4F5A9CC}" destId="{B706AD88-F066-4FF2-8E6B-6CFD9BC5A18D}" srcOrd="7" destOrd="0" presId="urn:microsoft.com/office/officeart/2005/8/layout/hProcess9"/>
    <dgm:cxn modelId="{8EE502C3-CE07-4A3A-888F-B2E9FEA31B4A}" type="presParOf" srcId="{69757730-8CEA-4C8D-85B2-25A3E4F5A9CC}" destId="{257700D8-D355-4069-A850-EE78154EEC1A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5F4F0E1-4154-439D-847B-0A76CB997C8B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D70F7F-6814-4DBB-89F6-1EB2A11BC03F}">
      <dgm:prSet phldrT="[Text]"/>
      <dgm:spPr>
        <a:solidFill>
          <a:schemeClr val="accent4"/>
        </a:solidFill>
      </dgm:spPr>
      <dgm:t>
        <a:bodyPr/>
        <a:lstStyle/>
        <a:p>
          <a:r>
            <a:rPr lang="vi-VN" dirty="0"/>
            <a:t>Nguyên nhân</a:t>
          </a:r>
          <a:endParaRPr lang="en-US" dirty="0"/>
        </a:p>
      </dgm:t>
    </dgm:pt>
    <dgm:pt modelId="{8558F3D7-F43E-49DF-B874-54ED589DEB5D}" type="parTrans" cxnId="{87A6DB6C-3239-4D23-809F-EC2982FB3C5E}">
      <dgm:prSet/>
      <dgm:spPr/>
      <dgm:t>
        <a:bodyPr/>
        <a:lstStyle/>
        <a:p>
          <a:endParaRPr lang="en-US"/>
        </a:p>
      </dgm:t>
    </dgm:pt>
    <dgm:pt modelId="{877F4FD9-0F81-46E5-A6E0-1F9D7BAA5690}" type="sibTrans" cxnId="{87A6DB6C-3239-4D23-809F-EC2982FB3C5E}">
      <dgm:prSet/>
      <dgm:spPr>
        <a:solidFill>
          <a:schemeClr val="accent4"/>
        </a:solidFill>
      </dgm:spPr>
      <dgm:t>
        <a:bodyPr/>
        <a:lstStyle/>
        <a:p>
          <a:r>
            <a:rPr lang="vi-VN" dirty="0"/>
            <a:t>Ngoại lực</a:t>
          </a:r>
          <a:endParaRPr lang="en-US" dirty="0"/>
        </a:p>
      </dgm:t>
    </dgm:pt>
    <dgm:pt modelId="{6ADE9975-4BC7-4336-A0D5-6F0F706612A9}" type="pres">
      <dgm:prSet presAssocID="{95F4F0E1-4154-439D-847B-0A76CB997C8B}" presName="Name0" presStyleCnt="0">
        <dgm:presLayoutVars>
          <dgm:chMax/>
          <dgm:chPref/>
          <dgm:dir/>
          <dgm:animLvl val="lvl"/>
        </dgm:presLayoutVars>
      </dgm:prSet>
      <dgm:spPr/>
    </dgm:pt>
    <dgm:pt modelId="{71FC9A28-23D2-4966-B277-4E6AA787ECBC}" type="pres">
      <dgm:prSet presAssocID="{79D70F7F-6814-4DBB-89F6-1EB2A11BC03F}" presName="composite" presStyleCnt="0"/>
      <dgm:spPr/>
    </dgm:pt>
    <dgm:pt modelId="{4DDF6105-6168-4F40-A082-211F1B45BF72}" type="pres">
      <dgm:prSet presAssocID="{79D70F7F-6814-4DBB-89F6-1EB2A11BC03F}" presName="Parent1" presStyleLbl="node1" presStyleIdx="0" presStyleCnt="2" custScaleX="158957" custLinFactNeighborX="98698" custLinFactNeighborY="-65222">
        <dgm:presLayoutVars>
          <dgm:chMax val="1"/>
          <dgm:chPref val="1"/>
          <dgm:bulletEnabled val="1"/>
        </dgm:presLayoutVars>
      </dgm:prSet>
      <dgm:spPr/>
    </dgm:pt>
    <dgm:pt modelId="{E87C1798-2AA3-47AB-800F-F2F2EC775390}" type="pres">
      <dgm:prSet presAssocID="{79D70F7F-6814-4DBB-89F6-1EB2A11BC03F}" presName="Childtext1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251600FE-8B63-4380-B2BB-1D1D35D45BAE}" type="pres">
      <dgm:prSet presAssocID="{79D70F7F-6814-4DBB-89F6-1EB2A11BC03F}" presName="BalanceSpacing" presStyleCnt="0"/>
      <dgm:spPr/>
    </dgm:pt>
    <dgm:pt modelId="{D8EA1407-120B-414F-810D-605F314B90B8}" type="pres">
      <dgm:prSet presAssocID="{79D70F7F-6814-4DBB-89F6-1EB2A11BC03F}" presName="BalanceSpacing1" presStyleCnt="0"/>
      <dgm:spPr/>
    </dgm:pt>
    <dgm:pt modelId="{3099B407-9EFF-43BB-B404-7907987594A3}" type="pres">
      <dgm:prSet presAssocID="{877F4FD9-0F81-46E5-A6E0-1F9D7BAA5690}" presName="Accent1Text" presStyleLbl="node1" presStyleIdx="1" presStyleCnt="2" custScaleX="144385" custLinFactNeighborX="-60372" custLinFactNeighborY="-62648"/>
      <dgm:spPr/>
    </dgm:pt>
  </dgm:ptLst>
  <dgm:cxnLst>
    <dgm:cxn modelId="{BFBE5F1E-9DFE-47F1-968E-54F06815AC80}" type="presOf" srcId="{79D70F7F-6814-4DBB-89F6-1EB2A11BC03F}" destId="{4DDF6105-6168-4F40-A082-211F1B45BF72}" srcOrd="0" destOrd="0" presId="urn:microsoft.com/office/officeart/2008/layout/AlternatingHexagons"/>
    <dgm:cxn modelId="{D5A38F2B-6FC9-4A7F-85F4-3461B3EF0630}" type="presOf" srcId="{95F4F0E1-4154-439D-847B-0A76CB997C8B}" destId="{6ADE9975-4BC7-4336-A0D5-6F0F706612A9}" srcOrd="0" destOrd="0" presId="urn:microsoft.com/office/officeart/2008/layout/AlternatingHexagons"/>
    <dgm:cxn modelId="{87A6DB6C-3239-4D23-809F-EC2982FB3C5E}" srcId="{95F4F0E1-4154-439D-847B-0A76CB997C8B}" destId="{79D70F7F-6814-4DBB-89F6-1EB2A11BC03F}" srcOrd="0" destOrd="0" parTransId="{8558F3D7-F43E-49DF-B874-54ED589DEB5D}" sibTransId="{877F4FD9-0F81-46E5-A6E0-1F9D7BAA5690}"/>
    <dgm:cxn modelId="{D1AA2ACE-032D-490A-AB20-18D48C3A265D}" type="presOf" srcId="{877F4FD9-0F81-46E5-A6E0-1F9D7BAA5690}" destId="{3099B407-9EFF-43BB-B404-7907987594A3}" srcOrd="0" destOrd="0" presId="urn:microsoft.com/office/officeart/2008/layout/AlternatingHexagons"/>
    <dgm:cxn modelId="{77B41D56-DBE5-4C61-BDD5-20A382F8344C}" type="presParOf" srcId="{6ADE9975-4BC7-4336-A0D5-6F0F706612A9}" destId="{71FC9A28-23D2-4966-B277-4E6AA787ECBC}" srcOrd="0" destOrd="0" presId="urn:microsoft.com/office/officeart/2008/layout/AlternatingHexagons"/>
    <dgm:cxn modelId="{32BDD097-BB34-4A09-A878-6851D526A356}" type="presParOf" srcId="{71FC9A28-23D2-4966-B277-4E6AA787ECBC}" destId="{4DDF6105-6168-4F40-A082-211F1B45BF72}" srcOrd="0" destOrd="0" presId="urn:microsoft.com/office/officeart/2008/layout/AlternatingHexagons"/>
    <dgm:cxn modelId="{EBC87C30-B354-47A9-AC07-F838B08D366A}" type="presParOf" srcId="{71FC9A28-23D2-4966-B277-4E6AA787ECBC}" destId="{E87C1798-2AA3-47AB-800F-F2F2EC775390}" srcOrd="1" destOrd="0" presId="urn:microsoft.com/office/officeart/2008/layout/AlternatingHexagons"/>
    <dgm:cxn modelId="{9CA531A1-873C-4BAB-A23B-3B895221E48D}" type="presParOf" srcId="{71FC9A28-23D2-4966-B277-4E6AA787ECBC}" destId="{251600FE-8B63-4380-B2BB-1D1D35D45BAE}" srcOrd="2" destOrd="0" presId="urn:microsoft.com/office/officeart/2008/layout/AlternatingHexagons"/>
    <dgm:cxn modelId="{1223A9DD-1D4E-40DB-8468-F4035705D497}" type="presParOf" srcId="{71FC9A28-23D2-4966-B277-4E6AA787ECBC}" destId="{D8EA1407-120B-414F-810D-605F314B90B8}" srcOrd="3" destOrd="0" presId="urn:microsoft.com/office/officeart/2008/layout/AlternatingHexagons"/>
    <dgm:cxn modelId="{5E94B3B6-7C4F-4F58-8CAA-3638ECCE796E}" type="presParOf" srcId="{71FC9A28-23D2-4966-B277-4E6AA787ECBC}" destId="{3099B407-9EFF-43BB-B404-7907987594A3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1DB86A-7A82-4930-8AD0-C2FEBAFA5A7C}">
      <dsp:nvSpPr>
        <dsp:cNvPr id="0" name=""/>
        <dsp:cNvSpPr/>
      </dsp:nvSpPr>
      <dsp:spPr>
        <a:xfrm rot="16200000">
          <a:off x="222" y="32760"/>
          <a:ext cx="2549091" cy="2549091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000" kern="1200" dirty="0"/>
            <a:t>Khái niệm</a:t>
          </a:r>
          <a:endParaRPr lang="en-US" sz="3000" kern="1200" dirty="0"/>
        </a:p>
      </dsp:txBody>
      <dsp:txXfrm rot="5400000">
        <a:off x="446314" y="670032"/>
        <a:ext cx="2103000" cy="1274545"/>
      </dsp:txXfrm>
    </dsp:sp>
    <dsp:sp modelId="{C6961044-C302-4ED8-BAB2-DB45FC366668}">
      <dsp:nvSpPr>
        <dsp:cNvPr id="0" name=""/>
        <dsp:cNvSpPr/>
      </dsp:nvSpPr>
      <dsp:spPr>
        <a:xfrm rot="5400000">
          <a:off x="2792020" y="0"/>
          <a:ext cx="2549091" cy="2549091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000" kern="1200" dirty="0"/>
            <a:t>Nguyên nhân</a:t>
          </a:r>
          <a:endParaRPr lang="en-US" sz="3000" kern="1200" dirty="0"/>
        </a:p>
      </dsp:txBody>
      <dsp:txXfrm rot="-5400000">
        <a:off x="2792021" y="637273"/>
        <a:ext cx="2103000" cy="12745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6432AF-138C-4CCA-ADFD-1AA759D58270}">
      <dsp:nvSpPr>
        <dsp:cNvPr id="0" name=""/>
        <dsp:cNvSpPr/>
      </dsp:nvSpPr>
      <dsp:spPr>
        <a:xfrm>
          <a:off x="1704974" y="591707"/>
          <a:ext cx="2211585" cy="4075025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vi-VN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58828" y="591707"/>
        <a:ext cx="1857732" cy="4075025"/>
      </dsp:txXfrm>
    </dsp:sp>
    <dsp:sp modelId="{54E04AD2-6E16-4EA0-BDCD-B5E40C19FF54}">
      <dsp:nvSpPr>
        <dsp:cNvPr id="0" name=""/>
        <dsp:cNvSpPr/>
      </dsp:nvSpPr>
      <dsp:spPr>
        <a:xfrm>
          <a:off x="525462" y="1950"/>
          <a:ext cx="1474390" cy="14743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300" kern="1200" dirty="0"/>
            <a:t>Kết quả</a:t>
          </a:r>
          <a:endParaRPr lang="en-US" sz="2300" kern="1200" dirty="0"/>
        </a:p>
      </dsp:txBody>
      <dsp:txXfrm>
        <a:off x="741381" y="217869"/>
        <a:ext cx="1042552" cy="1042552"/>
      </dsp:txXfrm>
    </dsp:sp>
    <dsp:sp modelId="{6F8B6720-F2F2-4331-BADF-3C95FDC3A7D2}">
      <dsp:nvSpPr>
        <dsp:cNvPr id="0" name=""/>
        <dsp:cNvSpPr/>
      </dsp:nvSpPr>
      <dsp:spPr>
        <a:xfrm>
          <a:off x="5390951" y="593657"/>
          <a:ext cx="2211585" cy="4101637"/>
        </a:xfrm>
        <a:prstGeom prst="rect">
          <a:avLst/>
        </a:prstGeom>
        <a:solidFill>
          <a:schemeClr val="accent2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vi-VN" sz="2000" kern="1200" dirty="0"/>
        </a:p>
      </dsp:txBody>
      <dsp:txXfrm>
        <a:off x="5744805" y="593657"/>
        <a:ext cx="1857732" cy="4101637"/>
      </dsp:txXfrm>
    </dsp:sp>
    <dsp:sp modelId="{6245FFAF-9C8E-463B-B537-6CF4E1EFC6A9}">
      <dsp:nvSpPr>
        <dsp:cNvPr id="0" name=""/>
        <dsp:cNvSpPr/>
      </dsp:nvSpPr>
      <dsp:spPr>
        <a:xfrm>
          <a:off x="4211439" y="1950"/>
          <a:ext cx="1474390" cy="14743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300" kern="1200" dirty="0"/>
            <a:t>Nguyên nhân</a:t>
          </a:r>
          <a:endParaRPr lang="en-US" sz="2300" kern="1200" dirty="0"/>
        </a:p>
      </dsp:txBody>
      <dsp:txXfrm>
        <a:off x="4427358" y="217869"/>
        <a:ext cx="1042552" cy="10425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DB56B3-D118-4B2B-8DC4-C3BAA7F555C3}">
      <dsp:nvSpPr>
        <dsp:cNvPr id="0" name=""/>
        <dsp:cNvSpPr/>
      </dsp:nvSpPr>
      <dsp:spPr>
        <a:xfrm>
          <a:off x="6" y="0"/>
          <a:ext cx="12191993" cy="4300538"/>
        </a:xfrm>
        <a:prstGeom prst="rightArrow">
          <a:avLst/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58F0E8-B248-4F0D-BD43-3D49EB7FD111}">
      <dsp:nvSpPr>
        <dsp:cNvPr id="0" name=""/>
        <dsp:cNvSpPr/>
      </dsp:nvSpPr>
      <dsp:spPr>
        <a:xfrm>
          <a:off x="4997427" y="0"/>
          <a:ext cx="2197145" cy="11505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HĐ NHÓM</a:t>
          </a:r>
          <a:endParaRPr lang="en-US" sz="3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53594" y="56167"/>
        <a:ext cx="2084811" cy="1038249"/>
      </dsp:txXfrm>
    </dsp:sp>
    <dsp:sp modelId="{CF28D694-FD20-439C-8264-9CEE1DE83509}">
      <dsp:nvSpPr>
        <dsp:cNvPr id="0" name=""/>
        <dsp:cNvSpPr/>
      </dsp:nvSpPr>
      <dsp:spPr>
        <a:xfrm>
          <a:off x="415767" y="1418248"/>
          <a:ext cx="2212210" cy="17202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NHÓM 1</a:t>
          </a:r>
          <a:endParaRPr 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9741" y="1502222"/>
        <a:ext cx="2044262" cy="1552267"/>
      </dsp:txXfrm>
    </dsp:sp>
    <dsp:sp modelId="{BD1273A6-94F4-450E-A0CE-4EBAD1BD3063}">
      <dsp:nvSpPr>
        <dsp:cNvPr id="0" name=""/>
        <dsp:cNvSpPr/>
      </dsp:nvSpPr>
      <dsp:spPr>
        <a:xfrm>
          <a:off x="3231687" y="1472624"/>
          <a:ext cx="2212210" cy="17202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NHÓM 3</a:t>
          </a:r>
          <a:endParaRPr 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15661" y="1556598"/>
        <a:ext cx="2044262" cy="1552267"/>
      </dsp:txXfrm>
    </dsp:sp>
    <dsp:sp modelId="{2B8FB4CE-A9C2-411A-9CB2-DE4B655C51D0}">
      <dsp:nvSpPr>
        <dsp:cNvPr id="0" name=""/>
        <dsp:cNvSpPr/>
      </dsp:nvSpPr>
      <dsp:spPr>
        <a:xfrm>
          <a:off x="6746179" y="1480193"/>
          <a:ext cx="2212210" cy="17202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NHÓM 2</a:t>
          </a:r>
          <a:endParaRPr 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30153" y="1564167"/>
        <a:ext cx="2044262" cy="1552267"/>
      </dsp:txXfrm>
    </dsp:sp>
    <dsp:sp modelId="{257700D8-D355-4069-A850-EE78154EEC1A}">
      <dsp:nvSpPr>
        <dsp:cNvPr id="0" name=""/>
        <dsp:cNvSpPr/>
      </dsp:nvSpPr>
      <dsp:spPr>
        <a:xfrm>
          <a:off x="9241462" y="1432233"/>
          <a:ext cx="2212210" cy="17202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NHÓM 4</a:t>
          </a:r>
          <a:endParaRPr 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25436" y="1516207"/>
        <a:ext cx="2044262" cy="15522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DF6105-6168-4F40-A082-211F1B45BF72}">
      <dsp:nvSpPr>
        <dsp:cNvPr id="0" name=""/>
        <dsp:cNvSpPr/>
      </dsp:nvSpPr>
      <dsp:spPr>
        <a:xfrm rot="5400000">
          <a:off x="5376384" y="-324404"/>
          <a:ext cx="2257777" cy="3122339"/>
        </a:xfrm>
        <a:prstGeom prst="hexagon">
          <a:avLst>
            <a:gd name="adj" fmla="val 25000"/>
            <a:gd name="vf" fmla="val 11547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4000" kern="1200" dirty="0"/>
            <a:t>Nguyên nhân</a:t>
          </a:r>
          <a:endParaRPr lang="en-US" sz="4000" kern="1200" dirty="0"/>
        </a:p>
      </dsp:txBody>
      <dsp:txXfrm rot="-5400000">
        <a:off x="5464493" y="484173"/>
        <a:ext cx="2081559" cy="1505185"/>
      </dsp:txXfrm>
    </dsp:sp>
    <dsp:sp modelId="{E87C1798-2AA3-47AB-800F-F2F2EC775390}">
      <dsp:nvSpPr>
        <dsp:cNvPr id="0" name=""/>
        <dsp:cNvSpPr/>
      </dsp:nvSpPr>
      <dsp:spPr>
        <a:xfrm>
          <a:off x="5608320" y="2032000"/>
          <a:ext cx="2519680" cy="1354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99B407-9EFF-43BB-B404-7907987594A3}">
      <dsp:nvSpPr>
        <dsp:cNvPr id="0" name=""/>
        <dsp:cNvSpPr/>
      </dsp:nvSpPr>
      <dsp:spPr>
        <a:xfrm rot="5400000">
          <a:off x="289164" y="-123172"/>
          <a:ext cx="2257777" cy="2836106"/>
        </a:xfrm>
        <a:prstGeom prst="hexagon">
          <a:avLst>
            <a:gd name="adj" fmla="val 25000"/>
            <a:gd name="vf" fmla="val 11547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600" kern="1200" dirty="0"/>
            <a:t>Ngoại lực</a:t>
          </a:r>
          <a:endParaRPr lang="en-US" sz="3600" kern="1200" dirty="0"/>
        </a:p>
      </dsp:txBody>
      <dsp:txXfrm rot="-5400000">
        <a:off x="472684" y="542288"/>
        <a:ext cx="1890738" cy="15051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4BE097-CAC3-431D-B4BC-44896738D6A8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0A4BDE-3501-45E3-A692-EC9436633E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68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fld id="{C57F5B05-DEF5-4A99-A43C-04C8E2C80460}" type="slidenum">
              <a:rPr lang="en-US" altLang="en-US" b="0">
                <a:latin typeface="Arial" panose="020B0604020202020204" pitchFamily="34" charset="0"/>
              </a:rPr>
              <a:pPr eaLnBrk="1" hangingPunct="1"/>
              <a:t>1</a:t>
            </a:fld>
            <a:endParaRPr lang="en-US" altLang="en-US" b="0">
              <a:latin typeface="Arial" panose="020B0604020202020204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215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561FD-7C22-4443-885A-49A84C679F6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43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5EB3C6-F9BF-4D47-B725-80F0DB89CEBD}" type="slidenum">
              <a:rPr lang="en-US"/>
              <a:pPr/>
              <a:t>27</a:t>
            </a:fld>
            <a:endParaRPr lang="en-US"/>
          </a:p>
        </p:txBody>
      </p:sp>
      <p:sp>
        <p:nvSpPr>
          <p:cNvPr id="4812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B7A85FC1-B05D-47EE-84E3-108C9CFE85D2}" type="slidenum">
              <a:rPr lang="en-US" sz="1200">
                <a:latin typeface="+mn-lt"/>
              </a:rPr>
              <a:pPr algn="r">
                <a:defRPr/>
              </a:pPr>
              <a:t>27</a:t>
            </a:fld>
            <a:endParaRPr lang="en-US" sz="1200">
              <a:latin typeface="+mn-lt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46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E4FCF-E551-498C-81BC-F76D0792E20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13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0205F-D4E1-459E-844D-4D386868208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83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07F2C-C3BA-468C-A503-C8DB1BC07E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6B993C-5CF3-4B26-BC60-B4216A1D5D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8FA33-4E53-44CF-BB91-76436FFA2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21BB-BE0B-473C-8A75-BC7DADF83DC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22EBA-80FA-49D7-82A6-BB3B2A872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63BCC-3642-421F-AC5B-6359833BF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AC64-ED80-4B0E-8E6F-72FCD7CB4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8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5B99E-D4AC-4F63-8ED7-B3DC00AF3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7133C1-F666-44A5-9DA0-0502EA622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D8455-8F5E-4970-9758-45E07B13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21BB-BE0B-473C-8A75-BC7DADF83DC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A9830-BB2A-49D6-9DC2-4A1C30CBB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DD0D7-D698-45F8-B15D-3C5234ACC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AC64-ED80-4B0E-8E6F-72FCD7CB4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29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9E587B-51AA-4F94-9BBC-AAEE99A772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2EAD27-5E2E-4EDA-8234-2441FD275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08596-29F3-4015-BF3F-7D57B708A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21BB-BE0B-473C-8A75-BC7DADF83DC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79749-E7C7-4A8F-83E0-FF2B91B2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0F6FC-F79C-4584-A16F-05FA22C43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AC64-ED80-4B0E-8E6F-72FCD7CB4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4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83D938C-B18D-4272-BED1-B47540746E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31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BC04C-B2B4-42D8-83AF-4626B66BB2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71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71983-49FA-4414-A7AC-68E4AF706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C0517-3D06-414D-8E57-0C23B3D3B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9BF53-0B0B-4DF8-A198-59EF6CC2C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21BB-BE0B-473C-8A75-BC7DADF83DC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2AC4C-0A4F-4D64-8D1A-638701D53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6E13F-76B5-4717-A54F-DDD787702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AC64-ED80-4B0E-8E6F-72FCD7CB4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32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9538C-21C8-4464-99D5-7C5EB474A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5C6120-7884-4B67-AF99-37A08FBA4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FD7CD-483D-4A22-B412-305D109D3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21BB-BE0B-473C-8A75-BC7DADF83DC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4E2EE-C239-4CF3-8EF1-601E39A0A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6E256-A3D1-4A7D-85C9-121787055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AC64-ED80-4B0E-8E6F-72FCD7CB4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2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4344D-6EF6-4431-B3EF-ADC349661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BB037-467C-4F58-BEBF-2741CC332D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7E396E-3007-4EDB-BAF6-EAAA8759A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922E0-F887-4861-9D74-7A30F8220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21BB-BE0B-473C-8A75-BC7DADF83DC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9C9FCB-2041-49A9-B888-C8AD89369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441F01-2637-4143-AF95-6C184A78A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AC64-ED80-4B0E-8E6F-72FCD7CB4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2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BAB48-CD44-4FBA-A9AD-C8C6EDC6F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868429-9A8D-40F0-B881-69177676B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51CA40-0FC6-4B7C-A62F-775E43CF5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61C2FE-195A-4033-87C1-E61BDA2D83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E5819E-350C-4B5D-8FF3-FFC9A7369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55155E-01AB-475E-B15B-AAFC8FD6C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21BB-BE0B-473C-8A75-BC7DADF83DC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FD337C-54A8-499C-9E34-FDCFF03CF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1B17FE-8BE7-4E2B-BE7F-F214F1965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AC64-ED80-4B0E-8E6F-72FCD7CB4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1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D7D1C-50CA-49EE-8956-5E87F84A7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727A7A-9A10-48AA-9B28-9B9086DA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21BB-BE0B-473C-8A75-BC7DADF83DC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D95645-2540-413E-93E3-8E42C499A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FD5BE4-A7BC-46B8-9681-F02716E7D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AC64-ED80-4B0E-8E6F-72FCD7CB4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2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1B71F5-5311-4772-9B33-4D2CC93C5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21BB-BE0B-473C-8A75-BC7DADF83DC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E1385F-E8A2-4967-8AA9-5A3D17253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737E3-E92C-443F-A17C-5D311CEA9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AC64-ED80-4B0E-8E6F-72FCD7CB4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52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7AC6-0B5A-46EF-97C1-CB579BC6A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DFDFE-4C84-4DA5-ABE5-BA0C94ACA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2F0FC3-3D12-4640-9301-D3ED434EF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43C8B2-41D3-437B-AEA8-C1CFC7A6B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21BB-BE0B-473C-8A75-BC7DADF83DC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D66A6E-5A8E-46CD-8F66-C5F446880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8C7EF7-FECB-4A00-A024-22B4F99DE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AC64-ED80-4B0E-8E6F-72FCD7CB4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2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8A502-0CA6-4F7D-8F53-E408970CD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81326C-A442-4851-AC37-4F632EC5EA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E6F29A-3FAD-4E98-9001-34A5D0A682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66D0D1-3047-4541-87A1-FD0406AA7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421BB-BE0B-473C-8A75-BC7DADF83DC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F9B866-07ED-4768-82EB-94984681E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854492-6869-4579-9B6A-6934263F5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AC64-ED80-4B0E-8E6F-72FCD7CB4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2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16202D-5B03-417A-BE7F-BEFF3A171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751344-37F6-4319-9F2C-46A5F55E1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8F573-AD10-4872-A8EF-9FF11D4D76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421BB-BE0B-473C-8A75-BC7DADF83DC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E7D54-008E-4DB0-A252-B19716CC31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EF493-0F60-4F3F-BCC1-3C85AABF94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8AC64-ED80-4B0E-8E6F-72FCD7CB4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15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image" Target="../media/image1.png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7" Type="http://schemas.openxmlformats.org/officeDocument/2006/relationships/slide" Target="slide1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slide" Target="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slide" Target="slide10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slide" Target="slide9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slide" Target="slide9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7.xml"/><Relationship Id="rId7" Type="http://schemas.openxmlformats.org/officeDocument/2006/relationships/slide" Target="slide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slide" Target="slide12.xml"/><Relationship Id="rId4" Type="http://schemas.openxmlformats.org/officeDocument/2006/relationships/slide" Target="slide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slide" Target="slide6.xml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jpeg"/><Relationship Id="rId4" Type="http://schemas.openxmlformats.org/officeDocument/2006/relationships/slide" Target="slide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3" y="0"/>
            <a:ext cx="120874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5" descr="V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57200"/>
            <a:ext cx="91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6" descr="arg-dancing-welc0me-blakbg-url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304800"/>
            <a:ext cx="74914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7" descr="ba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192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8" descr="ba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2192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5783" name="Group 9"/>
          <p:cNvGrpSpPr>
            <a:grpSpLocks/>
          </p:cNvGrpSpPr>
          <p:nvPr/>
        </p:nvGrpSpPr>
        <p:grpSpPr bwMode="auto">
          <a:xfrm>
            <a:off x="1790019" y="4721134"/>
            <a:ext cx="1343025" cy="971550"/>
            <a:chOff x="1602" y="3552"/>
            <a:chExt cx="846" cy="612"/>
          </a:xfrm>
        </p:grpSpPr>
        <p:pic>
          <p:nvPicPr>
            <p:cNvPr id="75792" name="Picture 10" descr="BORI150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3552"/>
              <a:ext cx="816" cy="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793" name="Text Box 11"/>
            <p:cNvSpPr txBox="1">
              <a:spLocks noChangeArrowheads="1"/>
            </p:cNvSpPr>
            <p:nvPr/>
          </p:nvSpPr>
          <p:spPr bwMode="auto">
            <a:xfrm>
              <a:off x="1602" y="3704"/>
              <a:ext cx="72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eaLnBrk="1" hangingPunct="1"/>
              <a:r>
                <a:rPr lang="en-US" altLang="en-US" sz="2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alt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5790" name="Picture 13" descr="BORI267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86122" y="2361859"/>
            <a:ext cx="2614612" cy="603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5" name="Picture 15" descr="gifbj063[1]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653" y="2828653"/>
            <a:ext cx="16414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6" name="Picture 16" descr="gifbj063[1]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09800"/>
            <a:ext cx="158273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2402" name="WordArt 18"/>
          <p:cNvSpPr>
            <a:spLocks noChangeArrowheads="1" noChangeShapeType="1" noTextEdit="1"/>
          </p:cNvSpPr>
          <p:nvPr/>
        </p:nvSpPr>
        <p:spPr bwMode="auto">
          <a:xfrm>
            <a:off x="2743200" y="1342753"/>
            <a:ext cx="6829696" cy="2971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3600" kern="10" spc="-36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kern="10" spc="-36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-36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kern="10" spc="-36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-36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spc="-36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kern="10" spc="-36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endParaRPr lang="en-US" sz="3600" kern="10" spc="-36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5788" name="Picture 20" descr="ba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954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9" name="Picture 21" descr="gifbj063[1]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306" y="2812596"/>
            <a:ext cx="16414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70171" y="5159829"/>
            <a:ext cx="3194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GIÁO VIÊN: 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655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0" fill="hold"/>
                                        <p:tgtEl>
                                          <p:spTgt spid="2724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8" presetID="3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0" fill="hold"/>
                                        <p:tgtEl>
                                          <p:spTgt spid="2724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5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1" presetID="3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0" fill="hold"/>
                                        <p:tgtEl>
                                          <p:spTgt spid="2724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14" presetID="3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0" fill="hold"/>
                                        <p:tgtEl>
                                          <p:spTgt spid="2724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17" presetID="3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0" fill="hold"/>
                                        <p:tgtEl>
                                          <p:spTgt spid="2724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FF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5000"/>
                            </p:stCondLst>
                            <p:childTnLst>
                              <p:par>
                                <p:cTn id="20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2724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9" y="342900"/>
            <a:ext cx="10258425" cy="561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0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2319338" y="119064"/>
            <a:ext cx="72818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Một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tác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động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nội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lực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lên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địa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hình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grpSp>
        <p:nvGrpSpPr>
          <p:cNvPr id="18" name="Group 2"/>
          <p:cNvGrpSpPr>
            <a:grpSpLocks/>
          </p:cNvGrpSpPr>
          <p:nvPr/>
        </p:nvGrpSpPr>
        <p:grpSpPr bwMode="auto">
          <a:xfrm>
            <a:off x="1533526" y="841375"/>
            <a:ext cx="4486275" cy="2935288"/>
            <a:chOff x="9993" y="51228"/>
            <a:chExt cx="4485807" cy="2935851"/>
          </a:xfrm>
        </p:grpSpPr>
        <p:pic>
          <p:nvPicPr>
            <p:cNvPr id="19" name="Picture 7" descr="tranh động đấ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46" y="51228"/>
              <a:ext cx="4346604" cy="2449050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 Box 10"/>
            <p:cNvSpPr txBox="1">
              <a:spLocks noChangeArrowheads="1"/>
            </p:cNvSpPr>
            <p:nvPr/>
          </p:nvSpPr>
          <p:spPr bwMode="auto">
            <a:xfrm>
              <a:off x="9993" y="2525414"/>
              <a:ext cx="448580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1. </a:t>
              </a:r>
              <a:r>
                <a:rPr lang="en-US" altLang="en-US" sz="24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Bề</a:t>
              </a:r>
              <a:r>
                <a:rPr lang="en-US" alt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mặt</a:t>
              </a:r>
              <a:r>
                <a:rPr lang="en-US" alt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Trái</a:t>
              </a:r>
              <a:r>
                <a:rPr lang="en-US" alt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đất</a:t>
              </a:r>
              <a:r>
                <a:rPr lang="en-US" alt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bị</a:t>
              </a:r>
              <a:r>
                <a:rPr lang="en-US" alt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đứt</a:t>
              </a:r>
              <a:r>
                <a:rPr lang="en-US" alt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gãy</a:t>
              </a:r>
              <a:r>
                <a:rPr lang="en-US" alt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21" name="Group 5"/>
          <p:cNvGrpSpPr>
            <a:grpSpLocks/>
          </p:cNvGrpSpPr>
          <p:nvPr/>
        </p:nvGrpSpPr>
        <p:grpSpPr bwMode="auto">
          <a:xfrm>
            <a:off x="6172200" y="855663"/>
            <a:ext cx="4357688" cy="2970212"/>
            <a:chOff x="5188525" y="65399"/>
            <a:chExt cx="3816927" cy="2970972"/>
          </a:xfrm>
        </p:grpSpPr>
        <p:pic>
          <p:nvPicPr>
            <p:cNvPr id="22" name="Picture 24" descr="Uon nep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8525" y="65399"/>
              <a:ext cx="3816927" cy="2460016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 Box 9"/>
            <p:cNvSpPr txBox="1">
              <a:spLocks noChangeArrowheads="1"/>
            </p:cNvSpPr>
            <p:nvPr/>
          </p:nvSpPr>
          <p:spPr bwMode="auto">
            <a:xfrm>
              <a:off x="5648781" y="2574291"/>
              <a:ext cx="2896414" cy="462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</a:rPr>
                <a:t>2.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</a:rPr>
                <a:t>Hiện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</a:rPr>
                <a:t>tượng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</a:rPr>
                <a:t>uốn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</a:rPr>
                <a:t>nếp</a:t>
              </a:r>
              <a:endParaRPr lang="en-US" sz="2400" b="1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4" name="Group 6"/>
          <p:cNvGrpSpPr>
            <a:grpSpLocks/>
          </p:cNvGrpSpPr>
          <p:nvPr/>
        </p:nvGrpSpPr>
        <p:grpSpPr bwMode="auto">
          <a:xfrm>
            <a:off x="6253164" y="3849688"/>
            <a:ext cx="4346575" cy="3022600"/>
            <a:chOff x="4729724" y="3474848"/>
            <a:chExt cx="4346604" cy="3024234"/>
          </a:xfrm>
        </p:grpSpPr>
        <p:pic>
          <p:nvPicPr>
            <p:cNvPr id="25" name="Picture 28" descr="vtc_113640_nui-lua@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9724" y="3474848"/>
              <a:ext cx="4346604" cy="2427952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 Box 9"/>
            <p:cNvSpPr txBox="1">
              <a:spLocks noChangeArrowheads="1"/>
            </p:cNvSpPr>
            <p:nvPr/>
          </p:nvSpPr>
          <p:spPr bwMode="auto">
            <a:xfrm>
              <a:off x="6453761" y="6036869"/>
              <a:ext cx="2027251" cy="462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</a:rPr>
                <a:t>4.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</a:rPr>
                <a:t>Núi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</a:rPr>
                <a:t>lửa</a:t>
              </a:r>
              <a:endParaRPr lang="en-US" sz="2400" b="1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7" name="Group 7"/>
          <p:cNvGrpSpPr>
            <a:grpSpLocks/>
          </p:cNvGrpSpPr>
          <p:nvPr/>
        </p:nvGrpSpPr>
        <p:grpSpPr bwMode="auto">
          <a:xfrm>
            <a:off x="1600201" y="3784600"/>
            <a:ext cx="4359275" cy="3087688"/>
            <a:chOff x="75773" y="3410188"/>
            <a:chExt cx="4360459" cy="3088896"/>
          </a:xfrm>
        </p:grpSpPr>
        <p:sp>
          <p:nvSpPr>
            <p:cNvPr id="28" name="Text Box 9"/>
            <p:cNvSpPr txBox="1">
              <a:spLocks noChangeArrowheads="1"/>
            </p:cNvSpPr>
            <p:nvPr/>
          </p:nvSpPr>
          <p:spPr bwMode="auto">
            <a:xfrm>
              <a:off x="914201" y="6036940"/>
              <a:ext cx="2667724" cy="462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</a:rPr>
                <a:t>3.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</a:rPr>
                <a:t>Động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</a:rPr>
                <a:t>đất</a:t>
              </a:r>
              <a:endParaRPr lang="en-US" sz="2400" b="1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pic>
          <p:nvPicPr>
            <p:cNvPr id="29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73" y="3410188"/>
              <a:ext cx="4360459" cy="2557272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2141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32"/>
          <p:cNvGraphicFramePr>
            <a:graphicFrameLocks/>
          </p:cNvGraphicFramePr>
          <p:nvPr/>
        </p:nvGraphicFramePr>
        <p:xfrm>
          <a:off x="1640142" y="76200"/>
          <a:ext cx="8951659" cy="66508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268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96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Vận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phương</a:t>
                      </a:r>
                      <a:endParaRPr kumimoji="0" lang="en-US" sz="2000" b="1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thẳng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đứng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Vận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phương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nằm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ngang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7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horzOverflow="overflow"/>
                </a:tc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tượng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uốn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nếp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tượng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đứt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gãy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73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Khái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niệm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quả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buFontTx/>
                        <a:buNone/>
                      </a:pP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buFontTx/>
                        <a:buNone/>
                      </a:pP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AutoShape 20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600200" y="0"/>
            <a:ext cx="457200" cy="5334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 b="1"/>
          </a:p>
        </p:txBody>
      </p:sp>
      <p:sp>
        <p:nvSpPr>
          <p:cNvPr id="11" name="TextBox 10"/>
          <p:cNvSpPr txBox="1"/>
          <p:nvPr/>
        </p:nvSpPr>
        <p:spPr>
          <a:xfrm>
            <a:off x="3505200" y="2971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hlinkClick r:id="rId4" action="ppaction://hlinksldjump"/>
          </p:cNvPr>
          <p:cNvSpPr txBox="1"/>
          <p:nvPr/>
        </p:nvSpPr>
        <p:spPr>
          <a:xfrm>
            <a:off x="2743200" y="1427608"/>
            <a:ext cx="2133600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hlinkClick r:id="rId5" action="ppaction://hlinksldjump"/>
          </p:cNvPr>
          <p:cNvSpPr txBox="1"/>
          <p:nvPr/>
        </p:nvSpPr>
        <p:spPr>
          <a:xfrm>
            <a:off x="4876800" y="1427608"/>
            <a:ext cx="2743200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uốn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vỡ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tục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hlinkClick r:id="rId6" action="ppaction://hlinksldjump"/>
          </p:cNvPr>
          <p:cNvSpPr txBox="1"/>
          <p:nvPr/>
        </p:nvSpPr>
        <p:spPr>
          <a:xfrm>
            <a:off x="7696200" y="1371601"/>
            <a:ext cx="2895600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đứt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gẫy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tục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67000" y="3176386"/>
            <a:ext cx="2264229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30000"/>
              </a:lnSpc>
            </a:pP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53000" y="3165995"/>
            <a:ext cx="2667000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cao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72400" y="3165995"/>
            <a:ext cx="2873829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TextBox 19">
            <a:hlinkClick r:id="rId4" action="ppaction://hlinksldjump"/>
          </p:cNvPr>
          <p:cNvSpPr txBox="1"/>
          <p:nvPr/>
        </p:nvSpPr>
        <p:spPr>
          <a:xfrm>
            <a:off x="2743200" y="5005186"/>
            <a:ext cx="1981200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thoái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hlinkClick r:id="rId5" action="ppaction://hlinksldjump"/>
          </p:cNvPr>
          <p:cNvSpPr txBox="1"/>
          <p:nvPr/>
        </p:nvSpPr>
        <p:spPr>
          <a:xfrm>
            <a:off x="4876800" y="4910064"/>
            <a:ext cx="2743200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uốn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uốn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hlinkClick r:id="rId7" action="ppaction://hlinksldjump"/>
          </p:cNvPr>
          <p:cNvSpPr txBox="1"/>
          <p:nvPr/>
        </p:nvSpPr>
        <p:spPr>
          <a:xfrm>
            <a:off x="7696200" y="4966071"/>
            <a:ext cx="2895600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đứt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gẫy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336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  <p:bldP spid="17" grpId="0"/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 descr="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0"/>
          <a:stretch/>
        </p:blipFill>
        <p:spPr bwMode="auto">
          <a:xfrm>
            <a:off x="1524000" y="3581400"/>
            <a:ext cx="4419600" cy="275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Picture 7" descr="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"/>
          <a:stretch/>
        </p:blipFill>
        <p:spPr bwMode="auto">
          <a:xfrm>
            <a:off x="6353176" y="3581401"/>
            <a:ext cx="4314825" cy="283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 t="5292" r="3387" b="6179"/>
          <a:stretch/>
        </p:blipFill>
        <p:spPr bwMode="auto">
          <a:xfrm>
            <a:off x="1524001" y="0"/>
            <a:ext cx="4419600" cy="316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" t="5531" r="5687"/>
          <a:stretch/>
        </p:blipFill>
        <p:spPr bwMode="auto">
          <a:xfrm>
            <a:off x="6378318" y="1"/>
            <a:ext cx="4289683" cy="323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4120892" y="3124201"/>
            <a:ext cx="45884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</a:rPr>
              <a:t>Địa hình trước và sau khi biển tiến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4038601" y="6400801"/>
            <a:ext cx="47503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</a:rPr>
              <a:t>Địa hình trước và sau khi biển thoái</a:t>
            </a:r>
          </a:p>
        </p:txBody>
      </p:sp>
    </p:spTree>
    <p:extLst>
      <p:ext uri="{BB962C8B-B14F-4D97-AF65-F5344CB8AC3E}">
        <p14:creationId xmlns:p14="http://schemas.microsoft.com/office/powerpoint/2010/main" val="730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8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4" t="22150" r="1100" b="5614"/>
          <a:stretch>
            <a:fillRect/>
          </a:stretch>
        </p:blipFill>
        <p:spPr bwMode="auto">
          <a:xfrm>
            <a:off x="1524000" y="595693"/>
            <a:ext cx="91440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 bwMode="auto">
          <a:xfrm rot="2046703">
            <a:off x="5473701" y="697294"/>
            <a:ext cx="1101725" cy="1685925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58378" name="Rectangle 6"/>
          <p:cNvSpPr>
            <a:spLocks noChangeArrowheads="1"/>
          </p:cNvSpPr>
          <p:nvPr/>
        </p:nvSpPr>
        <p:spPr bwMode="auto">
          <a:xfrm>
            <a:off x="6629401" y="1624394"/>
            <a:ext cx="125867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Nâng lên</a:t>
            </a:r>
            <a:endParaRPr lang="vi-VN" sz="2200" b="1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 bwMode="auto">
          <a:xfrm flipH="1">
            <a:off x="3595688" y="4748593"/>
            <a:ext cx="571500" cy="64293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2200" b="1">
              <a:solidFill>
                <a:schemeClr val="bg1"/>
              </a:solidFill>
            </a:endParaRPr>
          </a:p>
        </p:txBody>
      </p:sp>
      <p:sp>
        <p:nvSpPr>
          <p:cNvPr id="58376" name="Rectangle 7"/>
          <p:cNvSpPr>
            <a:spLocks noChangeArrowheads="1"/>
          </p:cNvSpPr>
          <p:nvPr/>
        </p:nvSpPr>
        <p:spPr bwMode="auto">
          <a:xfrm>
            <a:off x="4015119" y="4533150"/>
            <a:ext cx="143180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vi-VN" sz="2200" b="1">
                <a:solidFill>
                  <a:schemeClr val="bg1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Hạ xuống</a:t>
            </a:r>
            <a:r>
              <a:rPr lang="vi-VN" sz="2200" b="1">
                <a:solidFill>
                  <a:schemeClr val="bg1"/>
                </a:solidFill>
                <a:ea typeface="Arial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061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8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8378" grpId="0"/>
      <p:bldP spid="6" grpId="0" animBg="1"/>
      <p:bldP spid="5837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6" name="Group 11"/>
          <p:cNvGrpSpPr>
            <a:grpSpLocks/>
          </p:cNvGrpSpPr>
          <p:nvPr/>
        </p:nvGrpSpPr>
        <p:grpSpPr bwMode="auto">
          <a:xfrm>
            <a:off x="3352801" y="1295401"/>
            <a:ext cx="5572125" cy="3800475"/>
            <a:chOff x="1125" y="1236"/>
            <a:chExt cx="3510" cy="2394"/>
          </a:xfrm>
        </p:grpSpPr>
        <p:pic>
          <p:nvPicPr>
            <p:cNvPr id="62472" name="Picture 4" descr="Copy of HHS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5" y="1236"/>
              <a:ext cx="3510" cy="2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1" name="Rectangle 7"/>
            <p:cNvSpPr>
              <a:spLocks noChangeArrowheads="1"/>
            </p:cNvSpPr>
            <p:nvPr/>
          </p:nvSpPr>
          <p:spPr bwMode="auto">
            <a:xfrm>
              <a:off x="2016" y="3168"/>
              <a:ext cx="1632" cy="384"/>
            </a:xfrm>
            <a:prstGeom prst="rect">
              <a:avLst/>
            </a:prstGeom>
            <a:solidFill>
              <a:srgbClr val="FFFFC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6632" name="Rectangle 8"/>
            <p:cNvSpPr>
              <a:spLocks noChangeArrowheads="1"/>
            </p:cNvSpPr>
            <p:nvPr/>
          </p:nvSpPr>
          <p:spPr bwMode="auto">
            <a:xfrm>
              <a:off x="1248" y="2592"/>
              <a:ext cx="528" cy="288"/>
            </a:xfrm>
            <a:prstGeom prst="rect">
              <a:avLst/>
            </a:prstGeom>
            <a:solidFill>
              <a:srgbClr val="FFFFC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6633" name="Rectangle 9"/>
            <p:cNvSpPr>
              <a:spLocks noChangeArrowheads="1"/>
            </p:cNvSpPr>
            <p:nvPr/>
          </p:nvSpPr>
          <p:spPr bwMode="auto">
            <a:xfrm>
              <a:off x="4032" y="2592"/>
              <a:ext cx="480" cy="384"/>
            </a:xfrm>
            <a:prstGeom prst="rect">
              <a:avLst/>
            </a:prstGeom>
            <a:solidFill>
              <a:srgbClr val="FFFFC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  <p:sp>
          <p:nvSpPr>
            <p:cNvPr id="26634" name="Rectangle 10"/>
            <p:cNvSpPr>
              <a:spLocks noChangeArrowheads="1"/>
            </p:cNvSpPr>
            <p:nvPr/>
          </p:nvSpPr>
          <p:spPr bwMode="auto">
            <a:xfrm>
              <a:off x="2352" y="2064"/>
              <a:ext cx="1104" cy="192"/>
            </a:xfrm>
            <a:prstGeom prst="rect">
              <a:avLst/>
            </a:prstGeom>
            <a:solidFill>
              <a:srgbClr val="FFFFC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</p:grpSp>
      <p:sp>
        <p:nvSpPr>
          <p:cNvPr id="62467" name="Rectangle 12"/>
          <p:cNvSpPr>
            <a:spLocks noChangeArrowheads="1"/>
          </p:cNvSpPr>
          <p:nvPr/>
        </p:nvSpPr>
        <p:spPr bwMode="auto">
          <a:xfrm>
            <a:off x="4572000" y="253365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Trước khi uốn nếp</a:t>
            </a:r>
          </a:p>
        </p:txBody>
      </p:sp>
      <p:sp>
        <p:nvSpPr>
          <p:cNvPr id="62468" name="Rectangle 13"/>
          <p:cNvSpPr>
            <a:spLocks noChangeArrowheads="1"/>
          </p:cNvSpPr>
          <p:nvPr/>
        </p:nvSpPr>
        <p:spPr bwMode="auto">
          <a:xfrm>
            <a:off x="4495800" y="421005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Sau khi uốn nếp</a:t>
            </a:r>
          </a:p>
        </p:txBody>
      </p:sp>
      <p:sp>
        <p:nvSpPr>
          <p:cNvPr id="26638" name="Line 14"/>
          <p:cNvSpPr>
            <a:spLocks noChangeShapeType="1"/>
          </p:cNvSpPr>
          <p:nvPr/>
        </p:nvSpPr>
        <p:spPr bwMode="auto">
          <a:xfrm>
            <a:off x="3352800" y="3752850"/>
            <a:ext cx="533400" cy="0"/>
          </a:xfrm>
          <a:prstGeom prst="line">
            <a:avLst/>
          </a:prstGeom>
          <a:noFill/>
          <a:ln w="57150">
            <a:solidFill>
              <a:srgbClr val="FF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26639" name="Line 15"/>
          <p:cNvSpPr>
            <a:spLocks noChangeShapeType="1"/>
          </p:cNvSpPr>
          <p:nvPr/>
        </p:nvSpPr>
        <p:spPr bwMode="auto">
          <a:xfrm flipH="1">
            <a:off x="8305800" y="3752850"/>
            <a:ext cx="533400" cy="0"/>
          </a:xfrm>
          <a:prstGeom prst="line">
            <a:avLst/>
          </a:prstGeom>
          <a:noFill/>
          <a:ln w="57150">
            <a:solidFill>
              <a:srgbClr val="FF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2471" name="Text Box 16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3886200" y="5257800"/>
            <a:ext cx="434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8.1 –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uốn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20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78035E-7 L 0.2375 5.78035E-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5.78035E-7 L -0.2375 5.78035E-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C:\Users\Dam\Desktop\Bài 9\prs14064536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28613"/>
            <a:ext cx="427831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C:\Users\Dam\Desktop\Bài 9\110920_Nepuondavo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3440113"/>
            <a:ext cx="424656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 descr="C:\Users\Dam\Desktop\Bài 9\duong17-53486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3414713"/>
            <a:ext cx="43338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Nep_u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397" y="222251"/>
            <a:ext cx="4241566" cy="3108325"/>
          </a:xfrm>
          <a:prstGeom prst="rect">
            <a:avLst/>
          </a:prstGeom>
          <a:noFill/>
          <a:ln w="12700">
            <a:solidFill>
              <a:schemeClr val="bg1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0617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A4fault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71500"/>
            <a:ext cx="800100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648201" y="6019801"/>
            <a:ext cx="27494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 tượng đứt gãy</a:t>
            </a:r>
            <a:endParaRPr lang="vi-VN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71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2" name="Group 31"/>
          <p:cNvGrpSpPr>
            <a:grpSpLocks/>
          </p:cNvGrpSpPr>
          <p:nvPr/>
        </p:nvGrpSpPr>
        <p:grpSpPr bwMode="auto">
          <a:xfrm>
            <a:off x="2590800" y="569914"/>
            <a:ext cx="6400800" cy="4764087"/>
            <a:chOff x="672" y="359"/>
            <a:chExt cx="4032" cy="3001"/>
          </a:xfrm>
        </p:grpSpPr>
        <p:pic>
          <p:nvPicPr>
            <p:cNvPr id="66567" name="Picture 24" descr="HHA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59"/>
              <a:ext cx="4032" cy="3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568" name="Text Box 27"/>
            <p:cNvSpPr txBox="1">
              <a:spLocks noChangeArrowheads="1"/>
            </p:cNvSpPr>
            <p:nvPr/>
          </p:nvSpPr>
          <p:spPr bwMode="auto">
            <a:xfrm>
              <a:off x="1680" y="2499"/>
              <a:ext cx="1056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6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Địa lũy</a:t>
              </a:r>
            </a:p>
          </p:txBody>
        </p:sp>
        <p:sp>
          <p:nvSpPr>
            <p:cNvPr id="17436" name="Text Box 28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736" y="2643"/>
              <a:ext cx="1056" cy="30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Địa</a:t>
              </a:r>
              <a:r>
                <a:rPr lang="en-US" sz="2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hào</a:t>
              </a:r>
              <a:r>
                <a:rPr lang="en-US" sz="2600" b="1" dirty="0">
                  <a:solidFill>
                    <a:srgbClr val="0000FF"/>
                  </a:solidFill>
                  <a:latin typeface="VNI-Times" pitchFamily="2" charset="0"/>
                </a:rPr>
                <a:t> </a:t>
              </a:r>
            </a:p>
          </p:txBody>
        </p:sp>
        <p:sp>
          <p:nvSpPr>
            <p:cNvPr id="17438" name="Line 30"/>
            <p:cNvSpPr>
              <a:spLocks noChangeShapeType="1"/>
            </p:cNvSpPr>
            <p:nvPr/>
          </p:nvSpPr>
          <p:spPr bwMode="auto">
            <a:xfrm>
              <a:off x="816" y="2313"/>
              <a:ext cx="2976" cy="384"/>
            </a:xfrm>
            <a:prstGeom prst="line">
              <a:avLst/>
            </a:prstGeom>
            <a:noFill/>
            <a:ln w="28575">
              <a:solidFill>
                <a:srgbClr val="4D4D4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vi-VN">
                <a:solidFill>
                  <a:srgbClr val="000000"/>
                </a:solidFill>
              </a:endParaRPr>
            </a:p>
          </p:txBody>
        </p:sp>
      </p:grpSp>
      <p:sp>
        <p:nvSpPr>
          <p:cNvPr id="17440" name="Line 32"/>
          <p:cNvSpPr>
            <a:spLocks noChangeShapeType="1"/>
          </p:cNvSpPr>
          <p:nvPr/>
        </p:nvSpPr>
        <p:spPr bwMode="auto">
          <a:xfrm flipV="1">
            <a:off x="4343400" y="3048000"/>
            <a:ext cx="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7441" name="Line 33"/>
          <p:cNvSpPr>
            <a:spLocks noChangeShapeType="1"/>
          </p:cNvSpPr>
          <p:nvPr/>
        </p:nvSpPr>
        <p:spPr bwMode="auto">
          <a:xfrm flipH="1" flipV="1">
            <a:off x="5105400" y="3200400"/>
            <a:ext cx="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7443" name="Line 35"/>
          <p:cNvSpPr>
            <a:spLocks noChangeShapeType="1"/>
          </p:cNvSpPr>
          <p:nvPr/>
        </p:nvSpPr>
        <p:spPr bwMode="auto">
          <a:xfrm>
            <a:off x="6248400" y="3429000"/>
            <a:ext cx="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7444" name="Line 36"/>
          <p:cNvSpPr>
            <a:spLocks noChangeShapeType="1"/>
          </p:cNvSpPr>
          <p:nvPr/>
        </p:nvSpPr>
        <p:spPr bwMode="auto">
          <a:xfrm>
            <a:off x="6629400" y="3505200"/>
            <a:ext cx="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90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69942E-6 L -3.33333E-6 -0.1165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82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69942E-6 L 3.33333E-6 -0.1331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23699E-6 L 3.33333E-6 0.0554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74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7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10405E-6 L -3.33333E-6 0.0499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2" name="Picture 8" descr="San Andreas faul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9" b="12985"/>
          <a:stretch/>
        </p:blipFill>
        <p:spPr bwMode="auto">
          <a:xfrm>
            <a:off x="1557910" y="21686"/>
            <a:ext cx="438569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6" name="Picture 12" descr="fault1_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632"/>
            <a:ext cx="4572000" cy="3268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15" descr="RedSeaSa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770" y="3352801"/>
            <a:ext cx="4317831" cy="349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Text Box 20"/>
          <p:cNvSpPr txBox="1">
            <a:spLocks noChangeArrowheads="1"/>
          </p:cNvSpPr>
          <p:nvPr/>
        </p:nvSpPr>
        <p:spPr bwMode="auto">
          <a:xfrm>
            <a:off x="9409114" y="2486026"/>
            <a:ext cx="5032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pic>
        <p:nvPicPr>
          <p:cNvPr id="7" name="Picture 7" descr="dut_gay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95662"/>
            <a:ext cx="4572000" cy="346233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98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2B7D971-7D67-4461-B9FE-3DC72B4D07FD}"/>
              </a:ext>
            </a:extLst>
          </p:cNvPr>
          <p:cNvSpPr txBox="1"/>
          <p:nvPr/>
        </p:nvSpPr>
        <p:spPr>
          <a:xfrm>
            <a:off x="251219" y="814405"/>
            <a:ext cx="5878118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526" y="3187337"/>
            <a:ext cx="5094824" cy="3670663"/>
          </a:xfrm>
          <a:prstGeom prst="rect">
            <a:avLst/>
          </a:prstGeom>
        </p:spPr>
      </p:pic>
      <p:sp>
        <p:nvSpPr>
          <p:cNvPr id="5" name="Sun 4"/>
          <p:cNvSpPr/>
          <p:nvPr/>
        </p:nvSpPr>
        <p:spPr>
          <a:xfrm>
            <a:off x="6849526" y="0"/>
            <a:ext cx="4896410" cy="2921473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62" y="3692181"/>
            <a:ext cx="5771061" cy="302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40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1600201" y="228601"/>
            <a:ext cx="4511675" cy="4498975"/>
            <a:chOff x="1392" y="479"/>
            <a:chExt cx="2842" cy="2834"/>
          </a:xfrm>
        </p:grpSpPr>
        <p:grpSp>
          <p:nvGrpSpPr>
            <p:cNvPr id="5" name="Group 16"/>
            <p:cNvGrpSpPr>
              <a:grpSpLocks/>
            </p:cNvGrpSpPr>
            <p:nvPr/>
          </p:nvGrpSpPr>
          <p:grpSpPr bwMode="auto">
            <a:xfrm>
              <a:off x="1392" y="480"/>
              <a:ext cx="2842" cy="2833"/>
              <a:chOff x="1008" y="479"/>
              <a:chExt cx="2842" cy="2833"/>
            </a:xfrm>
          </p:grpSpPr>
          <p:sp>
            <p:nvSpPr>
              <p:cNvPr id="11" name="Rectangle 4"/>
              <p:cNvSpPr>
                <a:spLocks noChangeArrowheads="1"/>
              </p:cNvSpPr>
              <p:nvPr/>
            </p:nvSpPr>
            <p:spPr bwMode="auto">
              <a:xfrm>
                <a:off x="1008" y="480"/>
                <a:ext cx="2832" cy="2832"/>
              </a:xfrm>
              <a:prstGeom prst="rect">
                <a:avLst/>
              </a:prstGeom>
              <a:solidFill>
                <a:srgbClr val="75E5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Freeform 6"/>
              <p:cNvSpPr>
                <a:spLocks/>
              </p:cNvSpPr>
              <p:nvPr/>
            </p:nvSpPr>
            <p:spPr bwMode="auto">
              <a:xfrm>
                <a:off x="1023" y="479"/>
                <a:ext cx="2827" cy="2777"/>
              </a:xfrm>
              <a:custGeom>
                <a:avLst/>
                <a:gdLst>
                  <a:gd name="T0" fmla="*/ 297 w 2827"/>
                  <a:gd name="T1" fmla="*/ 1137 h 2777"/>
                  <a:gd name="T2" fmla="*/ 441 w 2827"/>
                  <a:gd name="T3" fmla="*/ 1121 h 2777"/>
                  <a:gd name="T4" fmla="*/ 577 w 2827"/>
                  <a:gd name="T5" fmla="*/ 1209 h 2777"/>
                  <a:gd name="T6" fmla="*/ 705 w 2827"/>
                  <a:gd name="T7" fmla="*/ 1577 h 2777"/>
                  <a:gd name="T8" fmla="*/ 737 w 2827"/>
                  <a:gd name="T9" fmla="*/ 2129 h 2777"/>
                  <a:gd name="T10" fmla="*/ 785 w 2827"/>
                  <a:gd name="T11" fmla="*/ 2257 h 2777"/>
                  <a:gd name="T12" fmla="*/ 905 w 2827"/>
                  <a:gd name="T13" fmla="*/ 2577 h 2777"/>
                  <a:gd name="T14" fmla="*/ 1265 w 2827"/>
                  <a:gd name="T15" fmla="*/ 2697 h 2777"/>
                  <a:gd name="T16" fmla="*/ 1361 w 2827"/>
                  <a:gd name="T17" fmla="*/ 2649 h 2777"/>
                  <a:gd name="T18" fmla="*/ 1425 w 2827"/>
                  <a:gd name="T19" fmla="*/ 2545 h 2777"/>
                  <a:gd name="T20" fmla="*/ 1601 w 2827"/>
                  <a:gd name="T21" fmla="*/ 2289 h 2777"/>
                  <a:gd name="T22" fmla="*/ 1793 w 2827"/>
                  <a:gd name="T23" fmla="*/ 1905 h 2777"/>
                  <a:gd name="T24" fmla="*/ 1745 w 2827"/>
                  <a:gd name="T25" fmla="*/ 1577 h 2777"/>
                  <a:gd name="T26" fmla="*/ 1873 w 2827"/>
                  <a:gd name="T27" fmla="*/ 1385 h 2777"/>
                  <a:gd name="T28" fmla="*/ 2001 w 2827"/>
                  <a:gd name="T29" fmla="*/ 1265 h 2777"/>
                  <a:gd name="T30" fmla="*/ 2105 w 2827"/>
                  <a:gd name="T31" fmla="*/ 1177 h 2777"/>
                  <a:gd name="T32" fmla="*/ 2217 w 2827"/>
                  <a:gd name="T33" fmla="*/ 937 h 2777"/>
                  <a:gd name="T34" fmla="*/ 2057 w 2827"/>
                  <a:gd name="T35" fmla="*/ 937 h 2777"/>
                  <a:gd name="T36" fmla="*/ 1761 w 2827"/>
                  <a:gd name="T37" fmla="*/ 689 h 2777"/>
                  <a:gd name="T38" fmla="*/ 1657 w 2827"/>
                  <a:gd name="T39" fmla="*/ 505 h 2777"/>
                  <a:gd name="T40" fmla="*/ 1497 w 2827"/>
                  <a:gd name="T41" fmla="*/ 257 h 2777"/>
                  <a:gd name="T42" fmla="*/ 1633 w 2827"/>
                  <a:gd name="T43" fmla="*/ 281 h 2777"/>
                  <a:gd name="T44" fmla="*/ 1753 w 2827"/>
                  <a:gd name="T45" fmla="*/ 529 h 2777"/>
                  <a:gd name="T46" fmla="*/ 1873 w 2827"/>
                  <a:gd name="T47" fmla="*/ 809 h 2777"/>
                  <a:gd name="T48" fmla="*/ 2025 w 2827"/>
                  <a:gd name="T49" fmla="*/ 833 h 2777"/>
                  <a:gd name="T50" fmla="*/ 2137 w 2827"/>
                  <a:gd name="T51" fmla="*/ 801 h 2777"/>
                  <a:gd name="T52" fmla="*/ 2345 w 2827"/>
                  <a:gd name="T53" fmla="*/ 713 h 2777"/>
                  <a:gd name="T54" fmla="*/ 2457 w 2827"/>
                  <a:gd name="T55" fmla="*/ 633 h 2777"/>
                  <a:gd name="T56" fmla="*/ 2521 w 2827"/>
                  <a:gd name="T57" fmla="*/ 553 h 2777"/>
                  <a:gd name="T58" fmla="*/ 2449 w 2827"/>
                  <a:gd name="T59" fmla="*/ 433 h 2777"/>
                  <a:gd name="T60" fmla="*/ 2209 w 2827"/>
                  <a:gd name="T61" fmla="*/ 361 h 2777"/>
                  <a:gd name="T62" fmla="*/ 2121 w 2827"/>
                  <a:gd name="T63" fmla="*/ 273 h 2777"/>
                  <a:gd name="T64" fmla="*/ 2153 w 2827"/>
                  <a:gd name="T65" fmla="*/ 209 h 2777"/>
                  <a:gd name="T66" fmla="*/ 2401 w 2827"/>
                  <a:gd name="T67" fmla="*/ 337 h 2777"/>
                  <a:gd name="T68" fmla="*/ 2569 w 2827"/>
                  <a:gd name="T69" fmla="*/ 417 h 2777"/>
                  <a:gd name="T70" fmla="*/ 2809 w 2827"/>
                  <a:gd name="T71" fmla="*/ 145 h 2777"/>
                  <a:gd name="T72" fmla="*/ 2665 w 2827"/>
                  <a:gd name="T73" fmla="*/ 33 h 2777"/>
                  <a:gd name="T74" fmla="*/ 1697 w 2827"/>
                  <a:gd name="T75" fmla="*/ 25 h 2777"/>
                  <a:gd name="T76" fmla="*/ 1609 w 2827"/>
                  <a:gd name="T77" fmla="*/ 81 h 2777"/>
                  <a:gd name="T78" fmla="*/ 1489 w 2827"/>
                  <a:gd name="T79" fmla="*/ 153 h 2777"/>
                  <a:gd name="T80" fmla="*/ 1217 w 2827"/>
                  <a:gd name="T81" fmla="*/ 105 h 2777"/>
                  <a:gd name="T82" fmla="*/ 1065 w 2827"/>
                  <a:gd name="T83" fmla="*/ 57 h 2777"/>
                  <a:gd name="T84" fmla="*/ 897 w 2827"/>
                  <a:gd name="T85" fmla="*/ 113 h 2777"/>
                  <a:gd name="T86" fmla="*/ 753 w 2827"/>
                  <a:gd name="T87" fmla="*/ 49 h 2777"/>
                  <a:gd name="T88" fmla="*/ 521 w 2827"/>
                  <a:gd name="T89" fmla="*/ 33 h 2777"/>
                  <a:gd name="T90" fmla="*/ 17 w 2827"/>
                  <a:gd name="T91" fmla="*/ 57 h 2777"/>
                  <a:gd name="T92" fmla="*/ 25 w 2827"/>
                  <a:gd name="T93" fmla="*/ 1009 h 2777"/>
                  <a:gd name="T94" fmla="*/ 9 w 2827"/>
                  <a:gd name="T95" fmla="*/ 1153 h 277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827"/>
                  <a:gd name="T145" fmla="*/ 0 h 2777"/>
                  <a:gd name="T146" fmla="*/ 2827 w 2827"/>
                  <a:gd name="T147" fmla="*/ 2777 h 277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827" h="2777">
                    <a:moveTo>
                      <a:pt x="9" y="1153"/>
                    </a:moveTo>
                    <a:cubicBezTo>
                      <a:pt x="56" y="1165"/>
                      <a:pt x="91" y="1148"/>
                      <a:pt x="137" y="1137"/>
                    </a:cubicBezTo>
                    <a:cubicBezTo>
                      <a:pt x="211" y="1144"/>
                      <a:pt x="223" y="1151"/>
                      <a:pt x="297" y="1137"/>
                    </a:cubicBezTo>
                    <a:cubicBezTo>
                      <a:pt x="314" y="1134"/>
                      <a:pt x="329" y="1126"/>
                      <a:pt x="345" y="1121"/>
                    </a:cubicBezTo>
                    <a:cubicBezTo>
                      <a:pt x="353" y="1118"/>
                      <a:pt x="369" y="1113"/>
                      <a:pt x="369" y="1113"/>
                    </a:cubicBezTo>
                    <a:cubicBezTo>
                      <a:pt x="393" y="1116"/>
                      <a:pt x="418" y="1115"/>
                      <a:pt x="441" y="1121"/>
                    </a:cubicBezTo>
                    <a:cubicBezTo>
                      <a:pt x="476" y="1130"/>
                      <a:pt x="457" y="1142"/>
                      <a:pt x="481" y="1161"/>
                    </a:cubicBezTo>
                    <a:cubicBezTo>
                      <a:pt x="488" y="1166"/>
                      <a:pt x="498" y="1165"/>
                      <a:pt x="505" y="1169"/>
                    </a:cubicBezTo>
                    <a:cubicBezTo>
                      <a:pt x="588" y="1215"/>
                      <a:pt x="523" y="1191"/>
                      <a:pt x="577" y="1209"/>
                    </a:cubicBezTo>
                    <a:cubicBezTo>
                      <a:pt x="604" y="1249"/>
                      <a:pt x="601" y="1269"/>
                      <a:pt x="609" y="1321"/>
                    </a:cubicBezTo>
                    <a:cubicBezTo>
                      <a:pt x="617" y="1375"/>
                      <a:pt x="634" y="1435"/>
                      <a:pt x="665" y="1481"/>
                    </a:cubicBezTo>
                    <a:cubicBezTo>
                      <a:pt x="672" y="1530"/>
                      <a:pt x="666" y="1551"/>
                      <a:pt x="705" y="1577"/>
                    </a:cubicBezTo>
                    <a:cubicBezTo>
                      <a:pt x="726" y="1639"/>
                      <a:pt x="732" y="1706"/>
                      <a:pt x="769" y="1761"/>
                    </a:cubicBezTo>
                    <a:cubicBezTo>
                      <a:pt x="761" y="1815"/>
                      <a:pt x="760" y="1874"/>
                      <a:pt x="713" y="1905"/>
                    </a:cubicBezTo>
                    <a:cubicBezTo>
                      <a:pt x="706" y="1977"/>
                      <a:pt x="681" y="2073"/>
                      <a:pt x="737" y="2129"/>
                    </a:cubicBezTo>
                    <a:cubicBezTo>
                      <a:pt x="740" y="2153"/>
                      <a:pt x="736" y="2179"/>
                      <a:pt x="745" y="2201"/>
                    </a:cubicBezTo>
                    <a:cubicBezTo>
                      <a:pt x="748" y="2209"/>
                      <a:pt x="764" y="2202"/>
                      <a:pt x="769" y="2209"/>
                    </a:cubicBezTo>
                    <a:cubicBezTo>
                      <a:pt x="779" y="2223"/>
                      <a:pt x="782" y="2240"/>
                      <a:pt x="785" y="2257"/>
                    </a:cubicBezTo>
                    <a:cubicBezTo>
                      <a:pt x="798" y="2322"/>
                      <a:pt x="802" y="2393"/>
                      <a:pt x="817" y="2457"/>
                    </a:cubicBezTo>
                    <a:cubicBezTo>
                      <a:pt x="820" y="2469"/>
                      <a:pt x="883" y="2545"/>
                      <a:pt x="889" y="2553"/>
                    </a:cubicBezTo>
                    <a:cubicBezTo>
                      <a:pt x="894" y="2561"/>
                      <a:pt x="905" y="2577"/>
                      <a:pt x="905" y="2577"/>
                    </a:cubicBezTo>
                    <a:cubicBezTo>
                      <a:pt x="923" y="2667"/>
                      <a:pt x="947" y="2746"/>
                      <a:pt x="1041" y="2777"/>
                    </a:cubicBezTo>
                    <a:cubicBezTo>
                      <a:pt x="1094" y="2769"/>
                      <a:pt x="1139" y="2759"/>
                      <a:pt x="1193" y="2753"/>
                    </a:cubicBezTo>
                    <a:cubicBezTo>
                      <a:pt x="1226" y="2731"/>
                      <a:pt x="1242" y="2725"/>
                      <a:pt x="1265" y="2697"/>
                    </a:cubicBezTo>
                    <a:cubicBezTo>
                      <a:pt x="1271" y="2690"/>
                      <a:pt x="1272" y="2677"/>
                      <a:pt x="1281" y="2673"/>
                    </a:cubicBezTo>
                    <a:cubicBezTo>
                      <a:pt x="1298" y="2665"/>
                      <a:pt x="1318" y="2668"/>
                      <a:pt x="1337" y="2665"/>
                    </a:cubicBezTo>
                    <a:cubicBezTo>
                      <a:pt x="1345" y="2660"/>
                      <a:pt x="1356" y="2657"/>
                      <a:pt x="1361" y="2649"/>
                    </a:cubicBezTo>
                    <a:cubicBezTo>
                      <a:pt x="1400" y="2586"/>
                      <a:pt x="1351" y="2610"/>
                      <a:pt x="1401" y="2593"/>
                    </a:cubicBezTo>
                    <a:cubicBezTo>
                      <a:pt x="1404" y="2585"/>
                      <a:pt x="1405" y="2577"/>
                      <a:pt x="1409" y="2569"/>
                    </a:cubicBezTo>
                    <a:cubicBezTo>
                      <a:pt x="1413" y="2560"/>
                      <a:pt x="1421" y="2554"/>
                      <a:pt x="1425" y="2545"/>
                    </a:cubicBezTo>
                    <a:cubicBezTo>
                      <a:pt x="1446" y="2499"/>
                      <a:pt x="1434" y="2483"/>
                      <a:pt x="1473" y="2457"/>
                    </a:cubicBezTo>
                    <a:cubicBezTo>
                      <a:pt x="1490" y="2406"/>
                      <a:pt x="1511" y="2378"/>
                      <a:pt x="1561" y="2361"/>
                    </a:cubicBezTo>
                    <a:cubicBezTo>
                      <a:pt x="1577" y="2337"/>
                      <a:pt x="1585" y="2313"/>
                      <a:pt x="1601" y="2289"/>
                    </a:cubicBezTo>
                    <a:cubicBezTo>
                      <a:pt x="1608" y="2217"/>
                      <a:pt x="1621" y="2101"/>
                      <a:pt x="1705" y="2073"/>
                    </a:cubicBezTo>
                    <a:cubicBezTo>
                      <a:pt x="1731" y="2034"/>
                      <a:pt x="1758" y="1996"/>
                      <a:pt x="1777" y="1953"/>
                    </a:cubicBezTo>
                    <a:cubicBezTo>
                      <a:pt x="1784" y="1938"/>
                      <a:pt x="1793" y="1905"/>
                      <a:pt x="1793" y="1905"/>
                    </a:cubicBezTo>
                    <a:cubicBezTo>
                      <a:pt x="1790" y="1878"/>
                      <a:pt x="1791" y="1851"/>
                      <a:pt x="1785" y="1825"/>
                    </a:cubicBezTo>
                    <a:cubicBezTo>
                      <a:pt x="1779" y="1801"/>
                      <a:pt x="1747" y="1758"/>
                      <a:pt x="1737" y="1729"/>
                    </a:cubicBezTo>
                    <a:cubicBezTo>
                      <a:pt x="1740" y="1678"/>
                      <a:pt x="1735" y="1627"/>
                      <a:pt x="1745" y="1577"/>
                    </a:cubicBezTo>
                    <a:cubicBezTo>
                      <a:pt x="1752" y="1541"/>
                      <a:pt x="1795" y="1509"/>
                      <a:pt x="1817" y="1481"/>
                    </a:cubicBezTo>
                    <a:cubicBezTo>
                      <a:pt x="1835" y="1458"/>
                      <a:pt x="1856" y="1436"/>
                      <a:pt x="1865" y="1409"/>
                    </a:cubicBezTo>
                    <a:cubicBezTo>
                      <a:pt x="1868" y="1401"/>
                      <a:pt x="1867" y="1391"/>
                      <a:pt x="1873" y="1385"/>
                    </a:cubicBezTo>
                    <a:cubicBezTo>
                      <a:pt x="1879" y="1379"/>
                      <a:pt x="1889" y="1380"/>
                      <a:pt x="1897" y="1377"/>
                    </a:cubicBezTo>
                    <a:cubicBezTo>
                      <a:pt x="1904" y="1355"/>
                      <a:pt x="1914" y="1299"/>
                      <a:pt x="1937" y="1281"/>
                    </a:cubicBezTo>
                    <a:cubicBezTo>
                      <a:pt x="1945" y="1274"/>
                      <a:pt x="1999" y="1265"/>
                      <a:pt x="2001" y="1265"/>
                    </a:cubicBezTo>
                    <a:cubicBezTo>
                      <a:pt x="2027" y="1248"/>
                      <a:pt x="2039" y="1226"/>
                      <a:pt x="2065" y="1209"/>
                    </a:cubicBezTo>
                    <a:cubicBezTo>
                      <a:pt x="2070" y="1201"/>
                      <a:pt x="2073" y="1191"/>
                      <a:pt x="2081" y="1185"/>
                    </a:cubicBezTo>
                    <a:cubicBezTo>
                      <a:pt x="2088" y="1180"/>
                      <a:pt x="2100" y="1184"/>
                      <a:pt x="2105" y="1177"/>
                    </a:cubicBezTo>
                    <a:cubicBezTo>
                      <a:pt x="2110" y="1169"/>
                      <a:pt x="2151" y="1063"/>
                      <a:pt x="2153" y="1057"/>
                    </a:cubicBezTo>
                    <a:cubicBezTo>
                      <a:pt x="2160" y="1035"/>
                      <a:pt x="2193" y="1009"/>
                      <a:pt x="2201" y="985"/>
                    </a:cubicBezTo>
                    <a:cubicBezTo>
                      <a:pt x="2206" y="969"/>
                      <a:pt x="2217" y="937"/>
                      <a:pt x="2217" y="937"/>
                    </a:cubicBezTo>
                    <a:cubicBezTo>
                      <a:pt x="2193" y="900"/>
                      <a:pt x="2172" y="901"/>
                      <a:pt x="2129" y="913"/>
                    </a:cubicBezTo>
                    <a:cubicBezTo>
                      <a:pt x="2113" y="917"/>
                      <a:pt x="2097" y="924"/>
                      <a:pt x="2081" y="929"/>
                    </a:cubicBezTo>
                    <a:cubicBezTo>
                      <a:pt x="2073" y="932"/>
                      <a:pt x="2057" y="937"/>
                      <a:pt x="2057" y="937"/>
                    </a:cubicBezTo>
                    <a:cubicBezTo>
                      <a:pt x="1953" y="931"/>
                      <a:pt x="1917" y="940"/>
                      <a:pt x="1841" y="889"/>
                    </a:cubicBezTo>
                    <a:cubicBezTo>
                      <a:pt x="1821" y="830"/>
                      <a:pt x="1837" y="853"/>
                      <a:pt x="1801" y="817"/>
                    </a:cubicBezTo>
                    <a:cubicBezTo>
                      <a:pt x="1787" y="774"/>
                      <a:pt x="1775" y="732"/>
                      <a:pt x="1761" y="689"/>
                    </a:cubicBezTo>
                    <a:cubicBezTo>
                      <a:pt x="1755" y="671"/>
                      <a:pt x="1745" y="652"/>
                      <a:pt x="1729" y="641"/>
                    </a:cubicBezTo>
                    <a:cubicBezTo>
                      <a:pt x="1713" y="630"/>
                      <a:pt x="1681" y="609"/>
                      <a:pt x="1681" y="609"/>
                    </a:cubicBezTo>
                    <a:cubicBezTo>
                      <a:pt x="1677" y="592"/>
                      <a:pt x="1661" y="514"/>
                      <a:pt x="1657" y="505"/>
                    </a:cubicBezTo>
                    <a:cubicBezTo>
                      <a:pt x="1651" y="494"/>
                      <a:pt x="1605" y="469"/>
                      <a:pt x="1593" y="441"/>
                    </a:cubicBezTo>
                    <a:cubicBezTo>
                      <a:pt x="1574" y="398"/>
                      <a:pt x="1569" y="356"/>
                      <a:pt x="1529" y="329"/>
                    </a:cubicBezTo>
                    <a:cubicBezTo>
                      <a:pt x="1520" y="303"/>
                      <a:pt x="1506" y="283"/>
                      <a:pt x="1497" y="257"/>
                    </a:cubicBezTo>
                    <a:cubicBezTo>
                      <a:pt x="1533" y="233"/>
                      <a:pt x="1531" y="227"/>
                      <a:pt x="1593" y="249"/>
                    </a:cubicBezTo>
                    <a:cubicBezTo>
                      <a:pt x="1602" y="252"/>
                      <a:pt x="1601" y="267"/>
                      <a:pt x="1609" y="273"/>
                    </a:cubicBezTo>
                    <a:cubicBezTo>
                      <a:pt x="1616" y="278"/>
                      <a:pt x="1625" y="278"/>
                      <a:pt x="1633" y="281"/>
                    </a:cubicBezTo>
                    <a:cubicBezTo>
                      <a:pt x="1647" y="322"/>
                      <a:pt x="1664" y="339"/>
                      <a:pt x="1705" y="353"/>
                    </a:cubicBezTo>
                    <a:cubicBezTo>
                      <a:pt x="1691" y="395"/>
                      <a:pt x="1690" y="431"/>
                      <a:pt x="1729" y="457"/>
                    </a:cubicBezTo>
                    <a:cubicBezTo>
                      <a:pt x="1737" y="481"/>
                      <a:pt x="1748" y="504"/>
                      <a:pt x="1753" y="529"/>
                    </a:cubicBezTo>
                    <a:cubicBezTo>
                      <a:pt x="1758" y="556"/>
                      <a:pt x="1754" y="586"/>
                      <a:pt x="1769" y="609"/>
                    </a:cubicBezTo>
                    <a:cubicBezTo>
                      <a:pt x="1790" y="641"/>
                      <a:pt x="1812" y="673"/>
                      <a:pt x="1833" y="705"/>
                    </a:cubicBezTo>
                    <a:cubicBezTo>
                      <a:pt x="1846" y="724"/>
                      <a:pt x="1866" y="800"/>
                      <a:pt x="1873" y="809"/>
                    </a:cubicBezTo>
                    <a:cubicBezTo>
                      <a:pt x="1878" y="816"/>
                      <a:pt x="1889" y="814"/>
                      <a:pt x="1897" y="817"/>
                    </a:cubicBezTo>
                    <a:cubicBezTo>
                      <a:pt x="1907" y="848"/>
                      <a:pt x="1913" y="862"/>
                      <a:pt x="1945" y="873"/>
                    </a:cubicBezTo>
                    <a:cubicBezTo>
                      <a:pt x="1969" y="837"/>
                      <a:pt x="1983" y="843"/>
                      <a:pt x="2025" y="833"/>
                    </a:cubicBezTo>
                    <a:cubicBezTo>
                      <a:pt x="2033" y="831"/>
                      <a:pt x="2041" y="829"/>
                      <a:pt x="2049" y="825"/>
                    </a:cubicBezTo>
                    <a:cubicBezTo>
                      <a:pt x="2058" y="821"/>
                      <a:pt x="2064" y="812"/>
                      <a:pt x="2073" y="809"/>
                    </a:cubicBezTo>
                    <a:cubicBezTo>
                      <a:pt x="2094" y="803"/>
                      <a:pt x="2116" y="804"/>
                      <a:pt x="2137" y="801"/>
                    </a:cubicBezTo>
                    <a:cubicBezTo>
                      <a:pt x="2164" y="783"/>
                      <a:pt x="2185" y="777"/>
                      <a:pt x="2217" y="769"/>
                    </a:cubicBezTo>
                    <a:cubicBezTo>
                      <a:pt x="2245" y="728"/>
                      <a:pt x="2268" y="736"/>
                      <a:pt x="2321" y="729"/>
                    </a:cubicBezTo>
                    <a:cubicBezTo>
                      <a:pt x="2329" y="724"/>
                      <a:pt x="2336" y="716"/>
                      <a:pt x="2345" y="713"/>
                    </a:cubicBezTo>
                    <a:cubicBezTo>
                      <a:pt x="2358" y="708"/>
                      <a:pt x="2374" y="713"/>
                      <a:pt x="2385" y="705"/>
                    </a:cubicBezTo>
                    <a:cubicBezTo>
                      <a:pt x="2400" y="695"/>
                      <a:pt x="2396" y="670"/>
                      <a:pt x="2409" y="657"/>
                    </a:cubicBezTo>
                    <a:cubicBezTo>
                      <a:pt x="2425" y="641"/>
                      <a:pt x="2437" y="640"/>
                      <a:pt x="2457" y="633"/>
                    </a:cubicBezTo>
                    <a:cubicBezTo>
                      <a:pt x="2465" y="625"/>
                      <a:pt x="2472" y="615"/>
                      <a:pt x="2481" y="609"/>
                    </a:cubicBezTo>
                    <a:cubicBezTo>
                      <a:pt x="2488" y="604"/>
                      <a:pt x="2500" y="608"/>
                      <a:pt x="2505" y="601"/>
                    </a:cubicBezTo>
                    <a:cubicBezTo>
                      <a:pt x="2515" y="587"/>
                      <a:pt x="2516" y="569"/>
                      <a:pt x="2521" y="553"/>
                    </a:cubicBezTo>
                    <a:cubicBezTo>
                      <a:pt x="2524" y="545"/>
                      <a:pt x="2529" y="529"/>
                      <a:pt x="2529" y="529"/>
                    </a:cubicBezTo>
                    <a:cubicBezTo>
                      <a:pt x="2526" y="513"/>
                      <a:pt x="2528" y="496"/>
                      <a:pt x="2521" y="481"/>
                    </a:cubicBezTo>
                    <a:cubicBezTo>
                      <a:pt x="2515" y="469"/>
                      <a:pt x="2464" y="438"/>
                      <a:pt x="2449" y="433"/>
                    </a:cubicBezTo>
                    <a:cubicBezTo>
                      <a:pt x="2430" y="405"/>
                      <a:pt x="2417" y="396"/>
                      <a:pt x="2385" y="385"/>
                    </a:cubicBezTo>
                    <a:cubicBezTo>
                      <a:pt x="2301" y="413"/>
                      <a:pt x="2378" y="412"/>
                      <a:pt x="2241" y="401"/>
                    </a:cubicBezTo>
                    <a:cubicBezTo>
                      <a:pt x="2232" y="375"/>
                      <a:pt x="2237" y="374"/>
                      <a:pt x="2209" y="361"/>
                    </a:cubicBezTo>
                    <a:cubicBezTo>
                      <a:pt x="2194" y="354"/>
                      <a:pt x="2161" y="345"/>
                      <a:pt x="2161" y="345"/>
                    </a:cubicBezTo>
                    <a:cubicBezTo>
                      <a:pt x="2150" y="329"/>
                      <a:pt x="2135" y="315"/>
                      <a:pt x="2129" y="297"/>
                    </a:cubicBezTo>
                    <a:cubicBezTo>
                      <a:pt x="2126" y="289"/>
                      <a:pt x="2125" y="280"/>
                      <a:pt x="2121" y="273"/>
                    </a:cubicBezTo>
                    <a:cubicBezTo>
                      <a:pt x="2075" y="190"/>
                      <a:pt x="2099" y="255"/>
                      <a:pt x="2081" y="201"/>
                    </a:cubicBezTo>
                    <a:cubicBezTo>
                      <a:pt x="2089" y="198"/>
                      <a:pt x="2097" y="192"/>
                      <a:pt x="2105" y="193"/>
                    </a:cubicBezTo>
                    <a:cubicBezTo>
                      <a:pt x="2122" y="195"/>
                      <a:pt x="2153" y="209"/>
                      <a:pt x="2153" y="209"/>
                    </a:cubicBezTo>
                    <a:cubicBezTo>
                      <a:pt x="2164" y="243"/>
                      <a:pt x="2202" y="256"/>
                      <a:pt x="2233" y="273"/>
                    </a:cubicBezTo>
                    <a:cubicBezTo>
                      <a:pt x="2252" y="283"/>
                      <a:pt x="2305" y="323"/>
                      <a:pt x="2329" y="329"/>
                    </a:cubicBezTo>
                    <a:cubicBezTo>
                      <a:pt x="2352" y="335"/>
                      <a:pt x="2377" y="334"/>
                      <a:pt x="2401" y="337"/>
                    </a:cubicBezTo>
                    <a:cubicBezTo>
                      <a:pt x="2433" y="345"/>
                      <a:pt x="2454" y="351"/>
                      <a:pt x="2481" y="369"/>
                    </a:cubicBezTo>
                    <a:cubicBezTo>
                      <a:pt x="2506" y="407"/>
                      <a:pt x="2488" y="390"/>
                      <a:pt x="2545" y="409"/>
                    </a:cubicBezTo>
                    <a:cubicBezTo>
                      <a:pt x="2553" y="412"/>
                      <a:pt x="2569" y="417"/>
                      <a:pt x="2569" y="417"/>
                    </a:cubicBezTo>
                    <a:cubicBezTo>
                      <a:pt x="2644" y="414"/>
                      <a:pt x="2720" y="424"/>
                      <a:pt x="2793" y="409"/>
                    </a:cubicBezTo>
                    <a:cubicBezTo>
                      <a:pt x="2827" y="402"/>
                      <a:pt x="2785" y="305"/>
                      <a:pt x="2785" y="305"/>
                    </a:cubicBezTo>
                    <a:cubicBezTo>
                      <a:pt x="2791" y="252"/>
                      <a:pt x="2792" y="196"/>
                      <a:pt x="2809" y="145"/>
                    </a:cubicBezTo>
                    <a:cubicBezTo>
                      <a:pt x="2804" y="129"/>
                      <a:pt x="2798" y="113"/>
                      <a:pt x="2793" y="97"/>
                    </a:cubicBezTo>
                    <a:cubicBezTo>
                      <a:pt x="2787" y="79"/>
                      <a:pt x="2802" y="49"/>
                      <a:pt x="2785" y="41"/>
                    </a:cubicBezTo>
                    <a:cubicBezTo>
                      <a:pt x="2749" y="23"/>
                      <a:pt x="2705" y="36"/>
                      <a:pt x="2665" y="33"/>
                    </a:cubicBezTo>
                    <a:cubicBezTo>
                      <a:pt x="2432" y="0"/>
                      <a:pt x="2194" y="38"/>
                      <a:pt x="1961" y="49"/>
                    </a:cubicBezTo>
                    <a:cubicBezTo>
                      <a:pt x="1894" y="46"/>
                      <a:pt x="1827" y="47"/>
                      <a:pt x="1761" y="41"/>
                    </a:cubicBezTo>
                    <a:cubicBezTo>
                      <a:pt x="1739" y="39"/>
                      <a:pt x="1697" y="25"/>
                      <a:pt x="1697" y="25"/>
                    </a:cubicBezTo>
                    <a:cubicBezTo>
                      <a:pt x="1689" y="30"/>
                      <a:pt x="1680" y="34"/>
                      <a:pt x="1673" y="41"/>
                    </a:cubicBezTo>
                    <a:cubicBezTo>
                      <a:pt x="1666" y="48"/>
                      <a:pt x="1665" y="60"/>
                      <a:pt x="1657" y="65"/>
                    </a:cubicBezTo>
                    <a:cubicBezTo>
                      <a:pt x="1643" y="74"/>
                      <a:pt x="1609" y="81"/>
                      <a:pt x="1609" y="81"/>
                    </a:cubicBezTo>
                    <a:cubicBezTo>
                      <a:pt x="1593" y="97"/>
                      <a:pt x="1577" y="113"/>
                      <a:pt x="1561" y="129"/>
                    </a:cubicBezTo>
                    <a:cubicBezTo>
                      <a:pt x="1549" y="141"/>
                      <a:pt x="1529" y="140"/>
                      <a:pt x="1513" y="145"/>
                    </a:cubicBezTo>
                    <a:cubicBezTo>
                      <a:pt x="1505" y="148"/>
                      <a:pt x="1489" y="153"/>
                      <a:pt x="1489" y="153"/>
                    </a:cubicBezTo>
                    <a:cubicBezTo>
                      <a:pt x="1460" y="133"/>
                      <a:pt x="1430" y="133"/>
                      <a:pt x="1401" y="113"/>
                    </a:cubicBezTo>
                    <a:cubicBezTo>
                      <a:pt x="1349" y="147"/>
                      <a:pt x="1339" y="136"/>
                      <a:pt x="1265" y="129"/>
                    </a:cubicBezTo>
                    <a:cubicBezTo>
                      <a:pt x="1250" y="119"/>
                      <a:pt x="1232" y="115"/>
                      <a:pt x="1217" y="105"/>
                    </a:cubicBezTo>
                    <a:cubicBezTo>
                      <a:pt x="1208" y="99"/>
                      <a:pt x="1202" y="87"/>
                      <a:pt x="1193" y="81"/>
                    </a:cubicBezTo>
                    <a:cubicBezTo>
                      <a:pt x="1162" y="61"/>
                      <a:pt x="1121" y="63"/>
                      <a:pt x="1089" y="41"/>
                    </a:cubicBezTo>
                    <a:cubicBezTo>
                      <a:pt x="1081" y="46"/>
                      <a:pt x="1074" y="53"/>
                      <a:pt x="1065" y="57"/>
                    </a:cubicBezTo>
                    <a:cubicBezTo>
                      <a:pt x="1050" y="64"/>
                      <a:pt x="1017" y="73"/>
                      <a:pt x="1017" y="73"/>
                    </a:cubicBezTo>
                    <a:cubicBezTo>
                      <a:pt x="967" y="148"/>
                      <a:pt x="1040" y="142"/>
                      <a:pt x="921" y="129"/>
                    </a:cubicBezTo>
                    <a:cubicBezTo>
                      <a:pt x="913" y="124"/>
                      <a:pt x="906" y="116"/>
                      <a:pt x="897" y="113"/>
                    </a:cubicBezTo>
                    <a:cubicBezTo>
                      <a:pt x="876" y="107"/>
                      <a:pt x="853" y="114"/>
                      <a:pt x="833" y="105"/>
                    </a:cubicBezTo>
                    <a:cubicBezTo>
                      <a:pt x="825" y="102"/>
                      <a:pt x="831" y="87"/>
                      <a:pt x="825" y="81"/>
                    </a:cubicBezTo>
                    <a:cubicBezTo>
                      <a:pt x="819" y="75"/>
                      <a:pt x="764" y="53"/>
                      <a:pt x="753" y="49"/>
                    </a:cubicBezTo>
                    <a:cubicBezTo>
                      <a:pt x="744" y="36"/>
                      <a:pt x="732" y="11"/>
                      <a:pt x="713" y="9"/>
                    </a:cubicBezTo>
                    <a:cubicBezTo>
                      <a:pt x="651" y="2"/>
                      <a:pt x="683" y="20"/>
                      <a:pt x="641" y="25"/>
                    </a:cubicBezTo>
                    <a:cubicBezTo>
                      <a:pt x="601" y="29"/>
                      <a:pt x="561" y="30"/>
                      <a:pt x="521" y="33"/>
                    </a:cubicBezTo>
                    <a:cubicBezTo>
                      <a:pt x="467" y="28"/>
                      <a:pt x="420" y="26"/>
                      <a:pt x="369" y="9"/>
                    </a:cubicBezTo>
                    <a:cubicBezTo>
                      <a:pt x="305" y="12"/>
                      <a:pt x="241" y="12"/>
                      <a:pt x="177" y="17"/>
                    </a:cubicBezTo>
                    <a:cubicBezTo>
                      <a:pt x="130" y="20"/>
                      <a:pt x="63" y="48"/>
                      <a:pt x="17" y="57"/>
                    </a:cubicBezTo>
                    <a:cubicBezTo>
                      <a:pt x="0" y="159"/>
                      <a:pt x="7" y="410"/>
                      <a:pt x="33" y="489"/>
                    </a:cubicBezTo>
                    <a:cubicBezTo>
                      <a:pt x="28" y="578"/>
                      <a:pt x="3" y="688"/>
                      <a:pt x="33" y="777"/>
                    </a:cubicBezTo>
                    <a:cubicBezTo>
                      <a:pt x="30" y="854"/>
                      <a:pt x="32" y="932"/>
                      <a:pt x="25" y="1009"/>
                    </a:cubicBezTo>
                    <a:cubicBezTo>
                      <a:pt x="24" y="1026"/>
                      <a:pt x="9" y="1057"/>
                      <a:pt x="9" y="1057"/>
                    </a:cubicBezTo>
                    <a:cubicBezTo>
                      <a:pt x="17" y="1062"/>
                      <a:pt x="31" y="1064"/>
                      <a:pt x="33" y="1073"/>
                    </a:cubicBezTo>
                    <a:cubicBezTo>
                      <a:pt x="34" y="1076"/>
                      <a:pt x="31" y="1153"/>
                      <a:pt x="9" y="1153"/>
                    </a:cubicBezTo>
                    <a:close/>
                  </a:path>
                </a:pathLst>
              </a:cu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Rectangle 7"/>
              <p:cNvSpPr>
                <a:spLocks noChangeArrowheads="1"/>
              </p:cNvSpPr>
              <p:nvPr/>
            </p:nvSpPr>
            <p:spPr bwMode="auto">
              <a:xfrm>
                <a:off x="1024" y="496"/>
                <a:ext cx="48" cy="110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Rectangle 8"/>
              <p:cNvSpPr>
                <a:spLocks noChangeArrowheads="1"/>
              </p:cNvSpPr>
              <p:nvPr/>
            </p:nvSpPr>
            <p:spPr bwMode="auto">
              <a:xfrm>
                <a:off x="1024" y="488"/>
                <a:ext cx="672" cy="4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Rectangle 9"/>
              <p:cNvSpPr>
                <a:spLocks noChangeArrowheads="1"/>
              </p:cNvSpPr>
              <p:nvPr/>
            </p:nvSpPr>
            <p:spPr bwMode="auto">
              <a:xfrm>
                <a:off x="2720" y="488"/>
                <a:ext cx="1104" cy="4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Rectangle 10"/>
              <p:cNvSpPr>
                <a:spLocks noChangeArrowheads="1"/>
              </p:cNvSpPr>
              <p:nvPr/>
            </p:nvSpPr>
            <p:spPr bwMode="auto">
              <a:xfrm>
                <a:off x="3792" y="480"/>
                <a:ext cx="48" cy="400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" name="Text Box 17"/>
            <p:cNvSpPr txBox="1">
              <a:spLocks noChangeArrowheads="1"/>
            </p:cNvSpPr>
            <p:nvPr/>
          </p:nvSpPr>
          <p:spPr bwMode="auto">
            <a:xfrm>
              <a:off x="1824" y="968"/>
              <a:ext cx="1056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200" b="1" dirty="0">
                  <a:latin typeface="VNI-Times" pitchFamily="2" charset="0"/>
                </a:rPr>
                <a:t>CHÂU PHI</a:t>
              </a:r>
            </a:p>
          </p:txBody>
        </p:sp>
        <p:sp>
          <p:nvSpPr>
            <p:cNvPr id="9" name="Rectangle 20"/>
            <p:cNvSpPr>
              <a:spLocks noChangeArrowheads="1"/>
            </p:cNvSpPr>
            <p:nvPr/>
          </p:nvSpPr>
          <p:spPr bwMode="auto">
            <a:xfrm>
              <a:off x="1392" y="479"/>
              <a:ext cx="2832" cy="2832"/>
            </a:xfrm>
            <a:prstGeom prst="rect">
              <a:avLst/>
            </a:prstGeom>
            <a:noFill/>
            <a:ln w="76200" cmpd="tri">
              <a:solidFill>
                <a:srgbClr val="FF33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" name="Group 49"/>
          <p:cNvGrpSpPr>
            <a:grpSpLocks/>
          </p:cNvGrpSpPr>
          <p:nvPr/>
        </p:nvGrpSpPr>
        <p:grpSpPr bwMode="auto">
          <a:xfrm>
            <a:off x="3505200" y="382588"/>
            <a:ext cx="1106488" cy="3289300"/>
            <a:chOff x="2192" y="560"/>
            <a:chExt cx="697" cy="2072"/>
          </a:xfrm>
        </p:grpSpPr>
        <p:sp>
          <p:nvSpPr>
            <p:cNvPr id="18" name="Freeform 50"/>
            <p:cNvSpPr>
              <a:spLocks/>
            </p:cNvSpPr>
            <p:nvPr/>
          </p:nvSpPr>
          <p:spPr bwMode="auto">
            <a:xfrm>
              <a:off x="2192" y="560"/>
              <a:ext cx="697" cy="2072"/>
            </a:xfrm>
            <a:custGeom>
              <a:avLst/>
              <a:gdLst>
                <a:gd name="T0" fmla="*/ 384 w 697"/>
                <a:gd name="T1" fmla="*/ 2032 h 2072"/>
                <a:gd name="T2" fmla="*/ 360 w 697"/>
                <a:gd name="T3" fmla="*/ 1928 h 2072"/>
                <a:gd name="T4" fmla="*/ 312 w 697"/>
                <a:gd name="T5" fmla="*/ 1776 h 2072"/>
                <a:gd name="T6" fmla="*/ 272 w 697"/>
                <a:gd name="T7" fmla="*/ 1632 h 2072"/>
                <a:gd name="T8" fmla="*/ 240 w 697"/>
                <a:gd name="T9" fmla="*/ 1552 h 2072"/>
                <a:gd name="T10" fmla="*/ 176 w 697"/>
                <a:gd name="T11" fmla="*/ 1472 h 2072"/>
                <a:gd name="T12" fmla="*/ 112 w 697"/>
                <a:gd name="T13" fmla="*/ 1400 h 2072"/>
                <a:gd name="T14" fmla="*/ 48 w 697"/>
                <a:gd name="T15" fmla="*/ 1304 h 2072"/>
                <a:gd name="T16" fmla="*/ 0 w 697"/>
                <a:gd name="T17" fmla="*/ 1184 h 2072"/>
                <a:gd name="T18" fmla="*/ 80 w 697"/>
                <a:gd name="T19" fmla="*/ 984 h 2072"/>
                <a:gd name="T20" fmla="*/ 152 w 697"/>
                <a:gd name="T21" fmla="*/ 944 h 2072"/>
                <a:gd name="T22" fmla="*/ 472 w 697"/>
                <a:gd name="T23" fmla="*/ 872 h 2072"/>
                <a:gd name="T24" fmla="*/ 504 w 697"/>
                <a:gd name="T25" fmla="*/ 840 h 2072"/>
                <a:gd name="T26" fmla="*/ 536 w 697"/>
                <a:gd name="T27" fmla="*/ 752 h 2072"/>
                <a:gd name="T28" fmla="*/ 440 w 697"/>
                <a:gd name="T29" fmla="*/ 552 h 2072"/>
                <a:gd name="T30" fmla="*/ 344 w 697"/>
                <a:gd name="T31" fmla="*/ 392 h 2072"/>
                <a:gd name="T32" fmla="*/ 312 w 697"/>
                <a:gd name="T33" fmla="*/ 352 h 2072"/>
                <a:gd name="T34" fmla="*/ 224 w 697"/>
                <a:gd name="T35" fmla="*/ 128 h 2072"/>
                <a:gd name="T36" fmla="*/ 304 w 697"/>
                <a:gd name="T37" fmla="*/ 80 h 2072"/>
                <a:gd name="T38" fmla="*/ 400 w 697"/>
                <a:gd name="T39" fmla="*/ 0 h 2072"/>
                <a:gd name="T40" fmla="*/ 440 w 697"/>
                <a:gd name="T41" fmla="*/ 40 h 2072"/>
                <a:gd name="T42" fmla="*/ 496 w 697"/>
                <a:gd name="T43" fmla="*/ 160 h 2072"/>
                <a:gd name="T44" fmla="*/ 528 w 697"/>
                <a:gd name="T45" fmla="*/ 208 h 2072"/>
                <a:gd name="T46" fmla="*/ 568 w 697"/>
                <a:gd name="T47" fmla="*/ 272 h 2072"/>
                <a:gd name="T48" fmla="*/ 600 w 697"/>
                <a:gd name="T49" fmla="*/ 344 h 2072"/>
                <a:gd name="T50" fmla="*/ 632 w 697"/>
                <a:gd name="T51" fmla="*/ 528 h 2072"/>
                <a:gd name="T52" fmla="*/ 688 w 697"/>
                <a:gd name="T53" fmla="*/ 656 h 2072"/>
                <a:gd name="T54" fmla="*/ 688 w 697"/>
                <a:gd name="T55" fmla="*/ 792 h 2072"/>
                <a:gd name="T56" fmla="*/ 648 w 697"/>
                <a:gd name="T57" fmla="*/ 872 h 2072"/>
                <a:gd name="T58" fmla="*/ 560 w 697"/>
                <a:gd name="T59" fmla="*/ 928 h 2072"/>
                <a:gd name="T60" fmla="*/ 528 w 697"/>
                <a:gd name="T61" fmla="*/ 968 h 2072"/>
                <a:gd name="T62" fmla="*/ 384 w 697"/>
                <a:gd name="T63" fmla="*/ 1008 h 2072"/>
                <a:gd name="T64" fmla="*/ 432 w 697"/>
                <a:gd name="T65" fmla="*/ 1312 h 2072"/>
                <a:gd name="T66" fmla="*/ 400 w 697"/>
                <a:gd name="T67" fmla="*/ 1616 h 2072"/>
                <a:gd name="T68" fmla="*/ 400 w 697"/>
                <a:gd name="T69" fmla="*/ 1768 h 2072"/>
                <a:gd name="T70" fmla="*/ 448 w 697"/>
                <a:gd name="T71" fmla="*/ 2032 h 207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97"/>
                <a:gd name="T109" fmla="*/ 0 h 2072"/>
                <a:gd name="T110" fmla="*/ 697 w 697"/>
                <a:gd name="T111" fmla="*/ 2072 h 207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97" h="2072">
                  <a:moveTo>
                    <a:pt x="392" y="2072"/>
                  </a:moveTo>
                  <a:cubicBezTo>
                    <a:pt x="389" y="2059"/>
                    <a:pt x="388" y="2045"/>
                    <a:pt x="384" y="2032"/>
                  </a:cubicBezTo>
                  <a:cubicBezTo>
                    <a:pt x="380" y="2016"/>
                    <a:pt x="368" y="1984"/>
                    <a:pt x="368" y="1984"/>
                  </a:cubicBezTo>
                  <a:cubicBezTo>
                    <a:pt x="365" y="1965"/>
                    <a:pt x="365" y="1946"/>
                    <a:pt x="360" y="1928"/>
                  </a:cubicBezTo>
                  <a:cubicBezTo>
                    <a:pt x="357" y="1919"/>
                    <a:pt x="347" y="1913"/>
                    <a:pt x="344" y="1904"/>
                  </a:cubicBezTo>
                  <a:cubicBezTo>
                    <a:pt x="329" y="1859"/>
                    <a:pt x="339" y="1817"/>
                    <a:pt x="312" y="1776"/>
                  </a:cubicBezTo>
                  <a:cubicBezTo>
                    <a:pt x="308" y="1731"/>
                    <a:pt x="321" y="1678"/>
                    <a:pt x="296" y="1640"/>
                  </a:cubicBezTo>
                  <a:cubicBezTo>
                    <a:pt x="291" y="1633"/>
                    <a:pt x="280" y="1635"/>
                    <a:pt x="272" y="1632"/>
                  </a:cubicBezTo>
                  <a:cubicBezTo>
                    <a:pt x="266" y="1614"/>
                    <a:pt x="264" y="1594"/>
                    <a:pt x="256" y="1576"/>
                  </a:cubicBezTo>
                  <a:cubicBezTo>
                    <a:pt x="252" y="1567"/>
                    <a:pt x="244" y="1561"/>
                    <a:pt x="240" y="1552"/>
                  </a:cubicBezTo>
                  <a:cubicBezTo>
                    <a:pt x="233" y="1537"/>
                    <a:pt x="238" y="1513"/>
                    <a:pt x="224" y="1504"/>
                  </a:cubicBezTo>
                  <a:cubicBezTo>
                    <a:pt x="208" y="1493"/>
                    <a:pt x="176" y="1472"/>
                    <a:pt x="176" y="1472"/>
                  </a:cubicBezTo>
                  <a:cubicBezTo>
                    <a:pt x="156" y="1412"/>
                    <a:pt x="185" y="1484"/>
                    <a:pt x="144" y="1432"/>
                  </a:cubicBezTo>
                  <a:cubicBezTo>
                    <a:pt x="113" y="1393"/>
                    <a:pt x="164" y="1417"/>
                    <a:pt x="112" y="1400"/>
                  </a:cubicBezTo>
                  <a:cubicBezTo>
                    <a:pt x="96" y="1376"/>
                    <a:pt x="80" y="1352"/>
                    <a:pt x="64" y="1328"/>
                  </a:cubicBezTo>
                  <a:cubicBezTo>
                    <a:pt x="59" y="1320"/>
                    <a:pt x="53" y="1312"/>
                    <a:pt x="48" y="1304"/>
                  </a:cubicBezTo>
                  <a:cubicBezTo>
                    <a:pt x="43" y="1296"/>
                    <a:pt x="32" y="1280"/>
                    <a:pt x="32" y="1280"/>
                  </a:cubicBezTo>
                  <a:cubicBezTo>
                    <a:pt x="23" y="1244"/>
                    <a:pt x="7" y="1221"/>
                    <a:pt x="0" y="1184"/>
                  </a:cubicBezTo>
                  <a:cubicBezTo>
                    <a:pt x="9" y="1120"/>
                    <a:pt x="24" y="1109"/>
                    <a:pt x="48" y="1056"/>
                  </a:cubicBezTo>
                  <a:cubicBezTo>
                    <a:pt x="55" y="1039"/>
                    <a:pt x="61" y="999"/>
                    <a:pt x="80" y="984"/>
                  </a:cubicBezTo>
                  <a:cubicBezTo>
                    <a:pt x="87" y="979"/>
                    <a:pt x="97" y="980"/>
                    <a:pt x="104" y="976"/>
                  </a:cubicBezTo>
                  <a:cubicBezTo>
                    <a:pt x="121" y="967"/>
                    <a:pt x="136" y="955"/>
                    <a:pt x="152" y="944"/>
                  </a:cubicBezTo>
                  <a:cubicBezTo>
                    <a:pt x="216" y="901"/>
                    <a:pt x="376" y="897"/>
                    <a:pt x="448" y="888"/>
                  </a:cubicBezTo>
                  <a:cubicBezTo>
                    <a:pt x="456" y="883"/>
                    <a:pt x="463" y="876"/>
                    <a:pt x="472" y="872"/>
                  </a:cubicBezTo>
                  <a:cubicBezTo>
                    <a:pt x="480" y="868"/>
                    <a:pt x="490" y="870"/>
                    <a:pt x="496" y="864"/>
                  </a:cubicBezTo>
                  <a:cubicBezTo>
                    <a:pt x="502" y="858"/>
                    <a:pt x="499" y="847"/>
                    <a:pt x="504" y="840"/>
                  </a:cubicBezTo>
                  <a:cubicBezTo>
                    <a:pt x="510" y="832"/>
                    <a:pt x="520" y="829"/>
                    <a:pt x="528" y="824"/>
                  </a:cubicBezTo>
                  <a:cubicBezTo>
                    <a:pt x="550" y="757"/>
                    <a:pt x="547" y="798"/>
                    <a:pt x="536" y="752"/>
                  </a:cubicBezTo>
                  <a:cubicBezTo>
                    <a:pt x="523" y="701"/>
                    <a:pt x="541" y="721"/>
                    <a:pt x="504" y="696"/>
                  </a:cubicBezTo>
                  <a:cubicBezTo>
                    <a:pt x="484" y="635"/>
                    <a:pt x="488" y="600"/>
                    <a:pt x="440" y="552"/>
                  </a:cubicBezTo>
                  <a:cubicBezTo>
                    <a:pt x="429" y="520"/>
                    <a:pt x="420" y="507"/>
                    <a:pt x="392" y="488"/>
                  </a:cubicBezTo>
                  <a:cubicBezTo>
                    <a:pt x="380" y="453"/>
                    <a:pt x="360" y="424"/>
                    <a:pt x="344" y="392"/>
                  </a:cubicBezTo>
                  <a:cubicBezTo>
                    <a:pt x="340" y="384"/>
                    <a:pt x="341" y="375"/>
                    <a:pt x="336" y="368"/>
                  </a:cubicBezTo>
                  <a:cubicBezTo>
                    <a:pt x="330" y="360"/>
                    <a:pt x="320" y="357"/>
                    <a:pt x="312" y="352"/>
                  </a:cubicBezTo>
                  <a:cubicBezTo>
                    <a:pt x="282" y="307"/>
                    <a:pt x="271" y="252"/>
                    <a:pt x="256" y="200"/>
                  </a:cubicBezTo>
                  <a:cubicBezTo>
                    <a:pt x="248" y="173"/>
                    <a:pt x="233" y="154"/>
                    <a:pt x="224" y="128"/>
                  </a:cubicBezTo>
                  <a:cubicBezTo>
                    <a:pt x="227" y="109"/>
                    <a:pt x="216" y="82"/>
                    <a:pt x="232" y="72"/>
                  </a:cubicBezTo>
                  <a:cubicBezTo>
                    <a:pt x="253" y="60"/>
                    <a:pt x="280" y="80"/>
                    <a:pt x="304" y="80"/>
                  </a:cubicBezTo>
                  <a:cubicBezTo>
                    <a:pt x="321" y="80"/>
                    <a:pt x="340" y="64"/>
                    <a:pt x="352" y="56"/>
                  </a:cubicBezTo>
                  <a:cubicBezTo>
                    <a:pt x="373" y="24"/>
                    <a:pt x="363" y="12"/>
                    <a:pt x="400" y="0"/>
                  </a:cubicBezTo>
                  <a:cubicBezTo>
                    <a:pt x="411" y="3"/>
                    <a:pt x="424" y="0"/>
                    <a:pt x="432" y="8"/>
                  </a:cubicBezTo>
                  <a:cubicBezTo>
                    <a:pt x="440" y="16"/>
                    <a:pt x="437" y="29"/>
                    <a:pt x="440" y="40"/>
                  </a:cubicBezTo>
                  <a:cubicBezTo>
                    <a:pt x="448" y="69"/>
                    <a:pt x="446" y="62"/>
                    <a:pt x="464" y="88"/>
                  </a:cubicBezTo>
                  <a:cubicBezTo>
                    <a:pt x="481" y="209"/>
                    <a:pt x="452" y="105"/>
                    <a:pt x="496" y="160"/>
                  </a:cubicBezTo>
                  <a:cubicBezTo>
                    <a:pt x="501" y="167"/>
                    <a:pt x="499" y="177"/>
                    <a:pt x="504" y="184"/>
                  </a:cubicBezTo>
                  <a:cubicBezTo>
                    <a:pt x="510" y="193"/>
                    <a:pt x="520" y="200"/>
                    <a:pt x="528" y="208"/>
                  </a:cubicBezTo>
                  <a:cubicBezTo>
                    <a:pt x="548" y="268"/>
                    <a:pt x="519" y="196"/>
                    <a:pt x="560" y="248"/>
                  </a:cubicBezTo>
                  <a:cubicBezTo>
                    <a:pt x="565" y="255"/>
                    <a:pt x="564" y="264"/>
                    <a:pt x="568" y="272"/>
                  </a:cubicBezTo>
                  <a:cubicBezTo>
                    <a:pt x="572" y="281"/>
                    <a:pt x="580" y="287"/>
                    <a:pt x="584" y="296"/>
                  </a:cubicBezTo>
                  <a:cubicBezTo>
                    <a:pt x="591" y="311"/>
                    <a:pt x="600" y="344"/>
                    <a:pt x="600" y="344"/>
                  </a:cubicBezTo>
                  <a:cubicBezTo>
                    <a:pt x="603" y="400"/>
                    <a:pt x="598" y="457"/>
                    <a:pt x="608" y="512"/>
                  </a:cubicBezTo>
                  <a:cubicBezTo>
                    <a:pt x="610" y="521"/>
                    <a:pt x="626" y="521"/>
                    <a:pt x="632" y="528"/>
                  </a:cubicBezTo>
                  <a:cubicBezTo>
                    <a:pt x="645" y="542"/>
                    <a:pt x="664" y="576"/>
                    <a:pt x="664" y="576"/>
                  </a:cubicBezTo>
                  <a:cubicBezTo>
                    <a:pt x="676" y="624"/>
                    <a:pt x="669" y="598"/>
                    <a:pt x="688" y="656"/>
                  </a:cubicBezTo>
                  <a:cubicBezTo>
                    <a:pt x="691" y="664"/>
                    <a:pt x="696" y="680"/>
                    <a:pt x="696" y="680"/>
                  </a:cubicBezTo>
                  <a:cubicBezTo>
                    <a:pt x="693" y="717"/>
                    <a:pt x="697" y="756"/>
                    <a:pt x="688" y="792"/>
                  </a:cubicBezTo>
                  <a:cubicBezTo>
                    <a:pt x="685" y="803"/>
                    <a:pt x="670" y="806"/>
                    <a:pt x="664" y="816"/>
                  </a:cubicBezTo>
                  <a:cubicBezTo>
                    <a:pt x="661" y="821"/>
                    <a:pt x="654" y="865"/>
                    <a:pt x="648" y="872"/>
                  </a:cubicBezTo>
                  <a:cubicBezTo>
                    <a:pt x="632" y="893"/>
                    <a:pt x="576" y="904"/>
                    <a:pt x="576" y="904"/>
                  </a:cubicBezTo>
                  <a:cubicBezTo>
                    <a:pt x="571" y="912"/>
                    <a:pt x="567" y="921"/>
                    <a:pt x="560" y="928"/>
                  </a:cubicBezTo>
                  <a:cubicBezTo>
                    <a:pt x="553" y="935"/>
                    <a:pt x="542" y="936"/>
                    <a:pt x="536" y="944"/>
                  </a:cubicBezTo>
                  <a:cubicBezTo>
                    <a:pt x="531" y="951"/>
                    <a:pt x="536" y="965"/>
                    <a:pt x="528" y="968"/>
                  </a:cubicBezTo>
                  <a:cubicBezTo>
                    <a:pt x="508" y="977"/>
                    <a:pt x="485" y="973"/>
                    <a:pt x="464" y="976"/>
                  </a:cubicBezTo>
                  <a:cubicBezTo>
                    <a:pt x="435" y="986"/>
                    <a:pt x="414" y="1000"/>
                    <a:pt x="384" y="1008"/>
                  </a:cubicBezTo>
                  <a:cubicBezTo>
                    <a:pt x="330" y="1089"/>
                    <a:pt x="389" y="1157"/>
                    <a:pt x="408" y="1232"/>
                  </a:cubicBezTo>
                  <a:cubicBezTo>
                    <a:pt x="415" y="1259"/>
                    <a:pt x="432" y="1312"/>
                    <a:pt x="432" y="1312"/>
                  </a:cubicBezTo>
                  <a:cubicBezTo>
                    <a:pt x="422" y="1483"/>
                    <a:pt x="433" y="1409"/>
                    <a:pt x="408" y="1536"/>
                  </a:cubicBezTo>
                  <a:cubicBezTo>
                    <a:pt x="403" y="1562"/>
                    <a:pt x="405" y="1590"/>
                    <a:pt x="400" y="1616"/>
                  </a:cubicBezTo>
                  <a:cubicBezTo>
                    <a:pt x="397" y="1633"/>
                    <a:pt x="384" y="1664"/>
                    <a:pt x="384" y="1664"/>
                  </a:cubicBezTo>
                  <a:cubicBezTo>
                    <a:pt x="385" y="1676"/>
                    <a:pt x="386" y="1743"/>
                    <a:pt x="400" y="1768"/>
                  </a:cubicBezTo>
                  <a:cubicBezTo>
                    <a:pt x="452" y="1861"/>
                    <a:pt x="417" y="1771"/>
                    <a:pt x="448" y="1864"/>
                  </a:cubicBezTo>
                  <a:cubicBezTo>
                    <a:pt x="466" y="1917"/>
                    <a:pt x="448" y="1976"/>
                    <a:pt x="448" y="2032"/>
                  </a:cubicBezTo>
                </a:path>
              </a:pathLst>
            </a:custGeom>
            <a:noFill/>
            <a:ln w="28575">
              <a:solidFill>
                <a:srgbClr val="FF3300"/>
              </a:solidFill>
              <a:prstDash val="dash"/>
              <a:round/>
              <a:headEnd type="diamond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51"/>
            <p:cNvSpPr>
              <a:spLocks/>
            </p:cNvSpPr>
            <p:nvPr/>
          </p:nvSpPr>
          <p:spPr bwMode="auto">
            <a:xfrm>
              <a:off x="2279" y="1552"/>
              <a:ext cx="289" cy="504"/>
            </a:xfrm>
            <a:custGeom>
              <a:avLst/>
              <a:gdLst>
                <a:gd name="T0" fmla="*/ 201 w 289"/>
                <a:gd name="T1" fmla="*/ 496 h 504"/>
                <a:gd name="T2" fmla="*/ 169 w 289"/>
                <a:gd name="T3" fmla="*/ 448 h 504"/>
                <a:gd name="T4" fmla="*/ 137 w 289"/>
                <a:gd name="T5" fmla="*/ 400 h 504"/>
                <a:gd name="T6" fmla="*/ 121 w 289"/>
                <a:gd name="T7" fmla="*/ 352 h 504"/>
                <a:gd name="T8" fmla="*/ 73 w 289"/>
                <a:gd name="T9" fmla="*/ 320 h 504"/>
                <a:gd name="T10" fmla="*/ 49 w 289"/>
                <a:gd name="T11" fmla="*/ 304 h 504"/>
                <a:gd name="T12" fmla="*/ 1 w 289"/>
                <a:gd name="T13" fmla="*/ 184 h 504"/>
                <a:gd name="T14" fmla="*/ 33 w 289"/>
                <a:gd name="T15" fmla="*/ 80 h 504"/>
                <a:gd name="T16" fmla="*/ 41 w 289"/>
                <a:gd name="T17" fmla="*/ 56 h 504"/>
                <a:gd name="T18" fmla="*/ 137 w 289"/>
                <a:gd name="T19" fmla="*/ 16 h 504"/>
                <a:gd name="T20" fmla="*/ 185 w 289"/>
                <a:gd name="T21" fmla="*/ 0 h 504"/>
                <a:gd name="T22" fmla="*/ 217 w 289"/>
                <a:gd name="T23" fmla="*/ 104 h 504"/>
                <a:gd name="T24" fmla="*/ 249 w 289"/>
                <a:gd name="T25" fmla="*/ 224 h 504"/>
                <a:gd name="T26" fmla="*/ 265 w 289"/>
                <a:gd name="T27" fmla="*/ 272 h 504"/>
                <a:gd name="T28" fmla="*/ 289 w 289"/>
                <a:gd name="T29" fmla="*/ 408 h 504"/>
                <a:gd name="T30" fmla="*/ 225 w 289"/>
                <a:gd name="T31" fmla="*/ 504 h 504"/>
                <a:gd name="T32" fmla="*/ 201 w 289"/>
                <a:gd name="T33" fmla="*/ 496 h 50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9"/>
                <a:gd name="T52" fmla="*/ 0 h 504"/>
                <a:gd name="T53" fmla="*/ 289 w 289"/>
                <a:gd name="T54" fmla="*/ 504 h 50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9" h="504">
                  <a:moveTo>
                    <a:pt x="201" y="496"/>
                  </a:moveTo>
                  <a:cubicBezTo>
                    <a:pt x="155" y="481"/>
                    <a:pt x="193" y="501"/>
                    <a:pt x="169" y="448"/>
                  </a:cubicBezTo>
                  <a:cubicBezTo>
                    <a:pt x="161" y="430"/>
                    <a:pt x="148" y="416"/>
                    <a:pt x="137" y="400"/>
                  </a:cubicBezTo>
                  <a:cubicBezTo>
                    <a:pt x="128" y="386"/>
                    <a:pt x="135" y="361"/>
                    <a:pt x="121" y="352"/>
                  </a:cubicBezTo>
                  <a:cubicBezTo>
                    <a:pt x="105" y="341"/>
                    <a:pt x="89" y="331"/>
                    <a:pt x="73" y="320"/>
                  </a:cubicBezTo>
                  <a:cubicBezTo>
                    <a:pt x="65" y="315"/>
                    <a:pt x="49" y="304"/>
                    <a:pt x="49" y="304"/>
                  </a:cubicBezTo>
                  <a:cubicBezTo>
                    <a:pt x="0" y="231"/>
                    <a:pt x="13" y="308"/>
                    <a:pt x="1" y="184"/>
                  </a:cubicBezTo>
                  <a:cubicBezTo>
                    <a:pt x="10" y="149"/>
                    <a:pt x="21" y="115"/>
                    <a:pt x="33" y="80"/>
                  </a:cubicBezTo>
                  <a:cubicBezTo>
                    <a:pt x="36" y="72"/>
                    <a:pt x="33" y="59"/>
                    <a:pt x="41" y="56"/>
                  </a:cubicBezTo>
                  <a:cubicBezTo>
                    <a:pt x="75" y="45"/>
                    <a:pt x="102" y="28"/>
                    <a:pt x="137" y="16"/>
                  </a:cubicBezTo>
                  <a:cubicBezTo>
                    <a:pt x="153" y="11"/>
                    <a:pt x="185" y="0"/>
                    <a:pt x="185" y="0"/>
                  </a:cubicBezTo>
                  <a:cubicBezTo>
                    <a:pt x="207" y="33"/>
                    <a:pt x="205" y="67"/>
                    <a:pt x="217" y="104"/>
                  </a:cubicBezTo>
                  <a:cubicBezTo>
                    <a:pt x="226" y="188"/>
                    <a:pt x="223" y="165"/>
                    <a:pt x="249" y="224"/>
                  </a:cubicBezTo>
                  <a:cubicBezTo>
                    <a:pt x="256" y="239"/>
                    <a:pt x="265" y="272"/>
                    <a:pt x="265" y="272"/>
                  </a:cubicBezTo>
                  <a:cubicBezTo>
                    <a:pt x="272" y="319"/>
                    <a:pt x="282" y="361"/>
                    <a:pt x="289" y="408"/>
                  </a:cubicBezTo>
                  <a:cubicBezTo>
                    <a:pt x="279" y="456"/>
                    <a:pt x="276" y="487"/>
                    <a:pt x="225" y="504"/>
                  </a:cubicBezTo>
                  <a:cubicBezTo>
                    <a:pt x="217" y="501"/>
                    <a:pt x="201" y="496"/>
                    <a:pt x="201" y="496"/>
                  </a:cubicBezTo>
                  <a:close/>
                </a:path>
              </a:pathLst>
            </a:custGeom>
            <a:noFill/>
            <a:ln w="2857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52"/>
          <p:cNvGrpSpPr>
            <a:grpSpLocks/>
          </p:cNvGrpSpPr>
          <p:nvPr/>
        </p:nvGrpSpPr>
        <p:grpSpPr bwMode="auto">
          <a:xfrm>
            <a:off x="6115050" y="228600"/>
            <a:ext cx="4476750" cy="4495800"/>
            <a:chOff x="828" y="720"/>
            <a:chExt cx="3204" cy="2448"/>
          </a:xfrm>
        </p:grpSpPr>
        <p:grpSp>
          <p:nvGrpSpPr>
            <p:cNvPr id="21" name="Group 53"/>
            <p:cNvGrpSpPr>
              <a:grpSpLocks/>
            </p:cNvGrpSpPr>
            <p:nvPr/>
          </p:nvGrpSpPr>
          <p:grpSpPr bwMode="auto">
            <a:xfrm>
              <a:off x="828" y="740"/>
              <a:ext cx="3204" cy="2419"/>
              <a:chOff x="1248" y="806"/>
              <a:chExt cx="3204" cy="2419"/>
            </a:xfrm>
          </p:grpSpPr>
          <p:pic>
            <p:nvPicPr>
              <p:cNvPr id="38" name="Picture 54" descr="BB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8" y="807"/>
                <a:ext cx="3144" cy="2418"/>
              </a:xfrm>
              <a:prstGeom prst="rect">
                <a:avLst/>
              </a:prstGeom>
              <a:solidFill>
                <a:srgbClr val="53C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" name="Freeform 55"/>
              <p:cNvSpPr>
                <a:spLocks/>
              </p:cNvSpPr>
              <p:nvPr/>
            </p:nvSpPr>
            <p:spPr bwMode="auto">
              <a:xfrm>
                <a:off x="1248" y="810"/>
                <a:ext cx="1476" cy="387"/>
              </a:xfrm>
              <a:custGeom>
                <a:avLst/>
                <a:gdLst>
                  <a:gd name="T0" fmla="*/ 78 w 1488"/>
                  <a:gd name="T1" fmla="*/ 12 h 387"/>
                  <a:gd name="T2" fmla="*/ 114 w 1488"/>
                  <a:gd name="T3" fmla="*/ 294 h 387"/>
                  <a:gd name="T4" fmla="*/ 168 w 1488"/>
                  <a:gd name="T5" fmla="*/ 324 h 387"/>
                  <a:gd name="T6" fmla="*/ 210 w 1488"/>
                  <a:gd name="T7" fmla="*/ 360 h 387"/>
                  <a:gd name="T8" fmla="*/ 258 w 1488"/>
                  <a:gd name="T9" fmla="*/ 378 h 387"/>
                  <a:gd name="T10" fmla="*/ 390 w 1488"/>
                  <a:gd name="T11" fmla="*/ 336 h 387"/>
                  <a:gd name="T12" fmla="*/ 414 w 1488"/>
                  <a:gd name="T13" fmla="*/ 282 h 387"/>
                  <a:gd name="T14" fmla="*/ 432 w 1488"/>
                  <a:gd name="T15" fmla="*/ 168 h 387"/>
                  <a:gd name="T16" fmla="*/ 534 w 1488"/>
                  <a:gd name="T17" fmla="*/ 180 h 387"/>
                  <a:gd name="T18" fmla="*/ 636 w 1488"/>
                  <a:gd name="T19" fmla="*/ 216 h 387"/>
                  <a:gd name="T20" fmla="*/ 690 w 1488"/>
                  <a:gd name="T21" fmla="*/ 192 h 387"/>
                  <a:gd name="T22" fmla="*/ 738 w 1488"/>
                  <a:gd name="T23" fmla="*/ 180 h 387"/>
                  <a:gd name="T24" fmla="*/ 762 w 1488"/>
                  <a:gd name="T25" fmla="*/ 216 h 387"/>
                  <a:gd name="T26" fmla="*/ 822 w 1488"/>
                  <a:gd name="T27" fmla="*/ 192 h 387"/>
                  <a:gd name="T28" fmla="*/ 852 w 1488"/>
                  <a:gd name="T29" fmla="*/ 216 h 387"/>
                  <a:gd name="T30" fmla="*/ 966 w 1488"/>
                  <a:gd name="T31" fmla="*/ 240 h 387"/>
                  <a:gd name="T32" fmla="*/ 1086 w 1488"/>
                  <a:gd name="T33" fmla="*/ 222 h 387"/>
                  <a:gd name="T34" fmla="*/ 1140 w 1488"/>
                  <a:gd name="T35" fmla="*/ 198 h 387"/>
                  <a:gd name="T36" fmla="*/ 1266 w 1488"/>
                  <a:gd name="T37" fmla="*/ 216 h 387"/>
                  <a:gd name="T38" fmla="*/ 1302 w 1488"/>
                  <a:gd name="T39" fmla="*/ 240 h 387"/>
                  <a:gd name="T40" fmla="*/ 1398 w 1488"/>
                  <a:gd name="T41" fmla="*/ 234 h 387"/>
                  <a:gd name="T42" fmla="*/ 1410 w 1488"/>
                  <a:gd name="T43" fmla="*/ 216 h 387"/>
                  <a:gd name="T44" fmla="*/ 1464 w 1488"/>
                  <a:gd name="T45" fmla="*/ 186 h 387"/>
                  <a:gd name="T46" fmla="*/ 1488 w 1488"/>
                  <a:gd name="T47" fmla="*/ 132 h 387"/>
                  <a:gd name="T48" fmla="*/ 1446 w 1488"/>
                  <a:gd name="T49" fmla="*/ 0 h 387"/>
                  <a:gd name="T50" fmla="*/ 1158 w 1488"/>
                  <a:gd name="T51" fmla="*/ 6 h 387"/>
                  <a:gd name="T52" fmla="*/ 402 w 1488"/>
                  <a:gd name="T53" fmla="*/ 24 h 387"/>
                  <a:gd name="T54" fmla="*/ 240 w 1488"/>
                  <a:gd name="T55" fmla="*/ 12 h 387"/>
                  <a:gd name="T56" fmla="*/ 78 w 1488"/>
                  <a:gd name="T57" fmla="*/ 12 h 38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488"/>
                  <a:gd name="T88" fmla="*/ 0 h 387"/>
                  <a:gd name="T89" fmla="*/ 1488 w 1488"/>
                  <a:gd name="T90" fmla="*/ 387 h 387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488" h="387">
                    <a:moveTo>
                      <a:pt x="78" y="12"/>
                    </a:moveTo>
                    <a:cubicBezTo>
                      <a:pt x="111" y="112"/>
                      <a:pt x="0" y="256"/>
                      <a:pt x="114" y="294"/>
                    </a:cubicBezTo>
                    <a:cubicBezTo>
                      <a:pt x="123" y="322"/>
                      <a:pt x="139" y="318"/>
                      <a:pt x="168" y="324"/>
                    </a:cubicBezTo>
                    <a:cubicBezTo>
                      <a:pt x="176" y="349"/>
                      <a:pt x="189" y="346"/>
                      <a:pt x="210" y="360"/>
                    </a:cubicBezTo>
                    <a:cubicBezTo>
                      <a:pt x="225" y="383"/>
                      <a:pt x="232" y="387"/>
                      <a:pt x="258" y="378"/>
                    </a:cubicBezTo>
                    <a:cubicBezTo>
                      <a:pt x="272" y="335"/>
                      <a:pt x="355" y="339"/>
                      <a:pt x="390" y="336"/>
                    </a:cubicBezTo>
                    <a:cubicBezTo>
                      <a:pt x="401" y="320"/>
                      <a:pt x="414" y="282"/>
                      <a:pt x="414" y="282"/>
                    </a:cubicBezTo>
                    <a:cubicBezTo>
                      <a:pt x="408" y="245"/>
                      <a:pt x="385" y="184"/>
                      <a:pt x="432" y="168"/>
                    </a:cubicBezTo>
                    <a:cubicBezTo>
                      <a:pt x="464" y="171"/>
                      <a:pt x="506" y="187"/>
                      <a:pt x="534" y="180"/>
                    </a:cubicBezTo>
                    <a:cubicBezTo>
                      <a:pt x="648" y="189"/>
                      <a:pt x="575" y="175"/>
                      <a:pt x="636" y="216"/>
                    </a:cubicBezTo>
                    <a:cubicBezTo>
                      <a:pt x="652" y="205"/>
                      <a:pt x="690" y="192"/>
                      <a:pt x="690" y="192"/>
                    </a:cubicBezTo>
                    <a:cubicBezTo>
                      <a:pt x="698" y="169"/>
                      <a:pt x="696" y="153"/>
                      <a:pt x="738" y="180"/>
                    </a:cubicBezTo>
                    <a:cubicBezTo>
                      <a:pt x="750" y="188"/>
                      <a:pt x="762" y="216"/>
                      <a:pt x="762" y="216"/>
                    </a:cubicBezTo>
                    <a:cubicBezTo>
                      <a:pt x="785" y="210"/>
                      <a:pt x="800" y="199"/>
                      <a:pt x="822" y="192"/>
                    </a:cubicBezTo>
                    <a:cubicBezTo>
                      <a:pt x="888" y="214"/>
                      <a:pt x="790" y="177"/>
                      <a:pt x="852" y="216"/>
                    </a:cubicBezTo>
                    <a:cubicBezTo>
                      <a:pt x="881" y="234"/>
                      <a:pt x="935" y="236"/>
                      <a:pt x="966" y="240"/>
                    </a:cubicBezTo>
                    <a:cubicBezTo>
                      <a:pt x="1007" y="236"/>
                      <a:pt x="1046" y="231"/>
                      <a:pt x="1086" y="222"/>
                    </a:cubicBezTo>
                    <a:cubicBezTo>
                      <a:pt x="1106" y="218"/>
                      <a:pt x="1121" y="204"/>
                      <a:pt x="1140" y="198"/>
                    </a:cubicBezTo>
                    <a:cubicBezTo>
                      <a:pt x="1243" y="205"/>
                      <a:pt x="1201" y="194"/>
                      <a:pt x="1266" y="216"/>
                    </a:cubicBezTo>
                    <a:cubicBezTo>
                      <a:pt x="1280" y="221"/>
                      <a:pt x="1302" y="240"/>
                      <a:pt x="1302" y="240"/>
                    </a:cubicBezTo>
                    <a:cubicBezTo>
                      <a:pt x="1334" y="238"/>
                      <a:pt x="1367" y="241"/>
                      <a:pt x="1398" y="234"/>
                    </a:cubicBezTo>
                    <a:cubicBezTo>
                      <a:pt x="1405" y="232"/>
                      <a:pt x="1404" y="221"/>
                      <a:pt x="1410" y="216"/>
                    </a:cubicBezTo>
                    <a:cubicBezTo>
                      <a:pt x="1426" y="203"/>
                      <a:pt x="1464" y="186"/>
                      <a:pt x="1464" y="186"/>
                    </a:cubicBezTo>
                    <a:cubicBezTo>
                      <a:pt x="1471" y="166"/>
                      <a:pt x="1481" y="152"/>
                      <a:pt x="1488" y="132"/>
                    </a:cubicBezTo>
                    <a:cubicBezTo>
                      <a:pt x="1482" y="90"/>
                      <a:pt x="1483" y="25"/>
                      <a:pt x="1446" y="0"/>
                    </a:cubicBezTo>
                    <a:cubicBezTo>
                      <a:pt x="1351" y="9"/>
                      <a:pt x="1254" y="2"/>
                      <a:pt x="1158" y="6"/>
                    </a:cubicBezTo>
                    <a:cubicBezTo>
                      <a:pt x="906" y="0"/>
                      <a:pt x="654" y="1"/>
                      <a:pt x="402" y="24"/>
                    </a:cubicBezTo>
                    <a:cubicBezTo>
                      <a:pt x="348" y="22"/>
                      <a:pt x="294" y="12"/>
                      <a:pt x="240" y="12"/>
                    </a:cubicBezTo>
                    <a:cubicBezTo>
                      <a:pt x="75" y="12"/>
                      <a:pt x="121" y="55"/>
                      <a:pt x="78" y="1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53C6FF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Rectangle 56"/>
              <p:cNvSpPr>
                <a:spLocks noChangeArrowheads="1"/>
              </p:cNvSpPr>
              <p:nvPr/>
            </p:nvSpPr>
            <p:spPr bwMode="auto">
              <a:xfrm>
                <a:off x="1314" y="810"/>
                <a:ext cx="672" cy="48"/>
              </a:xfrm>
              <a:prstGeom prst="rect">
                <a:avLst/>
              </a:prstGeom>
              <a:solidFill>
                <a:srgbClr val="53C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Rectangle 57"/>
              <p:cNvSpPr>
                <a:spLocks noChangeArrowheads="1"/>
              </p:cNvSpPr>
              <p:nvPr/>
            </p:nvSpPr>
            <p:spPr bwMode="auto">
              <a:xfrm>
                <a:off x="1314" y="858"/>
                <a:ext cx="48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Freeform 58"/>
              <p:cNvSpPr>
                <a:spLocks/>
              </p:cNvSpPr>
              <p:nvPr/>
            </p:nvSpPr>
            <p:spPr bwMode="auto">
              <a:xfrm>
                <a:off x="3622" y="806"/>
                <a:ext cx="806" cy="496"/>
              </a:xfrm>
              <a:custGeom>
                <a:avLst/>
                <a:gdLst>
                  <a:gd name="T0" fmla="*/ 140 w 806"/>
                  <a:gd name="T1" fmla="*/ 10 h 496"/>
                  <a:gd name="T2" fmla="*/ 38 w 806"/>
                  <a:gd name="T3" fmla="*/ 4 h 496"/>
                  <a:gd name="T4" fmla="*/ 14 w 806"/>
                  <a:gd name="T5" fmla="*/ 10 h 496"/>
                  <a:gd name="T6" fmla="*/ 20 w 806"/>
                  <a:gd name="T7" fmla="*/ 28 h 496"/>
                  <a:gd name="T8" fmla="*/ 2 w 806"/>
                  <a:gd name="T9" fmla="*/ 40 h 496"/>
                  <a:gd name="T10" fmla="*/ 8 w 806"/>
                  <a:gd name="T11" fmla="*/ 58 h 496"/>
                  <a:gd name="T12" fmla="*/ 50 w 806"/>
                  <a:gd name="T13" fmla="*/ 106 h 496"/>
                  <a:gd name="T14" fmla="*/ 68 w 806"/>
                  <a:gd name="T15" fmla="*/ 190 h 496"/>
                  <a:gd name="T16" fmla="*/ 104 w 806"/>
                  <a:gd name="T17" fmla="*/ 202 h 496"/>
                  <a:gd name="T18" fmla="*/ 122 w 806"/>
                  <a:gd name="T19" fmla="*/ 238 h 496"/>
                  <a:gd name="T20" fmla="*/ 158 w 806"/>
                  <a:gd name="T21" fmla="*/ 262 h 496"/>
                  <a:gd name="T22" fmla="*/ 230 w 806"/>
                  <a:gd name="T23" fmla="*/ 316 h 496"/>
                  <a:gd name="T24" fmla="*/ 296 w 806"/>
                  <a:gd name="T25" fmla="*/ 394 h 496"/>
                  <a:gd name="T26" fmla="*/ 332 w 806"/>
                  <a:gd name="T27" fmla="*/ 406 h 496"/>
                  <a:gd name="T28" fmla="*/ 350 w 806"/>
                  <a:gd name="T29" fmla="*/ 412 h 496"/>
                  <a:gd name="T30" fmla="*/ 416 w 806"/>
                  <a:gd name="T31" fmla="*/ 442 h 496"/>
                  <a:gd name="T32" fmla="*/ 464 w 806"/>
                  <a:gd name="T33" fmla="*/ 466 h 496"/>
                  <a:gd name="T34" fmla="*/ 530 w 806"/>
                  <a:gd name="T35" fmla="*/ 478 h 496"/>
                  <a:gd name="T36" fmla="*/ 566 w 806"/>
                  <a:gd name="T37" fmla="*/ 472 h 496"/>
                  <a:gd name="T38" fmla="*/ 632 w 806"/>
                  <a:gd name="T39" fmla="*/ 478 h 496"/>
                  <a:gd name="T40" fmla="*/ 650 w 806"/>
                  <a:gd name="T41" fmla="*/ 484 h 496"/>
                  <a:gd name="T42" fmla="*/ 686 w 806"/>
                  <a:gd name="T43" fmla="*/ 472 h 496"/>
                  <a:gd name="T44" fmla="*/ 710 w 806"/>
                  <a:gd name="T45" fmla="*/ 448 h 496"/>
                  <a:gd name="T46" fmla="*/ 716 w 806"/>
                  <a:gd name="T47" fmla="*/ 430 h 496"/>
                  <a:gd name="T48" fmla="*/ 734 w 806"/>
                  <a:gd name="T49" fmla="*/ 418 h 496"/>
                  <a:gd name="T50" fmla="*/ 776 w 806"/>
                  <a:gd name="T51" fmla="*/ 448 h 496"/>
                  <a:gd name="T52" fmla="*/ 764 w 806"/>
                  <a:gd name="T53" fmla="*/ 298 h 496"/>
                  <a:gd name="T54" fmla="*/ 542 w 806"/>
                  <a:gd name="T55" fmla="*/ 304 h 496"/>
                  <a:gd name="T56" fmla="*/ 422 w 806"/>
                  <a:gd name="T57" fmla="*/ 256 h 496"/>
                  <a:gd name="T58" fmla="*/ 374 w 806"/>
                  <a:gd name="T59" fmla="*/ 244 h 496"/>
                  <a:gd name="T60" fmla="*/ 356 w 806"/>
                  <a:gd name="T61" fmla="*/ 232 h 496"/>
                  <a:gd name="T62" fmla="*/ 344 w 806"/>
                  <a:gd name="T63" fmla="*/ 196 h 496"/>
                  <a:gd name="T64" fmla="*/ 272 w 806"/>
                  <a:gd name="T65" fmla="*/ 178 h 496"/>
                  <a:gd name="T66" fmla="*/ 230 w 806"/>
                  <a:gd name="T67" fmla="*/ 142 h 496"/>
                  <a:gd name="T68" fmla="*/ 146 w 806"/>
                  <a:gd name="T69" fmla="*/ 82 h 496"/>
                  <a:gd name="T70" fmla="*/ 134 w 806"/>
                  <a:gd name="T71" fmla="*/ 22 h 496"/>
                  <a:gd name="T72" fmla="*/ 128 w 806"/>
                  <a:gd name="T73" fmla="*/ 4 h 496"/>
                  <a:gd name="T74" fmla="*/ 140 w 806"/>
                  <a:gd name="T75" fmla="*/ 10 h 49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806"/>
                  <a:gd name="T115" fmla="*/ 0 h 496"/>
                  <a:gd name="T116" fmla="*/ 806 w 806"/>
                  <a:gd name="T117" fmla="*/ 496 h 49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806" h="496">
                    <a:moveTo>
                      <a:pt x="140" y="10"/>
                    </a:moveTo>
                    <a:cubicBezTo>
                      <a:pt x="106" y="8"/>
                      <a:pt x="72" y="4"/>
                      <a:pt x="38" y="4"/>
                    </a:cubicBezTo>
                    <a:cubicBezTo>
                      <a:pt x="30" y="4"/>
                      <a:pt x="19" y="3"/>
                      <a:pt x="14" y="10"/>
                    </a:cubicBezTo>
                    <a:cubicBezTo>
                      <a:pt x="10" y="15"/>
                      <a:pt x="18" y="22"/>
                      <a:pt x="20" y="28"/>
                    </a:cubicBezTo>
                    <a:cubicBezTo>
                      <a:pt x="14" y="32"/>
                      <a:pt x="5" y="33"/>
                      <a:pt x="2" y="40"/>
                    </a:cubicBezTo>
                    <a:cubicBezTo>
                      <a:pt x="0" y="46"/>
                      <a:pt x="6" y="52"/>
                      <a:pt x="8" y="58"/>
                    </a:cubicBezTo>
                    <a:cubicBezTo>
                      <a:pt x="17" y="92"/>
                      <a:pt x="17" y="95"/>
                      <a:pt x="50" y="106"/>
                    </a:cubicBezTo>
                    <a:cubicBezTo>
                      <a:pt x="56" y="123"/>
                      <a:pt x="59" y="182"/>
                      <a:pt x="68" y="190"/>
                    </a:cubicBezTo>
                    <a:cubicBezTo>
                      <a:pt x="78" y="198"/>
                      <a:pt x="104" y="202"/>
                      <a:pt x="104" y="202"/>
                    </a:cubicBezTo>
                    <a:cubicBezTo>
                      <a:pt x="111" y="213"/>
                      <a:pt x="113" y="229"/>
                      <a:pt x="122" y="238"/>
                    </a:cubicBezTo>
                    <a:cubicBezTo>
                      <a:pt x="132" y="248"/>
                      <a:pt x="158" y="262"/>
                      <a:pt x="158" y="262"/>
                    </a:cubicBezTo>
                    <a:cubicBezTo>
                      <a:pt x="184" y="301"/>
                      <a:pt x="184" y="307"/>
                      <a:pt x="230" y="316"/>
                    </a:cubicBezTo>
                    <a:cubicBezTo>
                      <a:pt x="264" y="339"/>
                      <a:pt x="252" y="369"/>
                      <a:pt x="296" y="394"/>
                    </a:cubicBezTo>
                    <a:cubicBezTo>
                      <a:pt x="307" y="400"/>
                      <a:pt x="320" y="402"/>
                      <a:pt x="332" y="406"/>
                    </a:cubicBezTo>
                    <a:cubicBezTo>
                      <a:pt x="338" y="408"/>
                      <a:pt x="350" y="412"/>
                      <a:pt x="350" y="412"/>
                    </a:cubicBezTo>
                    <a:cubicBezTo>
                      <a:pt x="364" y="455"/>
                      <a:pt x="365" y="448"/>
                      <a:pt x="416" y="442"/>
                    </a:cubicBezTo>
                    <a:cubicBezTo>
                      <a:pt x="494" y="455"/>
                      <a:pt x="425" y="434"/>
                      <a:pt x="464" y="466"/>
                    </a:cubicBezTo>
                    <a:cubicBezTo>
                      <a:pt x="481" y="480"/>
                      <a:pt x="508" y="475"/>
                      <a:pt x="530" y="478"/>
                    </a:cubicBezTo>
                    <a:cubicBezTo>
                      <a:pt x="585" y="496"/>
                      <a:pt x="509" y="476"/>
                      <a:pt x="566" y="472"/>
                    </a:cubicBezTo>
                    <a:cubicBezTo>
                      <a:pt x="588" y="470"/>
                      <a:pt x="610" y="476"/>
                      <a:pt x="632" y="478"/>
                    </a:cubicBezTo>
                    <a:cubicBezTo>
                      <a:pt x="638" y="480"/>
                      <a:pt x="644" y="485"/>
                      <a:pt x="650" y="484"/>
                    </a:cubicBezTo>
                    <a:cubicBezTo>
                      <a:pt x="663" y="483"/>
                      <a:pt x="686" y="472"/>
                      <a:pt x="686" y="472"/>
                    </a:cubicBezTo>
                    <a:cubicBezTo>
                      <a:pt x="702" y="424"/>
                      <a:pt x="678" y="480"/>
                      <a:pt x="710" y="448"/>
                    </a:cubicBezTo>
                    <a:cubicBezTo>
                      <a:pt x="714" y="444"/>
                      <a:pt x="712" y="435"/>
                      <a:pt x="716" y="430"/>
                    </a:cubicBezTo>
                    <a:cubicBezTo>
                      <a:pt x="721" y="424"/>
                      <a:pt x="728" y="422"/>
                      <a:pt x="734" y="418"/>
                    </a:cubicBezTo>
                    <a:cubicBezTo>
                      <a:pt x="766" y="429"/>
                      <a:pt x="744" y="437"/>
                      <a:pt x="776" y="448"/>
                    </a:cubicBezTo>
                    <a:cubicBezTo>
                      <a:pt x="790" y="406"/>
                      <a:pt x="806" y="326"/>
                      <a:pt x="764" y="298"/>
                    </a:cubicBezTo>
                    <a:cubicBezTo>
                      <a:pt x="666" y="309"/>
                      <a:pt x="676" y="309"/>
                      <a:pt x="542" y="304"/>
                    </a:cubicBezTo>
                    <a:cubicBezTo>
                      <a:pt x="502" y="277"/>
                      <a:pt x="469" y="268"/>
                      <a:pt x="422" y="256"/>
                    </a:cubicBezTo>
                    <a:cubicBezTo>
                      <a:pt x="406" y="252"/>
                      <a:pt x="374" y="244"/>
                      <a:pt x="374" y="244"/>
                    </a:cubicBezTo>
                    <a:cubicBezTo>
                      <a:pt x="368" y="240"/>
                      <a:pt x="360" y="238"/>
                      <a:pt x="356" y="232"/>
                    </a:cubicBezTo>
                    <a:cubicBezTo>
                      <a:pt x="349" y="221"/>
                      <a:pt x="356" y="200"/>
                      <a:pt x="344" y="196"/>
                    </a:cubicBezTo>
                    <a:cubicBezTo>
                      <a:pt x="320" y="188"/>
                      <a:pt x="296" y="186"/>
                      <a:pt x="272" y="178"/>
                    </a:cubicBezTo>
                    <a:cubicBezTo>
                      <a:pt x="264" y="154"/>
                      <a:pt x="254" y="150"/>
                      <a:pt x="230" y="142"/>
                    </a:cubicBezTo>
                    <a:cubicBezTo>
                      <a:pt x="210" y="113"/>
                      <a:pt x="175" y="102"/>
                      <a:pt x="146" y="82"/>
                    </a:cubicBezTo>
                    <a:cubicBezTo>
                      <a:pt x="132" y="41"/>
                      <a:pt x="148" y="91"/>
                      <a:pt x="134" y="22"/>
                    </a:cubicBezTo>
                    <a:cubicBezTo>
                      <a:pt x="133" y="16"/>
                      <a:pt x="125" y="10"/>
                      <a:pt x="128" y="4"/>
                    </a:cubicBezTo>
                    <a:cubicBezTo>
                      <a:pt x="130" y="0"/>
                      <a:pt x="136" y="8"/>
                      <a:pt x="140" y="1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50000">
                    <a:srgbClr val="53C6FF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59"/>
              <p:cNvSpPr>
                <a:spLocks/>
              </p:cNvSpPr>
              <p:nvPr/>
            </p:nvSpPr>
            <p:spPr bwMode="auto">
              <a:xfrm>
                <a:off x="2568" y="1118"/>
                <a:ext cx="1845" cy="2093"/>
              </a:xfrm>
              <a:custGeom>
                <a:avLst/>
                <a:gdLst>
                  <a:gd name="T0" fmla="*/ 534 w 1845"/>
                  <a:gd name="T1" fmla="*/ 2014 h 2093"/>
                  <a:gd name="T2" fmla="*/ 600 w 1845"/>
                  <a:gd name="T3" fmla="*/ 1942 h 2093"/>
                  <a:gd name="T4" fmla="*/ 642 w 1845"/>
                  <a:gd name="T5" fmla="*/ 1882 h 2093"/>
                  <a:gd name="T6" fmla="*/ 750 w 1845"/>
                  <a:gd name="T7" fmla="*/ 1828 h 2093"/>
                  <a:gd name="T8" fmla="*/ 864 w 1845"/>
                  <a:gd name="T9" fmla="*/ 1756 h 2093"/>
                  <a:gd name="T10" fmla="*/ 1020 w 1845"/>
                  <a:gd name="T11" fmla="*/ 1648 h 2093"/>
                  <a:gd name="T12" fmla="*/ 1116 w 1845"/>
                  <a:gd name="T13" fmla="*/ 1594 h 2093"/>
                  <a:gd name="T14" fmla="*/ 1320 w 1845"/>
                  <a:gd name="T15" fmla="*/ 1408 h 2093"/>
                  <a:gd name="T16" fmla="*/ 1344 w 1845"/>
                  <a:gd name="T17" fmla="*/ 1384 h 2093"/>
                  <a:gd name="T18" fmla="*/ 1386 w 1845"/>
                  <a:gd name="T19" fmla="*/ 1330 h 2093"/>
                  <a:gd name="T20" fmla="*/ 1422 w 1845"/>
                  <a:gd name="T21" fmla="*/ 1216 h 2093"/>
                  <a:gd name="T22" fmla="*/ 1464 w 1845"/>
                  <a:gd name="T23" fmla="*/ 1156 h 2093"/>
                  <a:gd name="T24" fmla="*/ 1524 w 1845"/>
                  <a:gd name="T25" fmla="*/ 1072 h 2093"/>
                  <a:gd name="T26" fmla="*/ 1512 w 1845"/>
                  <a:gd name="T27" fmla="*/ 1042 h 2093"/>
                  <a:gd name="T28" fmla="*/ 1404 w 1845"/>
                  <a:gd name="T29" fmla="*/ 1066 h 2093"/>
                  <a:gd name="T30" fmla="*/ 1254 w 1845"/>
                  <a:gd name="T31" fmla="*/ 1114 h 2093"/>
                  <a:gd name="T32" fmla="*/ 1056 w 1845"/>
                  <a:gd name="T33" fmla="*/ 1168 h 2093"/>
                  <a:gd name="T34" fmla="*/ 888 w 1845"/>
                  <a:gd name="T35" fmla="*/ 1168 h 2093"/>
                  <a:gd name="T36" fmla="*/ 882 w 1845"/>
                  <a:gd name="T37" fmla="*/ 1114 h 2093"/>
                  <a:gd name="T38" fmla="*/ 912 w 1845"/>
                  <a:gd name="T39" fmla="*/ 1072 h 2093"/>
                  <a:gd name="T40" fmla="*/ 816 w 1845"/>
                  <a:gd name="T41" fmla="*/ 994 h 2093"/>
                  <a:gd name="T42" fmla="*/ 708 w 1845"/>
                  <a:gd name="T43" fmla="*/ 934 h 2093"/>
                  <a:gd name="T44" fmla="*/ 576 w 1845"/>
                  <a:gd name="T45" fmla="*/ 808 h 2093"/>
                  <a:gd name="T46" fmla="*/ 510 w 1845"/>
                  <a:gd name="T47" fmla="*/ 760 h 2093"/>
                  <a:gd name="T48" fmla="*/ 390 w 1845"/>
                  <a:gd name="T49" fmla="*/ 574 h 2093"/>
                  <a:gd name="T50" fmla="*/ 282 w 1845"/>
                  <a:gd name="T51" fmla="*/ 466 h 2093"/>
                  <a:gd name="T52" fmla="*/ 216 w 1845"/>
                  <a:gd name="T53" fmla="*/ 358 h 2093"/>
                  <a:gd name="T54" fmla="*/ 180 w 1845"/>
                  <a:gd name="T55" fmla="*/ 274 h 2093"/>
                  <a:gd name="T56" fmla="*/ 126 w 1845"/>
                  <a:gd name="T57" fmla="*/ 232 h 2093"/>
                  <a:gd name="T58" fmla="*/ 96 w 1845"/>
                  <a:gd name="T59" fmla="*/ 124 h 2093"/>
                  <a:gd name="T60" fmla="*/ 48 w 1845"/>
                  <a:gd name="T61" fmla="*/ 124 h 2093"/>
                  <a:gd name="T62" fmla="*/ 60 w 1845"/>
                  <a:gd name="T63" fmla="*/ 124 h 2093"/>
                  <a:gd name="T64" fmla="*/ 0 w 1845"/>
                  <a:gd name="T65" fmla="*/ 40 h 2093"/>
                  <a:gd name="T66" fmla="*/ 90 w 1845"/>
                  <a:gd name="T67" fmla="*/ 76 h 2093"/>
                  <a:gd name="T68" fmla="*/ 156 w 1845"/>
                  <a:gd name="T69" fmla="*/ 94 h 2093"/>
                  <a:gd name="T70" fmla="*/ 252 w 1845"/>
                  <a:gd name="T71" fmla="*/ 58 h 2093"/>
                  <a:gd name="T72" fmla="*/ 306 w 1845"/>
                  <a:gd name="T73" fmla="*/ 130 h 2093"/>
                  <a:gd name="T74" fmla="*/ 366 w 1845"/>
                  <a:gd name="T75" fmla="*/ 214 h 2093"/>
                  <a:gd name="T76" fmla="*/ 420 w 1845"/>
                  <a:gd name="T77" fmla="*/ 328 h 2093"/>
                  <a:gd name="T78" fmla="*/ 486 w 1845"/>
                  <a:gd name="T79" fmla="*/ 352 h 2093"/>
                  <a:gd name="T80" fmla="*/ 564 w 1845"/>
                  <a:gd name="T81" fmla="*/ 460 h 2093"/>
                  <a:gd name="T82" fmla="*/ 684 w 1845"/>
                  <a:gd name="T83" fmla="*/ 568 h 2093"/>
                  <a:gd name="T84" fmla="*/ 762 w 1845"/>
                  <a:gd name="T85" fmla="*/ 658 h 2093"/>
                  <a:gd name="T86" fmla="*/ 786 w 1845"/>
                  <a:gd name="T87" fmla="*/ 700 h 2093"/>
                  <a:gd name="T88" fmla="*/ 870 w 1845"/>
                  <a:gd name="T89" fmla="*/ 772 h 2093"/>
                  <a:gd name="T90" fmla="*/ 924 w 1845"/>
                  <a:gd name="T91" fmla="*/ 826 h 2093"/>
                  <a:gd name="T92" fmla="*/ 1140 w 1845"/>
                  <a:gd name="T93" fmla="*/ 928 h 2093"/>
                  <a:gd name="T94" fmla="*/ 1242 w 1845"/>
                  <a:gd name="T95" fmla="*/ 904 h 2093"/>
                  <a:gd name="T96" fmla="*/ 1362 w 1845"/>
                  <a:gd name="T97" fmla="*/ 850 h 2093"/>
                  <a:gd name="T98" fmla="*/ 1524 w 1845"/>
                  <a:gd name="T99" fmla="*/ 790 h 2093"/>
                  <a:gd name="T100" fmla="*/ 1680 w 1845"/>
                  <a:gd name="T101" fmla="*/ 694 h 2093"/>
                  <a:gd name="T102" fmla="*/ 1818 w 1845"/>
                  <a:gd name="T103" fmla="*/ 604 h 2093"/>
                  <a:gd name="T104" fmla="*/ 1818 w 1845"/>
                  <a:gd name="T105" fmla="*/ 1222 h 2093"/>
                  <a:gd name="T106" fmla="*/ 1830 w 1845"/>
                  <a:gd name="T107" fmla="*/ 2080 h 2093"/>
                  <a:gd name="T108" fmla="*/ 1668 w 1845"/>
                  <a:gd name="T109" fmla="*/ 2068 h 2093"/>
                  <a:gd name="T110" fmla="*/ 492 w 1845"/>
                  <a:gd name="T111" fmla="*/ 2074 h 209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845"/>
                  <a:gd name="T169" fmla="*/ 0 h 2093"/>
                  <a:gd name="T170" fmla="*/ 1845 w 1845"/>
                  <a:gd name="T171" fmla="*/ 2093 h 209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845" h="2093">
                    <a:moveTo>
                      <a:pt x="492" y="2074"/>
                    </a:moveTo>
                    <a:cubicBezTo>
                      <a:pt x="501" y="2027"/>
                      <a:pt x="507" y="2047"/>
                      <a:pt x="534" y="2014"/>
                    </a:cubicBezTo>
                    <a:cubicBezTo>
                      <a:pt x="559" y="1984"/>
                      <a:pt x="545" y="1974"/>
                      <a:pt x="588" y="1960"/>
                    </a:cubicBezTo>
                    <a:cubicBezTo>
                      <a:pt x="592" y="1954"/>
                      <a:pt x="595" y="1947"/>
                      <a:pt x="600" y="1942"/>
                    </a:cubicBezTo>
                    <a:cubicBezTo>
                      <a:pt x="611" y="1933"/>
                      <a:pt x="636" y="1918"/>
                      <a:pt x="636" y="1918"/>
                    </a:cubicBezTo>
                    <a:cubicBezTo>
                      <a:pt x="638" y="1906"/>
                      <a:pt x="634" y="1891"/>
                      <a:pt x="642" y="1882"/>
                    </a:cubicBezTo>
                    <a:cubicBezTo>
                      <a:pt x="650" y="1872"/>
                      <a:pt x="666" y="1874"/>
                      <a:pt x="678" y="1870"/>
                    </a:cubicBezTo>
                    <a:cubicBezTo>
                      <a:pt x="704" y="1861"/>
                      <a:pt x="723" y="1837"/>
                      <a:pt x="750" y="1828"/>
                    </a:cubicBezTo>
                    <a:cubicBezTo>
                      <a:pt x="777" y="1788"/>
                      <a:pt x="743" y="1828"/>
                      <a:pt x="816" y="1804"/>
                    </a:cubicBezTo>
                    <a:cubicBezTo>
                      <a:pt x="833" y="1798"/>
                      <a:pt x="848" y="1767"/>
                      <a:pt x="864" y="1756"/>
                    </a:cubicBezTo>
                    <a:cubicBezTo>
                      <a:pt x="884" y="1727"/>
                      <a:pt x="921" y="1722"/>
                      <a:pt x="954" y="1714"/>
                    </a:cubicBezTo>
                    <a:cubicBezTo>
                      <a:pt x="982" y="1695"/>
                      <a:pt x="994" y="1668"/>
                      <a:pt x="1020" y="1648"/>
                    </a:cubicBezTo>
                    <a:cubicBezTo>
                      <a:pt x="1031" y="1639"/>
                      <a:pt x="1056" y="1624"/>
                      <a:pt x="1056" y="1624"/>
                    </a:cubicBezTo>
                    <a:cubicBezTo>
                      <a:pt x="1072" y="1599"/>
                      <a:pt x="1089" y="1603"/>
                      <a:pt x="1116" y="1594"/>
                    </a:cubicBezTo>
                    <a:cubicBezTo>
                      <a:pt x="1153" y="1557"/>
                      <a:pt x="1189" y="1517"/>
                      <a:pt x="1242" y="1504"/>
                    </a:cubicBezTo>
                    <a:cubicBezTo>
                      <a:pt x="1262" y="1473"/>
                      <a:pt x="1283" y="1420"/>
                      <a:pt x="1320" y="1408"/>
                    </a:cubicBezTo>
                    <a:cubicBezTo>
                      <a:pt x="1322" y="1402"/>
                      <a:pt x="1322" y="1394"/>
                      <a:pt x="1326" y="1390"/>
                    </a:cubicBezTo>
                    <a:cubicBezTo>
                      <a:pt x="1330" y="1386"/>
                      <a:pt x="1340" y="1389"/>
                      <a:pt x="1344" y="1384"/>
                    </a:cubicBezTo>
                    <a:cubicBezTo>
                      <a:pt x="1349" y="1378"/>
                      <a:pt x="1346" y="1367"/>
                      <a:pt x="1350" y="1360"/>
                    </a:cubicBezTo>
                    <a:cubicBezTo>
                      <a:pt x="1357" y="1348"/>
                      <a:pt x="1375" y="1338"/>
                      <a:pt x="1386" y="1330"/>
                    </a:cubicBezTo>
                    <a:cubicBezTo>
                      <a:pt x="1395" y="1302"/>
                      <a:pt x="1400" y="1282"/>
                      <a:pt x="1416" y="1258"/>
                    </a:cubicBezTo>
                    <a:cubicBezTo>
                      <a:pt x="1418" y="1244"/>
                      <a:pt x="1416" y="1229"/>
                      <a:pt x="1422" y="1216"/>
                    </a:cubicBezTo>
                    <a:cubicBezTo>
                      <a:pt x="1425" y="1210"/>
                      <a:pt x="1436" y="1214"/>
                      <a:pt x="1440" y="1210"/>
                    </a:cubicBezTo>
                    <a:cubicBezTo>
                      <a:pt x="1451" y="1199"/>
                      <a:pt x="1455" y="1170"/>
                      <a:pt x="1464" y="1156"/>
                    </a:cubicBezTo>
                    <a:cubicBezTo>
                      <a:pt x="1476" y="1138"/>
                      <a:pt x="1495" y="1120"/>
                      <a:pt x="1512" y="1108"/>
                    </a:cubicBezTo>
                    <a:cubicBezTo>
                      <a:pt x="1516" y="1096"/>
                      <a:pt x="1520" y="1084"/>
                      <a:pt x="1524" y="1072"/>
                    </a:cubicBezTo>
                    <a:cubicBezTo>
                      <a:pt x="1526" y="1066"/>
                      <a:pt x="1530" y="1054"/>
                      <a:pt x="1530" y="1054"/>
                    </a:cubicBezTo>
                    <a:cubicBezTo>
                      <a:pt x="1524" y="1050"/>
                      <a:pt x="1519" y="1042"/>
                      <a:pt x="1512" y="1042"/>
                    </a:cubicBezTo>
                    <a:cubicBezTo>
                      <a:pt x="1497" y="1042"/>
                      <a:pt x="1485" y="1058"/>
                      <a:pt x="1470" y="1060"/>
                    </a:cubicBezTo>
                    <a:cubicBezTo>
                      <a:pt x="1448" y="1063"/>
                      <a:pt x="1426" y="1064"/>
                      <a:pt x="1404" y="1066"/>
                    </a:cubicBezTo>
                    <a:cubicBezTo>
                      <a:pt x="1378" y="1092"/>
                      <a:pt x="1338" y="1093"/>
                      <a:pt x="1302" y="1102"/>
                    </a:cubicBezTo>
                    <a:cubicBezTo>
                      <a:pt x="1286" y="1106"/>
                      <a:pt x="1254" y="1114"/>
                      <a:pt x="1254" y="1114"/>
                    </a:cubicBezTo>
                    <a:cubicBezTo>
                      <a:pt x="1231" y="1129"/>
                      <a:pt x="1215" y="1133"/>
                      <a:pt x="1188" y="1138"/>
                    </a:cubicBezTo>
                    <a:cubicBezTo>
                      <a:pt x="1144" y="1168"/>
                      <a:pt x="1111" y="1164"/>
                      <a:pt x="1056" y="1168"/>
                    </a:cubicBezTo>
                    <a:cubicBezTo>
                      <a:pt x="1010" y="1183"/>
                      <a:pt x="981" y="1187"/>
                      <a:pt x="930" y="1192"/>
                    </a:cubicBezTo>
                    <a:cubicBezTo>
                      <a:pt x="864" y="1179"/>
                      <a:pt x="926" y="1199"/>
                      <a:pt x="888" y="1168"/>
                    </a:cubicBezTo>
                    <a:cubicBezTo>
                      <a:pt x="884" y="1165"/>
                      <a:pt x="848" y="1156"/>
                      <a:pt x="846" y="1156"/>
                    </a:cubicBezTo>
                    <a:cubicBezTo>
                      <a:pt x="829" y="1105"/>
                      <a:pt x="821" y="1122"/>
                      <a:pt x="882" y="1114"/>
                    </a:cubicBezTo>
                    <a:cubicBezTo>
                      <a:pt x="888" y="1112"/>
                      <a:pt x="896" y="1113"/>
                      <a:pt x="900" y="1108"/>
                    </a:cubicBezTo>
                    <a:cubicBezTo>
                      <a:pt x="907" y="1098"/>
                      <a:pt x="912" y="1072"/>
                      <a:pt x="912" y="1072"/>
                    </a:cubicBezTo>
                    <a:cubicBezTo>
                      <a:pt x="896" y="1048"/>
                      <a:pt x="886" y="1049"/>
                      <a:pt x="858" y="1042"/>
                    </a:cubicBezTo>
                    <a:cubicBezTo>
                      <a:pt x="851" y="1020"/>
                      <a:pt x="838" y="1004"/>
                      <a:pt x="816" y="994"/>
                    </a:cubicBezTo>
                    <a:cubicBezTo>
                      <a:pt x="804" y="989"/>
                      <a:pt x="780" y="982"/>
                      <a:pt x="780" y="982"/>
                    </a:cubicBezTo>
                    <a:cubicBezTo>
                      <a:pt x="769" y="939"/>
                      <a:pt x="748" y="942"/>
                      <a:pt x="708" y="934"/>
                    </a:cubicBezTo>
                    <a:cubicBezTo>
                      <a:pt x="688" y="921"/>
                      <a:pt x="670" y="917"/>
                      <a:pt x="648" y="910"/>
                    </a:cubicBezTo>
                    <a:cubicBezTo>
                      <a:pt x="641" y="846"/>
                      <a:pt x="639" y="829"/>
                      <a:pt x="576" y="808"/>
                    </a:cubicBezTo>
                    <a:cubicBezTo>
                      <a:pt x="565" y="797"/>
                      <a:pt x="559" y="780"/>
                      <a:pt x="546" y="772"/>
                    </a:cubicBezTo>
                    <a:cubicBezTo>
                      <a:pt x="535" y="765"/>
                      <a:pt x="510" y="760"/>
                      <a:pt x="510" y="760"/>
                    </a:cubicBezTo>
                    <a:cubicBezTo>
                      <a:pt x="488" y="727"/>
                      <a:pt x="473" y="678"/>
                      <a:pt x="432" y="664"/>
                    </a:cubicBezTo>
                    <a:cubicBezTo>
                      <a:pt x="427" y="628"/>
                      <a:pt x="421" y="595"/>
                      <a:pt x="390" y="574"/>
                    </a:cubicBezTo>
                    <a:cubicBezTo>
                      <a:pt x="350" y="514"/>
                      <a:pt x="376" y="558"/>
                      <a:pt x="330" y="520"/>
                    </a:cubicBezTo>
                    <a:cubicBezTo>
                      <a:pt x="313" y="506"/>
                      <a:pt x="295" y="483"/>
                      <a:pt x="282" y="466"/>
                    </a:cubicBezTo>
                    <a:cubicBezTo>
                      <a:pt x="259" y="437"/>
                      <a:pt x="253" y="403"/>
                      <a:pt x="222" y="382"/>
                    </a:cubicBezTo>
                    <a:cubicBezTo>
                      <a:pt x="220" y="374"/>
                      <a:pt x="216" y="366"/>
                      <a:pt x="216" y="358"/>
                    </a:cubicBezTo>
                    <a:cubicBezTo>
                      <a:pt x="216" y="331"/>
                      <a:pt x="236" y="345"/>
                      <a:pt x="204" y="334"/>
                    </a:cubicBezTo>
                    <a:cubicBezTo>
                      <a:pt x="194" y="303"/>
                      <a:pt x="220" y="287"/>
                      <a:pt x="180" y="274"/>
                    </a:cubicBezTo>
                    <a:cubicBezTo>
                      <a:pt x="174" y="268"/>
                      <a:pt x="169" y="261"/>
                      <a:pt x="162" y="256"/>
                    </a:cubicBezTo>
                    <a:cubicBezTo>
                      <a:pt x="151" y="247"/>
                      <a:pt x="126" y="232"/>
                      <a:pt x="126" y="232"/>
                    </a:cubicBezTo>
                    <a:cubicBezTo>
                      <a:pt x="120" y="209"/>
                      <a:pt x="109" y="194"/>
                      <a:pt x="102" y="172"/>
                    </a:cubicBezTo>
                    <a:cubicBezTo>
                      <a:pt x="100" y="156"/>
                      <a:pt x="109" y="133"/>
                      <a:pt x="96" y="124"/>
                    </a:cubicBezTo>
                    <a:cubicBezTo>
                      <a:pt x="76" y="110"/>
                      <a:pt x="48" y="118"/>
                      <a:pt x="24" y="118"/>
                    </a:cubicBezTo>
                    <a:cubicBezTo>
                      <a:pt x="16" y="118"/>
                      <a:pt x="40" y="123"/>
                      <a:pt x="48" y="124"/>
                    </a:cubicBezTo>
                    <a:cubicBezTo>
                      <a:pt x="64" y="127"/>
                      <a:pt x="80" y="128"/>
                      <a:pt x="96" y="130"/>
                    </a:cubicBezTo>
                    <a:cubicBezTo>
                      <a:pt x="65" y="140"/>
                      <a:pt x="90" y="137"/>
                      <a:pt x="60" y="124"/>
                    </a:cubicBezTo>
                    <a:cubicBezTo>
                      <a:pt x="48" y="119"/>
                      <a:pt x="24" y="112"/>
                      <a:pt x="24" y="112"/>
                    </a:cubicBezTo>
                    <a:cubicBezTo>
                      <a:pt x="19" y="81"/>
                      <a:pt x="9" y="68"/>
                      <a:pt x="0" y="40"/>
                    </a:cubicBezTo>
                    <a:cubicBezTo>
                      <a:pt x="9" y="3"/>
                      <a:pt x="12" y="0"/>
                      <a:pt x="36" y="28"/>
                    </a:cubicBezTo>
                    <a:cubicBezTo>
                      <a:pt x="47" y="41"/>
                      <a:pt x="75" y="69"/>
                      <a:pt x="90" y="76"/>
                    </a:cubicBezTo>
                    <a:cubicBezTo>
                      <a:pt x="99" y="81"/>
                      <a:pt x="110" y="79"/>
                      <a:pt x="120" y="82"/>
                    </a:cubicBezTo>
                    <a:cubicBezTo>
                      <a:pt x="132" y="85"/>
                      <a:pt x="156" y="94"/>
                      <a:pt x="156" y="94"/>
                    </a:cubicBezTo>
                    <a:cubicBezTo>
                      <a:pt x="217" y="85"/>
                      <a:pt x="211" y="77"/>
                      <a:pt x="222" y="22"/>
                    </a:cubicBezTo>
                    <a:cubicBezTo>
                      <a:pt x="231" y="35"/>
                      <a:pt x="244" y="44"/>
                      <a:pt x="252" y="58"/>
                    </a:cubicBezTo>
                    <a:cubicBezTo>
                      <a:pt x="258" y="68"/>
                      <a:pt x="261" y="115"/>
                      <a:pt x="270" y="118"/>
                    </a:cubicBezTo>
                    <a:cubicBezTo>
                      <a:pt x="282" y="122"/>
                      <a:pt x="306" y="130"/>
                      <a:pt x="306" y="130"/>
                    </a:cubicBezTo>
                    <a:cubicBezTo>
                      <a:pt x="324" y="185"/>
                      <a:pt x="319" y="153"/>
                      <a:pt x="312" y="226"/>
                    </a:cubicBezTo>
                    <a:cubicBezTo>
                      <a:pt x="337" y="234"/>
                      <a:pt x="345" y="228"/>
                      <a:pt x="366" y="214"/>
                    </a:cubicBezTo>
                    <a:cubicBezTo>
                      <a:pt x="374" y="246"/>
                      <a:pt x="378" y="253"/>
                      <a:pt x="408" y="268"/>
                    </a:cubicBezTo>
                    <a:cubicBezTo>
                      <a:pt x="414" y="287"/>
                      <a:pt x="408" y="312"/>
                      <a:pt x="420" y="328"/>
                    </a:cubicBezTo>
                    <a:cubicBezTo>
                      <a:pt x="426" y="336"/>
                      <a:pt x="440" y="332"/>
                      <a:pt x="450" y="334"/>
                    </a:cubicBezTo>
                    <a:cubicBezTo>
                      <a:pt x="470" y="339"/>
                      <a:pt x="468" y="340"/>
                      <a:pt x="486" y="352"/>
                    </a:cubicBezTo>
                    <a:cubicBezTo>
                      <a:pt x="489" y="379"/>
                      <a:pt x="488" y="414"/>
                      <a:pt x="510" y="436"/>
                    </a:cubicBezTo>
                    <a:cubicBezTo>
                      <a:pt x="524" y="450"/>
                      <a:pt x="564" y="460"/>
                      <a:pt x="564" y="460"/>
                    </a:cubicBezTo>
                    <a:cubicBezTo>
                      <a:pt x="579" y="506"/>
                      <a:pt x="601" y="497"/>
                      <a:pt x="636" y="520"/>
                    </a:cubicBezTo>
                    <a:cubicBezTo>
                      <a:pt x="650" y="541"/>
                      <a:pt x="663" y="554"/>
                      <a:pt x="684" y="568"/>
                    </a:cubicBezTo>
                    <a:cubicBezTo>
                      <a:pt x="688" y="587"/>
                      <a:pt x="695" y="618"/>
                      <a:pt x="708" y="634"/>
                    </a:cubicBezTo>
                    <a:cubicBezTo>
                      <a:pt x="720" y="649"/>
                      <a:pt x="762" y="658"/>
                      <a:pt x="762" y="658"/>
                    </a:cubicBezTo>
                    <a:cubicBezTo>
                      <a:pt x="764" y="670"/>
                      <a:pt x="762" y="683"/>
                      <a:pt x="768" y="694"/>
                    </a:cubicBezTo>
                    <a:cubicBezTo>
                      <a:pt x="771" y="699"/>
                      <a:pt x="781" y="696"/>
                      <a:pt x="786" y="700"/>
                    </a:cubicBezTo>
                    <a:cubicBezTo>
                      <a:pt x="847" y="740"/>
                      <a:pt x="767" y="696"/>
                      <a:pt x="816" y="736"/>
                    </a:cubicBezTo>
                    <a:cubicBezTo>
                      <a:pt x="833" y="750"/>
                      <a:pt x="852" y="760"/>
                      <a:pt x="870" y="772"/>
                    </a:cubicBezTo>
                    <a:cubicBezTo>
                      <a:pt x="876" y="776"/>
                      <a:pt x="888" y="784"/>
                      <a:pt x="888" y="784"/>
                    </a:cubicBezTo>
                    <a:cubicBezTo>
                      <a:pt x="902" y="805"/>
                      <a:pt x="899" y="818"/>
                      <a:pt x="924" y="826"/>
                    </a:cubicBezTo>
                    <a:cubicBezTo>
                      <a:pt x="929" y="920"/>
                      <a:pt x="908" y="945"/>
                      <a:pt x="984" y="970"/>
                    </a:cubicBezTo>
                    <a:cubicBezTo>
                      <a:pt x="1042" y="964"/>
                      <a:pt x="1085" y="942"/>
                      <a:pt x="1140" y="928"/>
                    </a:cubicBezTo>
                    <a:cubicBezTo>
                      <a:pt x="1167" y="910"/>
                      <a:pt x="1194" y="908"/>
                      <a:pt x="1224" y="898"/>
                    </a:cubicBezTo>
                    <a:cubicBezTo>
                      <a:pt x="1230" y="900"/>
                      <a:pt x="1236" y="905"/>
                      <a:pt x="1242" y="904"/>
                    </a:cubicBezTo>
                    <a:cubicBezTo>
                      <a:pt x="1249" y="903"/>
                      <a:pt x="1254" y="895"/>
                      <a:pt x="1260" y="892"/>
                    </a:cubicBezTo>
                    <a:cubicBezTo>
                      <a:pt x="1293" y="875"/>
                      <a:pt x="1325" y="859"/>
                      <a:pt x="1362" y="850"/>
                    </a:cubicBezTo>
                    <a:cubicBezTo>
                      <a:pt x="1408" y="820"/>
                      <a:pt x="1416" y="827"/>
                      <a:pt x="1470" y="814"/>
                    </a:cubicBezTo>
                    <a:cubicBezTo>
                      <a:pt x="1486" y="803"/>
                      <a:pt x="1524" y="790"/>
                      <a:pt x="1524" y="790"/>
                    </a:cubicBezTo>
                    <a:cubicBezTo>
                      <a:pt x="1532" y="766"/>
                      <a:pt x="1536" y="756"/>
                      <a:pt x="1560" y="748"/>
                    </a:cubicBezTo>
                    <a:cubicBezTo>
                      <a:pt x="1596" y="712"/>
                      <a:pt x="1634" y="709"/>
                      <a:pt x="1680" y="694"/>
                    </a:cubicBezTo>
                    <a:cubicBezTo>
                      <a:pt x="1693" y="655"/>
                      <a:pt x="1707" y="654"/>
                      <a:pt x="1746" y="646"/>
                    </a:cubicBezTo>
                    <a:cubicBezTo>
                      <a:pt x="1771" y="629"/>
                      <a:pt x="1790" y="613"/>
                      <a:pt x="1818" y="604"/>
                    </a:cubicBezTo>
                    <a:cubicBezTo>
                      <a:pt x="1841" y="570"/>
                      <a:pt x="1825" y="589"/>
                      <a:pt x="1824" y="622"/>
                    </a:cubicBezTo>
                    <a:cubicBezTo>
                      <a:pt x="1820" y="822"/>
                      <a:pt x="1820" y="1022"/>
                      <a:pt x="1818" y="1222"/>
                    </a:cubicBezTo>
                    <a:cubicBezTo>
                      <a:pt x="1821" y="1520"/>
                      <a:pt x="1828" y="1746"/>
                      <a:pt x="1836" y="2026"/>
                    </a:cubicBezTo>
                    <a:cubicBezTo>
                      <a:pt x="1834" y="2044"/>
                      <a:pt x="1845" y="2071"/>
                      <a:pt x="1830" y="2080"/>
                    </a:cubicBezTo>
                    <a:cubicBezTo>
                      <a:pt x="1809" y="2093"/>
                      <a:pt x="1782" y="2076"/>
                      <a:pt x="1758" y="2074"/>
                    </a:cubicBezTo>
                    <a:cubicBezTo>
                      <a:pt x="1728" y="2072"/>
                      <a:pt x="1698" y="2070"/>
                      <a:pt x="1668" y="2068"/>
                    </a:cubicBezTo>
                    <a:cubicBezTo>
                      <a:pt x="1568" y="2072"/>
                      <a:pt x="1473" y="2078"/>
                      <a:pt x="1374" y="2086"/>
                    </a:cubicBezTo>
                    <a:cubicBezTo>
                      <a:pt x="1079" y="2078"/>
                      <a:pt x="787" y="2069"/>
                      <a:pt x="492" y="207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53C6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" name="Text Box 62"/>
            <p:cNvSpPr txBox="1">
              <a:spLocks noChangeArrowheads="1"/>
            </p:cNvSpPr>
            <p:nvPr/>
          </p:nvSpPr>
          <p:spPr bwMode="auto">
            <a:xfrm rot="3619083">
              <a:off x="2339" y="1510"/>
              <a:ext cx="730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BIỂN ĐỔ</a:t>
              </a:r>
            </a:p>
          </p:txBody>
        </p:sp>
        <p:grpSp>
          <p:nvGrpSpPr>
            <p:cNvPr id="25" name="Group 63"/>
            <p:cNvGrpSpPr>
              <a:grpSpLocks/>
            </p:cNvGrpSpPr>
            <p:nvPr/>
          </p:nvGrpSpPr>
          <p:grpSpPr bwMode="auto">
            <a:xfrm>
              <a:off x="1080" y="1068"/>
              <a:ext cx="1628" cy="2034"/>
              <a:chOff x="1500" y="1134"/>
              <a:chExt cx="1628" cy="2034"/>
            </a:xfrm>
          </p:grpSpPr>
          <p:sp>
            <p:nvSpPr>
              <p:cNvPr id="30" name="Freeform 64"/>
              <p:cNvSpPr>
                <a:spLocks/>
              </p:cNvSpPr>
              <p:nvPr/>
            </p:nvSpPr>
            <p:spPr bwMode="auto">
              <a:xfrm>
                <a:off x="1500" y="1134"/>
                <a:ext cx="1267" cy="1590"/>
              </a:xfrm>
              <a:custGeom>
                <a:avLst/>
                <a:gdLst>
                  <a:gd name="T0" fmla="*/ 936 w 1267"/>
                  <a:gd name="T1" fmla="*/ 0 h 1590"/>
                  <a:gd name="T2" fmla="*/ 918 w 1267"/>
                  <a:gd name="T3" fmla="*/ 84 h 1590"/>
                  <a:gd name="T4" fmla="*/ 900 w 1267"/>
                  <a:gd name="T5" fmla="*/ 150 h 1590"/>
                  <a:gd name="T6" fmla="*/ 930 w 1267"/>
                  <a:gd name="T7" fmla="*/ 180 h 1590"/>
                  <a:gd name="T8" fmla="*/ 966 w 1267"/>
                  <a:gd name="T9" fmla="*/ 204 h 1590"/>
                  <a:gd name="T10" fmla="*/ 1038 w 1267"/>
                  <a:gd name="T11" fmla="*/ 270 h 1590"/>
                  <a:gd name="T12" fmla="*/ 1146 w 1267"/>
                  <a:gd name="T13" fmla="*/ 264 h 1590"/>
                  <a:gd name="T14" fmla="*/ 1152 w 1267"/>
                  <a:gd name="T15" fmla="*/ 336 h 1590"/>
                  <a:gd name="T16" fmla="*/ 1194 w 1267"/>
                  <a:gd name="T17" fmla="*/ 432 h 1590"/>
                  <a:gd name="T18" fmla="*/ 1152 w 1267"/>
                  <a:gd name="T19" fmla="*/ 498 h 1590"/>
                  <a:gd name="T20" fmla="*/ 1116 w 1267"/>
                  <a:gd name="T21" fmla="*/ 552 h 1590"/>
                  <a:gd name="T22" fmla="*/ 1098 w 1267"/>
                  <a:gd name="T23" fmla="*/ 570 h 1590"/>
                  <a:gd name="T24" fmla="*/ 1068 w 1267"/>
                  <a:gd name="T25" fmla="*/ 618 h 1590"/>
                  <a:gd name="T26" fmla="*/ 1062 w 1267"/>
                  <a:gd name="T27" fmla="*/ 642 h 1590"/>
                  <a:gd name="T28" fmla="*/ 1026 w 1267"/>
                  <a:gd name="T29" fmla="*/ 654 h 1590"/>
                  <a:gd name="T30" fmla="*/ 1008 w 1267"/>
                  <a:gd name="T31" fmla="*/ 666 h 1590"/>
                  <a:gd name="T32" fmla="*/ 972 w 1267"/>
                  <a:gd name="T33" fmla="*/ 678 h 1590"/>
                  <a:gd name="T34" fmla="*/ 960 w 1267"/>
                  <a:gd name="T35" fmla="*/ 696 h 1590"/>
                  <a:gd name="T36" fmla="*/ 1008 w 1267"/>
                  <a:gd name="T37" fmla="*/ 822 h 1590"/>
                  <a:gd name="T38" fmla="*/ 1056 w 1267"/>
                  <a:gd name="T39" fmla="*/ 840 h 1590"/>
                  <a:gd name="T40" fmla="*/ 1146 w 1267"/>
                  <a:gd name="T41" fmla="*/ 792 h 1590"/>
                  <a:gd name="T42" fmla="*/ 1164 w 1267"/>
                  <a:gd name="T43" fmla="*/ 780 h 1590"/>
                  <a:gd name="T44" fmla="*/ 1176 w 1267"/>
                  <a:gd name="T45" fmla="*/ 798 h 1590"/>
                  <a:gd name="T46" fmla="*/ 1218 w 1267"/>
                  <a:gd name="T47" fmla="*/ 810 h 1590"/>
                  <a:gd name="T48" fmla="*/ 1254 w 1267"/>
                  <a:gd name="T49" fmla="*/ 822 h 1590"/>
                  <a:gd name="T50" fmla="*/ 1254 w 1267"/>
                  <a:gd name="T51" fmla="*/ 870 h 1590"/>
                  <a:gd name="T52" fmla="*/ 1218 w 1267"/>
                  <a:gd name="T53" fmla="*/ 888 h 1590"/>
                  <a:gd name="T54" fmla="*/ 1182 w 1267"/>
                  <a:gd name="T55" fmla="*/ 942 h 1590"/>
                  <a:gd name="T56" fmla="*/ 1170 w 1267"/>
                  <a:gd name="T57" fmla="*/ 960 h 1590"/>
                  <a:gd name="T58" fmla="*/ 1134 w 1267"/>
                  <a:gd name="T59" fmla="*/ 972 h 1590"/>
                  <a:gd name="T60" fmla="*/ 1056 w 1267"/>
                  <a:gd name="T61" fmla="*/ 1056 h 1590"/>
                  <a:gd name="T62" fmla="*/ 1044 w 1267"/>
                  <a:gd name="T63" fmla="*/ 1092 h 1590"/>
                  <a:gd name="T64" fmla="*/ 1050 w 1267"/>
                  <a:gd name="T65" fmla="*/ 1134 h 1590"/>
                  <a:gd name="T66" fmla="*/ 1062 w 1267"/>
                  <a:gd name="T67" fmla="*/ 1176 h 1590"/>
                  <a:gd name="T68" fmla="*/ 1020 w 1267"/>
                  <a:gd name="T69" fmla="*/ 1314 h 1590"/>
                  <a:gd name="T70" fmla="*/ 996 w 1267"/>
                  <a:gd name="T71" fmla="*/ 1350 h 1590"/>
                  <a:gd name="T72" fmla="*/ 990 w 1267"/>
                  <a:gd name="T73" fmla="*/ 1368 h 1590"/>
                  <a:gd name="T74" fmla="*/ 954 w 1267"/>
                  <a:gd name="T75" fmla="*/ 1380 h 1590"/>
                  <a:gd name="T76" fmla="*/ 942 w 1267"/>
                  <a:gd name="T77" fmla="*/ 1416 h 1590"/>
                  <a:gd name="T78" fmla="*/ 816 w 1267"/>
                  <a:gd name="T79" fmla="*/ 1476 h 1590"/>
                  <a:gd name="T80" fmla="*/ 726 w 1267"/>
                  <a:gd name="T81" fmla="*/ 1506 h 1590"/>
                  <a:gd name="T82" fmla="*/ 552 w 1267"/>
                  <a:gd name="T83" fmla="*/ 1506 h 1590"/>
                  <a:gd name="T84" fmla="*/ 510 w 1267"/>
                  <a:gd name="T85" fmla="*/ 1518 h 1590"/>
                  <a:gd name="T86" fmla="*/ 474 w 1267"/>
                  <a:gd name="T87" fmla="*/ 1542 h 1590"/>
                  <a:gd name="T88" fmla="*/ 420 w 1267"/>
                  <a:gd name="T89" fmla="*/ 1530 h 1590"/>
                  <a:gd name="T90" fmla="*/ 384 w 1267"/>
                  <a:gd name="T91" fmla="*/ 1518 h 1590"/>
                  <a:gd name="T92" fmla="*/ 318 w 1267"/>
                  <a:gd name="T93" fmla="*/ 1548 h 1590"/>
                  <a:gd name="T94" fmla="*/ 240 w 1267"/>
                  <a:gd name="T95" fmla="*/ 1554 h 1590"/>
                  <a:gd name="T96" fmla="*/ 156 w 1267"/>
                  <a:gd name="T97" fmla="*/ 1584 h 1590"/>
                  <a:gd name="T98" fmla="*/ 66 w 1267"/>
                  <a:gd name="T99" fmla="*/ 1566 h 1590"/>
                  <a:gd name="T100" fmla="*/ 0 w 1267"/>
                  <a:gd name="T101" fmla="*/ 1590 h 159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67"/>
                  <a:gd name="T154" fmla="*/ 0 h 1590"/>
                  <a:gd name="T155" fmla="*/ 1267 w 1267"/>
                  <a:gd name="T156" fmla="*/ 1590 h 159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67" h="1590">
                    <a:moveTo>
                      <a:pt x="936" y="0"/>
                    </a:moveTo>
                    <a:cubicBezTo>
                      <a:pt x="941" y="45"/>
                      <a:pt x="953" y="61"/>
                      <a:pt x="918" y="84"/>
                    </a:cubicBezTo>
                    <a:cubicBezTo>
                      <a:pt x="912" y="106"/>
                      <a:pt x="906" y="128"/>
                      <a:pt x="900" y="150"/>
                    </a:cubicBezTo>
                    <a:cubicBezTo>
                      <a:pt x="910" y="191"/>
                      <a:pt x="896" y="163"/>
                      <a:pt x="930" y="180"/>
                    </a:cubicBezTo>
                    <a:cubicBezTo>
                      <a:pt x="943" y="186"/>
                      <a:pt x="966" y="204"/>
                      <a:pt x="966" y="204"/>
                    </a:cubicBezTo>
                    <a:cubicBezTo>
                      <a:pt x="978" y="240"/>
                      <a:pt x="1003" y="258"/>
                      <a:pt x="1038" y="270"/>
                    </a:cubicBezTo>
                    <a:cubicBezTo>
                      <a:pt x="1086" y="262"/>
                      <a:pt x="1093" y="258"/>
                      <a:pt x="1146" y="264"/>
                    </a:cubicBezTo>
                    <a:cubicBezTo>
                      <a:pt x="1178" y="285"/>
                      <a:pt x="1172" y="306"/>
                      <a:pt x="1152" y="336"/>
                    </a:cubicBezTo>
                    <a:cubicBezTo>
                      <a:pt x="1172" y="366"/>
                      <a:pt x="1185" y="397"/>
                      <a:pt x="1194" y="432"/>
                    </a:cubicBezTo>
                    <a:cubicBezTo>
                      <a:pt x="1186" y="494"/>
                      <a:pt x="1192" y="472"/>
                      <a:pt x="1152" y="498"/>
                    </a:cubicBezTo>
                    <a:cubicBezTo>
                      <a:pt x="1134" y="525"/>
                      <a:pt x="1148" y="541"/>
                      <a:pt x="1116" y="552"/>
                    </a:cubicBezTo>
                    <a:cubicBezTo>
                      <a:pt x="1110" y="558"/>
                      <a:pt x="1103" y="563"/>
                      <a:pt x="1098" y="570"/>
                    </a:cubicBezTo>
                    <a:cubicBezTo>
                      <a:pt x="1081" y="595"/>
                      <a:pt x="1105" y="606"/>
                      <a:pt x="1068" y="618"/>
                    </a:cubicBezTo>
                    <a:cubicBezTo>
                      <a:pt x="1066" y="626"/>
                      <a:pt x="1068" y="637"/>
                      <a:pt x="1062" y="642"/>
                    </a:cubicBezTo>
                    <a:cubicBezTo>
                      <a:pt x="1052" y="650"/>
                      <a:pt x="1038" y="650"/>
                      <a:pt x="1026" y="654"/>
                    </a:cubicBezTo>
                    <a:cubicBezTo>
                      <a:pt x="1019" y="656"/>
                      <a:pt x="1015" y="663"/>
                      <a:pt x="1008" y="666"/>
                    </a:cubicBezTo>
                    <a:cubicBezTo>
                      <a:pt x="996" y="671"/>
                      <a:pt x="972" y="678"/>
                      <a:pt x="972" y="678"/>
                    </a:cubicBezTo>
                    <a:cubicBezTo>
                      <a:pt x="968" y="684"/>
                      <a:pt x="961" y="689"/>
                      <a:pt x="960" y="696"/>
                    </a:cubicBezTo>
                    <a:cubicBezTo>
                      <a:pt x="957" y="731"/>
                      <a:pt x="972" y="810"/>
                      <a:pt x="1008" y="822"/>
                    </a:cubicBezTo>
                    <a:cubicBezTo>
                      <a:pt x="1018" y="851"/>
                      <a:pt x="1028" y="847"/>
                      <a:pt x="1056" y="840"/>
                    </a:cubicBezTo>
                    <a:cubicBezTo>
                      <a:pt x="1078" y="807"/>
                      <a:pt x="1110" y="801"/>
                      <a:pt x="1146" y="792"/>
                    </a:cubicBezTo>
                    <a:cubicBezTo>
                      <a:pt x="1152" y="788"/>
                      <a:pt x="1157" y="779"/>
                      <a:pt x="1164" y="780"/>
                    </a:cubicBezTo>
                    <a:cubicBezTo>
                      <a:pt x="1171" y="781"/>
                      <a:pt x="1170" y="793"/>
                      <a:pt x="1176" y="798"/>
                    </a:cubicBezTo>
                    <a:cubicBezTo>
                      <a:pt x="1180" y="801"/>
                      <a:pt x="1216" y="809"/>
                      <a:pt x="1218" y="810"/>
                    </a:cubicBezTo>
                    <a:cubicBezTo>
                      <a:pt x="1230" y="814"/>
                      <a:pt x="1254" y="822"/>
                      <a:pt x="1254" y="822"/>
                    </a:cubicBezTo>
                    <a:cubicBezTo>
                      <a:pt x="1260" y="839"/>
                      <a:pt x="1267" y="851"/>
                      <a:pt x="1254" y="870"/>
                    </a:cubicBezTo>
                    <a:cubicBezTo>
                      <a:pt x="1247" y="881"/>
                      <a:pt x="1228" y="879"/>
                      <a:pt x="1218" y="888"/>
                    </a:cubicBezTo>
                    <a:cubicBezTo>
                      <a:pt x="1198" y="905"/>
                      <a:pt x="1193" y="920"/>
                      <a:pt x="1182" y="942"/>
                    </a:cubicBezTo>
                    <a:cubicBezTo>
                      <a:pt x="1179" y="948"/>
                      <a:pt x="1176" y="956"/>
                      <a:pt x="1170" y="960"/>
                    </a:cubicBezTo>
                    <a:cubicBezTo>
                      <a:pt x="1159" y="967"/>
                      <a:pt x="1134" y="972"/>
                      <a:pt x="1134" y="972"/>
                    </a:cubicBezTo>
                    <a:cubicBezTo>
                      <a:pt x="1108" y="998"/>
                      <a:pt x="1069" y="1018"/>
                      <a:pt x="1056" y="1056"/>
                    </a:cubicBezTo>
                    <a:cubicBezTo>
                      <a:pt x="1052" y="1068"/>
                      <a:pt x="1044" y="1092"/>
                      <a:pt x="1044" y="1092"/>
                    </a:cubicBezTo>
                    <a:cubicBezTo>
                      <a:pt x="1046" y="1106"/>
                      <a:pt x="1044" y="1121"/>
                      <a:pt x="1050" y="1134"/>
                    </a:cubicBezTo>
                    <a:cubicBezTo>
                      <a:pt x="1071" y="1181"/>
                      <a:pt x="1078" y="1098"/>
                      <a:pt x="1062" y="1176"/>
                    </a:cubicBezTo>
                    <a:cubicBezTo>
                      <a:pt x="1056" y="1244"/>
                      <a:pt x="1051" y="1259"/>
                      <a:pt x="1020" y="1314"/>
                    </a:cubicBezTo>
                    <a:cubicBezTo>
                      <a:pt x="1013" y="1327"/>
                      <a:pt x="1004" y="1338"/>
                      <a:pt x="996" y="1350"/>
                    </a:cubicBezTo>
                    <a:cubicBezTo>
                      <a:pt x="992" y="1355"/>
                      <a:pt x="995" y="1364"/>
                      <a:pt x="990" y="1368"/>
                    </a:cubicBezTo>
                    <a:cubicBezTo>
                      <a:pt x="980" y="1375"/>
                      <a:pt x="954" y="1380"/>
                      <a:pt x="954" y="1380"/>
                    </a:cubicBezTo>
                    <a:cubicBezTo>
                      <a:pt x="950" y="1392"/>
                      <a:pt x="953" y="1409"/>
                      <a:pt x="942" y="1416"/>
                    </a:cubicBezTo>
                    <a:cubicBezTo>
                      <a:pt x="892" y="1450"/>
                      <a:pt x="880" y="1465"/>
                      <a:pt x="816" y="1476"/>
                    </a:cubicBezTo>
                    <a:cubicBezTo>
                      <a:pt x="796" y="1506"/>
                      <a:pt x="761" y="1501"/>
                      <a:pt x="726" y="1506"/>
                    </a:cubicBezTo>
                    <a:cubicBezTo>
                      <a:pt x="634" y="1501"/>
                      <a:pt x="634" y="1496"/>
                      <a:pt x="552" y="1506"/>
                    </a:cubicBezTo>
                    <a:cubicBezTo>
                      <a:pt x="548" y="1507"/>
                      <a:pt x="516" y="1515"/>
                      <a:pt x="510" y="1518"/>
                    </a:cubicBezTo>
                    <a:cubicBezTo>
                      <a:pt x="497" y="1525"/>
                      <a:pt x="474" y="1542"/>
                      <a:pt x="474" y="1542"/>
                    </a:cubicBezTo>
                    <a:cubicBezTo>
                      <a:pt x="457" y="1539"/>
                      <a:pt x="437" y="1535"/>
                      <a:pt x="420" y="1530"/>
                    </a:cubicBezTo>
                    <a:cubicBezTo>
                      <a:pt x="408" y="1526"/>
                      <a:pt x="384" y="1518"/>
                      <a:pt x="384" y="1518"/>
                    </a:cubicBezTo>
                    <a:cubicBezTo>
                      <a:pt x="335" y="1528"/>
                      <a:pt x="361" y="1537"/>
                      <a:pt x="318" y="1548"/>
                    </a:cubicBezTo>
                    <a:cubicBezTo>
                      <a:pt x="295" y="1583"/>
                      <a:pt x="274" y="1565"/>
                      <a:pt x="240" y="1554"/>
                    </a:cubicBezTo>
                    <a:cubicBezTo>
                      <a:pt x="208" y="1560"/>
                      <a:pt x="186" y="1574"/>
                      <a:pt x="156" y="1584"/>
                    </a:cubicBezTo>
                    <a:cubicBezTo>
                      <a:pt x="124" y="1579"/>
                      <a:pt x="97" y="1572"/>
                      <a:pt x="66" y="1566"/>
                    </a:cubicBezTo>
                    <a:cubicBezTo>
                      <a:pt x="44" y="1572"/>
                      <a:pt x="17" y="1573"/>
                      <a:pt x="0" y="1590"/>
                    </a:cubicBezTo>
                  </a:path>
                </a:pathLst>
              </a:custGeom>
              <a:noFill/>
              <a:ln w="19050">
                <a:solidFill>
                  <a:srgbClr val="75E5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65"/>
              <p:cNvSpPr>
                <a:spLocks/>
              </p:cNvSpPr>
              <p:nvPr/>
            </p:nvSpPr>
            <p:spPr bwMode="auto">
              <a:xfrm>
                <a:off x="1656" y="2512"/>
                <a:ext cx="522" cy="116"/>
              </a:xfrm>
              <a:custGeom>
                <a:avLst/>
                <a:gdLst>
                  <a:gd name="T0" fmla="*/ 522 w 522"/>
                  <a:gd name="T1" fmla="*/ 116 h 116"/>
                  <a:gd name="T2" fmla="*/ 486 w 522"/>
                  <a:gd name="T3" fmla="*/ 104 h 116"/>
                  <a:gd name="T4" fmla="*/ 468 w 522"/>
                  <a:gd name="T5" fmla="*/ 98 h 116"/>
                  <a:gd name="T6" fmla="*/ 462 w 522"/>
                  <a:gd name="T7" fmla="*/ 80 h 116"/>
                  <a:gd name="T8" fmla="*/ 426 w 522"/>
                  <a:gd name="T9" fmla="*/ 68 h 116"/>
                  <a:gd name="T10" fmla="*/ 276 w 522"/>
                  <a:gd name="T11" fmla="*/ 44 h 116"/>
                  <a:gd name="T12" fmla="*/ 264 w 522"/>
                  <a:gd name="T13" fmla="*/ 26 h 116"/>
                  <a:gd name="T14" fmla="*/ 210 w 522"/>
                  <a:gd name="T15" fmla="*/ 20 h 116"/>
                  <a:gd name="T16" fmla="*/ 144 w 522"/>
                  <a:gd name="T17" fmla="*/ 8 h 116"/>
                  <a:gd name="T18" fmla="*/ 36 w 522"/>
                  <a:gd name="T19" fmla="*/ 38 h 116"/>
                  <a:gd name="T20" fmla="*/ 18 w 522"/>
                  <a:gd name="T21" fmla="*/ 50 h 116"/>
                  <a:gd name="T22" fmla="*/ 0 w 522"/>
                  <a:gd name="T23" fmla="*/ 44 h 11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22"/>
                  <a:gd name="T37" fmla="*/ 0 h 116"/>
                  <a:gd name="T38" fmla="*/ 522 w 522"/>
                  <a:gd name="T39" fmla="*/ 116 h 11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22" h="116">
                    <a:moveTo>
                      <a:pt x="522" y="116"/>
                    </a:moveTo>
                    <a:cubicBezTo>
                      <a:pt x="510" y="112"/>
                      <a:pt x="498" y="108"/>
                      <a:pt x="486" y="104"/>
                    </a:cubicBezTo>
                    <a:cubicBezTo>
                      <a:pt x="480" y="102"/>
                      <a:pt x="468" y="98"/>
                      <a:pt x="468" y="98"/>
                    </a:cubicBezTo>
                    <a:cubicBezTo>
                      <a:pt x="466" y="92"/>
                      <a:pt x="467" y="84"/>
                      <a:pt x="462" y="80"/>
                    </a:cubicBezTo>
                    <a:cubicBezTo>
                      <a:pt x="452" y="73"/>
                      <a:pt x="426" y="68"/>
                      <a:pt x="426" y="68"/>
                    </a:cubicBezTo>
                    <a:cubicBezTo>
                      <a:pt x="386" y="9"/>
                      <a:pt x="434" y="69"/>
                      <a:pt x="276" y="44"/>
                    </a:cubicBezTo>
                    <a:cubicBezTo>
                      <a:pt x="269" y="43"/>
                      <a:pt x="271" y="28"/>
                      <a:pt x="264" y="26"/>
                    </a:cubicBezTo>
                    <a:cubicBezTo>
                      <a:pt x="247" y="20"/>
                      <a:pt x="228" y="22"/>
                      <a:pt x="210" y="20"/>
                    </a:cubicBezTo>
                    <a:cubicBezTo>
                      <a:pt x="174" y="8"/>
                      <a:pt x="186" y="0"/>
                      <a:pt x="144" y="8"/>
                    </a:cubicBezTo>
                    <a:cubicBezTo>
                      <a:pt x="130" y="50"/>
                      <a:pt x="77" y="35"/>
                      <a:pt x="36" y="38"/>
                    </a:cubicBezTo>
                    <a:cubicBezTo>
                      <a:pt x="30" y="42"/>
                      <a:pt x="25" y="49"/>
                      <a:pt x="18" y="50"/>
                    </a:cubicBezTo>
                    <a:cubicBezTo>
                      <a:pt x="12" y="51"/>
                      <a:pt x="0" y="44"/>
                      <a:pt x="0" y="44"/>
                    </a:cubicBezTo>
                  </a:path>
                </a:pathLst>
              </a:custGeom>
              <a:noFill/>
              <a:ln w="19050">
                <a:solidFill>
                  <a:srgbClr val="75E5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66"/>
              <p:cNvSpPr>
                <a:spLocks/>
              </p:cNvSpPr>
              <p:nvPr/>
            </p:nvSpPr>
            <p:spPr bwMode="auto">
              <a:xfrm>
                <a:off x="1762" y="2646"/>
                <a:ext cx="452" cy="372"/>
              </a:xfrm>
              <a:custGeom>
                <a:avLst/>
                <a:gdLst>
                  <a:gd name="T0" fmla="*/ 452 w 452"/>
                  <a:gd name="T1" fmla="*/ 0 h 372"/>
                  <a:gd name="T2" fmla="*/ 446 w 452"/>
                  <a:gd name="T3" fmla="*/ 30 h 372"/>
                  <a:gd name="T4" fmla="*/ 332 w 452"/>
                  <a:gd name="T5" fmla="*/ 66 h 372"/>
                  <a:gd name="T6" fmla="*/ 320 w 452"/>
                  <a:gd name="T7" fmla="*/ 84 h 372"/>
                  <a:gd name="T8" fmla="*/ 284 w 452"/>
                  <a:gd name="T9" fmla="*/ 108 h 372"/>
                  <a:gd name="T10" fmla="*/ 254 w 452"/>
                  <a:gd name="T11" fmla="*/ 174 h 372"/>
                  <a:gd name="T12" fmla="*/ 218 w 452"/>
                  <a:gd name="T13" fmla="*/ 186 h 372"/>
                  <a:gd name="T14" fmla="*/ 200 w 452"/>
                  <a:gd name="T15" fmla="*/ 204 h 372"/>
                  <a:gd name="T16" fmla="*/ 182 w 452"/>
                  <a:gd name="T17" fmla="*/ 210 h 372"/>
                  <a:gd name="T18" fmla="*/ 128 w 452"/>
                  <a:gd name="T19" fmla="*/ 234 h 372"/>
                  <a:gd name="T20" fmla="*/ 92 w 452"/>
                  <a:gd name="T21" fmla="*/ 300 h 372"/>
                  <a:gd name="T22" fmla="*/ 56 w 452"/>
                  <a:gd name="T23" fmla="*/ 312 h 372"/>
                  <a:gd name="T24" fmla="*/ 38 w 452"/>
                  <a:gd name="T25" fmla="*/ 348 h 372"/>
                  <a:gd name="T26" fmla="*/ 2 w 452"/>
                  <a:gd name="T27" fmla="*/ 366 h 37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52"/>
                  <a:gd name="T43" fmla="*/ 0 h 372"/>
                  <a:gd name="T44" fmla="*/ 452 w 452"/>
                  <a:gd name="T45" fmla="*/ 372 h 37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52" h="372">
                    <a:moveTo>
                      <a:pt x="452" y="0"/>
                    </a:moveTo>
                    <a:cubicBezTo>
                      <a:pt x="450" y="10"/>
                      <a:pt x="451" y="21"/>
                      <a:pt x="446" y="30"/>
                    </a:cubicBezTo>
                    <a:cubicBezTo>
                      <a:pt x="432" y="55"/>
                      <a:pt x="347" y="65"/>
                      <a:pt x="332" y="66"/>
                    </a:cubicBezTo>
                    <a:cubicBezTo>
                      <a:pt x="328" y="72"/>
                      <a:pt x="325" y="79"/>
                      <a:pt x="320" y="84"/>
                    </a:cubicBezTo>
                    <a:cubicBezTo>
                      <a:pt x="309" y="93"/>
                      <a:pt x="284" y="108"/>
                      <a:pt x="284" y="108"/>
                    </a:cubicBezTo>
                    <a:cubicBezTo>
                      <a:pt x="272" y="127"/>
                      <a:pt x="273" y="162"/>
                      <a:pt x="254" y="174"/>
                    </a:cubicBezTo>
                    <a:cubicBezTo>
                      <a:pt x="243" y="181"/>
                      <a:pt x="218" y="186"/>
                      <a:pt x="218" y="186"/>
                    </a:cubicBezTo>
                    <a:cubicBezTo>
                      <a:pt x="212" y="192"/>
                      <a:pt x="207" y="199"/>
                      <a:pt x="200" y="204"/>
                    </a:cubicBezTo>
                    <a:cubicBezTo>
                      <a:pt x="195" y="208"/>
                      <a:pt x="187" y="206"/>
                      <a:pt x="182" y="210"/>
                    </a:cubicBezTo>
                    <a:cubicBezTo>
                      <a:pt x="141" y="243"/>
                      <a:pt x="219" y="221"/>
                      <a:pt x="128" y="234"/>
                    </a:cubicBezTo>
                    <a:cubicBezTo>
                      <a:pt x="124" y="254"/>
                      <a:pt x="111" y="288"/>
                      <a:pt x="92" y="300"/>
                    </a:cubicBezTo>
                    <a:cubicBezTo>
                      <a:pt x="81" y="307"/>
                      <a:pt x="56" y="312"/>
                      <a:pt x="56" y="312"/>
                    </a:cubicBezTo>
                    <a:cubicBezTo>
                      <a:pt x="53" y="322"/>
                      <a:pt x="48" y="342"/>
                      <a:pt x="38" y="348"/>
                    </a:cubicBezTo>
                    <a:cubicBezTo>
                      <a:pt x="0" y="372"/>
                      <a:pt x="2" y="346"/>
                      <a:pt x="2" y="366"/>
                    </a:cubicBezTo>
                  </a:path>
                </a:pathLst>
              </a:custGeom>
              <a:noFill/>
              <a:ln w="19050">
                <a:solidFill>
                  <a:srgbClr val="75E5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67"/>
              <p:cNvSpPr>
                <a:spLocks/>
              </p:cNvSpPr>
              <p:nvPr/>
            </p:nvSpPr>
            <p:spPr bwMode="auto">
              <a:xfrm>
                <a:off x="2116" y="2688"/>
                <a:ext cx="76" cy="444"/>
              </a:xfrm>
              <a:custGeom>
                <a:avLst/>
                <a:gdLst>
                  <a:gd name="T0" fmla="*/ 76 w 76"/>
                  <a:gd name="T1" fmla="*/ 0 h 444"/>
                  <a:gd name="T2" fmla="*/ 72 w 76"/>
                  <a:gd name="T3" fmla="*/ 28 h 444"/>
                  <a:gd name="T4" fmla="*/ 60 w 76"/>
                  <a:gd name="T5" fmla="*/ 32 h 444"/>
                  <a:gd name="T6" fmla="*/ 56 w 76"/>
                  <a:gd name="T7" fmla="*/ 44 h 444"/>
                  <a:gd name="T8" fmla="*/ 44 w 76"/>
                  <a:gd name="T9" fmla="*/ 88 h 444"/>
                  <a:gd name="T10" fmla="*/ 32 w 76"/>
                  <a:gd name="T11" fmla="*/ 160 h 444"/>
                  <a:gd name="T12" fmla="*/ 20 w 76"/>
                  <a:gd name="T13" fmla="*/ 184 h 444"/>
                  <a:gd name="T14" fmla="*/ 28 w 76"/>
                  <a:gd name="T15" fmla="*/ 208 h 444"/>
                  <a:gd name="T16" fmla="*/ 32 w 76"/>
                  <a:gd name="T17" fmla="*/ 372 h 444"/>
                  <a:gd name="T18" fmla="*/ 36 w 76"/>
                  <a:gd name="T19" fmla="*/ 392 h 444"/>
                  <a:gd name="T20" fmla="*/ 44 w 76"/>
                  <a:gd name="T21" fmla="*/ 416 h 444"/>
                  <a:gd name="T22" fmla="*/ 40 w 76"/>
                  <a:gd name="T23" fmla="*/ 444 h 44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6"/>
                  <a:gd name="T37" fmla="*/ 0 h 444"/>
                  <a:gd name="T38" fmla="*/ 76 w 76"/>
                  <a:gd name="T39" fmla="*/ 444 h 44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6" h="444">
                    <a:moveTo>
                      <a:pt x="76" y="0"/>
                    </a:moveTo>
                    <a:cubicBezTo>
                      <a:pt x="75" y="9"/>
                      <a:pt x="76" y="20"/>
                      <a:pt x="72" y="28"/>
                    </a:cubicBezTo>
                    <a:cubicBezTo>
                      <a:pt x="70" y="32"/>
                      <a:pt x="63" y="29"/>
                      <a:pt x="60" y="32"/>
                    </a:cubicBezTo>
                    <a:cubicBezTo>
                      <a:pt x="57" y="35"/>
                      <a:pt x="57" y="40"/>
                      <a:pt x="56" y="44"/>
                    </a:cubicBezTo>
                    <a:cubicBezTo>
                      <a:pt x="61" y="65"/>
                      <a:pt x="60" y="72"/>
                      <a:pt x="44" y="88"/>
                    </a:cubicBezTo>
                    <a:cubicBezTo>
                      <a:pt x="46" y="110"/>
                      <a:pt x="59" y="151"/>
                      <a:pt x="32" y="160"/>
                    </a:cubicBezTo>
                    <a:cubicBezTo>
                      <a:pt x="29" y="165"/>
                      <a:pt x="19" y="177"/>
                      <a:pt x="20" y="184"/>
                    </a:cubicBezTo>
                    <a:cubicBezTo>
                      <a:pt x="21" y="192"/>
                      <a:pt x="28" y="208"/>
                      <a:pt x="28" y="208"/>
                    </a:cubicBezTo>
                    <a:cubicBezTo>
                      <a:pt x="22" y="261"/>
                      <a:pt x="0" y="325"/>
                      <a:pt x="32" y="372"/>
                    </a:cubicBezTo>
                    <a:cubicBezTo>
                      <a:pt x="33" y="379"/>
                      <a:pt x="34" y="385"/>
                      <a:pt x="36" y="392"/>
                    </a:cubicBezTo>
                    <a:cubicBezTo>
                      <a:pt x="38" y="400"/>
                      <a:pt x="44" y="416"/>
                      <a:pt x="44" y="416"/>
                    </a:cubicBezTo>
                    <a:cubicBezTo>
                      <a:pt x="43" y="425"/>
                      <a:pt x="40" y="444"/>
                      <a:pt x="40" y="444"/>
                    </a:cubicBezTo>
                  </a:path>
                </a:pathLst>
              </a:custGeom>
              <a:noFill/>
              <a:ln w="19050">
                <a:solidFill>
                  <a:srgbClr val="75E5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68"/>
              <p:cNvSpPr>
                <a:spLocks/>
              </p:cNvSpPr>
              <p:nvPr/>
            </p:nvSpPr>
            <p:spPr bwMode="auto">
              <a:xfrm>
                <a:off x="2252" y="2616"/>
                <a:ext cx="80" cy="552"/>
              </a:xfrm>
              <a:custGeom>
                <a:avLst/>
                <a:gdLst>
                  <a:gd name="T0" fmla="*/ 60 w 80"/>
                  <a:gd name="T1" fmla="*/ 0 h 552"/>
                  <a:gd name="T2" fmla="*/ 32 w 80"/>
                  <a:gd name="T3" fmla="*/ 60 h 552"/>
                  <a:gd name="T4" fmla="*/ 44 w 80"/>
                  <a:gd name="T5" fmla="*/ 100 h 552"/>
                  <a:gd name="T6" fmla="*/ 52 w 80"/>
                  <a:gd name="T7" fmla="*/ 124 h 552"/>
                  <a:gd name="T8" fmla="*/ 36 w 80"/>
                  <a:gd name="T9" fmla="*/ 164 h 552"/>
                  <a:gd name="T10" fmla="*/ 80 w 80"/>
                  <a:gd name="T11" fmla="*/ 304 h 552"/>
                  <a:gd name="T12" fmla="*/ 60 w 80"/>
                  <a:gd name="T13" fmla="*/ 324 h 552"/>
                  <a:gd name="T14" fmla="*/ 52 w 80"/>
                  <a:gd name="T15" fmla="*/ 348 h 552"/>
                  <a:gd name="T16" fmla="*/ 48 w 80"/>
                  <a:gd name="T17" fmla="*/ 360 h 552"/>
                  <a:gd name="T18" fmla="*/ 40 w 80"/>
                  <a:gd name="T19" fmla="*/ 416 h 552"/>
                  <a:gd name="T20" fmla="*/ 32 w 80"/>
                  <a:gd name="T21" fmla="*/ 440 h 552"/>
                  <a:gd name="T22" fmla="*/ 12 w 80"/>
                  <a:gd name="T23" fmla="*/ 536 h 552"/>
                  <a:gd name="T24" fmla="*/ 0 w 80"/>
                  <a:gd name="T25" fmla="*/ 552 h 55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0"/>
                  <a:gd name="T40" fmla="*/ 0 h 552"/>
                  <a:gd name="T41" fmla="*/ 80 w 80"/>
                  <a:gd name="T42" fmla="*/ 552 h 55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0" h="552">
                    <a:moveTo>
                      <a:pt x="60" y="0"/>
                    </a:moveTo>
                    <a:cubicBezTo>
                      <a:pt x="53" y="20"/>
                      <a:pt x="44" y="42"/>
                      <a:pt x="32" y="60"/>
                    </a:cubicBezTo>
                    <a:cubicBezTo>
                      <a:pt x="41" y="121"/>
                      <a:pt x="29" y="66"/>
                      <a:pt x="44" y="100"/>
                    </a:cubicBezTo>
                    <a:cubicBezTo>
                      <a:pt x="47" y="108"/>
                      <a:pt x="52" y="124"/>
                      <a:pt x="52" y="124"/>
                    </a:cubicBezTo>
                    <a:cubicBezTo>
                      <a:pt x="47" y="139"/>
                      <a:pt x="45" y="151"/>
                      <a:pt x="36" y="164"/>
                    </a:cubicBezTo>
                    <a:cubicBezTo>
                      <a:pt x="26" y="214"/>
                      <a:pt x="44" y="268"/>
                      <a:pt x="80" y="304"/>
                    </a:cubicBezTo>
                    <a:cubicBezTo>
                      <a:pt x="75" y="312"/>
                      <a:pt x="65" y="316"/>
                      <a:pt x="60" y="324"/>
                    </a:cubicBezTo>
                    <a:cubicBezTo>
                      <a:pt x="56" y="331"/>
                      <a:pt x="55" y="340"/>
                      <a:pt x="52" y="348"/>
                    </a:cubicBezTo>
                    <a:cubicBezTo>
                      <a:pt x="51" y="352"/>
                      <a:pt x="48" y="360"/>
                      <a:pt x="48" y="360"/>
                    </a:cubicBezTo>
                    <a:cubicBezTo>
                      <a:pt x="54" y="392"/>
                      <a:pt x="60" y="386"/>
                      <a:pt x="40" y="416"/>
                    </a:cubicBezTo>
                    <a:cubicBezTo>
                      <a:pt x="35" y="423"/>
                      <a:pt x="32" y="440"/>
                      <a:pt x="32" y="440"/>
                    </a:cubicBezTo>
                    <a:cubicBezTo>
                      <a:pt x="50" y="467"/>
                      <a:pt x="46" y="525"/>
                      <a:pt x="12" y="536"/>
                    </a:cubicBezTo>
                    <a:cubicBezTo>
                      <a:pt x="7" y="551"/>
                      <a:pt x="12" y="546"/>
                      <a:pt x="0" y="552"/>
                    </a:cubicBezTo>
                  </a:path>
                </a:pathLst>
              </a:custGeom>
              <a:noFill/>
              <a:ln w="19050">
                <a:solidFill>
                  <a:srgbClr val="75E5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69"/>
              <p:cNvSpPr>
                <a:spLocks/>
              </p:cNvSpPr>
              <p:nvPr/>
            </p:nvSpPr>
            <p:spPr bwMode="auto">
              <a:xfrm>
                <a:off x="2464" y="2512"/>
                <a:ext cx="140" cy="292"/>
              </a:xfrm>
              <a:custGeom>
                <a:avLst/>
                <a:gdLst>
                  <a:gd name="T0" fmla="*/ 0 w 140"/>
                  <a:gd name="T1" fmla="*/ 0 h 292"/>
                  <a:gd name="T2" fmla="*/ 36 w 140"/>
                  <a:gd name="T3" fmla="*/ 68 h 292"/>
                  <a:gd name="T4" fmla="*/ 52 w 140"/>
                  <a:gd name="T5" fmla="*/ 104 h 292"/>
                  <a:gd name="T6" fmla="*/ 56 w 140"/>
                  <a:gd name="T7" fmla="*/ 128 h 292"/>
                  <a:gd name="T8" fmla="*/ 104 w 140"/>
                  <a:gd name="T9" fmla="*/ 160 h 292"/>
                  <a:gd name="T10" fmla="*/ 116 w 140"/>
                  <a:gd name="T11" fmla="*/ 240 h 292"/>
                  <a:gd name="T12" fmla="*/ 140 w 140"/>
                  <a:gd name="T13" fmla="*/ 292 h 29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0"/>
                  <a:gd name="T22" fmla="*/ 0 h 292"/>
                  <a:gd name="T23" fmla="*/ 140 w 140"/>
                  <a:gd name="T24" fmla="*/ 292 h 29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0" h="292">
                    <a:moveTo>
                      <a:pt x="0" y="0"/>
                    </a:moveTo>
                    <a:cubicBezTo>
                      <a:pt x="9" y="27"/>
                      <a:pt x="5" y="58"/>
                      <a:pt x="36" y="68"/>
                    </a:cubicBezTo>
                    <a:cubicBezTo>
                      <a:pt x="40" y="81"/>
                      <a:pt x="49" y="91"/>
                      <a:pt x="52" y="104"/>
                    </a:cubicBezTo>
                    <a:cubicBezTo>
                      <a:pt x="54" y="112"/>
                      <a:pt x="52" y="121"/>
                      <a:pt x="56" y="128"/>
                    </a:cubicBezTo>
                    <a:cubicBezTo>
                      <a:pt x="61" y="137"/>
                      <a:pt x="93" y="156"/>
                      <a:pt x="104" y="160"/>
                    </a:cubicBezTo>
                    <a:cubicBezTo>
                      <a:pt x="106" y="183"/>
                      <a:pt x="107" y="216"/>
                      <a:pt x="116" y="240"/>
                    </a:cubicBezTo>
                    <a:cubicBezTo>
                      <a:pt x="122" y="257"/>
                      <a:pt x="140" y="273"/>
                      <a:pt x="140" y="292"/>
                    </a:cubicBezTo>
                  </a:path>
                </a:pathLst>
              </a:custGeom>
              <a:noFill/>
              <a:ln w="19050">
                <a:solidFill>
                  <a:srgbClr val="75E5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70"/>
              <p:cNvSpPr>
                <a:spLocks/>
              </p:cNvSpPr>
              <p:nvPr/>
            </p:nvSpPr>
            <p:spPr bwMode="auto">
              <a:xfrm>
                <a:off x="2664" y="2096"/>
                <a:ext cx="464" cy="304"/>
              </a:xfrm>
              <a:custGeom>
                <a:avLst/>
                <a:gdLst>
                  <a:gd name="T0" fmla="*/ 0 w 464"/>
                  <a:gd name="T1" fmla="*/ 0 h 304"/>
                  <a:gd name="T2" fmla="*/ 60 w 464"/>
                  <a:gd name="T3" fmla="*/ 28 h 304"/>
                  <a:gd name="T4" fmla="*/ 56 w 464"/>
                  <a:gd name="T5" fmla="*/ 76 h 304"/>
                  <a:gd name="T6" fmla="*/ 60 w 464"/>
                  <a:gd name="T7" fmla="*/ 104 h 304"/>
                  <a:gd name="T8" fmla="*/ 68 w 464"/>
                  <a:gd name="T9" fmla="*/ 116 h 304"/>
                  <a:gd name="T10" fmla="*/ 72 w 464"/>
                  <a:gd name="T11" fmla="*/ 156 h 304"/>
                  <a:gd name="T12" fmla="*/ 116 w 464"/>
                  <a:gd name="T13" fmla="*/ 184 h 304"/>
                  <a:gd name="T14" fmla="*/ 156 w 464"/>
                  <a:gd name="T15" fmla="*/ 276 h 304"/>
                  <a:gd name="T16" fmla="*/ 168 w 464"/>
                  <a:gd name="T17" fmla="*/ 288 h 304"/>
                  <a:gd name="T18" fmla="*/ 192 w 464"/>
                  <a:gd name="T19" fmla="*/ 296 h 304"/>
                  <a:gd name="T20" fmla="*/ 224 w 464"/>
                  <a:gd name="T21" fmla="*/ 296 h 304"/>
                  <a:gd name="T22" fmla="*/ 248 w 464"/>
                  <a:gd name="T23" fmla="*/ 304 h 304"/>
                  <a:gd name="T24" fmla="*/ 380 w 464"/>
                  <a:gd name="T25" fmla="*/ 284 h 304"/>
                  <a:gd name="T26" fmla="*/ 412 w 464"/>
                  <a:gd name="T27" fmla="*/ 256 h 304"/>
                  <a:gd name="T28" fmla="*/ 444 w 464"/>
                  <a:gd name="T29" fmla="*/ 232 h 304"/>
                  <a:gd name="T30" fmla="*/ 460 w 464"/>
                  <a:gd name="T31" fmla="*/ 188 h 30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64"/>
                  <a:gd name="T49" fmla="*/ 0 h 304"/>
                  <a:gd name="T50" fmla="*/ 464 w 464"/>
                  <a:gd name="T51" fmla="*/ 304 h 30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64" h="304">
                    <a:moveTo>
                      <a:pt x="0" y="0"/>
                    </a:moveTo>
                    <a:cubicBezTo>
                      <a:pt x="16" y="11"/>
                      <a:pt x="41" y="22"/>
                      <a:pt x="60" y="28"/>
                    </a:cubicBezTo>
                    <a:cubicBezTo>
                      <a:pt x="66" y="45"/>
                      <a:pt x="62" y="59"/>
                      <a:pt x="56" y="76"/>
                    </a:cubicBezTo>
                    <a:cubicBezTo>
                      <a:pt x="57" y="85"/>
                      <a:pt x="57" y="95"/>
                      <a:pt x="60" y="104"/>
                    </a:cubicBezTo>
                    <a:cubicBezTo>
                      <a:pt x="61" y="109"/>
                      <a:pt x="67" y="111"/>
                      <a:pt x="68" y="116"/>
                    </a:cubicBezTo>
                    <a:cubicBezTo>
                      <a:pt x="71" y="129"/>
                      <a:pt x="69" y="143"/>
                      <a:pt x="72" y="156"/>
                    </a:cubicBezTo>
                    <a:cubicBezTo>
                      <a:pt x="76" y="173"/>
                      <a:pt x="116" y="184"/>
                      <a:pt x="116" y="184"/>
                    </a:cubicBezTo>
                    <a:cubicBezTo>
                      <a:pt x="143" y="211"/>
                      <a:pt x="115" y="262"/>
                      <a:pt x="156" y="276"/>
                    </a:cubicBezTo>
                    <a:cubicBezTo>
                      <a:pt x="160" y="280"/>
                      <a:pt x="163" y="285"/>
                      <a:pt x="168" y="288"/>
                    </a:cubicBezTo>
                    <a:cubicBezTo>
                      <a:pt x="175" y="292"/>
                      <a:pt x="192" y="296"/>
                      <a:pt x="192" y="296"/>
                    </a:cubicBezTo>
                    <a:cubicBezTo>
                      <a:pt x="209" y="290"/>
                      <a:pt x="203" y="290"/>
                      <a:pt x="224" y="296"/>
                    </a:cubicBezTo>
                    <a:cubicBezTo>
                      <a:pt x="232" y="298"/>
                      <a:pt x="248" y="304"/>
                      <a:pt x="248" y="304"/>
                    </a:cubicBezTo>
                    <a:cubicBezTo>
                      <a:pt x="296" y="292"/>
                      <a:pt x="326" y="287"/>
                      <a:pt x="380" y="284"/>
                    </a:cubicBezTo>
                    <a:cubicBezTo>
                      <a:pt x="388" y="272"/>
                      <a:pt x="412" y="256"/>
                      <a:pt x="412" y="256"/>
                    </a:cubicBezTo>
                    <a:cubicBezTo>
                      <a:pt x="421" y="242"/>
                      <a:pt x="428" y="237"/>
                      <a:pt x="444" y="232"/>
                    </a:cubicBezTo>
                    <a:cubicBezTo>
                      <a:pt x="464" y="202"/>
                      <a:pt x="460" y="218"/>
                      <a:pt x="460" y="188"/>
                    </a:cubicBezTo>
                  </a:path>
                </a:pathLst>
              </a:custGeom>
              <a:noFill/>
              <a:ln w="19050">
                <a:solidFill>
                  <a:srgbClr val="75E5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71"/>
              <p:cNvSpPr>
                <a:spLocks/>
              </p:cNvSpPr>
              <p:nvPr/>
            </p:nvSpPr>
            <p:spPr bwMode="auto">
              <a:xfrm>
                <a:off x="2756" y="1980"/>
                <a:ext cx="338" cy="208"/>
              </a:xfrm>
              <a:custGeom>
                <a:avLst/>
                <a:gdLst>
                  <a:gd name="T0" fmla="*/ 0 w 338"/>
                  <a:gd name="T1" fmla="*/ 24 h 208"/>
                  <a:gd name="T2" fmla="*/ 52 w 338"/>
                  <a:gd name="T3" fmla="*/ 0 h 208"/>
                  <a:gd name="T4" fmla="*/ 88 w 338"/>
                  <a:gd name="T5" fmla="*/ 12 h 208"/>
                  <a:gd name="T6" fmla="*/ 120 w 338"/>
                  <a:gd name="T7" fmla="*/ 48 h 208"/>
                  <a:gd name="T8" fmla="*/ 184 w 338"/>
                  <a:gd name="T9" fmla="*/ 72 h 208"/>
                  <a:gd name="T10" fmla="*/ 232 w 338"/>
                  <a:gd name="T11" fmla="*/ 68 h 208"/>
                  <a:gd name="T12" fmla="*/ 256 w 338"/>
                  <a:gd name="T13" fmla="*/ 104 h 208"/>
                  <a:gd name="T14" fmla="*/ 260 w 338"/>
                  <a:gd name="T15" fmla="*/ 128 h 208"/>
                  <a:gd name="T16" fmla="*/ 272 w 338"/>
                  <a:gd name="T17" fmla="*/ 136 h 208"/>
                  <a:gd name="T18" fmla="*/ 276 w 338"/>
                  <a:gd name="T19" fmla="*/ 160 h 208"/>
                  <a:gd name="T20" fmla="*/ 320 w 338"/>
                  <a:gd name="T21" fmla="*/ 172 h 208"/>
                  <a:gd name="T22" fmla="*/ 336 w 338"/>
                  <a:gd name="T23" fmla="*/ 208 h 20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38"/>
                  <a:gd name="T37" fmla="*/ 0 h 208"/>
                  <a:gd name="T38" fmla="*/ 338 w 338"/>
                  <a:gd name="T39" fmla="*/ 208 h 20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38" h="208">
                    <a:moveTo>
                      <a:pt x="0" y="24"/>
                    </a:moveTo>
                    <a:cubicBezTo>
                      <a:pt x="20" y="19"/>
                      <a:pt x="33" y="6"/>
                      <a:pt x="52" y="0"/>
                    </a:cubicBezTo>
                    <a:cubicBezTo>
                      <a:pt x="66" y="14"/>
                      <a:pt x="70" y="18"/>
                      <a:pt x="88" y="12"/>
                    </a:cubicBezTo>
                    <a:cubicBezTo>
                      <a:pt x="96" y="37"/>
                      <a:pt x="95" y="40"/>
                      <a:pt x="120" y="48"/>
                    </a:cubicBezTo>
                    <a:cubicBezTo>
                      <a:pt x="143" y="71"/>
                      <a:pt x="146" y="68"/>
                      <a:pt x="184" y="72"/>
                    </a:cubicBezTo>
                    <a:cubicBezTo>
                      <a:pt x="210" y="81"/>
                      <a:pt x="210" y="83"/>
                      <a:pt x="232" y="68"/>
                    </a:cubicBezTo>
                    <a:cubicBezTo>
                      <a:pt x="241" y="82"/>
                      <a:pt x="244" y="92"/>
                      <a:pt x="256" y="104"/>
                    </a:cubicBezTo>
                    <a:cubicBezTo>
                      <a:pt x="257" y="112"/>
                      <a:pt x="256" y="121"/>
                      <a:pt x="260" y="128"/>
                    </a:cubicBezTo>
                    <a:cubicBezTo>
                      <a:pt x="262" y="132"/>
                      <a:pt x="270" y="132"/>
                      <a:pt x="272" y="136"/>
                    </a:cubicBezTo>
                    <a:cubicBezTo>
                      <a:pt x="276" y="143"/>
                      <a:pt x="272" y="153"/>
                      <a:pt x="276" y="160"/>
                    </a:cubicBezTo>
                    <a:cubicBezTo>
                      <a:pt x="280" y="168"/>
                      <a:pt x="311" y="169"/>
                      <a:pt x="320" y="172"/>
                    </a:cubicBezTo>
                    <a:cubicBezTo>
                      <a:pt x="338" y="199"/>
                      <a:pt x="336" y="186"/>
                      <a:pt x="336" y="208"/>
                    </a:cubicBezTo>
                  </a:path>
                </a:pathLst>
              </a:custGeom>
              <a:noFill/>
              <a:ln w="19050">
                <a:solidFill>
                  <a:srgbClr val="75E5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Freeform 72"/>
            <p:cNvSpPr>
              <a:spLocks/>
            </p:cNvSpPr>
            <p:nvPr/>
          </p:nvSpPr>
          <p:spPr bwMode="auto">
            <a:xfrm>
              <a:off x="2621" y="2496"/>
              <a:ext cx="97" cy="552"/>
            </a:xfrm>
            <a:custGeom>
              <a:avLst/>
              <a:gdLst>
                <a:gd name="T0" fmla="*/ 97 w 97"/>
                <a:gd name="T1" fmla="*/ 0 h 552"/>
                <a:gd name="T2" fmla="*/ 61 w 97"/>
                <a:gd name="T3" fmla="*/ 54 h 552"/>
                <a:gd name="T4" fmla="*/ 55 w 97"/>
                <a:gd name="T5" fmla="*/ 72 h 552"/>
                <a:gd name="T6" fmla="*/ 19 w 97"/>
                <a:gd name="T7" fmla="*/ 96 h 552"/>
                <a:gd name="T8" fmla="*/ 31 w 97"/>
                <a:gd name="T9" fmla="*/ 168 h 552"/>
                <a:gd name="T10" fmla="*/ 25 w 97"/>
                <a:gd name="T11" fmla="*/ 222 h 552"/>
                <a:gd name="T12" fmla="*/ 19 w 97"/>
                <a:gd name="T13" fmla="*/ 240 h 552"/>
                <a:gd name="T14" fmla="*/ 25 w 97"/>
                <a:gd name="T15" fmla="*/ 270 h 552"/>
                <a:gd name="T16" fmla="*/ 61 w 97"/>
                <a:gd name="T17" fmla="*/ 294 h 552"/>
                <a:gd name="T18" fmla="*/ 55 w 97"/>
                <a:gd name="T19" fmla="*/ 318 h 552"/>
                <a:gd name="T20" fmla="*/ 55 w 97"/>
                <a:gd name="T21" fmla="*/ 336 h 552"/>
                <a:gd name="T22" fmla="*/ 73 w 97"/>
                <a:gd name="T23" fmla="*/ 402 h 552"/>
                <a:gd name="T24" fmla="*/ 55 w 97"/>
                <a:gd name="T25" fmla="*/ 408 h 552"/>
                <a:gd name="T26" fmla="*/ 31 w 97"/>
                <a:gd name="T27" fmla="*/ 444 h 552"/>
                <a:gd name="T28" fmla="*/ 55 w 97"/>
                <a:gd name="T29" fmla="*/ 486 h 552"/>
                <a:gd name="T30" fmla="*/ 67 w 97"/>
                <a:gd name="T31" fmla="*/ 534 h 552"/>
                <a:gd name="T32" fmla="*/ 61 w 97"/>
                <a:gd name="T33" fmla="*/ 552 h 5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7"/>
                <a:gd name="T52" fmla="*/ 0 h 552"/>
                <a:gd name="T53" fmla="*/ 97 w 97"/>
                <a:gd name="T54" fmla="*/ 552 h 5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7" h="552">
                  <a:moveTo>
                    <a:pt x="97" y="0"/>
                  </a:moveTo>
                  <a:cubicBezTo>
                    <a:pt x="89" y="24"/>
                    <a:pt x="79" y="36"/>
                    <a:pt x="61" y="54"/>
                  </a:cubicBezTo>
                  <a:cubicBezTo>
                    <a:pt x="59" y="60"/>
                    <a:pt x="59" y="68"/>
                    <a:pt x="55" y="72"/>
                  </a:cubicBezTo>
                  <a:cubicBezTo>
                    <a:pt x="45" y="82"/>
                    <a:pt x="19" y="96"/>
                    <a:pt x="19" y="96"/>
                  </a:cubicBezTo>
                  <a:cubicBezTo>
                    <a:pt x="0" y="124"/>
                    <a:pt x="2" y="149"/>
                    <a:pt x="31" y="168"/>
                  </a:cubicBezTo>
                  <a:cubicBezTo>
                    <a:pt x="41" y="198"/>
                    <a:pt x="39" y="180"/>
                    <a:pt x="25" y="222"/>
                  </a:cubicBezTo>
                  <a:cubicBezTo>
                    <a:pt x="23" y="228"/>
                    <a:pt x="19" y="240"/>
                    <a:pt x="19" y="240"/>
                  </a:cubicBezTo>
                  <a:cubicBezTo>
                    <a:pt x="21" y="250"/>
                    <a:pt x="19" y="262"/>
                    <a:pt x="25" y="270"/>
                  </a:cubicBezTo>
                  <a:cubicBezTo>
                    <a:pt x="34" y="281"/>
                    <a:pt x="61" y="294"/>
                    <a:pt x="61" y="294"/>
                  </a:cubicBezTo>
                  <a:cubicBezTo>
                    <a:pt x="59" y="302"/>
                    <a:pt x="60" y="312"/>
                    <a:pt x="55" y="318"/>
                  </a:cubicBezTo>
                  <a:cubicBezTo>
                    <a:pt x="42" y="334"/>
                    <a:pt x="18" y="311"/>
                    <a:pt x="55" y="336"/>
                  </a:cubicBezTo>
                  <a:cubicBezTo>
                    <a:pt x="62" y="358"/>
                    <a:pt x="66" y="380"/>
                    <a:pt x="73" y="402"/>
                  </a:cubicBezTo>
                  <a:cubicBezTo>
                    <a:pt x="67" y="404"/>
                    <a:pt x="59" y="404"/>
                    <a:pt x="55" y="408"/>
                  </a:cubicBezTo>
                  <a:cubicBezTo>
                    <a:pt x="45" y="418"/>
                    <a:pt x="31" y="444"/>
                    <a:pt x="31" y="444"/>
                  </a:cubicBezTo>
                  <a:cubicBezTo>
                    <a:pt x="51" y="523"/>
                    <a:pt x="19" y="415"/>
                    <a:pt x="55" y="486"/>
                  </a:cubicBezTo>
                  <a:cubicBezTo>
                    <a:pt x="62" y="501"/>
                    <a:pt x="62" y="518"/>
                    <a:pt x="67" y="534"/>
                  </a:cubicBezTo>
                  <a:cubicBezTo>
                    <a:pt x="65" y="540"/>
                    <a:pt x="61" y="552"/>
                    <a:pt x="61" y="552"/>
                  </a:cubicBezTo>
                </a:path>
              </a:pathLst>
            </a:custGeom>
            <a:noFill/>
            <a:ln w="19050">
              <a:solidFill>
                <a:srgbClr val="75E5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73"/>
            <p:cNvSpPr>
              <a:spLocks/>
            </p:cNvSpPr>
            <p:nvPr/>
          </p:nvSpPr>
          <p:spPr bwMode="auto">
            <a:xfrm>
              <a:off x="2880" y="2466"/>
              <a:ext cx="126" cy="421"/>
            </a:xfrm>
            <a:custGeom>
              <a:avLst/>
              <a:gdLst>
                <a:gd name="T0" fmla="*/ 0 w 126"/>
                <a:gd name="T1" fmla="*/ 0 h 421"/>
                <a:gd name="T2" fmla="*/ 12 w 126"/>
                <a:gd name="T3" fmla="*/ 72 h 421"/>
                <a:gd name="T4" fmla="*/ 78 w 126"/>
                <a:gd name="T5" fmla="*/ 84 h 421"/>
                <a:gd name="T6" fmla="*/ 126 w 126"/>
                <a:gd name="T7" fmla="*/ 180 h 421"/>
                <a:gd name="T8" fmla="*/ 78 w 126"/>
                <a:gd name="T9" fmla="*/ 306 h 421"/>
                <a:gd name="T10" fmla="*/ 24 w 126"/>
                <a:gd name="T11" fmla="*/ 366 h 421"/>
                <a:gd name="T12" fmla="*/ 24 w 126"/>
                <a:gd name="T13" fmla="*/ 390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6"/>
                <a:gd name="T22" fmla="*/ 0 h 421"/>
                <a:gd name="T23" fmla="*/ 126 w 126"/>
                <a:gd name="T24" fmla="*/ 421 h 4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6" h="421">
                  <a:moveTo>
                    <a:pt x="0" y="0"/>
                  </a:moveTo>
                  <a:cubicBezTo>
                    <a:pt x="6" y="24"/>
                    <a:pt x="2" y="50"/>
                    <a:pt x="12" y="72"/>
                  </a:cubicBezTo>
                  <a:cubicBezTo>
                    <a:pt x="15" y="78"/>
                    <a:pt x="69" y="83"/>
                    <a:pt x="78" y="84"/>
                  </a:cubicBezTo>
                  <a:cubicBezTo>
                    <a:pt x="112" y="106"/>
                    <a:pt x="104" y="147"/>
                    <a:pt x="126" y="180"/>
                  </a:cubicBezTo>
                  <a:cubicBezTo>
                    <a:pt x="123" y="216"/>
                    <a:pt x="121" y="292"/>
                    <a:pt x="78" y="306"/>
                  </a:cubicBezTo>
                  <a:cubicBezTo>
                    <a:pt x="60" y="326"/>
                    <a:pt x="35" y="341"/>
                    <a:pt x="24" y="366"/>
                  </a:cubicBezTo>
                  <a:cubicBezTo>
                    <a:pt x="16" y="385"/>
                    <a:pt x="55" y="421"/>
                    <a:pt x="24" y="390"/>
                  </a:cubicBezTo>
                </a:path>
              </a:pathLst>
            </a:custGeom>
            <a:noFill/>
            <a:ln w="19050">
              <a:solidFill>
                <a:srgbClr val="75E5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74"/>
            <p:cNvSpPr>
              <a:spLocks/>
            </p:cNvSpPr>
            <p:nvPr/>
          </p:nvSpPr>
          <p:spPr bwMode="auto">
            <a:xfrm>
              <a:off x="2154" y="2610"/>
              <a:ext cx="150" cy="54"/>
            </a:xfrm>
            <a:custGeom>
              <a:avLst/>
              <a:gdLst>
                <a:gd name="T0" fmla="*/ 0 w 150"/>
                <a:gd name="T1" fmla="*/ 0 h 54"/>
                <a:gd name="T2" fmla="*/ 48 w 150"/>
                <a:gd name="T3" fmla="*/ 12 h 54"/>
                <a:gd name="T4" fmla="*/ 84 w 150"/>
                <a:gd name="T5" fmla="*/ 42 h 54"/>
                <a:gd name="T6" fmla="*/ 132 w 150"/>
                <a:gd name="T7" fmla="*/ 48 h 54"/>
                <a:gd name="T8" fmla="*/ 150 w 150"/>
                <a:gd name="T9" fmla="*/ 54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"/>
                <a:gd name="T16" fmla="*/ 0 h 54"/>
                <a:gd name="T17" fmla="*/ 150 w 150"/>
                <a:gd name="T18" fmla="*/ 54 h 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" h="54">
                  <a:moveTo>
                    <a:pt x="0" y="0"/>
                  </a:moveTo>
                  <a:cubicBezTo>
                    <a:pt x="16" y="5"/>
                    <a:pt x="33" y="5"/>
                    <a:pt x="48" y="12"/>
                  </a:cubicBezTo>
                  <a:cubicBezTo>
                    <a:pt x="71" y="23"/>
                    <a:pt x="59" y="35"/>
                    <a:pt x="84" y="42"/>
                  </a:cubicBezTo>
                  <a:cubicBezTo>
                    <a:pt x="100" y="46"/>
                    <a:pt x="116" y="46"/>
                    <a:pt x="132" y="48"/>
                  </a:cubicBezTo>
                  <a:cubicBezTo>
                    <a:pt x="138" y="50"/>
                    <a:pt x="150" y="54"/>
                    <a:pt x="150" y="54"/>
                  </a:cubicBezTo>
                </a:path>
              </a:pathLst>
            </a:custGeom>
            <a:noFill/>
            <a:ln w="9525">
              <a:solidFill>
                <a:srgbClr val="75E5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Rectangle 75"/>
            <p:cNvSpPr>
              <a:spLocks noChangeArrowheads="1"/>
            </p:cNvSpPr>
            <p:nvPr/>
          </p:nvSpPr>
          <p:spPr bwMode="auto">
            <a:xfrm>
              <a:off x="885" y="720"/>
              <a:ext cx="3120" cy="2448"/>
            </a:xfrm>
            <a:prstGeom prst="rect">
              <a:avLst/>
            </a:prstGeom>
            <a:noFill/>
            <a:ln w="76200" cmpd="tri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" name="Text Box 77"/>
          <p:cNvSpPr txBox="1">
            <a:spLocks noChangeArrowheads="1"/>
          </p:cNvSpPr>
          <p:nvPr/>
        </p:nvSpPr>
        <p:spPr bwMode="auto">
          <a:xfrm>
            <a:off x="2438400" y="4876801"/>
            <a:ext cx="6477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8.4: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Đứt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Đỏ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98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Khanh\images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1"/>
            <a:ext cx="9144000" cy="68961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25" name="Rectangle 3"/>
          <p:cNvSpPr>
            <a:spLocks noChangeArrowheads="1"/>
          </p:cNvSpPr>
          <p:nvPr/>
        </p:nvSpPr>
        <p:spPr bwMode="auto">
          <a:xfrm>
            <a:off x="3095626" y="3929064"/>
            <a:ext cx="1766449" cy="97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500" b="1">
                <a:solidFill>
                  <a:srgbClr val="FFFF00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Đứt gãy Sông Hồng</a:t>
            </a:r>
            <a:endParaRPr lang="vi-VN" sz="2500" b="1">
              <a:solidFill>
                <a:srgbClr val="FFFF00"/>
              </a:solidFill>
              <a:latin typeface="Times New Roman" pitchFamily="18" charset="0"/>
              <a:ea typeface="Arial" charset="0"/>
              <a:cs typeface="Times New Roman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4862074" y="4710992"/>
            <a:ext cx="852926" cy="53268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23" name="Rectangle 8"/>
          <p:cNvSpPr>
            <a:spLocks noChangeArrowheads="1"/>
          </p:cNvSpPr>
          <p:nvPr/>
        </p:nvSpPr>
        <p:spPr bwMode="auto">
          <a:xfrm>
            <a:off x="5386696" y="2449130"/>
            <a:ext cx="2763834" cy="53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500" b="1">
                <a:solidFill>
                  <a:srgbClr val="FFFF00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Đứt gãy sông chảy.</a:t>
            </a:r>
            <a:endParaRPr lang="vi-VN" sz="2500" b="1">
              <a:solidFill>
                <a:srgbClr val="FFFF00"/>
              </a:solidFill>
              <a:latin typeface="Times New Roman" pitchFamily="18" charset="0"/>
              <a:ea typeface="Arial" charset="0"/>
              <a:cs typeface="Times New Roman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6005910" y="3200401"/>
            <a:ext cx="180181" cy="962369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21" name="Rectangle 14"/>
          <p:cNvSpPr>
            <a:spLocks noChangeArrowheads="1"/>
          </p:cNvSpPr>
          <p:nvPr/>
        </p:nvSpPr>
        <p:spPr bwMode="auto">
          <a:xfrm>
            <a:off x="7110070" y="5214943"/>
            <a:ext cx="1911164" cy="53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500" b="1">
                <a:solidFill>
                  <a:srgbClr val="FFFF00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Dãy Con Voi</a:t>
            </a:r>
            <a:endParaRPr lang="vi-VN" sz="2500" b="1">
              <a:solidFill>
                <a:srgbClr val="FFFF00"/>
              </a:solidFill>
              <a:latin typeface="Times New Roman" pitchFamily="18" charset="0"/>
              <a:ea typeface="Arial" charset="0"/>
              <a:cs typeface="Times New Roman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 flipV="1">
            <a:off x="6223566" y="4532572"/>
            <a:ext cx="1015434" cy="801429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86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4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4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4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4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5" grpId="0"/>
      <p:bldP spid="64523" grpId="0"/>
      <p:bldP spid="645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00012" y="697503"/>
          <a:ext cx="12192000" cy="4300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Straight Arrow Connector 9"/>
          <p:cNvCxnSpPr>
            <a:endCxn id="17" idx="0"/>
          </p:cNvCxnSpPr>
          <p:nvPr/>
        </p:nvCxnSpPr>
        <p:spPr>
          <a:xfrm>
            <a:off x="1957389" y="3847895"/>
            <a:ext cx="4043361" cy="1278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17" idx="0"/>
          </p:cNvCxnSpPr>
          <p:nvPr/>
        </p:nvCxnSpPr>
        <p:spPr>
          <a:xfrm>
            <a:off x="4723211" y="3900487"/>
            <a:ext cx="1277539" cy="12261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17" idx="0"/>
          </p:cNvCxnSpPr>
          <p:nvPr/>
        </p:nvCxnSpPr>
        <p:spPr>
          <a:xfrm flipH="1">
            <a:off x="6000750" y="3900487"/>
            <a:ext cx="4157664" cy="12261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1614487" y="5126628"/>
            <a:ext cx="8772525" cy="17313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endParaRPr lang="vi-VN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vụ: Thảo luận các câu hỏi sau: </a:t>
            </a:r>
          </a:p>
          <a:p>
            <a:pPr marL="342900" indent="-342900" algn="ctr">
              <a:buAutoNum type="arabicPeriod"/>
            </a:pPr>
            <a:r>
              <a:rPr lang="fr-FR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fr-FR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fr-FR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fr-FR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fr-FR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fr-FR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fr-FR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fr-FR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fr-FR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fr-FR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fr-FR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?</a:t>
            </a:r>
            <a:endParaRPr lang="vi-VN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Trình bày quá trình phong hóa, bóc mòn, vận chuyển, bồi tụ?</a:t>
            </a:r>
            <a:endParaRPr lang="en-US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507831" y="3900487"/>
            <a:ext cx="1214437" cy="911816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5 PHÚT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39368" y="159926"/>
            <a:ext cx="97190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Tác động của n</a:t>
            </a:r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goại lực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đến địa hình bề mặt Trái Đất.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>
            <a:endCxn id="17" idx="0"/>
          </p:cNvCxnSpPr>
          <p:nvPr/>
        </p:nvCxnSpPr>
        <p:spPr>
          <a:xfrm flipH="1">
            <a:off x="6000750" y="3900487"/>
            <a:ext cx="1857377" cy="12261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97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39368" y="159926"/>
            <a:ext cx="97190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Tác động của n</a:t>
            </a:r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goại lực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đến địa hình bề mặt Trái Đất.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101064564"/>
              </p:ext>
            </p:extLst>
          </p:nvPr>
        </p:nvGraphicFramePr>
        <p:xfrm>
          <a:off x="2030413" y="68314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Down Arrow 5"/>
          <p:cNvSpPr/>
          <p:nvPr/>
        </p:nvSpPr>
        <p:spPr>
          <a:xfrm>
            <a:off x="1485900" y="3048791"/>
            <a:ext cx="3635985" cy="3571875"/>
          </a:xfrm>
          <a:prstGeom prst="downArrow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6712930" y="3048790"/>
            <a:ext cx="3645508" cy="3571875"/>
          </a:xfrm>
          <a:prstGeom prst="downArrow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yếu là do nguồn năng lượng bức xạ Mặt Trời.</a:t>
            </a:r>
            <a:endParaRPr lang="en-US" sz="28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47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Graphic spid="5" grpId="0">
        <p:bldAsOne/>
      </p:bldGraphic>
      <p:bldP spid="6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133600" y="228600"/>
            <a:ext cx="8077200" cy="1828800"/>
          </a:xfrm>
          <a:noFill/>
        </p:spPr>
        <p:txBody>
          <a:bodyPr>
            <a:noAutofit/>
          </a:bodyPr>
          <a:lstStyle/>
          <a:p>
            <a:pPr algn="just">
              <a:lnSpc>
                <a:spcPct val="160000"/>
              </a:lnSpc>
              <a:spcBef>
                <a:spcPts val="0"/>
              </a:spcBef>
              <a:buNone/>
            </a:pPr>
            <a:r>
              <a:rPr lang="en-US" b="1"/>
              <a:t>	Ngoại lực tác động đến địa hình bề mặt Trái Đất được biểu hiện qua sơ đồ sau: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</a:pPr>
            <a:endParaRPr lang="en-US" b="1"/>
          </a:p>
          <a:p>
            <a:pPr algn="just">
              <a:lnSpc>
                <a:spcPct val="160000"/>
              </a:lnSpc>
              <a:spcBef>
                <a:spcPts val="0"/>
              </a:spcBef>
              <a:buNone/>
            </a:pPr>
            <a:endParaRPr lang="en-US" b="1">
              <a:solidFill>
                <a:srgbClr val="FFFF00"/>
              </a:solidFill>
            </a:endParaRPr>
          </a:p>
        </p:txBody>
      </p:sp>
      <p:sp>
        <p:nvSpPr>
          <p:cNvPr id="6147" name="Oval 3"/>
          <p:cNvSpPr>
            <a:spLocks noChangeArrowheads="1"/>
          </p:cNvSpPr>
          <p:nvPr/>
        </p:nvSpPr>
        <p:spPr bwMode="auto">
          <a:xfrm>
            <a:off x="1524000" y="3429000"/>
            <a:ext cx="1371600" cy="1447800"/>
          </a:xfrm>
          <a:prstGeom prst="ellipse">
            <a:avLst/>
          </a:prstGeom>
          <a:solidFill>
            <a:srgbClr val="C0C0C0"/>
          </a:solidFill>
          <a:ln w="508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CÁC YÊÚ</a:t>
            </a:r>
          </a:p>
          <a:p>
            <a:pPr algn="ctr"/>
            <a:r>
              <a:rPr lang="en-US" sz="2000" b="1">
                <a:solidFill>
                  <a:schemeClr val="bg1"/>
                </a:solidFill>
              </a:rPr>
              <a:t>TỐ NGOẠI</a:t>
            </a:r>
          </a:p>
          <a:p>
            <a:pPr algn="ctr"/>
            <a:r>
              <a:rPr lang="en-US" sz="2000" b="1">
                <a:solidFill>
                  <a:schemeClr val="bg1"/>
                </a:solidFill>
              </a:rPr>
              <a:t>LỰC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 flipV="1">
            <a:off x="2895600" y="2819400"/>
            <a:ext cx="838200" cy="13716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3733800" y="2362200"/>
            <a:ext cx="1447800" cy="685800"/>
          </a:xfrm>
          <a:prstGeom prst="rect">
            <a:avLst/>
          </a:prstGeom>
          <a:solidFill>
            <a:srgbClr val="99CCFF"/>
          </a:solidFill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/>
              <a:t>KHÍ HẬU</a:t>
            </a: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3733800" y="3352800"/>
            <a:ext cx="1447800" cy="609600"/>
          </a:xfrm>
          <a:prstGeom prst="rect">
            <a:avLst/>
          </a:prstGeom>
          <a:solidFill>
            <a:srgbClr val="99CCFF"/>
          </a:solidFill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/>
              <a:t>NƯỚC CHẢY</a:t>
            </a: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3733800" y="4191000"/>
            <a:ext cx="1447800" cy="685800"/>
          </a:xfrm>
          <a:prstGeom prst="rect">
            <a:avLst/>
          </a:prstGeom>
          <a:solidFill>
            <a:srgbClr val="99CCFF"/>
          </a:solidFill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/>
              <a:t>SINH VẬT </a:t>
            </a: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3810000" y="5181600"/>
            <a:ext cx="1371600" cy="685800"/>
          </a:xfrm>
          <a:prstGeom prst="rect">
            <a:avLst/>
          </a:prstGeom>
          <a:solidFill>
            <a:srgbClr val="99CCFF"/>
          </a:solidFill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/>
              <a:t>CON NGƯỜI</a:t>
            </a:r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 flipV="1">
            <a:off x="2895600" y="3657600"/>
            <a:ext cx="838200" cy="5334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2895600" y="4191000"/>
            <a:ext cx="838200" cy="3810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>
            <a:off x="2895600" y="4191000"/>
            <a:ext cx="914400" cy="14478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6" name="Oval 12"/>
          <p:cNvSpPr>
            <a:spLocks noChangeArrowheads="1"/>
          </p:cNvSpPr>
          <p:nvPr/>
        </p:nvSpPr>
        <p:spPr bwMode="auto">
          <a:xfrm>
            <a:off x="6781800" y="3429000"/>
            <a:ext cx="1600200" cy="1447800"/>
          </a:xfrm>
          <a:prstGeom prst="ellipse">
            <a:avLst/>
          </a:prstGeom>
          <a:solidFill>
            <a:srgbClr val="3366FF"/>
          </a:solidFill>
          <a:ln w="508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00"/>
                </a:solidFill>
              </a:rPr>
              <a:t>BỀ MẶT</a:t>
            </a:r>
          </a:p>
          <a:p>
            <a:pPr algn="ctr"/>
            <a:r>
              <a:rPr lang="en-US" sz="2400" b="1">
                <a:solidFill>
                  <a:srgbClr val="FFFF00"/>
                </a:solidFill>
              </a:rPr>
              <a:t> ĐẤT</a:t>
            </a:r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>
            <a:off x="5181600" y="2743200"/>
            <a:ext cx="1600200" cy="13716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>
            <a:off x="5181600" y="3657600"/>
            <a:ext cx="1600200" cy="4572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 flipV="1">
            <a:off x="5181600" y="4114800"/>
            <a:ext cx="1600200" cy="4572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 flipV="1">
            <a:off x="5181600" y="4114800"/>
            <a:ext cx="1600200" cy="14478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>
            <a:off x="8382000" y="4114800"/>
            <a:ext cx="762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2" name="AutoShape 18"/>
          <p:cNvSpPr>
            <a:spLocks noChangeArrowheads="1"/>
          </p:cNvSpPr>
          <p:nvPr/>
        </p:nvSpPr>
        <p:spPr bwMode="auto">
          <a:xfrm>
            <a:off x="9144000" y="2895600"/>
            <a:ext cx="1219200" cy="22860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50800">
            <a:solidFill>
              <a:srgbClr val="99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/>
              <a:t>CÁC</a:t>
            </a:r>
          </a:p>
          <a:p>
            <a:pPr algn="ctr"/>
            <a:r>
              <a:rPr lang="en-US" b="1"/>
              <a:t>DẠNG</a:t>
            </a:r>
          </a:p>
          <a:p>
            <a:pPr algn="ctr"/>
            <a:r>
              <a:rPr lang="en-US" b="1"/>
              <a:t>ĐỊA</a:t>
            </a:r>
          </a:p>
          <a:p>
            <a:pPr algn="ctr"/>
            <a:r>
              <a:rPr lang="en-US" b="1"/>
              <a:t>HÌNH</a:t>
            </a:r>
          </a:p>
          <a:p>
            <a:pPr algn="ctr"/>
            <a:r>
              <a:rPr lang="en-US" b="1"/>
              <a:t>KHÁC</a:t>
            </a:r>
          </a:p>
          <a:p>
            <a:pPr algn="ctr"/>
            <a:r>
              <a:rPr lang="en-US" b="1"/>
              <a:t>NHAU</a:t>
            </a:r>
          </a:p>
        </p:txBody>
      </p:sp>
    </p:spTree>
    <p:extLst>
      <p:ext uri="{BB962C8B-B14F-4D97-AF65-F5344CB8AC3E}">
        <p14:creationId xmlns:p14="http://schemas.microsoft.com/office/powerpoint/2010/main" val="1067407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700000">
            <a:off x="2157466" y="550734"/>
            <a:ext cx="6059364" cy="6059364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685800" y="5732588"/>
            <a:ext cx="1316823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06"/>
              </a:lnSpc>
            </a:pPr>
            <a:r>
              <a:rPr lang="en-US" sz="2154">
                <a:solidFill>
                  <a:srgbClr val="FFFFFF"/>
                </a:solidFill>
                <a:latin typeface="Tenor Sans"/>
              </a:rPr>
              <a:t>book.co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06240" y="1280160"/>
            <a:ext cx="275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PHONG HÓA</a:t>
            </a:r>
            <a:endParaRPr lang="en-US" sz="2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448697" y="3380360"/>
            <a:ext cx="275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BÓC MÒN</a:t>
            </a:r>
            <a:endParaRPr lang="en-US" sz="2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206239" y="5484348"/>
            <a:ext cx="275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CHUYỂN</a:t>
            </a:r>
            <a:endParaRPr lang="en-US" sz="2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430885" y="3262794"/>
            <a:ext cx="275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BỒI TỤ</a:t>
            </a:r>
            <a:endParaRPr lang="en-US" sz="2400" b="1" dirty="0"/>
          </a:p>
        </p:txBody>
      </p:sp>
      <p:sp>
        <p:nvSpPr>
          <p:cNvPr id="27" name="Oval 26"/>
          <p:cNvSpPr/>
          <p:nvPr/>
        </p:nvSpPr>
        <p:spPr>
          <a:xfrm>
            <a:off x="4428309" y="2860766"/>
            <a:ext cx="1753582" cy="12540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NGOẠI LỰC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24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9"/>
          <p:cNvSpPr txBox="1"/>
          <p:nvPr/>
        </p:nvSpPr>
        <p:spPr>
          <a:xfrm>
            <a:off x="685800" y="5732588"/>
            <a:ext cx="1316823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06"/>
              </a:lnSpc>
            </a:pPr>
            <a:r>
              <a:rPr lang="en-US" sz="2154">
                <a:solidFill>
                  <a:srgbClr val="FFFFFF"/>
                </a:solidFill>
                <a:latin typeface="Tenor Sans"/>
              </a:rPr>
              <a:t>book.co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65980" y="1763486"/>
            <a:ext cx="2686943" cy="40605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huỷ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628518" y="1724299"/>
            <a:ext cx="2899954" cy="40605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604067" y="1672047"/>
            <a:ext cx="2899954" cy="40605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hóa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lớp vỏ phong hóa.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75166" y="391886"/>
            <a:ext cx="4480560" cy="600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HÓA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>
            <a:stCxn id="6" idx="2"/>
            <a:endCxn id="3" idx="0"/>
          </p:cNvCxnSpPr>
          <p:nvPr/>
        </p:nvCxnSpPr>
        <p:spPr>
          <a:xfrm flipH="1">
            <a:off x="2209452" y="992777"/>
            <a:ext cx="3805994" cy="7707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015446" y="1084217"/>
            <a:ext cx="0" cy="6400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2"/>
            <a:endCxn id="11" idx="0"/>
          </p:cNvCxnSpPr>
          <p:nvPr/>
        </p:nvCxnSpPr>
        <p:spPr>
          <a:xfrm>
            <a:off x="6015446" y="992777"/>
            <a:ext cx="4038598" cy="6792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90670" y="1167340"/>
            <a:ext cx="1576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28552" y="1224336"/>
            <a:ext cx="1548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LOẠI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73601" y="1147746"/>
            <a:ext cx="1541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81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1" grpId="0" animBg="1"/>
      <p:bldP spid="6" grpId="0" animBg="1"/>
      <p:bldP spid="14" grpId="0"/>
      <p:bldP spid="16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Oval 4"/>
          <p:cNvSpPr>
            <a:spLocks noChangeArrowheads="1"/>
          </p:cNvSpPr>
          <p:nvPr/>
        </p:nvSpPr>
        <p:spPr bwMode="auto">
          <a:xfrm>
            <a:off x="5105400" y="2590800"/>
            <a:ext cx="1752600" cy="1371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Calibri" pitchFamily="34" charset="0"/>
              </a:rPr>
              <a:t>PHONG</a:t>
            </a:r>
          </a:p>
          <a:p>
            <a:pPr algn="ctr"/>
            <a:r>
              <a:rPr lang="en-US" sz="2400" b="1">
                <a:latin typeface="Calibri" pitchFamily="34" charset="0"/>
              </a:rPr>
              <a:t> HOÁ</a:t>
            </a:r>
          </a:p>
        </p:txBody>
      </p:sp>
      <p:sp>
        <p:nvSpPr>
          <p:cNvPr id="23558" name="Oval 6"/>
          <p:cNvSpPr>
            <a:spLocks noChangeArrowheads="1"/>
          </p:cNvSpPr>
          <p:nvPr/>
        </p:nvSpPr>
        <p:spPr bwMode="auto">
          <a:xfrm>
            <a:off x="8001000" y="3810000"/>
            <a:ext cx="1752600" cy="13716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tx1">
                <a:lumMod val="85000"/>
                <a:lumOff val="1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P.H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HOÁ HỌC</a:t>
            </a:r>
          </a:p>
        </p:txBody>
      </p:sp>
      <p:sp>
        <p:nvSpPr>
          <p:cNvPr id="23559" name="Oval 7"/>
          <p:cNvSpPr>
            <a:spLocks noChangeArrowheads="1"/>
          </p:cNvSpPr>
          <p:nvPr/>
        </p:nvSpPr>
        <p:spPr bwMode="auto">
          <a:xfrm>
            <a:off x="2133600" y="3733800"/>
            <a:ext cx="1752600" cy="13716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tx1">
                <a:lumMod val="85000"/>
                <a:lumOff val="1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P. H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SINH VẬT</a:t>
            </a:r>
          </a:p>
        </p:txBody>
      </p:sp>
      <p:sp>
        <p:nvSpPr>
          <p:cNvPr id="23560" name="Oval 8"/>
          <p:cNvSpPr>
            <a:spLocks noChangeArrowheads="1"/>
          </p:cNvSpPr>
          <p:nvPr/>
        </p:nvSpPr>
        <p:spPr bwMode="auto">
          <a:xfrm>
            <a:off x="5105400" y="0"/>
            <a:ext cx="1752600" cy="137160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tx1">
                <a:lumMod val="85000"/>
                <a:lumOff val="1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400" b="1">
                <a:solidFill>
                  <a:srgbClr val="FF6600"/>
                </a:solidFill>
              </a:rPr>
              <a:t>P.H</a:t>
            </a:r>
          </a:p>
          <a:p>
            <a:pPr algn="ctr">
              <a:defRPr/>
            </a:pPr>
            <a:r>
              <a:rPr lang="en-US" sz="2400" b="1">
                <a:solidFill>
                  <a:srgbClr val="FF6600"/>
                </a:solidFill>
              </a:rPr>
              <a:t>LÍ HỌC</a:t>
            </a:r>
          </a:p>
        </p:txBody>
      </p:sp>
      <p:sp>
        <p:nvSpPr>
          <p:cNvPr id="40966" name="Line 9"/>
          <p:cNvSpPr>
            <a:spLocks noChangeShapeType="1"/>
          </p:cNvSpPr>
          <p:nvPr/>
        </p:nvSpPr>
        <p:spPr bwMode="auto">
          <a:xfrm flipH="1">
            <a:off x="3886200" y="3581400"/>
            <a:ext cx="1295400" cy="685800"/>
          </a:xfrm>
          <a:prstGeom prst="line">
            <a:avLst/>
          </a:prstGeom>
          <a:noFill/>
          <a:ln w="508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7" name="Line 10"/>
          <p:cNvSpPr>
            <a:spLocks noChangeShapeType="1"/>
          </p:cNvSpPr>
          <p:nvPr/>
        </p:nvSpPr>
        <p:spPr bwMode="auto">
          <a:xfrm>
            <a:off x="6858000" y="3505200"/>
            <a:ext cx="1371600" cy="533400"/>
          </a:xfrm>
          <a:prstGeom prst="line">
            <a:avLst/>
          </a:prstGeom>
          <a:noFill/>
          <a:ln w="508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8" name="Line 11"/>
          <p:cNvSpPr>
            <a:spLocks noChangeShapeType="1"/>
          </p:cNvSpPr>
          <p:nvPr/>
        </p:nvSpPr>
        <p:spPr bwMode="auto">
          <a:xfrm flipV="1">
            <a:off x="5943600" y="1371600"/>
            <a:ext cx="0" cy="1143000"/>
          </a:xfrm>
          <a:prstGeom prst="line">
            <a:avLst/>
          </a:prstGeom>
          <a:noFill/>
          <a:ln w="508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9" name="Line 12"/>
          <p:cNvSpPr>
            <a:spLocks noChangeShapeType="1"/>
          </p:cNvSpPr>
          <p:nvPr/>
        </p:nvSpPr>
        <p:spPr bwMode="auto">
          <a:xfrm flipH="1">
            <a:off x="3276600" y="1143000"/>
            <a:ext cx="1981200" cy="25908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0" name="Line 14"/>
          <p:cNvSpPr>
            <a:spLocks noChangeShapeType="1"/>
          </p:cNvSpPr>
          <p:nvPr/>
        </p:nvSpPr>
        <p:spPr bwMode="auto">
          <a:xfrm flipV="1">
            <a:off x="3352800" y="1219200"/>
            <a:ext cx="1981200" cy="25908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1" name="Line 16"/>
          <p:cNvSpPr>
            <a:spLocks noChangeShapeType="1"/>
          </p:cNvSpPr>
          <p:nvPr/>
        </p:nvSpPr>
        <p:spPr bwMode="auto">
          <a:xfrm flipH="1" flipV="1">
            <a:off x="6553200" y="1219200"/>
            <a:ext cx="2209800" cy="25908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2" name="Line 17"/>
          <p:cNvSpPr>
            <a:spLocks noChangeShapeType="1"/>
          </p:cNvSpPr>
          <p:nvPr/>
        </p:nvSpPr>
        <p:spPr bwMode="auto">
          <a:xfrm>
            <a:off x="6477000" y="1295400"/>
            <a:ext cx="2133600" cy="25146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3" name="Line 18"/>
          <p:cNvSpPr>
            <a:spLocks noChangeShapeType="1"/>
          </p:cNvSpPr>
          <p:nvPr/>
        </p:nvSpPr>
        <p:spPr bwMode="auto">
          <a:xfrm flipV="1">
            <a:off x="3810000" y="4648200"/>
            <a:ext cx="4114800" cy="762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4" name="Line 19"/>
          <p:cNvSpPr>
            <a:spLocks noChangeShapeType="1"/>
          </p:cNvSpPr>
          <p:nvPr/>
        </p:nvSpPr>
        <p:spPr bwMode="auto">
          <a:xfrm flipH="1">
            <a:off x="3962400" y="4495800"/>
            <a:ext cx="4038600" cy="762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5" name="Text Box 20"/>
          <p:cNvSpPr txBox="1">
            <a:spLocks noChangeArrowheads="1"/>
          </p:cNvSpPr>
          <p:nvPr/>
        </p:nvSpPr>
        <p:spPr bwMode="auto">
          <a:xfrm>
            <a:off x="2057400" y="5807076"/>
            <a:ext cx="7924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SƠ ĐỒ THỂ HIỆN MỐI LIÊN HỆ MẬT THIẾT CỦA BA QUÁ TRÌNH PHONG HOÁ</a:t>
            </a:r>
          </a:p>
        </p:txBody>
      </p:sp>
    </p:spTree>
    <p:extLst>
      <p:ext uri="{BB962C8B-B14F-4D97-AF65-F5344CB8AC3E}">
        <p14:creationId xmlns:p14="http://schemas.microsoft.com/office/powerpoint/2010/main" val="1601425085"/>
      </p:ext>
    </p:extLst>
  </p:cSld>
  <p:clrMapOvr>
    <a:masterClrMapping/>
  </p:clrMapOvr>
  <p:transition spd="slow">
    <p:wheel spokes="3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FRP%20MOTOR%20ROCK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304586"/>
            <a:ext cx="4191000" cy="379141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9" name="AutoShape 5"/>
          <p:cNvSpPr>
            <a:spLocks noChangeArrowheads="1"/>
          </p:cNvSpPr>
          <p:nvPr/>
        </p:nvSpPr>
        <p:spPr bwMode="auto">
          <a:xfrm>
            <a:off x="5715000" y="3966118"/>
            <a:ext cx="1066800" cy="758283"/>
          </a:xfrm>
          <a:prstGeom prst="right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19461" name="Picture 11" descr="Da nut vo do nhiet do thay doi dot ng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286000"/>
            <a:ext cx="3886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55124"/>
            <a:ext cx="8229600" cy="1240277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b="1">
                <a:solidFill>
                  <a:srgbClr val="9900FF"/>
                </a:solidFill>
              </a:rPr>
              <a:t>Phong hoá do nhiệt độ thay đổi đột ngột</a:t>
            </a:r>
          </a:p>
        </p:txBody>
      </p:sp>
    </p:spTree>
    <p:extLst>
      <p:ext uri="{BB962C8B-B14F-4D97-AF65-F5344CB8AC3E}">
        <p14:creationId xmlns:p14="http://schemas.microsoft.com/office/powerpoint/2010/main" val="357884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-3810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b="1">
                <a:solidFill>
                  <a:srgbClr val="9900FF"/>
                </a:solidFill>
              </a:rPr>
              <a:t>Phong hoá do nước đóng băng</a:t>
            </a:r>
          </a:p>
        </p:txBody>
      </p:sp>
      <p:pic>
        <p:nvPicPr>
          <p:cNvPr id="29704" name="Picture 8" descr="h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81000"/>
            <a:ext cx="4191000" cy="3048000"/>
          </a:xfrm>
          <a:noFill/>
        </p:spPr>
      </p:pic>
      <p:pic>
        <p:nvPicPr>
          <p:cNvPr id="29706" name="Picture 10" descr="h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0" y="533400"/>
            <a:ext cx="4191000" cy="3048000"/>
          </a:xfrm>
          <a:noFill/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1400"/>
            <a:ext cx="41910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646932"/>
            <a:ext cx="4191000" cy="321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14"/>
          <p:cNvSpPr>
            <a:spLocks noChangeArrowheads="1"/>
          </p:cNvSpPr>
          <p:nvPr/>
        </p:nvSpPr>
        <p:spPr bwMode="auto">
          <a:xfrm>
            <a:off x="5715000" y="4924806"/>
            <a:ext cx="747010" cy="65532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8934763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rizontal Scroll 5"/>
          <p:cNvSpPr/>
          <p:nvPr/>
        </p:nvSpPr>
        <p:spPr>
          <a:xfrm>
            <a:off x="1600200" y="2971800"/>
            <a:ext cx="8915400" cy="388620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00" y="3733800"/>
            <a:ext cx="8305800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700" b="1" dirty="0" err="1">
                <a:solidFill>
                  <a:srgbClr val="FF0000"/>
                </a:solidFill>
              </a:rPr>
              <a:t>Yêu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en-US" sz="2700" b="1" dirty="0" err="1">
                <a:solidFill>
                  <a:srgbClr val="FF0000"/>
                </a:solidFill>
              </a:rPr>
              <a:t>cầu</a:t>
            </a:r>
            <a:r>
              <a:rPr lang="en-US" sz="2700" b="1" dirty="0">
                <a:solidFill>
                  <a:srgbClr val="FF0000"/>
                </a:solidFill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rgbClr val="0000FF"/>
                </a:solidFill>
              </a:rPr>
              <a:t>Các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em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dựa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vào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hình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ảnh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đã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cho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hãy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trả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lời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nhanh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từ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còn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thiếu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trong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mỗi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câu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dưới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đây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9" name="Explosion 1 8"/>
          <p:cNvSpPr/>
          <p:nvPr/>
        </p:nvSpPr>
        <p:spPr>
          <a:xfrm>
            <a:off x="3124200" y="685800"/>
            <a:ext cx="7543800" cy="2667000"/>
          </a:xfrm>
          <a:prstGeom prst="irregularSeal1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 rot="20352469">
            <a:off x="1561284" y="272086"/>
            <a:ext cx="2966486" cy="793437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1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TRÒ CHƠI</a:t>
            </a:r>
          </a:p>
        </p:txBody>
      </p:sp>
      <p:sp>
        <p:nvSpPr>
          <p:cNvPr id="3" name="Rectangle 2"/>
          <p:cNvSpPr/>
          <p:nvPr/>
        </p:nvSpPr>
        <p:spPr>
          <a:xfrm>
            <a:off x="4254084" y="1515070"/>
            <a:ext cx="5270916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Điền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từ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còn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thiếu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vào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chỗ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trống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61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70 Clip Who's was Correct - Milliona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70 Clip Who's was Correct - Milliona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533400"/>
            <a:ext cx="4267200" cy="3124200"/>
          </a:xfrm>
          <a:noFill/>
          <a:ln/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524000" y="-7620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/>
              <a:t>Tạo ra những dạng địa hình đặc biệt như địa hình cacxtơ.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33400"/>
            <a:ext cx="44958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3733800"/>
            <a:ext cx="4267199" cy="313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Hang Động Quảng Trị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38563"/>
            <a:ext cx="4495800" cy="319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00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00103" y="427447"/>
            <a:ext cx="5699760" cy="6093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HS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8" name="Group 166"/>
          <p:cNvGraphicFramePr>
            <a:graphicFrameLocks noGrp="1"/>
          </p:cNvGraphicFramePr>
          <p:nvPr/>
        </p:nvGraphicFramePr>
        <p:xfrm>
          <a:off x="1627908" y="1447800"/>
          <a:ext cx="8963892" cy="491114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911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14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98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10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03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Bóc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mòn</a:t>
                      </a:r>
                      <a:endParaRPr kumimoji="0" lang="en-US" sz="22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chuyển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Bồi</a:t>
                      </a:r>
                      <a:r>
                        <a:rPr kumimoji="0" lang="en-US" sz="2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tụ</a:t>
                      </a:r>
                      <a:endParaRPr kumimoji="0" lang="en-US" sz="22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Khái</a:t>
                      </a:r>
                      <a:r>
                        <a:rPr kumimoji="0" lang="en-US" sz="2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niệm</a:t>
                      </a:r>
                      <a:endParaRPr kumimoji="0" lang="en-US" sz="22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06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1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kumimoji="0" lang="en-US" sz="2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endParaRPr kumimoji="0" lang="en-US" sz="22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747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1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kumimoji="0" lang="en-US" sz="2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quả</a:t>
                      </a:r>
                      <a:endParaRPr kumimoji="0" lang="en-US" sz="22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402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2057400" y="1905000"/>
            <a:ext cx="8305800" cy="1752600"/>
            <a:chOff x="533400" y="1905000"/>
            <a:chExt cx="8305800" cy="1752600"/>
          </a:xfrm>
        </p:grpSpPr>
        <p:sp>
          <p:nvSpPr>
            <p:cNvPr id="28674" name="Oval 10"/>
            <p:cNvSpPr>
              <a:spLocks noChangeArrowheads="1"/>
            </p:cNvSpPr>
            <p:nvPr/>
          </p:nvSpPr>
          <p:spPr bwMode="auto">
            <a:xfrm>
              <a:off x="2362200" y="2667000"/>
              <a:ext cx="5334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75" name="Oval 11"/>
            <p:cNvSpPr>
              <a:spLocks noChangeArrowheads="1"/>
            </p:cNvSpPr>
            <p:nvPr/>
          </p:nvSpPr>
          <p:spPr bwMode="auto">
            <a:xfrm>
              <a:off x="3886200" y="2895600"/>
              <a:ext cx="4572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76" name="Oval 12"/>
            <p:cNvSpPr>
              <a:spLocks noChangeArrowheads="1"/>
            </p:cNvSpPr>
            <p:nvPr/>
          </p:nvSpPr>
          <p:spPr bwMode="auto">
            <a:xfrm>
              <a:off x="5029200" y="3124200"/>
              <a:ext cx="4572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77" name="Oval 13"/>
            <p:cNvSpPr>
              <a:spLocks noChangeArrowheads="1"/>
            </p:cNvSpPr>
            <p:nvPr/>
          </p:nvSpPr>
          <p:spPr bwMode="auto">
            <a:xfrm>
              <a:off x="1600200" y="2438400"/>
              <a:ext cx="609600" cy="381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78" name="Oval 14"/>
            <p:cNvSpPr>
              <a:spLocks noChangeArrowheads="1"/>
            </p:cNvSpPr>
            <p:nvPr/>
          </p:nvSpPr>
          <p:spPr bwMode="auto">
            <a:xfrm>
              <a:off x="2514600" y="2362200"/>
              <a:ext cx="1524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79" name="Oval 15"/>
            <p:cNvSpPr>
              <a:spLocks noChangeArrowheads="1"/>
            </p:cNvSpPr>
            <p:nvPr/>
          </p:nvSpPr>
          <p:spPr bwMode="auto">
            <a:xfrm flipV="1">
              <a:off x="2971800" y="2743200"/>
              <a:ext cx="2286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0" name="Oval 16"/>
            <p:cNvSpPr>
              <a:spLocks noChangeArrowheads="1"/>
            </p:cNvSpPr>
            <p:nvPr/>
          </p:nvSpPr>
          <p:spPr bwMode="auto">
            <a:xfrm>
              <a:off x="5334000" y="2667000"/>
              <a:ext cx="74613" cy="7461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1" name="Oval 17"/>
            <p:cNvSpPr>
              <a:spLocks noChangeArrowheads="1"/>
            </p:cNvSpPr>
            <p:nvPr/>
          </p:nvSpPr>
          <p:spPr bwMode="auto">
            <a:xfrm>
              <a:off x="3886200" y="2362200"/>
              <a:ext cx="74613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2" name="Oval 18"/>
            <p:cNvSpPr>
              <a:spLocks noChangeArrowheads="1"/>
            </p:cNvSpPr>
            <p:nvPr/>
          </p:nvSpPr>
          <p:spPr bwMode="auto">
            <a:xfrm>
              <a:off x="1828800" y="2209800"/>
              <a:ext cx="74613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3" name="Oval 19"/>
            <p:cNvSpPr>
              <a:spLocks noChangeArrowheads="1"/>
            </p:cNvSpPr>
            <p:nvPr/>
          </p:nvSpPr>
          <p:spPr bwMode="auto">
            <a:xfrm>
              <a:off x="3124200" y="2133600"/>
              <a:ext cx="74613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4" name="Oval 20"/>
            <p:cNvSpPr>
              <a:spLocks noChangeArrowheads="1"/>
            </p:cNvSpPr>
            <p:nvPr/>
          </p:nvSpPr>
          <p:spPr bwMode="auto">
            <a:xfrm>
              <a:off x="4572000" y="3200400"/>
              <a:ext cx="762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5" name="Oval 21"/>
            <p:cNvSpPr>
              <a:spLocks noChangeArrowheads="1"/>
            </p:cNvSpPr>
            <p:nvPr/>
          </p:nvSpPr>
          <p:spPr bwMode="auto">
            <a:xfrm>
              <a:off x="6248400" y="2667000"/>
              <a:ext cx="74613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6" name="Oval 22"/>
            <p:cNvSpPr>
              <a:spLocks noChangeArrowheads="1"/>
            </p:cNvSpPr>
            <p:nvPr/>
          </p:nvSpPr>
          <p:spPr bwMode="auto">
            <a:xfrm>
              <a:off x="4495800" y="2743200"/>
              <a:ext cx="74613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7" name="Oval 23"/>
            <p:cNvSpPr>
              <a:spLocks noChangeArrowheads="1"/>
            </p:cNvSpPr>
            <p:nvPr/>
          </p:nvSpPr>
          <p:spPr bwMode="auto">
            <a:xfrm>
              <a:off x="1143000" y="2209800"/>
              <a:ext cx="76200" cy="7461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8" name="Oval 24"/>
            <p:cNvSpPr>
              <a:spLocks noChangeArrowheads="1"/>
            </p:cNvSpPr>
            <p:nvPr/>
          </p:nvSpPr>
          <p:spPr bwMode="auto">
            <a:xfrm>
              <a:off x="6705600" y="312420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9" name="Freeform 26"/>
            <p:cNvSpPr>
              <a:spLocks/>
            </p:cNvSpPr>
            <p:nvPr/>
          </p:nvSpPr>
          <p:spPr bwMode="auto">
            <a:xfrm>
              <a:off x="533400" y="1981200"/>
              <a:ext cx="8305800" cy="1600200"/>
            </a:xfrm>
            <a:custGeom>
              <a:avLst/>
              <a:gdLst>
                <a:gd name="T0" fmla="*/ 0 w 5304"/>
                <a:gd name="T1" fmla="*/ 0 h 792"/>
                <a:gd name="T2" fmla="*/ 1352981 w 5304"/>
                <a:gd name="T3" fmla="*/ 872836 h 792"/>
                <a:gd name="T4" fmla="*/ 3006624 w 5304"/>
                <a:gd name="T5" fmla="*/ 1066800 h 792"/>
                <a:gd name="T6" fmla="*/ 4509937 w 5304"/>
                <a:gd name="T7" fmla="*/ 1454727 h 792"/>
                <a:gd name="T8" fmla="*/ 6163579 w 5304"/>
                <a:gd name="T9" fmla="*/ 1260764 h 792"/>
                <a:gd name="T10" fmla="*/ 7967555 w 5304"/>
                <a:gd name="T11" fmla="*/ 1551709 h 792"/>
                <a:gd name="T12" fmla="*/ 8193052 w 5304"/>
                <a:gd name="T13" fmla="*/ 1551709 h 7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304"/>
                <a:gd name="T22" fmla="*/ 0 h 792"/>
                <a:gd name="T23" fmla="*/ 5304 w 5304"/>
                <a:gd name="T24" fmla="*/ 792 h 7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304" h="792">
                  <a:moveTo>
                    <a:pt x="0" y="0"/>
                  </a:moveTo>
                  <a:cubicBezTo>
                    <a:pt x="272" y="172"/>
                    <a:pt x="544" y="344"/>
                    <a:pt x="864" y="432"/>
                  </a:cubicBezTo>
                  <a:cubicBezTo>
                    <a:pt x="1184" y="520"/>
                    <a:pt x="1584" y="480"/>
                    <a:pt x="1920" y="528"/>
                  </a:cubicBezTo>
                  <a:cubicBezTo>
                    <a:pt x="2256" y="576"/>
                    <a:pt x="2544" y="704"/>
                    <a:pt x="2880" y="720"/>
                  </a:cubicBezTo>
                  <a:cubicBezTo>
                    <a:pt x="3216" y="736"/>
                    <a:pt x="3568" y="616"/>
                    <a:pt x="3936" y="624"/>
                  </a:cubicBezTo>
                  <a:cubicBezTo>
                    <a:pt x="4304" y="632"/>
                    <a:pt x="4872" y="744"/>
                    <a:pt x="5088" y="768"/>
                  </a:cubicBezTo>
                  <a:cubicBezTo>
                    <a:pt x="5304" y="792"/>
                    <a:pt x="5268" y="780"/>
                    <a:pt x="5232" y="76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0" name="Oval 27"/>
            <p:cNvSpPr>
              <a:spLocks noChangeArrowheads="1"/>
            </p:cNvSpPr>
            <p:nvPr/>
          </p:nvSpPr>
          <p:spPr bwMode="auto">
            <a:xfrm>
              <a:off x="7010400" y="2819400"/>
              <a:ext cx="1524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1" name="Oval 28"/>
            <p:cNvSpPr>
              <a:spLocks noChangeArrowheads="1"/>
            </p:cNvSpPr>
            <p:nvPr/>
          </p:nvSpPr>
          <p:spPr bwMode="auto">
            <a:xfrm>
              <a:off x="5410200" y="2514600"/>
              <a:ext cx="152400" cy="7461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2" name="Line 29"/>
            <p:cNvSpPr>
              <a:spLocks noChangeShapeType="1"/>
            </p:cNvSpPr>
            <p:nvPr/>
          </p:nvSpPr>
          <p:spPr bwMode="auto">
            <a:xfrm>
              <a:off x="533400" y="1905000"/>
              <a:ext cx="0" cy="167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3" name="Line 30"/>
            <p:cNvSpPr>
              <a:spLocks noChangeShapeType="1"/>
            </p:cNvSpPr>
            <p:nvPr/>
          </p:nvSpPr>
          <p:spPr bwMode="auto">
            <a:xfrm>
              <a:off x="533400" y="3581400"/>
              <a:ext cx="81534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4" name="Text Box 34"/>
            <p:cNvSpPr txBox="1">
              <a:spLocks noChangeArrowheads="1"/>
            </p:cNvSpPr>
            <p:nvPr/>
          </p:nvSpPr>
          <p:spPr bwMode="auto">
            <a:xfrm>
              <a:off x="762000" y="2895600"/>
              <a:ext cx="170463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 err="1">
                  <a:solidFill>
                    <a:srgbClr val="660033"/>
                  </a:solidFill>
                </a:rPr>
                <a:t>Bề</a:t>
              </a:r>
              <a:r>
                <a:rPr lang="en-US" sz="2400" dirty="0">
                  <a:solidFill>
                    <a:srgbClr val="660033"/>
                  </a:solidFill>
                </a:rPr>
                <a:t> </a:t>
              </a:r>
              <a:r>
                <a:rPr lang="en-US" sz="2400" dirty="0" err="1">
                  <a:solidFill>
                    <a:srgbClr val="660033"/>
                  </a:solidFill>
                </a:rPr>
                <a:t>mặt</a:t>
              </a:r>
              <a:r>
                <a:rPr lang="en-US" sz="2400" dirty="0">
                  <a:solidFill>
                    <a:srgbClr val="660033"/>
                  </a:solidFill>
                </a:rPr>
                <a:t> </a:t>
              </a:r>
              <a:r>
                <a:rPr lang="en-US" sz="2400" dirty="0" err="1">
                  <a:solidFill>
                    <a:srgbClr val="660033"/>
                  </a:solidFill>
                </a:rPr>
                <a:t>đệm</a:t>
              </a:r>
              <a:endParaRPr lang="en-US" sz="2400" dirty="0">
                <a:solidFill>
                  <a:srgbClr val="660033"/>
                </a:solidFill>
              </a:endParaRPr>
            </a:p>
          </p:txBody>
        </p:sp>
        <p:sp>
          <p:nvSpPr>
            <p:cNvPr id="28695" name="Oval 35"/>
            <p:cNvSpPr>
              <a:spLocks noChangeArrowheads="1"/>
            </p:cNvSpPr>
            <p:nvPr/>
          </p:nvSpPr>
          <p:spPr bwMode="auto">
            <a:xfrm>
              <a:off x="3352800" y="2667000"/>
              <a:ext cx="3048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6" name="Oval 36"/>
            <p:cNvSpPr>
              <a:spLocks noChangeArrowheads="1"/>
            </p:cNvSpPr>
            <p:nvPr/>
          </p:nvSpPr>
          <p:spPr bwMode="auto">
            <a:xfrm>
              <a:off x="5638800" y="3048000"/>
              <a:ext cx="3048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422" name="Text Box 38"/>
          <p:cNvSpPr txBox="1">
            <a:spLocks noChangeArrowheads="1"/>
          </p:cNvSpPr>
          <p:nvPr/>
        </p:nvSpPr>
        <p:spPr bwMode="auto">
          <a:xfrm>
            <a:off x="3349560" y="838201"/>
            <a:ext cx="4727641" cy="461665"/>
          </a:xfrm>
          <a:prstGeom prst="rect">
            <a:avLst/>
          </a:prstGeom>
          <a:gradFill rotWithShape="1">
            <a:gsLst>
              <a:gs pos="0">
                <a:schemeClr val="bg2">
                  <a:alpha val="50999"/>
                </a:schemeClr>
              </a:gs>
              <a:gs pos="50000">
                <a:schemeClr val="bg1">
                  <a:alpha val="67999"/>
                </a:schemeClr>
              </a:gs>
              <a:gs pos="100000">
                <a:schemeClr val="bg2">
                  <a:alpha val="50999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rgbClr val="0000FF"/>
                </a:solidFill>
              </a:rPr>
              <a:t>Hình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thức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của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quá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trình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vận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chuyển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8700" name="Text Box 41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1752600" y="4267200"/>
            <a:ext cx="8915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nhẹ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năng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ngoại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lực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cuốn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theo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nặng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chịu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thêm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tác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trọng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lực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sz="2400" b="1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lăn</a:t>
            </a:r>
            <a:r>
              <a:rPr lang="en-US" sz="24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trên</a:t>
            </a:r>
            <a:r>
              <a:rPr lang="en-US" sz="24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mặt</a:t>
            </a:r>
            <a:r>
              <a:rPr lang="en-US" sz="24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đất</a:t>
            </a:r>
            <a:r>
              <a:rPr lang="en-US" sz="24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dốc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3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22" grpId="0" animBg="1"/>
      <p:bldP spid="2870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4"/>
          <p:cNvGrpSpPr/>
          <p:nvPr/>
        </p:nvGrpSpPr>
        <p:grpSpPr>
          <a:xfrm>
            <a:off x="1524000" y="990601"/>
            <a:ext cx="9144000" cy="2524125"/>
            <a:chOff x="0" y="1143000"/>
            <a:chExt cx="9144000" cy="2524125"/>
          </a:xfrm>
        </p:grpSpPr>
        <p:sp>
          <p:nvSpPr>
            <p:cNvPr id="30722" name="Freeform 4"/>
            <p:cNvSpPr>
              <a:spLocks/>
            </p:cNvSpPr>
            <p:nvPr/>
          </p:nvSpPr>
          <p:spPr bwMode="auto">
            <a:xfrm>
              <a:off x="457200" y="2286000"/>
              <a:ext cx="8382000" cy="609600"/>
            </a:xfrm>
            <a:custGeom>
              <a:avLst/>
              <a:gdLst>
                <a:gd name="T0" fmla="*/ 0 w 5424"/>
                <a:gd name="T1" fmla="*/ 0 h 384"/>
                <a:gd name="T2" fmla="*/ 2002779 w 5424"/>
                <a:gd name="T3" fmla="*/ 228600 h 384"/>
                <a:gd name="T4" fmla="*/ 3560496 w 5424"/>
                <a:gd name="T5" fmla="*/ 533400 h 384"/>
                <a:gd name="T6" fmla="*/ 5414920 w 5424"/>
                <a:gd name="T7" fmla="*/ 457200 h 384"/>
                <a:gd name="T8" fmla="*/ 6527576 w 5424"/>
                <a:gd name="T9" fmla="*/ 533400 h 384"/>
                <a:gd name="T10" fmla="*/ 7566053 w 5424"/>
                <a:gd name="T11" fmla="*/ 457200 h 384"/>
                <a:gd name="T12" fmla="*/ 8382000 w 5424"/>
                <a:gd name="T13" fmla="*/ 609600 h 3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424"/>
                <a:gd name="T22" fmla="*/ 0 h 384"/>
                <a:gd name="T23" fmla="*/ 5424 w 5424"/>
                <a:gd name="T24" fmla="*/ 384 h 38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424" h="384">
                  <a:moveTo>
                    <a:pt x="0" y="0"/>
                  </a:moveTo>
                  <a:cubicBezTo>
                    <a:pt x="456" y="44"/>
                    <a:pt x="912" y="88"/>
                    <a:pt x="1296" y="144"/>
                  </a:cubicBezTo>
                  <a:cubicBezTo>
                    <a:pt x="1680" y="200"/>
                    <a:pt x="1936" y="312"/>
                    <a:pt x="2304" y="336"/>
                  </a:cubicBezTo>
                  <a:cubicBezTo>
                    <a:pt x="2672" y="360"/>
                    <a:pt x="3184" y="288"/>
                    <a:pt x="3504" y="288"/>
                  </a:cubicBezTo>
                  <a:cubicBezTo>
                    <a:pt x="3824" y="288"/>
                    <a:pt x="3992" y="336"/>
                    <a:pt x="4224" y="336"/>
                  </a:cubicBezTo>
                  <a:cubicBezTo>
                    <a:pt x="4456" y="336"/>
                    <a:pt x="4696" y="280"/>
                    <a:pt x="4896" y="288"/>
                  </a:cubicBezTo>
                  <a:cubicBezTo>
                    <a:pt x="5096" y="296"/>
                    <a:pt x="5260" y="340"/>
                    <a:pt x="5424" y="38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23" name="Oval 5"/>
            <p:cNvSpPr>
              <a:spLocks noChangeArrowheads="1"/>
            </p:cNvSpPr>
            <p:nvPr/>
          </p:nvSpPr>
          <p:spPr bwMode="auto">
            <a:xfrm>
              <a:off x="1295400" y="2133600"/>
              <a:ext cx="5334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24" name="Oval 6"/>
            <p:cNvSpPr>
              <a:spLocks noChangeArrowheads="1"/>
            </p:cNvSpPr>
            <p:nvPr/>
          </p:nvSpPr>
          <p:spPr bwMode="auto">
            <a:xfrm>
              <a:off x="1905000" y="2209800"/>
              <a:ext cx="4572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25" name="Oval 7"/>
            <p:cNvSpPr>
              <a:spLocks noChangeArrowheads="1"/>
            </p:cNvSpPr>
            <p:nvPr/>
          </p:nvSpPr>
          <p:spPr bwMode="auto">
            <a:xfrm>
              <a:off x="2514600" y="22860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26" name="Oval 8"/>
            <p:cNvSpPr>
              <a:spLocks noChangeArrowheads="1"/>
            </p:cNvSpPr>
            <p:nvPr/>
          </p:nvSpPr>
          <p:spPr bwMode="auto">
            <a:xfrm>
              <a:off x="685800" y="2057400"/>
              <a:ext cx="609600" cy="381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27" name="Oval 9"/>
            <p:cNvSpPr>
              <a:spLocks noChangeArrowheads="1"/>
            </p:cNvSpPr>
            <p:nvPr/>
          </p:nvSpPr>
          <p:spPr bwMode="auto">
            <a:xfrm flipV="1">
              <a:off x="6858000" y="2743200"/>
              <a:ext cx="1524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28" name="Oval 10"/>
            <p:cNvSpPr>
              <a:spLocks noChangeArrowheads="1"/>
            </p:cNvSpPr>
            <p:nvPr/>
          </p:nvSpPr>
          <p:spPr bwMode="auto">
            <a:xfrm flipV="1">
              <a:off x="4724400" y="26670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29" name="Oval 11"/>
            <p:cNvSpPr>
              <a:spLocks noChangeArrowheads="1"/>
            </p:cNvSpPr>
            <p:nvPr/>
          </p:nvSpPr>
          <p:spPr bwMode="auto">
            <a:xfrm>
              <a:off x="7924800" y="2667000"/>
              <a:ext cx="74613" cy="7461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0" name="Oval 12"/>
            <p:cNvSpPr>
              <a:spLocks noChangeArrowheads="1"/>
            </p:cNvSpPr>
            <p:nvPr/>
          </p:nvSpPr>
          <p:spPr bwMode="auto">
            <a:xfrm>
              <a:off x="5181600" y="2590800"/>
              <a:ext cx="74613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1" name="Oval 13"/>
            <p:cNvSpPr>
              <a:spLocks noChangeArrowheads="1"/>
            </p:cNvSpPr>
            <p:nvPr/>
          </p:nvSpPr>
          <p:spPr bwMode="auto">
            <a:xfrm>
              <a:off x="5410200" y="2590800"/>
              <a:ext cx="74613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2" name="Oval 14"/>
            <p:cNvSpPr>
              <a:spLocks noChangeArrowheads="1"/>
            </p:cNvSpPr>
            <p:nvPr/>
          </p:nvSpPr>
          <p:spPr bwMode="auto">
            <a:xfrm>
              <a:off x="7239000" y="2667000"/>
              <a:ext cx="74613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3" name="Oval 15"/>
            <p:cNvSpPr>
              <a:spLocks noChangeArrowheads="1"/>
            </p:cNvSpPr>
            <p:nvPr/>
          </p:nvSpPr>
          <p:spPr bwMode="auto">
            <a:xfrm>
              <a:off x="3962400" y="2590800"/>
              <a:ext cx="1524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4" name="Oval 16"/>
            <p:cNvSpPr>
              <a:spLocks noChangeArrowheads="1"/>
            </p:cNvSpPr>
            <p:nvPr/>
          </p:nvSpPr>
          <p:spPr bwMode="auto">
            <a:xfrm>
              <a:off x="5715000" y="2590800"/>
              <a:ext cx="74613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5" name="Oval 17"/>
            <p:cNvSpPr>
              <a:spLocks noChangeArrowheads="1"/>
            </p:cNvSpPr>
            <p:nvPr/>
          </p:nvSpPr>
          <p:spPr bwMode="auto">
            <a:xfrm>
              <a:off x="4267200" y="2667000"/>
              <a:ext cx="2286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6" name="Oval 18"/>
            <p:cNvSpPr>
              <a:spLocks noChangeArrowheads="1"/>
            </p:cNvSpPr>
            <p:nvPr/>
          </p:nvSpPr>
          <p:spPr bwMode="auto">
            <a:xfrm>
              <a:off x="7620000" y="2667000"/>
              <a:ext cx="76200" cy="7461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7" name="Oval 19"/>
            <p:cNvSpPr>
              <a:spLocks noChangeArrowheads="1"/>
            </p:cNvSpPr>
            <p:nvPr/>
          </p:nvSpPr>
          <p:spPr bwMode="auto">
            <a:xfrm>
              <a:off x="8305800" y="266700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8" name="Oval 20"/>
            <p:cNvSpPr>
              <a:spLocks noChangeArrowheads="1"/>
            </p:cNvSpPr>
            <p:nvPr/>
          </p:nvSpPr>
          <p:spPr bwMode="auto">
            <a:xfrm>
              <a:off x="6324600" y="2667000"/>
              <a:ext cx="1524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9" name="Oval 21"/>
            <p:cNvSpPr>
              <a:spLocks noChangeArrowheads="1"/>
            </p:cNvSpPr>
            <p:nvPr/>
          </p:nvSpPr>
          <p:spPr bwMode="auto">
            <a:xfrm>
              <a:off x="6019800" y="2667000"/>
              <a:ext cx="152400" cy="7461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0" name="Oval 22"/>
            <p:cNvSpPr>
              <a:spLocks noChangeArrowheads="1"/>
            </p:cNvSpPr>
            <p:nvPr/>
          </p:nvSpPr>
          <p:spPr bwMode="auto">
            <a:xfrm>
              <a:off x="3124200" y="2514600"/>
              <a:ext cx="3048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1" name="Oval 23"/>
            <p:cNvSpPr>
              <a:spLocks noChangeArrowheads="1"/>
            </p:cNvSpPr>
            <p:nvPr/>
          </p:nvSpPr>
          <p:spPr bwMode="auto">
            <a:xfrm>
              <a:off x="3581400" y="2590800"/>
              <a:ext cx="3048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2" name="Line 24"/>
            <p:cNvSpPr>
              <a:spLocks noChangeShapeType="1"/>
            </p:cNvSpPr>
            <p:nvPr/>
          </p:nvSpPr>
          <p:spPr bwMode="auto">
            <a:xfrm>
              <a:off x="457200" y="121920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43" name="AutoShape 25"/>
            <p:cNvSpPr>
              <a:spLocks noChangeArrowheads="1"/>
            </p:cNvSpPr>
            <p:nvPr/>
          </p:nvSpPr>
          <p:spPr bwMode="auto">
            <a:xfrm>
              <a:off x="990600" y="1143000"/>
              <a:ext cx="1752600" cy="457200"/>
            </a:xfrm>
            <a:prstGeom prst="notchedRightArrow">
              <a:avLst>
                <a:gd name="adj1" fmla="val 50000"/>
                <a:gd name="adj2" fmla="val 95833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4" name="AutoShape 27"/>
            <p:cNvSpPr>
              <a:spLocks noChangeArrowheads="1"/>
            </p:cNvSpPr>
            <p:nvPr/>
          </p:nvSpPr>
          <p:spPr bwMode="auto">
            <a:xfrm>
              <a:off x="3429000" y="1752600"/>
              <a:ext cx="1600200" cy="304800"/>
            </a:xfrm>
            <a:prstGeom prst="notchedRightArrow">
              <a:avLst>
                <a:gd name="adj1" fmla="val 50000"/>
                <a:gd name="adj2" fmla="val 131250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5" name="AutoShape 28"/>
            <p:cNvSpPr>
              <a:spLocks noChangeArrowheads="1"/>
            </p:cNvSpPr>
            <p:nvPr/>
          </p:nvSpPr>
          <p:spPr bwMode="auto">
            <a:xfrm>
              <a:off x="5943600" y="2209800"/>
              <a:ext cx="1524000" cy="152400"/>
            </a:xfrm>
            <a:prstGeom prst="notchedRightArrow">
              <a:avLst>
                <a:gd name="adj1" fmla="val 50000"/>
                <a:gd name="adj2" fmla="val 250000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6" name="Oval 35"/>
            <p:cNvSpPr>
              <a:spLocks noChangeArrowheads="1"/>
            </p:cNvSpPr>
            <p:nvPr/>
          </p:nvSpPr>
          <p:spPr bwMode="auto">
            <a:xfrm>
              <a:off x="8077200" y="266700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7" name="Oval 38"/>
            <p:cNvSpPr>
              <a:spLocks noChangeArrowheads="1"/>
            </p:cNvSpPr>
            <p:nvPr/>
          </p:nvSpPr>
          <p:spPr bwMode="auto">
            <a:xfrm>
              <a:off x="6553200" y="2667000"/>
              <a:ext cx="1524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8" name="Oval 39"/>
            <p:cNvSpPr>
              <a:spLocks noChangeArrowheads="1"/>
            </p:cNvSpPr>
            <p:nvPr/>
          </p:nvSpPr>
          <p:spPr bwMode="auto">
            <a:xfrm>
              <a:off x="4953000" y="2590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9" name="Oval 40"/>
            <p:cNvSpPr>
              <a:spLocks noChangeArrowheads="1"/>
            </p:cNvSpPr>
            <p:nvPr/>
          </p:nvSpPr>
          <p:spPr bwMode="auto">
            <a:xfrm>
              <a:off x="4114800" y="25146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0" name="Oval 41"/>
            <p:cNvSpPr>
              <a:spLocks noChangeArrowheads="1"/>
            </p:cNvSpPr>
            <p:nvPr/>
          </p:nvSpPr>
          <p:spPr bwMode="auto">
            <a:xfrm>
              <a:off x="4495800" y="2590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1" name="Oval 42"/>
            <p:cNvSpPr>
              <a:spLocks noChangeArrowheads="1"/>
            </p:cNvSpPr>
            <p:nvPr/>
          </p:nvSpPr>
          <p:spPr bwMode="auto">
            <a:xfrm>
              <a:off x="3429000" y="2438400"/>
              <a:ext cx="2286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2" name="Oval 43"/>
            <p:cNvSpPr>
              <a:spLocks noChangeArrowheads="1"/>
            </p:cNvSpPr>
            <p:nvPr/>
          </p:nvSpPr>
          <p:spPr bwMode="auto">
            <a:xfrm>
              <a:off x="1219200" y="17526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3" name="Oval 44"/>
            <p:cNvSpPr>
              <a:spLocks noChangeArrowheads="1"/>
            </p:cNvSpPr>
            <p:nvPr/>
          </p:nvSpPr>
          <p:spPr bwMode="auto">
            <a:xfrm>
              <a:off x="1752600" y="19050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4" name="Oval 45"/>
            <p:cNvSpPr>
              <a:spLocks noChangeArrowheads="1"/>
            </p:cNvSpPr>
            <p:nvPr/>
          </p:nvSpPr>
          <p:spPr bwMode="auto">
            <a:xfrm>
              <a:off x="2286000" y="20574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5" name="Oval 46"/>
            <p:cNvSpPr>
              <a:spLocks noChangeArrowheads="1"/>
            </p:cNvSpPr>
            <p:nvPr/>
          </p:nvSpPr>
          <p:spPr bwMode="auto">
            <a:xfrm>
              <a:off x="2819400" y="22098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5" name="Text Box 47"/>
            <p:cNvSpPr txBox="1">
              <a:spLocks noChangeArrowheads="1"/>
            </p:cNvSpPr>
            <p:nvPr/>
          </p:nvSpPr>
          <p:spPr bwMode="auto">
            <a:xfrm>
              <a:off x="3389313" y="3200400"/>
              <a:ext cx="5754687" cy="466725"/>
            </a:xfrm>
            <a:prstGeom prst="rect">
              <a:avLst/>
            </a:prstGeom>
            <a:gradFill rotWithShape="1">
              <a:gsLst>
                <a:gs pos="0">
                  <a:srgbClr val="CCFF99">
                    <a:alpha val="60001"/>
                  </a:srgbClr>
                </a:gs>
                <a:gs pos="50000">
                  <a:schemeClr val="bg1"/>
                </a:gs>
                <a:gs pos="100000">
                  <a:srgbClr val="CCFF99">
                    <a:alpha val="60001"/>
                  </a:srgbClr>
                </a:gs>
              </a:gsLst>
              <a:lin ang="5400000" scaled="1"/>
            </a:gradFill>
            <a:ln w="9525">
              <a:solidFill>
                <a:srgbClr val="FF505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dirty="0" err="1">
                  <a:solidFill>
                    <a:srgbClr val="0000FF"/>
                  </a:solidFill>
                </a:rPr>
                <a:t>Vật</a:t>
              </a:r>
              <a:r>
                <a:rPr lang="en-US" sz="2400" dirty="0">
                  <a:solidFill>
                    <a:srgbClr val="0000FF"/>
                  </a:solidFill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</a:rPr>
                <a:t>liệu</a:t>
              </a:r>
              <a:r>
                <a:rPr lang="en-US" sz="2400" dirty="0">
                  <a:solidFill>
                    <a:srgbClr val="0000FF"/>
                  </a:solidFill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</a:rPr>
                <a:t>tích</a:t>
              </a:r>
              <a:r>
                <a:rPr lang="en-US" sz="2400" dirty="0">
                  <a:solidFill>
                    <a:srgbClr val="0000FF"/>
                  </a:solidFill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</a:rPr>
                <a:t>tụ</a:t>
              </a:r>
              <a:r>
                <a:rPr lang="en-US" sz="2400" dirty="0">
                  <a:solidFill>
                    <a:srgbClr val="0000FF"/>
                  </a:solidFill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</a:rPr>
                <a:t>theo</a:t>
              </a:r>
              <a:r>
                <a:rPr lang="en-US" sz="2400" dirty="0">
                  <a:solidFill>
                    <a:srgbClr val="0000FF"/>
                  </a:solidFill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</a:rPr>
                <a:t>kích</a:t>
              </a:r>
              <a:r>
                <a:rPr lang="en-US" sz="2400" dirty="0">
                  <a:solidFill>
                    <a:srgbClr val="0000FF"/>
                  </a:solidFill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</a:rPr>
                <a:t>thước</a:t>
              </a:r>
              <a:r>
                <a:rPr lang="en-US" sz="2400" dirty="0">
                  <a:solidFill>
                    <a:srgbClr val="0000FF"/>
                  </a:solidFill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</a:rPr>
                <a:t>giảm</a:t>
              </a:r>
              <a:r>
                <a:rPr lang="en-US" sz="2400" dirty="0">
                  <a:solidFill>
                    <a:srgbClr val="0000FF"/>
                  </a:solidFill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</a:rPr>
                <a:t>dần</a:t>
              </a:r>
              <a:r>
                <a:rPr lang="en-US" sz="2400" dirty="0">
                  <a:solidFill>
                    <a:srgbClr val="0000FF"/>
                  </a:solidFill>
                </a:rPr>
                <a:t> </a:t>
              </a:r>
            </a:p>
          </p:txBody>
        </p:sp>
        <p:sp>
          <p:nvSpPr>
            <p:cNvPr id="17510" name="Text Box 102"/>
            <p:cNvSpPr txBox="1">
              <a:spLocks noChangeArrowheads="1"/>
            </p:cNvSpPr>
            <p:nvPr/>
          </p:nvSpPr>
          <p:spPr bwMode="auto">
            <a:xfrm>
              <a:off x="0" y="3200400"/>
              <a:ext cx="2746265" cy="461665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50000">
                  <a:schemeClr val="bg1"/>
                </a:gs>
                <a:gs pos="100000">
                  <a:srgbClr val="FFFFCC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>
                  <a:solidFill>
                    <a:srgbClr val="0000FF"/>
                  </a:solidFill>
                </a:rPr>
                <a:t>Động năng giảm dần</a:t>
              </a:r>
            </a:p>
          </p:txBody>
        </p:sp>
        <p:sp>
          <p:nvSpPr>
            <p:cNvPr id="17513" name="AutoShape 105"/>
            <p:cNvSpPr>
              <a:spLocks noChangeArrowheads="1"/>
            </p:cNvSpPr>
            <p:nvPr/>
          </p:nvSpPr>
          <p:spPr bwMode="auto">
            <a:xfrm>
              <a:off x="3048000" y="3429000"/>
              <a:ext cx="3048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515" name="Text Box 107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519113"/>
          </a:xfrm>
          <a:prstGeom prst="rect">
            <a:avLst/>
          </a:prstGeom>
          <a:gradFill rotWithShape="1">
            <a:gsLst>
              <a:gs pos="0">
                <a:srgbClr val="CCFF99"/>
              </a:gs>
              <a:gs pos="50000">
                <a:schemeClr val="bg1"/>
              </a:gs>
              <a:gs pos="100000">
                <a:srgbClr val="CCFF99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0000CC"/>
                </a:solidFill>
              </a:rPr>
              <a:t>Quá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trình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bồi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tụ</a:t>
            </a:r>
            <a:endParaRPr lang="en-US" sz="2800" b="1" dirty="0">
              <a:solidFill>
                <a:srgbClr val="0000CC"/>
              </a:solidFill>
            </a:endParaRPr>
          </a:p>
        </p:txBody>
      </p:sp>
      <p:grpSp>
        <p:nvGrpSpPr>
          <p:cNvPr id="3" name="Group 83"/>
          <p:cNvGrpSpPr/>
          <p:nvPr/>
        </p:nvGrpSpPr>
        <p:grpSpPr>
          <a:xfrm>
            <a:off x="1752600" y="4191001"/>
            <a:ext cx="8686800" cy="1985665"/>
            <a:chOff x="228600" y="4267200"/>
            <a:chExt cx="8686800" cy="1985665"/>
          </a:xfrm>
        </p:grpSpPr>
        <p:sp>
          <p:nvSpPr>
            <p:cNvPr id="30759" name="Oval 51"/>
            <p:cNvSpPr>
              <a:spLocks noChangeArrowheads="1"/>
            </p:cNvSpPr>
            <p:nvPr/>
          </p:nvSpPr>
          <p:spPr bwMode="auto">
            <a:xfrm>
              <a:off x="6096000" y="5257800"/>
              <a:ext cx="4572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0" name="Oval 52"/>
            <p:cNvSpPr>
              <a:spLocks noChangeArrowheads="1"/>
            </p:cNvSpPr>
            <p:nvPr/>
          </p:nvSpPr>
          <p:spPr bwMode="auto">
            <a:xfrm>
              <a:off x="5638800" y="5181600"/>
              <a:ext cx="457200" cy="381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1" name="Oval 53"/>
            <p:cNvSpPr>
              <a:spLocks noChangeArrowheads="1"/>
            </p:cNvSpPr>
            <p:nvPr/>
          </p:nvSpPr>
          <p:spPr bwMode="auto">
            <a:xfrm>
              <a:off x="6629400" y="50292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2" name="Oval 54"/>
            <p:cNvSpPr>
              <a:spLocks noChangeArrowheads="1"/>
            </p:cNvSpPr>
            <p:nvPr/>
          </p:nvSpPr>
          <p:spPr bwMode="auto">
            <a:xfrm>
              <a:off x="6553200" y="52578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3" name="Oval 55"/>
            <p:cNvSpPr>
              <a:spLocks noChangeArrowheads="1"/>
            </p:cNvSpPr>
            <p:nvPr/>
          </p:nvSpPr>
          <p:spPr bwMode="auto">
            <a:xfrm flipV="1">
              <a:off x="5943600" y="4572000"/>
              <a:ext cx="1524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4" name="Oval 56"/>
            <p:cNvSpPr>
              <a:spLocks noChangeArrowheads="1"/>
            </p:cNvSpPr>
            <p:nvPr/>
          </p:nvSpPr>
          <p:spPr bwMode="auto">
            <a:xfrm flipV="1">
              <a:off x="6553200" y="47244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5" name="Oval 57"/>
            <p:cNvSpPr>
              <a:spLocks noChangeArrowheads="1"/>
            </p:cNvSpPr>
            <p:nvPr/>
          </p:nvSpPr>
          <p:spPr bwMode="auto">
            <a:xfrm>
              <a:off x="6477000" y="4495800"/>
              <a:ext cx="74613" cy="7461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6" name="Oval 58"/>
            <p:cNvSpPr>
              <a:spLocks noChangeArrowheads="1"/>
            </p:cNvSpPr>
            <p:nvPr/>
          </p:nvSpPr>
          <p:spPr bwMode="auto">
            <a:xfrm>
              <a:off x="6781800" y="4724400"/>
              <a:ext cx="74613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7" name="Oval 59"/>
            <p:cNvSpPr>
              <a:spLocks noChangeArrowheads="1"/>
            </p:cNvSpPr>
            <p:nvPr/>
          </p:nvSpPr>
          <p:spPr bwMode="auto">
            <a:xfrm>
              <a:off x="6019800" y="434340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8" name="Oval 60"/>
            <p:cNvSpPr>
              <a:spLocks noChangeArrowheads="1"/>
            </p:cNvSpPr>
            <p:nvPr/>
          </p:nvSpPr>
          <p:spPr bwMode="auto">
            <a:xfrm>
              <a:off x="6629400" y="4495800"/>
              <a:ext cx="74613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9" name="Oval 62"/>
            <p:cNvSpPr>
              <a:spLocks noChangeArrowheads="1"/>
            </p:cNvSpPr>
            <p:nvPr/>
          </p:nvSpPr>
          <p:spPr bwMode="auto">
            <a:xfrm>
              <a:off x="6324600" y="4572000"/>
              <a:ext cx="150813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0" name="Oval 63"/>
            <p:cNvSpPr>
              <a:spLocks noChangeArrowheads="1"/>
            </p:cNvSpPr>
            <p:nvPr/>
          </p:nvSpPr>
          <p:spPr bwMode="auto">
            <a:xfrm>
              <a:off x="6477000" y="4572000"/>
              <a:ext cx="1524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1" name="Oval 64"/>
            <p:cNvSpPr>
              <a:spLocks noChangeArrowheads="1"/>
            </p:cNvSpPr>
            <p:nvPr/>
          </p:nvSpPr>
          <p:spPr bwMode="auto">
            <a:xfrm>
              <a:off x="6400800" y="4343400"/>
              <a:ext cx="76200" cy="7461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2" name="Oval 65"/>
            <p:cNvSpPr>
              <a:spLocks noChangeArrowheads="1"/>
            </p:cNvSpPr>
            <p:nvPr/>
          </p:nvSpPr>
          <p:spPr bwMode="auto">
            <a:xfrm flipH="1" flipV="1">
              <a:off x="6553200" y="4343400"/>
              <a:ext cx="762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3" name="Oval 66"/>
            <p:cNvSpPr>
              <a:spLocks noChangeArrowheads="1"/>
            </p:cNvSpPr>
            <p:nvPr/>
          </p:nvSpPr>
          <p:spPr bwMode="auto">
            <a:xfrm>
              <a:off x="5943600" y="4419600"/>
              <a:ext cx="1524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4" name="Oval 67"/>
            <p:cNvSpPr>
              <a:spLocks noChangeArrowheads="1"/>
            </p:cNvSpPr>
            <p:nvPr/>
          </p:nvSpPr>
          <p:spPr bwMode="auto">
            <a:xfrm>
              <a:off x="6705600" y="4876800"/>
              <a:ext cx="152400" cy="7461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5" name="Oval 68"/>
            <p:cNvSpPr>
              <a:spLocks noChangeArrowheads="1"/>
            </p:cNvSpPr>
            <p:nvPr/>
          </p:nvSpPr>
          <p:spPr bwMode="auto">
            <a:xfrm>
              <a:off x="6324600" y="5029200"/>
              <a:ext cx="3048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6" name="Oval 69"/>
            <p:cNvSpPr>
              <a:spLocks noChangeArrowheads="1"/>
            </p:cNvSpPr>
            <p:nvPr/>
          </p:nvSpPr>
          <p:spPr bwMode="auto">
            <a:xfrm>
              <a:off x="6477000" y="4800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7" name="Oval 70"/>
            <p:cNvSpPr>
              <a:spLocks noChangeArrowheads="1"/>
            </p:cNvSpPr>
            <p:nvPr/>
          </p:nvSpPr>
          <p:spPr bwMode="auto">
            <a:xfrm>
              <a:off x="6248400" y="4343400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8" name="Oval 71"/>
            <p:cNvSpPr>
              <a:spLocks noChangeArrowheads="1"/>
            </p:cNvSpPr>
            <p:nvPr/>
          </p:nvSpPr>
          <p:spPr bwMode="auto">
            <a:xfrm>
              <a:off x="6248400" y="4495800"/>
              <a:ext cx="1524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9" name="Oval 72"/>
            <p:cNvSpPr>
              <a:spLocks noChangeArrowheads="1"/>
            </p:cNvSpPr>
            <p:nvPr/>
          </p:nvSpPr>
          <p:spPr bwMode="auto">
            <a:xfrm>
              <a:off x="5867400" y="46482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0" name="Oval 73"/>
            <p:cNvSpPr>
              <a:spLocks noChangeArrowheads="1"/>
            </p:cNvSpPr>
            <p:nvPr/>
          </p:nvSpPr>
          <p:spPr bwMode="auto">
            <a:xfrm>
              <a:off x="6096000" y="45720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1" name="Oval 74"/>
            <p:cNvSpPr>
              <a:spLocks noChangeArrowheads="1"/>
            </p:cNvSpPr>
            <p:nvPr/>
          </p:nvSpPr>
          <p:spPr bwMode="auto">
            <a:xfrm>
              <a:off x="6248400" y="46482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2" name="Oval 76"/>
            <p:cNvSpPr>
              <a:spLocks noChangeArrowheads="1"/>
            </p:cNvSpPr>
            <p:nvPr/>
          </p:nvSpPr>
          <p:spPr bwMode="auto">
            <a:xfrm>
              <a:off x="5638800" y="48768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3" name="Oval 77"/>
            <p:cNvSpPr>
              <a:spLocks noChangeArrowheads="1"/>
            </p:cNvSpPr>
            <p:nvPr/>
          </p:nvSpPr>
          <p:spPr bwMode="auto">
            <a:xfrm>
              <a:off x="6019800" y="46482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4" name="Oval 78"/>
            <p:cNvSpPr>
              <a:spLocks noChangeArrowheads="1"/>
            </p:cNvSpPr>
            <p:nvPr/>
          </p:nvSpPr>
          <p:spPr bwMode="auto">
            <a:xfrm>
              <a:off x="5867400" y="4876800"/>
              <a:ext cx="3048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5" name="Oval 79"/>
            <p:cNvSpPr>
              <a:spLocks noChangeArrowheads="1"/>
            </p:cNvSpPr>
            <p:nvPr/>
          </p:nvSpPr>
          <p:spPr bwMode="auto">
            <a:xfrm>
              <a:off x="6172200" y="4800600"/>
              <a:ext cx="228600" cy="304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6" name="AutoShape 80"/>
            <p:cNvSpPr>
              <a:spLocks noChangeArrowheads="1"/>
            </p:cNvSpPr>
            <p:nvPr/>
          </p:nvSpPr>
          <p:spPr bwMode="auto">
            <a:xfrm>
              <a:off x="3429000" y="4572000"/>
              <a:ext cx="1524000" cy="533400"/>
            </a:xfrm>
            <a:prstGeom prst="notchedRightArrow">
              <a:avLst>
                <a:gd name="adj1" fmla="val 50000"/>
                <a:gd name="adj2" fmla="val 71429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7" name="Oval 81"/>
            <p:cNvSpPr>
              <a:spLocks noChangeArrowheads="1"/>
            </p:cNvSpPr>
            <p:nvPr/>
          </p:nvSpPr>
          <p:spPr bwMode="auto">
            <a:xfrm flipV="1">
              <a:off x="6629400" y="4648200"/>
              <a:ext cx="1524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8" name="Oval 82"/>
            <p:cNvSpPr>
              <a:spLocks noChangeArrowheads="1"/>
            </p:cNvSpPr>
            <p:nvPr/>
          </p:nvSpPr>
          <p:spPr bwMode="auto">
            <a:xfrm>
              <a:off x="5791200" y="4495800"/>
              <a:ext cx="74613" cy="7461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9" name="Oval 83"/>
            <p:cNvSpPr>
              <a:spLocks noChangeArrowheads="1"/>
            </p:cNvSpPr>
            <p:nvPr/>
          </p:nvSpPr>
          <p:spPr bwMode="auto">
            <a:xfrm>
              <a:off x="6096000" y="4419600"/>
              <a:ext cx="74613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90" name="Oval 89"/>
            <p:cNvSpPr>
              <a:spLocks noChangeArrowheads="1"/>
            </p:cNvSpPr>
            <p:nvPr/>
          </p:nvSpPr>
          <p:spPr bwMode="auto">
            <a:xfrm>
              <a:off x="6400800" y="4724400"/>
              <a:ext cx="1524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91" name="Oval 90"/>
            <p:cNvSpPr>
              <a:spLocks noChangeArrowheads="1"/>
            </p:cNvSpPr>
            <p:nvPr/>
          </p:nvSpPr>
          <p:spPr bwMode="auto">
            <a:xfrm>
              <a:off x="6096000" y="5029200"/>
              <a:ext cx="1524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92" name="Oval 91"/>
            <p:cNvSpPr>
              <a:spLocks noChangeArrowheads="1"/>
            </p:cNvSpPr>
            <p:nvPr/>
          </p:nvSpPr>
          <p:spPr bwMode="auto">
            <a:xfrm>
              <a:off x="5715000" y="47244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93" name="Oval 92"/>
            <p:cNvSpPr>
              <a:spLocks noChangeArrowheads="1"/>
            </p:cNvSpPr>
            <p:nvPr/>
          </p:nvSpPr>
          <p:spPr bwMode="auto">
            <a:xfrm>
              <a:off x="6629400" y="4343400"/>
              <a:ext cx="76200" cy="7461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94" name="Oval 95"/>
            <p:cNvSpPr>
              <a:spLocks noChangeArrowheads="1"/>
            </p:cNvSpPr>
            <p:nvPr/>
          </p:nvSpPr>
          <p:spPr bwMode="auto">
            <a:xfrm>
              <a:off x="5715000" y="4572000"/>
              <a:ext cx="1524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04" name="Text Box 96"/>
            <p:cNvSpPr txBox="1">
              <a:spLocks noChangeArrowheads="1"/>
            </p:cNvSpPr>
            <p:nvPr/>
          </p:nvSpPr>
          <p:spPr bwMode="auto">
            <a:xfrm>
              <a:off x="4343400" y="5791200"/>
              <a:ext cx="4160626" cy="461665"/>
            </a:xfrm>
            <a:prstGeom prst="rect">
              <a:avLst/>
            </a:prstGeom>
            <a:gradFill rotWithShape="1">
              <a:gsLst>
                <a:gs pos="0">
                  <a:srgbClr val="CCFF99">
                    <a:alpha val="60001"/>
                  </a:srgbClr>
                </a:gs>
                <a:gs pos="50000">
                  <a:schemeClr val="bg1"/>
                </a:gs>
                <a:gs pos="100000">
                  <a:srgbClr val="CCFF99">
                    <a:alpha val="60001"/>
                  </a:srgbClr>
                </a:gs>
              </a:gsLst>
              <a:lin ang="5400000" scaled="1"/>
            </a:gradFill>
            <a:ln w="9525">
              <a:solidFill>
                <a:srgbClr val="FF505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>
                  <a:solidFill>
                    <a:srgbClr val="0000FF"/>
                  </a:solidFill>
                </a:rPr>
                <a:t>vật liệu tích tụ theo trọng lượng</a:t>
              </a:r>
            </a:p>
          </p:txBody>
        </p:sp>
        <p:sp>
          <p:nvSpPr>
            <p:cNvPr id="17511" name="Text Box 103"/>
            <p:cNvSpPr txBox="1">
              <a:spLocks noChangeArrowheads="1"/>
            </p:cNvSpPr>
            <p:nvPr/>
          </p:nvSpPr>
          <p:spPr bwMode="auto">
            <a:xfrm>
              <a:off x="228600" y="5791200"/>
              <a:ext cx="3346878" cy="461665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50000">
                  <a:schemeClr val="bg1"/>
                </a:gs>
                <a:gs pos="100000">
                  <a:srgbClr val="FFFFCC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dirty="0" err="1">
                  <a:solidFill>
                    <a:srgbClr val="0000FF"/>
                  </a:solidFill>
                </a:rPr>
                <a:t>Động</a:t>
              </a:r>
              <a:r>
                <a:rPr lang="en-US" sz="2400" dirty="0">
                  <a:solidFill>
                    <a:srgbClr val="0000FF"/>
                  </a:solidFill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</a:rPr>
                <a:t>năng</a:t>
              </a:r>
              <a:r>
                <a:rPr lang="en-US" sz="2400" dirty="0">
                  <a:solidFill>
                    <a:srgbClr val="0000FF"/>
                  </a:solidFill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</a:rPr>
                <a:t>giảm</a:t>
              </a:r>
              <a:r>
                <a:rPr lang="en-US" sz="2400" dirty="0">
                  <a:solidFill>
                    <a:srgbClr val="0000FF"/>
                  </a:solidFill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</a:rPr>
                <a:t>đột</a:t>
              </a:r>
              <a:r>
                <a:rPr lang="en-US" sz="2400" dirty="0">
                  <a:solidFill>
                    <a:srgbClr val="0000FF"/>
                  </a:solidFill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</a:rPr>
                <a:t>ngột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  <p:sp>
          <p:nvSpPr>
            <p:cNvPr id="30801" name="AutoShape 106"/>
            <p:cNvSpPr>
              <a:spLocks noChangeArrowheads="1"/>
            </p:cNvSpPr>
            <p:nvPr/>
          </p:nvSpPr>
          <p:spPr bwMode="auto">
            <a:xfrm>
              <a:off x="3962400" y="5943600"/>
              <a:ext cx="3048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04" name="Freeform 112"/>
            <p:cNvSpPr>
              <a:spLocks/>
            </p:cNvSpPr>
            <p:nvPr/>
          </p:nvSpPr>
          <p:spPr bwMode="auto">
            <a:xfrm>
              <a:off x="2286000" y="4267200"/>
              <a:ext cx="6629400" cy="1549400"/>
            </a:xfrm>
            <a:custGeom>
              <a:avLst/>
              <a:gdLst>
                <a:gd name="T0" fmla="*/ 12676 w 4184"/>
                <a:gd name="T1" fmla="*/ 1168400 h 976"/>
                <a:gd name="T2" fmla="*/ 164784 w 4184"/>
                <a:gd name="T3" fmla="*/ 1168400 h 976"/>
                <a:gd name="T4" fmla="*/ 1001382 w 4184"/>
                <a:gd name="T5" fmla="*/ 482600 h 976"/>
                <a:gd name="T6" fmla="*/ 1381653 w 4184"/>
                <a:gd name="T7" fmla="*/ 177800 h 976"/>
                <a:gd name="T8" fmla="*/ 1990087 w 4184"/>
                <a:gd name="T9" fmla="*/ 25400 h 976"/>
                <a:gd name="T10" fmla="*/ 2446413 w 4184"/>
                <a:gd name="T11" fmla="*/ 330200 h 976"/>
                <a:gd name="T12" fmla="*/ 2674576 w 4184"/>
                <a:gd name="T13" fmla="*/ 406400 h 976"/>
                <a:gd name="T14" fmla="*/ 2826684 w 4184"/>
                <a:gd name="T15" fmla="*/ 863600 h 976"/>
                <a:gd name="T16" fmla="*/ 3206956 w 4184"/>
                <a:gd name="T17" fmla="*/ 1244600 h 976"/>
                <a:gd name="T18" fmla="*/ 3663282 w 4184"/>
                <a:gd name="T19" fmla="*/ 1320800 h 976"/>
                <a:gd name="T20" fmla="*/ 4880150 w 4184"/>
                <a:gd name="T21" fmla="*/ 1320800 h 976"/>
                <a:gd name="T22" fmla="*/ 5488584 w 4184"/>
                <a:gd name="T23" fmla="*/ 1397000 h 976"/>
                <a:gd name="T24" fmla="*/ 6401236 w 4184"/>
                <a:gd name="T25" fmla="*/ 1397000 h 976"/>
                <a:gd name="T26" fmla="*/ 6629400 w 4184"/>
                <a:gd name="T27" fmla="*/ 1549400 h 9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184"/>
                <a:gd name="T43" fmla="*/ 0 h 976"/>
                <a:gd name="T44" fmla="*/ 4184 w 4184"/>
                <a:gd name="T45" fmla="*/ 976 h 97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184" h="976">
                  <a:moveTo>
                    <a:pt x="8" y="736"/>
                  </a:moveTo>
                  <a:cubicBezTo>
                    <a:pt x="4" y="772"/>
                    <a:pt x="0" y="808"/>
                    <a:pt x="104" y="736"/>
                  </a:cubicBezTo>
                  <a:cubicBezTo>
                    <a:pt x="208" y="664"/>
                    <a:pt x="504" y="408"/>
                    <a:pt x="632" y="304"/>
                  </a:cubicBezTo>
                  <a:cubicBezTo>
                    <a:pt x="760" y="200"/>
                    <a:pt x="768" y="160"/>
                    <a:pt x="872" y="112"/>
                  </a:cubicBezTo>
                  <a:cubicBezTo>
                    <a:pt x="976" y="64"/>
                    <a:pt x="1144" y="0"/>
                    <a:pt x="1256" y="16"/>
                  </a:cubicBezTo>
                  <a:cubicBezTo>
                    <a:pt x="1368" y="32"/>
                    <a:pt x="1472" y="168"/>
                    <a:pt x="1544" y="208"/>
                  </a:cubicBezTo>
                  <a:cubicBezTo>
                    <a:pt x="1616" y="248"/>
                    <a:pt x="1648" y="200"/>
                    <a:pt x="1688" y="256"/>
                  </a:cubicBezTo>
                  <a:cubicBezTo>
                    <a:pt x="1728" y="312"/>
                    <a:pt x="1728" y="456"/>
                    <a:pt x="1784" y="544"/>
                  </a:cubicBezTo>
                  <a:cubicBezTo>
                    <a:pt x="1840" y="632"/>
                    <a:pt x="1936" y="736"/>
                    <a:pt x="2024" y="784"/>
                  </a:cubicBezTo>
                  <a:cubicBezTo>
                    <a:pt x="2112" y="832"/>
                    <a:pt x="2136" y="824"/>
                    <a:pt x="2312" y="832"/>
                  </a:cubicBezTo>
                  <a:cubicBezTo>
                    <a:pt x="2488" y="840"/>
                    <a:pt x="2888" y="824"/>
                    <a:pt x="3080" y="832"/>
                  </a:cubicBezTo>
                  <a:cubicBezTo>
                    <a:pt x="3272" y="840"/>
                    <a:pt x="3304" y="872"/>
                    <a:pt x="3464" y="880"/>
                  </a:cubicBezTo>
                  <a:cubicBezTo>
                    <a:pt x="3624" y="888"/>
                    <a:pt x="3920" y="864"/>
                    <a:pt x="4040" y="880"/>
                  </a:cubicBezTo>
                  <a:cubicBezTo>
                    <a:pt x="4160" y="896"/>
                    <a:pt x="4160" y="968"/>
                    <a:pt x="4184" y="97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209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0170914_165550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0000" b="6334"/>
          <a:stretch/>
        </p:blipFill>
        <p:spPr>
          <a:xfrm>
            <a:off x="1524000" y="3505200"/>
            <a:ext cx="4343400" cy="3276600"/>
          </a:xfrm>
        </p:spPr>
      </p:pic>
      <p:pic>
        <p:nvPicPr>
          <p:cNvPr id="6" name="Picture 4" descr="38_b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429000"/>
            <a:ext cx="4470401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484558" y="3048001"/>
            <a:ext cx="3516443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0000FF"/>
                </a:solidFill>
              </a:rPr>
              <a:t>Bồi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tụ</a:t>
            </a:r>
            <a:r>
              <a:rPr lang="en-US" sz="2400" b="1" dirty="0">
                <a:solidFill>
                  <a:srgbClr val="0000FF"/>
                </a:solidFill>
              </a:rPr>
              <a:t> do </a:t>
            </a:r>
            <a:r>
              <a:rPr lang="vi-VN" sz="2400" b="1" dirty="0">
                <a:solidFill>
                  <a:srgbClr val="0000FF"/>
                </a:solidFill>
              </a:rPr>
              <a:t>nước chảy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4267200" cy="319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-1"/>
            <a:ext cx="4191000" cy="313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152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6" descr="_003_1~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981200" y="311727"/>
            <a:ext cx="4114800" cy="3124200"/>
          </a:xfrm>
          <a:prstGeom prst="rect">
            <a:avLst/>
          </a:prstGeom>
          <a:noFill/>
        </p:spPr>
      </p:pic>
      <p:pic>
        <p:nvPicPr>
          <p:cNvPr id="6" name="Picture 10" descr="011-Namibia-Namib-Desert-S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2" y="311727"/>
            <a:ext cx="4267199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525357"/>
            <a:ext cx="4114800" cy="3034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2" y="3551067"/>
            <a:ext cx="4267199" cy="3009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334000" y="3200401"/>
            <a:ext cx="243840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Bồi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tụ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74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bai bien Lang co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0" y="0"/>
            <a:ext cx="4495800" cy="3352800"/>
          </a:xfrm>
          <a:noFill/>
          <a:ln>
            <a:solidFill>
              <a:srgbClr val="FF5050"/>
            </a:solidFill>
          </a:ln>
        </p:spPr>
      </p:pic>
      <p:pic>
        <p:nvPicPr>
          <p:cNvPr id="33795" name="Picture 6" descr="phong canh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3657600"/>
            <a:ext cx="4572000" cy="3200400"/>
          </a:xfrm>
          <a:prstGeom prst="rect">
            <a:avLst/>
          </a:prstGeom>
          <a:noFill/>
          <a:ln w="9525">
            <a:solidFill>
              <a:srgbClr val="FF5050"/>
            </a:solidFill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-76200"/>
            <a:ext cx="46482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048" y="3505200"/>
            <a:ext cx="4492752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648200" y="3121693"/>
            <a:ext cx="3352800" cy="6924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600" b="1" dirty="0" err="1">
                <a:solidFill>
                  <a:srgbClr val="0000FF"/>
                </a:solidFill>
              </a:rPr>
              <a:t>Bồi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tụ</a:t>
            </a:r>
            <a:r>
              <a:rPr lang="en-US" sz="2600" b="1" dirty="0">
                <a:solidFill>
                  <a:srgbClr val="0000FF"/>
                </a:solidFill>
              </a:rPr>
              <a:t> do </a:t>
            </a:r>
            <a:r>
              <a:rPr lang="en-US" sz="2600" b="1" dirty="0" err="1">
                <a:solidFill>
                  <a:srgbClr val="0000FF"/>
                </a:solidFill>
              </a:rPr>
              <a:t>sóng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biển</a:t>
            </a:r>
            <a:endParaRPr lang="en-US" sz="2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72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1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813699"/>
              </p:ext>
            </p:extLst>
          </p:nvPr>
        </p:nvGraphicFramePr>
        <p:xfrm>
          <a:off x="787036" y="248436"/>
          <a:ext cx="11049726" cy="660956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123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01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60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83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3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Bóc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mòn</a:t>
                      </a:r>
                      <a:endParaRPr kumimoji="0" lang="en-US" sz="22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chuyển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Bồi</a:t>
                      </a:r>
                      <a:r>
                        <a:rPr kumimoji="0" lang="en-US" sz="2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tụ</a:t>
                      </a:r>
                      <a:endParaRPr kumimoji="0" lang="en-US" sz="22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88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Khái</a:t>
                      </a:r>
                      <a:r>
                        <a:rPr kumimoji="0" lang="en-US" sz="2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niệm</a:t>
                      </a:r>
                      <a:endParaRPr kumimoji="0" lang="en-US" sz="22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5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1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kumimoji="0" lang="en-US" sz="2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endParaRPr kumimoji="0" lang="en-US" sz="22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18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1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1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kumimoji="0" lang="en-US" sz="2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quả</a:t>
                      </a:r>
                      <a:endParaRPr kumimoji="0" lang="en-US" sz="22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76500" y="808258"/>
            <a:ext cx="42949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000" b="1" dirty="0">
                <a:latin typeface="Times New Roman" pitchFamily="18" charset="0"/>
                <a:cs typeface="Times New Roman" pitchFamily="18" charset="0"/>
              </a:rPr>
              <a:t>Là quá trình các tác nhân ngoại lực (nước chảy, sóng biển, băng hà, gió...) làm các </a:t>
            </a:r>
            <a:r>
              <a:rPr lang="nl-NL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 phẩm phong hóa rời khỏi vị trí ban đầu</a:t>
            </a:r>
            <a:r>
              <a:rPr lang="nl-NL" sz="2000" b="1" dirty="0">
                <a:latin typeface="Times New Roman" pitchFamily="18" charset="0"/>
                <a:cs typeface="Times New Roman" pitchFamily="18" charset="0"/>
              </a:rPr>
              <a:t> của nó.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2422419" y="2674071"/>
            <a:ext cx="42949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nl-NL" sz="2000" b="1" dirty="0">
                <a:latin typeface="Times New Roman" pitchFamily="18" charset="0"/>
                <a:cs typeface="Times New Roman" pitchFamily="18" charset="0"/>
              </a:rPr>
              <a:t>Xâm thực (do nước chảy), mài mòn (do sóng biển), thổi mòn (do gió) ...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1841" y="4071878"/>
            <a:ext cx="47876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000" b="1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2000" b="1" dirty="0">
                <a:latin typeface="Times New Roman" pitchFamily="18" charset="0"/>
                <a:cs typeface="Times New Roman" pitchFamily="18" charset="0"/>
              </a:rPr>
              <a:t>Các rãnh nông, khe rãnh, thung lũng sông suối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 do xâm thực</a:t>
            </a:r>
            <a:r>
              <a:rPr lang="nl-NL" sz="2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2000" b="1" dirty="0">
                <a:latin typeface="Times New Roman" pitchFamily="18" charset="0"/>
                <a:cs typeface="Times New Roman" pitchFamily="18" charset="0"/>
              </a:rPr>
              <a:t>- Những hố trũng, bề mặt đá rỗ tổ ong, những ngọn đá sót hình nấm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 do thổi mòn</a:t>
            </a:r>
            <a:r>
              <a:rPr lang="nl-NL" sz="2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2000" b="1" dirty="0">
                <a:latin typeface="Times New Roman" pitchFamily="18" charset="0"/>
                <a:cs typeface="Times New Roman" pitchFamily="18" charset="0"/>
              </a:rPr>
              <a:t>- Các bậc thềm sóng vỗ, hàm ếch sóng vỗ...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 do mài mòn và xâm thực.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2000" b="1" dirty="0">
                <a:latin typeface="Times New Roman" pitchFamily="18" charset="0"/>
                <a:cs typeface="Times New Roman" pitchFamily="18" charset="0"/>
              </a:rPr>
              <a:t>- Phi-o, đá trán cừu, cao nguyên băng hà...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do băng hà.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21784" y="776931"/>
            <a:ext cx="1942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000" b="1" dirty="0">
                <a:latin typeface="Times New Roman" pitchFamily="18" charset="0"/>
                <a:cs typeface="Times New Roman" pitchFamily="18" charset="0"/>
              </a:rPr>
              <a:t>Là quá trình </a:t>
            </a:r>
            <a:r>
              <a:rPr lang="nl-NL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 chuyển vật liệu </a:t>
            </a:r>
            <a:r>
              <a:rPr lang="nl-NL" sz="2000" b="1" dirty="0">
                <a:latin typeface="Times New Roman" pitchFamily="18" charset="0"/>
                <a:cs typeface="Times New Roman" pitchFamily="18" charset="0"/>
              </a:rPr>
              <a:t>từ nơi này  đến nơi khác.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221784" y="2260618"/>
            <a:ext cx="18507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đi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lăn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dốc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78983" y="980357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000" b="1" dirty="0">
                <a:latin typeface="Times New Roman" pitchFamily="18" charset="0"/>
                <a:cs typeface="Times New Roman" pitchFamily="18" charset="0"/>
              </a:rPr>
              <a:t>Là quá trình </a:t>
            </a:r>
            <a:r>
              <a:rPr lang="nl-NL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 tụ các vật liệu </a:t>
            </a:r>
            <a:r>
              <a:rPr lang="nl-NL" sz="2000" b="1" dirty="0">
                <a:latin typeface="Times New Roman" pitchFamily="18" charset="0"/>
                <a:cs typeface="Times New Roman" pitchFamily="18" charset="0"/>
              </a:rPr>
              <a:t>phá hủy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hlinkClick r:id="rId5" action="ppaction://hlinksldjump"/>
          </p:cNvPr>
          <p:cNvSpPr txBox="1"/>
          <p:nvPr/>
        </p:nvSpPr>
        <p:spPr>
          <a:xfrm>
            <a:off x="9164683" y="2116605"/>
            <a:ext cx="26720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-&gt;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bồi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tụ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đột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ngột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-&gt;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bồi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tụ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TextBox 9">
            <a:hlinkClick r:id="rId5" action="ppaction://hlinksldjump"/>
          </p:cNvPr>
          <p:cNvSpPr txBox="1"/>
          <p:nvPr/>
        </p:nvSpPr>
        <p:spPr>
          <a:xfrm>
            <a:off x="9396055" y="4703192"/>
            <a:ext cx="2008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bồi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tụ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AutoShape 20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977245" y="4343401"/>
            <a:ext cx="533400" cy="431631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 b="1"/>
          </a:p>
        </p:txBody>
      </p:sp>
      <p:sp>
        <p:nvSpPr>
          <p:cNvPr id="13" name="AutoShape 20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3837709" y="5287224"/>
            <a:ext cx="533400" cy="431631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 b="1"/>
          </a:p>
        </p:txBody>
      </p:sp>
      <p:sp>
        <p:nvSpPr>
          <p:cNvPr id="14" name="AutoShape 20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5715000" y="5867401"/>
            <a:ext cx="533400" cy="431631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 b="1"/>
          </a:p>
        </p:txBody>
      </p:sp>
    </p:spTree>
    <p:extLst>
      <p:ext uri="{BB962C8B-B14F-4D97-AF65-F5344CB8AC3E}">
        <p14:creationId xmlns:p14="http://schemas.microsoft.com/office/powerpoint/2010/main" val="356419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2" grpId="0" animBg="1"/>
      <p:bldP spid="13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0170914_16532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762000"/>
            <a:ext cx="8763000" cy="5486400"/>
          </a:xfrm>
        </p:spPr>
      </p:pic>
      <p:sp>
        <p:nvSpPr>
          <p:cNvPr id="3" name="5-Point Star 2"/>
          <p:cNvSpPr/>
          <p:nvPr/>
        </p:nvSpPr>
        <p:spPr>
          <a:xfrm>
            <a:off x="1443038" y="0"/>
            <a:ext cx="4157662" cy="18145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34795"/>
      </p:ext>
    </p:extLst>
  </p:cSld>
  <p:clrMapOvr>
    <a:masterClrMapping/>
  </p:clrMapOvr>
  <p:transition>
    <p:wedg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33" y="544502"/>
            <a:ext cx="4818888" cy="36356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906" y="544503"/>
            <a:ext cx="4797334" cy="36356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8011" y="4402183"/>
            <a:ext cx="4965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Hình 7.2: Động Phong Nha – Kẻ Bàng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77544" y="4402183"/>
            <a:ext cx="437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Hình 7.3: Địa hình bồi tụ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59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5486400"/>
            <a:ext cx="90692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</a:rPr>
              <a:t>Câu</a:t>
            </a:r>
            <a:r>
              <a:rPr lang="en-US" sz="2800" b="1" dirty="0">
                <a:solidFill>
                  <a:srgbClr val="FF0000"/>
                </a:solidFill>
              </a:rPr>
              <a:t> 1: </a:t>
            </a:r>
            <a:r>
              <a:rPr lang="en-US" sz="2800" b="1" dirty="0" err="1"/>
              <a:t>Bà</a:t>
            </a:r>
            <a:r>
              <a:rPr lang="en-US" sz="2800" b="1" dirty="0"/>
              <a:t>……….., </a:t>
            </a:r>
            <a:r>
              <a:rPr lang="en-US" sz="2800" b="1" dirty="0" err="1"/>
              <a:t>bà</a:t>
            </a:r>
            <a:r>
              <a:rPr lang="en-US" sz="2800" b="1" dirty="0"/>
              <a:t> </a:t>
            </a:r>
            <a:r>
              <a:rPr lang="en-US" sz="2800" b="1" dirty="0" err="1"/>
              <a:t>ngoại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429000" y="381000"/>
            <a:ext cx="2291854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anDow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NỘI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29657" y="5867400"/>
            <a:ext cx="90692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</a:rPr>
              <a:t>Câu</a:t>
            </a:r>
            <a:r>
              <a:rPr lang="en-US" sz="2800" b="1" dirty="0">
                <a:solidFill>
                  <a:srgbClr val="FF0000"/>
                </a:solidFill>
              </a:rPr>
              <a:t> 2: </a:t>
            </a:r>
            <a:r>
              <a:rPr lang="en-US" sz="2800" b="1" dirty="0" err="1"/>
              <a:t>Vật</a:t>
            </a:r>
            <a:r>
              <a:rPr lang="en-US" sz="2800" b="1" dirty="0"/>
              <a:t> </a:t>
            </a:r>
            <a:r>
              <a:rPr lang="en-US" sz="2800" b="1" dirty="0" err="1"/>
              <a:t>chịu</a:t>
            </a:r>
            <a:r>
              <a:rPr lang="en-US" sz="2800" b="1" dirty="0"/>
              <a:t> </a:t>
            </a:r>
            <a:r>
              <a:rPr lang="en-US" sz="2800" b="1" dirty="0" err="1"/>
              <a:t>tác</a:t>
            </a:r>
            <a:r>
              <a:rPr lang="en-US" sz="2800" b="1" dirty="0"/>
              <a:t> </a:t>
            </a:r>
            <a:r>
              <a:rPr lang="en-US" sz="2800" b="1" dirty="0" err="1"/>
              <a:t>động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trọng</a:t>
            </a:r>
            <a:r>
              <a:rPr lang="en-US" sz="2800" b="1" dirty="0"/>
              <a:t>……….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096000" y="457200"/>
            <a:ext cx="2291854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anDow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LỰC</a:t>
            </a:r>
          </a:p>
        </p:txBody>
      </p:sp>
      <p:sp>
        <p:nvSpPr>
          <p:cNvPr id="3" name="AutoShape 2" descr="Káº¿t quáº£ hÃ¬nh áº£nh cho bÃ  ná»i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Káº¿t quáº£ hÃ¬nh áº£nh cho bÃ  ná»i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Káº¿t quáº£ hÃ¬nh áº£nh cho bÃ  ná»i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469816"/>
            <a:ext cx="3886200" cy="401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6" y="1469816"/>
            <a:ext cx="3806825" cy="401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247" y="1469816"/>
            <a:ext cx="8007907" cy="401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739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29" grpId="0"/>
      <p:bldP spid="29" grpId="1"/>
      <p:bldP spid="3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s (1).jpg">
            <a:hlinkClick r:id="rId3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96001" y="3505200"/>
            <a:ext cx="4476161" cy="3352800"/>
          </a:xfrm>
        </p:spPr>
      </p:pic>
      <p:pic>
        <p:nvPicPr>
          <p:cNvPr id="5" name="Picture 4" descr="tải xuống (1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1" y="152400"/>
            <a:ext cx="4587237" cy="3339398"/>
          </a:xfrm>
          <a:prstGeom prst="rect">
            <a:avLst/>
          </a:prstGeom>
        </p:spPr>
      </p:pic>
      <p:pic>
        <p:nvPicPr>
          <p:cNvPr id="6" name="Picture 5" descr="tải xuống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9854" y="152401"/>
            <a:ext cx="4508147" cy="3283077"/>
          </a:xfrm>
          <a:prstGeom prst="rect">
            <a:avLst/>
          </a:prstGeom>
        </p:spPr>
      </p:pic>
      <p:pic>
        <p:nvPicPr>
          <p:cNvPr id="7" name="Picture 3" descr="WTRFAL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1" y="3411401"/>
            <a:ext cx="4508147" cy="3446600"/>
          </a:xfrm>
          <a:prstGeom prst="rect">
            <a:avLst/>
          </a:prstGeom>
          <a:solidFill>
            <a:srgbClr val="FF00FF"/>
          </a:solidFill>
          <a:ln w="34925" algn="ctr">
            <a:solidFill>
              <a:srgbClr val="FF66FF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572000" y="3180546"/>
            <a:ext cx="3124200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endParaRPr lang="en-US" sz="25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69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20170914_2030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1" y="3481913"/>
            <a:ext cx="4170909" cy="328860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222249" y="3576747"/>
            <a:ext cx="4038600" cy="3142477"/>
            <a:chOff x="4648200" y="457200"/>
            <a:chExt cx="2819400" cy="2209800"/>
          </a:xfrm>
        </p:grpSpPr>
        <p:pic>
          <p:nvPicPr>
            <p:cNvPr id="6" name="Picture 2" descr="a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48200" y="457200"/>
              <a:ext cx="2819399" cy="2209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1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" name="Rectangle 6"/>
            <p:cNvSpPr/>
            <p:nvPr/>
          </p:nvSpPr>
          <p:spPr>
            <a:xfrm>
              <a:off x="4648200" y="2438400"/>
              <a:ext cx="28194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>
                  <a:latin typeface="Arial" pitchFamily="34" charset="0"/>
                  <a:cs typeface="Arial" pitchFamily="34" charset="0"/>
                </a:rPr>
                <a:t>Sóng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itchFamily="34" charset="0"/>
                </a:rPr>
                <a:t>đá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8"/>
          <a:stretch/>
        </p:blipFill>
        <p:spPr bwMode="auto">
          <a:xfrm>
            <a:off x="2089278" y="157988"/>
            <a:ext cx="3625722" cy="319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 descr="ROCKFM1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99710" y="205714"/>
            <a:ext cx="4284958" cy="3070887"/>
          </a:xfrm>
          <a:prstGeom prst="rect">
            <a:avLst/>
          </a:prstGeom>
          <a:solidFill>
            <a:srgbClr val="FFCC00"/>
          </a:solidFill>
          <a:ln w="34925" algn="ctr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038600" y="3180546"/>
            <a:ext cx="4705350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mòn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khoét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mòn</a:t>
            </a:r>
            <a:endParaRPr lang="en-US" sz="25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11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5" name="Object 5"/>
          <p:cNvGraphicFramePr>
            <a:graphicFrameLocks noGrp="1" noChangeAspect="1"/>
          </p:cNvGraphicFramePr>
          <p:nvPr>
            <p:ph sz="half" idx="1"/>
          </p:nvPr>
        </p:nvGraphicFramePr>
        <p:xfrm>
          <a:off x="1524000" y="-285177"/>
          <a:ext cx="9144000" cy="699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2" imgW="4571831" imgH="3428876" progId="PowerPoint.Slide.8">
                  <p:embed/>
                </p:oleObj>
              </mc:Choice>
              <mc:Fallback>
                <p:oleObj name="Slide" r:id="rId2" imgW="4571831" imgH="3428876" progId="PowerPoint.Slide.8">
                  <p:embed/>
                  <p:pic>
                    <p:nvPicPr>
                      <p:cNvPr id="30725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-285177"/>
                        <a:ext cx="9144000" cy="699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32" name="Picture 12" descr="bai-bien-Poipu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76200"/>
            <a:ext cx="79248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324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20170914_170849.jpg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/>
          <a:srcRect r="50188"/>
          <a:stretch/>
        </p:blipFill>
        <p:spPr>
          <a:xfrm>
            <a:off x="1752600" y="3429000"/>
            <a:ext cx="4310922" cy="3276600"/>
          </a:xfrm>
          <a:prstGeom prst="rect">
            <a:avLst/>
          </a:prstGeom>
        </p:spPr>
      </p:pic>
      <p:pic>
        <p:nvPicPr>
          <p:cNvPr id="6" name="Picture 5" descr="Song_ba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63521" y="76200"/>
            <a:ext cx="4343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Káº¿t quáº£ hÃ¬nh áº£nh cho Äá»a hÃ¬nh phi o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6200"/>
            <a:ext cx="4310922" cy="326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IMG_20170914_170849.jpg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6134101" y="3419073"/>
            <a:ext cx="4327161" cy="3276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24400" y="3332946"/>
            <a:ext cx="3124200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endParaRPr lang="en-US" sz="25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04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63879"/>
            <a:ext cx="12192000" cy="6325006"/>
            <a:chOff x="0" y="0"/>
            <a:chExt cx="11377035" cy="6071422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11354175" cy="6043482"/>
            </a:xfrm>
            <a:custGeom>
              <a:avLst/>
              <a:gdLst/>
              <a:ahLst/>
              <a:cxnLst/>
              <a:rect l="l" t="t" r="r" b="b"/>
              <a:pathLst>
                <a:path w="11354175" h="6043482">
                  <a:moveTo>
                    <a:pt x="11354175" y="6043482"/>
                  </a:moveTo>
                  <a:lnTo>
                    <a:pt x="0" y="6035862"/>
                  </a:lnTo>
                  <a:lnTo>
                    <a:pt x="0" y="2109265"/>
                  </a:lnTo>
                  <a:lnTo>
                    <a:pt x="17780" y="19050"/>
                  </a:lnTo>
                  <a:lnTo>
                    <a:pt x="5660212" y="0"/>
                  </a:lnTo>
                  <a:lnTo>
                    <a:pt x="11335125" y="5080"/>
                  </a:lnTo>
                  <a:close/>
                </a:path>
              </a:pathLst>
            </a:custGeom>
            <a:solidFill>
              <a:srgbClr val="C0F0F7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11383385" cy="6070152"/>
            </a:xfrm>
            <a:custGeom>
              <a:avLst/>
              <a:gdLst/>
              <a:ahLst/>
              <a:cxnLst/>
              <a:rect l="l" t="t" r="r" b="b"/>
              <a:pathLst>
                <a:path w="11383385" h="6070152">
                  <a:moveTo>
                    <a:pt x="11349095" y="21590"/>
                  </a:moveTo>
                  <a:cubicBezTo>
                    <a:pt x="11350365" y="34290"/>
                    <a:pt x="11350365" y="44450"/>
                    <a:pt x="11351635" y="54610"/>
                  </a:cubicBezTo>
                  <a:cubicBezTo>
                    <a:pt x="11354175" y="156314"/>
                    <a:pt x="11355445" y="289514"/>
                    <a:pt x="11357985" y="417957"/>
                  </a:cubicBezTo>
                  <a:cubicBezTo>
                    <a:pt x="11357985" y="603486"/>
                    <a:pt x="11370685" y="4261735"/>
                    <a:pt x="11377035" y="4447263"/>
                  </a:cubicBezTo>
                  <a:cubicBezTo>
                    <a:pt x="11383385" y="4727935"/>
                    <a:pt x="11379575" y="5013364"/>
                    <a:pt x="11379575" y="5294036"/>
                  </a:cubicBezTo>
                  <a:cubicBezTo>
                    <a:pt x="11379575" y="5541408"/>
                    <a:pt x="11380845" y="5769751"/>
                    <a:pt x="11382115" y="6009192"/>
                  </a:cubicBezTo>
                  <a:cubicBezTo>
                    <a:pt x="11382115" y="6030782"/>
                    <a:pt x="11382115" y="6044752"/>
                    <a:pt x="11382115" y="6068882"/>
                  </a:cubicBezTo>
                  <a:cubicBezTo>
                    <a:pt x="11359256" y="6068882"/>
                    <a:pt x="11338935" y="6070152"/>
                    <a:pt x="11287254" y="6068882"/>
                  </a:cubicBezTo>
                  <a:cubicBezTo>
                    <a:pt x="10706283" y="6063802"/>
                    <a:pt x="10116374" y="6070152"/>
                    <a:pt x="9535403" y="6065072"/>
                  </a:cubicBezTo>
                  <a:cubicBezTo>
                    <a:pt x="9186821" y="6061262"/>
                    <a:pt x="8847176" y="6063802"/>
                    <a:pt x="8498594" y="6061262"/>
                  </a:cubicBezTo>
                  <a:cubicBezTo>
                    <a:pt x="8337710" y="6059992"/>
                    <a:pt x="8176825" y="6058722"/>
                    <a:pt x="8015941" y="6057452"/>
                  </a:cubicBezTo>
                  <a:cubicBezTo>
                    <a:pt x="7917623" y="6057452"/>
                    <a:pt x="7828242" y="6058722"/>
                    <a:pt x="7729924" y="6058722"/>
                  </a:cubicBezTo>
                  <a:cubicBezTo>
                    <a:pt x="7479660" y="6057452"/>
                    <a:pt x="6791433" y="6058722"/>
                    <a:pt x="6541169" y="6057452"/>
                  </a:cubicBezTo>
                  <a:cubicBezTo>
                    <a:pt x="6362409" y="6056182"/>
                    <a:pt x="2787203" y="6065072"/>
                    <a:pt x="2608443" y="6063802"/>
                  </a:cubicBezTo>
                  <a:cubicBezTo>
                    <a:pt x="2563753" y="6063802"/>
                    <a:pt x="2510125" y="6065072"/>
                    <a:pt x="2465435" y="6065072"/>
                  </a:cubicBezTo>
                  <a:cubicBezTo>
                    <a:pt x="2358179" y="6065072"/>
                    <a:pt x="2259860" y="6066342"/>
                    <a:pt x="2152604" y="6066342"/>
                  </a:cubicBezTo>
                  <a:cubicBezTo>
                    <a:pt x="1884464" y="6066342"/>
                    <a:pt x="1625262" y="6065072"/>
                    <a:pt x="1357121" y="6063802"/>
                  </a:cubicBezTo>
                  <a:cubicBezTo>
                    <a:pt x="1196237" y="6062532"/>
                    <a:pt x="1035353" y="6061262"/>
                    <a:pt x="883407" y="6059992"/>
                  </a:cubicBezTo>
                  <a:cubicBezTo>
                    <a:pt x="597390" y="6058722"/>
                    <a:pt x="311374" y="6057452"/>
                    <a:pt x="48260" y="6057452"/>
                  </a:cubicBezTo>
                  <a:cubicBezTo>
                    <a:pt x="38100" y="6057452"/>
                    <a:pt x="29210" y="6057452"/>
                    <a:pt x="19050" y="6056182"/>
                  </a:cubicBezTo>
                  <a:cubicBezTo>
                    <a:pt x="10160" y="6054912"/>
                    <a:pt x="5080" y="6048562"/>
                    <a:pt x="7620" y="6039672"/>
                  </a:cubicBezTo>
                  <a:cubicBezTo>
                    <a:pt x="16510" y="6007608"/>
                    <a:pt x="12700" y="5888680"/>
                    <a:pt x="11430" y="5764994"/>
                  </a:cubicBezTo>
                  <a:cubicBezTo>
                    <a:pt x="10160" y="5512865"/>
                    <a:pt x="6350" y="5265493"/>
                    <a:pt x="7620" y="5013364"/>
                  </a:cubicBezTo>
                  <a:cubicBezTo>
                    <a:pt x="5080" y="4699392"/>
                    <a:pt x="0" y="812801"/>
                    <a:pt x="7620" y="494072"/>
                  </a:cubicBezTo>
                  <a:cubicBezTo>
                    <a:pt x="8890" y="432229"/>
                    <a:pt x="7620" y="365629"/>
                    <a:pt x="8890" y="303786"/>
                  </a:cubicBezTo>
                  <a:cubicBezTo>
                    <a:pt x="10160" y="203886"/>
                    <a:pt x="12700" y="9447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7923" y="30480"/>
                    <a:pt x="230932" y="29210"/>
                  </a:cubicBezTo>
                  <a:cubicBezTo>
                    <a:pt x="472258" y="25400"/>
                    <a:pt x="713584" y="22860"/>
                    <a:pt x="963849" y="20320"/>
                  </a:cubicBezTo>
                  <a:cubicBezTo>
                    <a:pt x="1133671" y="17780"/>
                    <a:pt x="1303493" y="16510"/>
                    <a:pt x="1464377" y="13970"/>
                  </a:cubicBezTo>
                  <a:cubicBezTo>
                    <a:pt x="1625262" y="11430"/>
                    <a:pt x="1795084" y="8890"/>
                    <a:pt x="1955968" y="8890"/>
                  </a:cubicBezTo>
                  <a:cubicBezTo>
                    <a:pt x="2134728" y="7620"/>
                    <a:pt x="2313489" y="10160"/>
                    <a:pt x="2492249" y="8890"/>
                  </a:cubicBezTo>
                  <a:cubicBezTo>
                    <a:pt x="2715699" y="8890"/>
                    <a:pt x="6764619" y="6350"/>
                    <a:pt x="6988070" y="5080"/>
                  </a:cubicBezTo>
                  <a:cubicBezTo>
                    <a:pt x="7202582" y="3810"/>
                    <a:pt x="7417094" y="2540"/>
                    <a:pt x="7640545" y="2540"/>
                  </a:cubicBezTo>
                  <a:cubicBezTo>
                    <a:pt x="8007003" y="1270"/>
                    <a:pt x="8364524" y="0"/>
                    <a:pt x="8730982" y="0"/>
                  </a:cubicBezTo>
                  <a:cubicBezTo>
                    <a:pt x="8882928" y="0"/>
                    <a:pt x="9043812" y="2540"/>
                    <a:pt x="9195759" y="2540"/>
                  </a:cubicBezTo>
                  <a:cubicBezTo>
                    <a:pt x="9615846" y="3810"/>
                    <a:pt x="10044870" y="5080"/>
                    <a:pt x="10464957" y="7620"/>
                  </a:cubicBezTo>
                  <a:cubicBezTo>
                    <a:pt x="10688407" y="8890"/>
                    <a:pt x="10911857" y="12700"/>
                    <a:pt x="11135307" y="16510"/>
                  </a:cubicBezTo>
                  <a:cubicBezTo>
                    <a:pt x="11188936" y="16510"/>
                    <a:pt x="11242564" y="16510"/>
                    <a:pt x="11287254" y="16510"/>
                  </a:cubicBezTo>
                  <a:cubicBezTo>
                    <a:pt x="11330045" y="17780"/>
                    <a:pt x="11338935" y="20320"/>
                    <a:pt x="11349095" y="21590"/>
                  </a:cubicBezTo>
                  <a:close/>
                  <a:moveTo>
                    <a:pt x="11359256" y="6052372"/>
                  </a:moveTo>
                  <a:cubicBezTo>
                    <a:pt x="11360525" y="6035862"/>
                    <a:pt x="11361795" y="6023162"/>
                    <a:pt x="11361795" y="6010462"/>
                  </a:cubicBezTo>
                  <a:cubicBezTo>
                    <a:pt x="11360525" y="5745966"/>
                    <a:pt x="11359256" y="5493836"/>
                    <a:pt x="11359256" y="5222679"/>
                  </a:cubicBezTo>
                  <a:cubicBezTo>
                    <a:pt x="11359256" y="5098993"/>
                    <a:pt x="11361795" y="4975307"/>
                    <a:pt x="11360525" y="4851621"/>
                  </a:cubicBezTo>
                  <a:cubicBezTo>
                    <a:pt x="11360525" y="4737450"/>
                    <a:pt x="11359256" y="4618521"/>
                    <a:pt x="11357985" y="4504349"/>
                  </a:cubicBezTo>
                  <a:cubicBezTo>
                    <a:pt x="11352906" y="4328335"/>
                    <a:pt x="11341475" y="684358"/>
                    <a:pt x="11341475" y="508343"/>
                  </a:cubicBezTo>
                  <a:cubicBezTo>
                    <a:pt x="11338935" y="360872"/>
                    <a:pt x="11336395" y="208643"/>
                    <a:pt x="11333856" y="63500"/>
                  </a:cubicBezTo>
                  <a:cubicBezTo>
                    <a:pt x="11332585" y="44450"/>
                    <a:pt x="11331315" y="43180"/>
                    <a:pt x="11260440" y="41910"/>
                  </a:cubicBezTo>
                  <a:cubicBezTo>
                    <a:pt x="11233626" y="41910"/>
                    <a:pt x="11215750" y="41910"/>
                    <a:pt x="11188936" y="40640"/>
                  </a:cubicBezTo>
                  <a:cubicBezTo>
                    <a:pt x="10965486" y="36830"/>
                    <a:pt x="10733098" y="31750"/>
                    <a:pt x="10509647" y="30480"/>
                  </a:cubicBezTo>
                  <a:cubicBezTo>
                    <a:pt x="9964428" y="26670"/>
                    <a:pt x="9410271" y="25400"/>
                    <a:pt x="8865053" y="22860"/>
                  </a:cubicBezTo>
                  <a:cubicBezTo>
                    <a:pt x="8784610" y="22860"/>
                    <a:pt x="8695231" y="22860"/>
                    <a:pt x="8614788" y="22860"/>
                  </a:cubicBezTo>
                  <a:cubicBezTo>
                    <a:pt x="8480718" y="22860"/>
                    <a:pt x="8346648" y="22860"/>
                    <a:pt x="8221515" y="22860"/>
                  </a:cubicBezTo>
                  <a:cubicBezTo>
                    <a:pt x="7935500" y="22860"/>
                    <a:pt x="7649483" y="22860"/>
                    <a:pt x="7372404" y="24130"/>
                  </a:cubicBezTo>
                  <a:cubicBezTo>
                    <a:pt x="7131078" y="25400"/>
                    <a:pt x="3064282" y="29210"/>
                    <a:pt x="2822956" y="29210"/>
                  </a:cubicBezTo>
                  <a:cubicBezTo>
                    <a:pt x="2429683" y="29210"/>
                    <a:pt x="2036411" y="26670"/>
                    <a:pt x="1643138" y="33020"/>
                  </a:cubicBezTo>
                  <a:cubicBezTo>
                    <a:pt x="1437563" y="36830"/>
                    <a:pt x="1240927" y="36830"/>
                    <a:pt x="1044291" y="38100"/>
                  </a:cubicBezTo>
                  <a:cubicBezTo>
                    <a:pt x="704646" y="41910"/>
                    <a:pt x="365002" y="45720"/>
                    <a:pt x="49530" y="50800"/>
                  </a:cubicBezTo>
                  <a:cubicBezTo>
                    <a:pt x="36830" y="50800"/>
                    <a:pt x="34290" y="53340"/>
                    <a:pt x="33020" y="80200"/>
                  </a:cubicBezTo>
                  <a:cubicBezTo>
                    <a:pt x="31750" y="165829"/>
                    <a:pt x="31750" y="251457"/>
                    <a:pt x="30480" y="337086"/>
                  </a:cubicBezTo>
                  <a:cubicBezTo>
                    <a:pt x="29210" y="479800"/>
                    <a:pt x="26670" y="617758"/>
                    <a:pt x="25400" y="760472"/>
                  </a:cubicBezTo>
                  <a:cubicBezTo>
                    <a:pt x="20320" y="912701"/>
                    <a:pt x="26670" y="4632792"/>
                    <a:pt x="29210" y="4785021"/>
                  </a:cubicBezTo>
                  <a:cubicBezTo>
                    <a:pt x="29210" y="4946764"/>
                    <a:pt x="29210" y="5113265"/>
                    <a:pt x="30480" y="5275007"/>
                  </a:cubicBezTo>
                  <a:cubicBezTo>
                    <a:pt x="30480" y="5393936"/>
                    <a:pt x="33020" y="5512865"/>
                    <a:pt x="33020" y="5631794"/>
                  </a:cubicBezTo>
                  <a:cubicBezTo>
                    <a:pt x="33020" y="5760237"/>
                    <a:pt x="33020" y="5888680"/>
                    <a:pt x="31750" y="6010462"/>
                  </a:cubicBezTo>
                  <a:cubicBezTo>
                    <a:pt x="31750" y="6014272"/>
                    <a:pt x="31750" y="6016812"/>
                    <a:pt x="31750" y="6020622"/>
                  </a:cubicBezTo>
                  <a:cubicBezTo>
                    <a:pt x="31750" y="6030782"/>
                    <a:pt x="35560" y="6034592"/>
                    <a:pt x="44450" y="6034592"/>
                  </a:cubicBezTo>
                  <a:cubicBezTo>
                    <a:pt x="105799" y="6034592"/>
                    <a:pt x="230932" y="6035862"/>
                    <a:pt x="347126" y="6035862"/>
                  </a:cubicBezTo>
                  <a:cubicBezTo>
                    <a:pt x="516948" y="6035862"/>
                    <a:pt x="695708" y="6033322"/>
                    <a:pt x="865531" y="6035862"/>
                  </a:cubicBezTo>
                  <a:cubicBezTo>
                    <a:pt x="1142609" y="6039672"/>
                    <a:pt x="1419687" y="6042212"/>
                    <a:pt x="1696766" y="6040942"/>
                  </a:cubicBezTo>
                  <a:cubicBezTo>
                    <a:pt x="1875526" y="6039672"/>
                    <a:pt x="2045348" y="6042212"/>
                    <a:pt x="2224109" y="6042212"/>
                  </a:cubicBezTo>
                  <a:cubicBezTo>
                    <a:pt x="2483311" y="6042212"/>
                    <a:pt x="2742513" y="6040942"/>
                    <a:pt x="3001716" y="6042212"/>
                  </a:cubicBezTo>
                  <a:cubicBezTo>
                    <a:pt x="3386050" y="6043482"/>
                    <a:pt x="7604793" y="6033322"/>
                    <a:pt x="7998065" y="6035862"/>
                  </a:cubicBezTo>
                  <a:cubicBezTo>
                    <a:pt x="8167888" y="6037132"/>
                    <a:pt x="8337710" y="6038402"/>
                    <a:pt x="8498594" y="6038402"/>
                  </a:cubicBezTo>
                  <a:cubicBezTo>
                    <a:pt x="8793549" y="6040942"/>
                    <a:pt x="9079565" y="6037132"/>
                    <a:pt x="9374519" y="6040942"/>
                  </a:cubicBezTo>
                  <a:cubicBezTo>
                    <a:pt x="9615846" y="6043482"/>
                    <a:pt x="9857172" y="6043482"/>
                    <a:pt x="10098498" y="6046022"/>
                  </a:cubicBezTo>
                  <a:cubicBezTo>
                    <a:pt x="10456019" y="6049832"/>
                    <a:pt x="10813539" y="6052372"/>
                    <a:pt x="11171060" y="6053642"/>
                  </a:cubicBezTo>
                  <a:cubicBezTo>
                    <a:pt x="11305130" y="6053642"/>
                    <a:pt x="11338935" y="6052372"/>
                    <a:pt x="11359256" y="6052372"/>
                  </a:cubicBezTo>
                  <a:close/>
                </a:path>
              </a:pathLst>
            </a:custGeom>
            <a:solidFill>
              <a:srgbClr val="303437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2580118" y="-17354"/>
            <a:ext cx="6870488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931"/>
                </a:solidFill>
              </a:rPr>
              <a:t>LUYỆN TẬP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6931"/>
              </a:solidFill>
            </a:endParaRPr>
          </a:p>
        </p:txBody>
      </p:sp>
      <p:sp>
        <p:nvSpPr>
          <p:cNvPr id="6" name="Flowchart: Preparation 5"/>
          <p:cNvSpPr/>
          <p:nvPr/>
        </p:nvSpPr>
        <p:spPr>
          <a:xfrm>
            <a:off x="542925" y="609589"/>
            <a:ext cx="11115675" cy="1222538"/>
          </a:xfrm>
          <a:prstGeom prst="flowChartPreparation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4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485356"/>
              </p:ext>
            </p:extLst>
          </p:nvPr>
        </p:nvGraphicFramePr>
        <p:xfrm>
          <a:off x="542925" y="1874643"/>
          <a:ext cx="10613573" cy="46306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5847">
                  <a:extLst>
                    <a:ext uri="{9D8B030D-6E8A-4147-A177-3AD203B41FA5}">
                      <a16:colId xmlns:a16="http://schemas.microsoft.com/office/drawing/2014/main" val="945709747"/>
                    </a:ext>
                  </a:extLst>
                </a:gridCol>
                <a:gridCol w="5204588">
                  <a:extLst>
                    <a:ext uri="{9D8B030D-6E8A-4147-A177-3AD203B41FA5}">
                      <a16:colId xmlns:a16="http://schemas.microsoft.com/office/drawing/2014/main" val="868506735"/>
                    </a:ext>
                  </a:extLst>
                </a:gridCol>
                <a:gridCol w="3873138">
                  <a:extLst>
                    <a:ext uri="{9D8B030D-6E8A-4147-A177-3AD203B41FA5}">
                      <a16:colId xmlns:a16="http://schemas.microsoft.com/office/drawing/2014/main" val="2537374562"/>
                    </a:ext>
                  </a:extLst>
                </a:gridCol>
              </a:tblGrid>
              <a:tr h="33052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lực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 lực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9026887"/>
                  </a:ext>
                </a:extLst>
              </a:tr>
              <a:tr h="1983159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Khái niệm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8260"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lực là những lực sinh ra trong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lòng</a:t>
                      </a:r>
                      <a:r>
                        <a:rPr lang="de-DE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Trái Đất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chảy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băng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7535122"/>
                  </a:ext>
                </a:extLst>
              </a:tr>
              <a:tr h="2313686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Nguyên nhân</a:t>
                      </a:r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8260"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ự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huỷ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phóng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xạ.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8260"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nhiệt.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quay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do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 yếu là do nguồn năng lượng bức xạ Mặt Trời.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61035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431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438" y="2332436"/>
            <a:ext cx="3571875" cy="339328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85813" y="857250"/>
            <a:ext cx="2286000" cy="7000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 DỤNG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4000501" y="342901"/>
            <a:ext cx="8191500" cy="17145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THỰC HIỆN MỘT TRONG HAI  NHIỆM VỤ SAU: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3500437" y="2332436"/>
            <a:ext cx="4043363" cy="438268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Down Arrow 8"/>
          <p:cNvSpPr/>
          <p:nvPr/>
        </p:nvSpPr>
        <p:spPr>
          <a:xfrm>
            <a:off x="8096250" y="2332436"/>
            <a:ext cx="3848099" cy="438268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297294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438" y="2332436"/>
            <a:ext cx="3571875" cy="339328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85813" y="857250"/>
            <a:ext cx="2286000" cy="7000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 DỤNG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4000501" y="342901"/>
            <a:ext cx="8191500" cy="17145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 TRẢ LỜI: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3500437" y="2057402"/>
            <a:ext cx="8115301" cy="465772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chuyển 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tụ.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35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85813" y="857250"/>
            <a:ext cx="2286000" cy="7000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 DỤNG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4000501" y="342901"/>
            <a:ext cx="8191500" cy="17145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 TRẢ LỜI: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311944" y="2641939"/>
            <a:ext cx="3233738" cy="265747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.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vi-VN" b="1" dirty="0">
                <a:solidFill>
                  <a:srgbClr val="002060"/>
                </a:solidFill>
              </a:rPr>
              <a:t>M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3" name="Rectangle 2"/>
          <p:cNvSpPr/>
          <p:nvPr/>
        </p:nvSpPr>
        <p:spPr>
          <a:xfrm>
            <a:off x="4191000" y="2713376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 Phong Nha (Quảng Bình)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 Hương Tích (Hà Nội)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 Thiên Hà,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 Vân Trình (Ninh Bình)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 Pác Bó (Cao Bằng),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 Nhị Thanh, Tam Thanh (Lạng Sơn), 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 Sơn Mộc Hương (Sơn La), </a:t>
            </a:r>
            <a:endParaRPr lang="vi-VN" sz="24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65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57689" y="46437"/>
            <a:ext cx="3000374" cy="1085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CỦNG CỐ</a:t>
            </a:r>
            <a:endParaRPr lang="en-US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357187" y="1628776"/>
            <a:ext cx="1757363" cy="48148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/>
              <a:t>NỘI DUNG CHÍNH BÀI HỌC</a:t>
            </a:r>
            <a:endParaRPr lang="en-US"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2657476" y="1628776"/>
            <a:ext cx="2071687" cy="228600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</a:rPr>
              <a:t>NỘI LỰC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57475" y="4157663"/>
            <a:ext cx="2071687" cy="228600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</a:rPr>
              <a:t>NGOẠI LỰC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5319697" y="4036219"/>
            <a:ext cx="5624515" cy="1585911"/>
          </a:xfrm>
          <a:prstGeom prst="rightArrow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i="1" dirty="0">
                <a:solidFill>
                  <a:srgbClr val="C00000"/>
                </a:solidFill>
              </a:rPr>
              <a:t>Khái niệm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5369709" y="2662239"/>
            <a:ext cx="5624515" cy="1495424"/>
          </a:xfrm>
          <a:prstGeom prst="rightArrow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i="1" dirty="0">
                <a:solidFill>
                  <a:srgbClr val="C00000"/>
                </a:solidFill>
              </a:rPr>
              <a:t>Tác động của nội lực 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5419722" y="1395415"/>
            <a:ext cx="5624514" cy="1585911"/>
          </a:xfrm>
          <a:prstGeom prst="rightArrow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i="1" dirty="0">
                <a:solidFill>
                  <a:srgbClr val="C00000"/>
                </a:solidFill>
              </a:rPr>
              <a:t>Khái niệm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419722" y="5343526"/>
            <a:ext cx="5624515" cy="1585911"/>
          </a:xfrm>
          <a:prstGeom prst="rightArrow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i="1" dirty="0">
                <a:solidFill>
                  <a:srgbClr val="C00000"/>
                </a:solidFill>
              </a:rPr>
              <a:t>Tác động của ngoại lực 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cxnSp>
        <p:nvCxnSpPr>
          <p:cNvPr id="11" name="Straight Arrow Connector 10"/>
          <p:cNvCxnSpPr>
            <a:stCxn id="3" idx="3"/>
            <a:endCxn id="4" idx="1"/>
          </p:cNvCxnSpPr>
          <p:nvPr/>
        </p:nvCxnSpPr>
        <p:spPr>
          <a:xfrm flipV="1">
            <a:off x="2114550" y="2771776"/>
            <a:ext cx="542926" cy="1264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3" idx="3"/>
            <a:endCxn id="5" idx="1"/>
          </p:cNvCxnSpPr>
          <p:nvPr/>
        </p:nvCxnSpPr>
        <p:spPr>
          <a:xfrm>
            <a:off x="2114550" y="4036220"/>
            <a:ext cx="542925" cy="12644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4" idx="3"/>
            <a:endCxn id="8" idx="1"/>
          </p:cNvCxnSpPr>
          <p:nvPr/>
        </p:nvCxnSpPr>
        <p:spPr>
          <a:xfrm flipV="1">
            <a:off x="4729163" y="2188371"/>
            <a:ext cx="690559" cy="583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4" idx="3"/>
            <a:endCxn id="7" idx="1"/>
          </p:cNvCxnSpPr>
          <p:nvPr/>
        </p:nvCxnSpPr>
        <p:spPr>
          <a:xfrm>
            <a:off x="4729163" y="2771776"/>
            <a:ext cx="640546" cy="638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5" idx="3"/>
            <a:endCxn id="6" idx="1"/>
          </p:cNvCxnSpPr>
          <p:nvPr/>
        </p:nvCxnSpPr>
        <p:spPr>
          <a:xfrm flipV="1">
            <a:off x="4729162" y="4829175"/>
            <a:ext cx="590535" cy="471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5" idx="3"/>
            <a:endCxn id="9" idx="1"/>
          </p:cNvCxnSpPr>
          <p:nvPr/>
        </p:nvCxnSpPr>
        <p:spPr>
          <a:xfrm>
            <a:off x="4729162" y="5300663"/>
            <a:ext cx="690560" cy="8358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749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5775" y="573837"/>
            <a:ext cx="11390262" cy="6078481"/>
            <a:chOff x="0" y="0"/>
            <a:chExt cx="11377035" cy="6071422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11354175" cy="6043482"/>
            </a:xfrm>
            <a:custGeom>
              <a:avLst/>
              <a:gdLst/>
              <a:ahLst/>
              <a:cxnLst/>
              <a:rect l="l" t="t" r="r" b="b"/>
              <a:pathLst>
                <a:path w="11354175" h="6043482">
                  <a:moveTo>
                    <a:pt x="11354175" y="6043482"/>
                  </a:moveTo>
                  <a:lnTo>
                    <a:pt x="0" y="6035862"/>
                  </a:lnTo>
                  <a:lnTo>
                    <a:pt x="0" y="2109265"/>
                  </a:lnTo>
                  <a:lnTo>
                    <a:pt x="17780" y="19050"/>
                  </a:lnTo>
                  <a:lnTo>
                    <a:pt x="5660212" y="0"/>
                  </a:lnTo>
                  <a:lnTo>
                    <a:pt x="11335125" y="5080"/>
                  </a:lnTo>
                  <a:close/>
                </a:path>
              </a:pathLst>
            </a:custGeom>
            <a:solidFill>
              <a:srgbClr val="C0F0F7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11383385" cy="6070152"/>
            </a:xfrm>
            <a:custGeom>
              <a:avLst/>
              <a:gdLst/>
              <a:ahLst/>
              <a:cxnLst/>
              <a:rect l="l" t="t" r="r" b="b"/>
              <a:pathLst>
                <a:path w="11383385" h="6070152">
                  <a:moveTo>
                    <a:pt x="11349095" y="21590"/>
                  </a:moveTo>
                  <a:cubicBezTo>
                    <a:pt x="11350365" y="34290"/>
                    <a:pt x="11350365" y="44450"/>
                    <a:pt x="11351635" y="54610"/>
                  </a:cubicBezTo>
                  <a:cubicBezTo>
                    <a:pt x="11354175" y="156314"/>
                    <a:pt x="11355445" y="289514"/>
                    <a:pt x="11357985" y="417957"/>
                  </a:cubicBezTo>
                  <a:cubicBezTo>
                    <a:pt x="11357985" y="603486"/>
                    <a:pt x="11370685" y="4261735"/>
                    <a:pt x="11377035" y="4447263"/>
                  </a:cubicBezTo>
                  <a:cubicBezTo>
                    <a:pt x="11383385" y="4727935"/>
                    <a:pt x="11379575" y="5013364"/>
                    <a:pt x="11379575" y="5294036"/>
                  </a:cubicBezTo>
                  <a:cubicBezTo>
                    <a:pt x="11379575" y="5541408"/>
                    <a:pt x="11380845" y="5769751"/>
                    <a:pt x="11382115" y="6009192"/>
                  </a:cubicBezTo>
                  <a:cubicBezTo>
                    <a:pt x="11382115" y="6030782"/>
                    <a:pt x="11382115" y="6044752"/>
                    <a:pt x="11382115" y="6068882"/>
                  </a:cubicBezTo>
                  <a:cubicBezTo>
                    <a:pt x="11359256" y="6068882"/>
                    <a:pt x="11338935" y="6070152"/>
                    <a:pt x="11287254" y="6068882"/>
                  </a:cubicBezTo>
                  <a:cubicBezTo>
                    <a:pt x="10706283" y="6063802"/>
                    <a:pt x="10116374" y="6070152"/>
                    <a:pt x="9535403" y="6065072"/>
                  </a:cubicBezTo>
                  <a:cubicBezTo>
                    <a:pt x="9186821" y="6061262"/>
                    <a:pt x="8847176" y="6063802"/>
                    <a:pt x="8498594" y="6061262"/>
                  </a:cubicBezTo>
                  <a:cubicBezTo>
                    <a:pt x="8337710" y="6059992"/>
                    <a:pt x="8176825" y="6058722"/>
                    <a:pt x="8015941" y="6057452"/>
                  </a:cubicBezTo>
                  <a:cubicBezTo>
                    <a:pt x="7917623" y="6057452"/>
                    <a:pt x="7828242" y="6058722"/>
                    <a:pt x="7729924" y="6058722"/>
                  </a:cubicBezTo>
                  <a:cubicBezTo>
                    <a:pt x="7479660" y="6057452"/>
                    <a:pt x="6791433" y="6058722"/>
                    <a:pt x="6541169" y="6057452"/>
                  </a:cubicBezTo>
                  <a:cubicBezTo>
                    <a:pt x="6362409" y="6056182"/>
                    <a:pt x="2787203" y="6065072"/>
                    <a:pt x="2608443" y="6063802"/>
                  </a:cubicBezTo>
                  <a:cubicBezTo>
                    <a:pt x="2563753" y="6063802"/>
                    <a:pt x="2510125" y="6065072"/>
                    <a:pt x="2465435" y="6065072"/>
                  </a:cubicBezTo>
                  <a:cubicBezTo>
                    <a:pt x="2358179" y="6065072"/>
                    <a:pt x="2259860" y="6066342"/>
                    <a:pt x="2152604" y="6066342"/>
                  </a:cubicBezTo>
                  <a:cubicBezTo>
                    <a:pt x="1884464" y="6066342"/>
                    <a:pt x="1625262" y="6065072"/>
                    <a:pt x="1357121" y="6063802"/>
                  </a:cubicBezTo>
                  <a:cubicBezTo>
                    <a:pt x="1196237" y="6062532"/>
                    <a:pt x="1035353" y="6061262"/>
                    <a:pt x="883407" y="6059992"/>
                  </a:cubicBezTo>
                  <a:cubicBezTo>
                    <a:pt x="597390" y="6058722"/>
                    <a:pt x="311374" y="6057452"/>
                    <a:pt x="48260" y="6057452"/>
                  </a:cubicBezTo>
                  <a:cubicBezTo>
                    <a:pt x="38100" y="6057452"/>
                    <a:pt x="29210" y="6057452"/>
                    <a:pt x="19050" y="6056182"/>
                  </a:cubicBezTo>
                  <a:cubicBezTo>
                    <a:pt x="10160" y="6054912"/>
                    <a:pt x="5080" y="6048562"/>
                    <a:pt x="7620" y="6039672"/>
                  </a:cubicBezTo>
                  <a:cubicBezTo>
                    <a:pt x="16510" y="6007608"/>
                    <a:pt x="12700" y="5888680"/>
                    <a:pt x="11430" y="5764994"/>
                  </a:cubicBezTo>
                  <a:cubicBezTo>
                    <a:pt x="10160" y="5512865"/>
                    <a:pt x="6350" y="5265493"/>
                    <a:pt x="7620" y="5013364"/>
                  </a:cubicBezTo>
                  <a:cubicBezTo>
                    <a:pt x="5080" y="4699392"/>
                    <a:pt x="0" y="812801"/>
                    <a:pt x="7620" y="494072"/>
                  </a:cubicBezTo>
                  <a:cubicBezTo>
                    <a:pt x="8890" y="432229"/>
                    <a:pt x="7620" y="365629"/>
                    <a:pt x="8890" y="303786"/>
                  </a:cubicBezTo>
                  <a:cubicBezTo>
                    <a:pt x="10160" y="203886"/>
                    <a:pt x="12700" y="9447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7923" y="30480"/>
                    <a:pt x="230932" y="29210"/>
                  </a:cubicBezTo>
                  <a:cubicBezTo>
                    <a:pt x="472258" y="25400"/>
                    <a:pt x="713584" y="22860"/>
                    <a:pt x="963849" y="20320"/>
                  </a:cubicBezTo>
                  <a:cubicBezTo>
                    <a:pt x="1133671" y="17780"/>
                    <a:pt x="1303493" y="16510"/>
                    <a:pt x="1464377" y="13970"/>
                  </a:cubicBezTo>
                  <a:cubicBezTo>
                    <a:pt x="1625262" y="11430"/>
                    <a:pt x="1795084" y="8890"/>
                    <a:pt x="1955968" y="8890"/>
                  </a:cubicBezTo>
                  <a:cubicBezTo>
                    <a:pt x="2134728" y="7620"/>
                    <a:pt x="2313489" y="10160"/>
                    <a:pt x="2492249" y="8890"/>
                  </a:cubicBezTo>
                  <a:cubicBezTo>
                    <a:pt x="2715699" y="8890"/>
                    <a:pt x="6764619" y="6350"/>
                    <a:pt x="6988070" y="5080"/>
                  </a:cubicBezTo>
                  <a:cubicBezTo>
                    <a:pt x="7202582" y="3810"/>
                    <a:pt x="7417094" y="2540"/>
                    <a:pt x="7640545" y="2540"/>
                  </a:cubicBezTo>
                  <a:cubicBezTo>
                    <a:pt x="8007003" y="1270"/>
                    <a:pt x="8364524" y="0"/>
                    <a:pt x="8730982" y="0"/>
                  </a:cubicBezTo>
                  <a:cubicBezTo>
                    <a:pt x="8882928" y="0"/>
                    <a:pt x="9043812" y="2540"/>
                    <a:pt x="9195759" y="2540"/>
                  </a:cubicBezTo>
                  <a:cubicBezTo>
                    <a:pt x="9615846" y="3810"/>
                    <a:pt x="10044870" y="5080"/>
                    <a:pt x="10464957" y="7620"/>
                  </a:cubicBezTo>
                  <a:cubicBezTo>
                    <a:pt x="10688407" y="8890"/>
                    <a:pt x="10911857" y="12700"/>
                    <a:pt x="11135307" y="16510"/>
                  </a:cubicBezTo>
                  <a:cubicBezTo>
                    <a:pt x="11188936" y="16510"/>
                    <a:pt x="11242564" y="16510"/>
                    <a:pt x="11287254" y="16510"/>
                  </a:cubicBezTo>
                  <a:cubicBezTo>
                    <a:pt x="11330045" y="17780"/>
                    <a:pt x="11338935" y="20320"/>
                    <a:pt x="11349095" y="21590"/>
                  </a:cubicBezTo>
                  <a:close/>
                  <a:moveTo>
                    <a:pt x="11359256" y="6052372"/>
                  </a:moveTo>
                  <a:cubicBezTo>
                    <a:pt x="11360525" y="6035862"/>
                    <a:pt x="11361795" y="6023162"/>
                    <a:pt x="11361795" y="6010462"/>
                  </a:cubicBezTo>
                  <a:cubicBezTo>
                    <a:pt x="11360525" y="5745966"/>
                    <a:pt x="11359256" y="5493836"/>
                    <a:pt x="11359256" y="5222679"/>
                  </a:cubicBezTo>
                  <a:cubicBezTo>
                    <a:pt x="11359256" y="5098993"/>
                    <a:pt x="11361795" y="4975307"/>
                    <a:pt x="11360525" y="4851621"/>
                  </a:cubicBezTo>
                  <a:cubicBezTo>
                    <a:pt x="11360525" y="4737450"/>
                    <a:pt x="11359256" y="4618521"/>
                    <a:pt x="11357985" y="4504349"/>
                  </a:cubicBezTo>
                  <a:cubicBezTo>
                    <a:pt x="11352906" y="4328335"/>
                    <a:pt x="11341475" y="684358"/>
                    <a:pt x="11341475" y="508343"/>
                  </a:cubicBezTo>
                  <a:cubicBezTo>
                    <a:pt x="11338935" y="360872"/>
                    <a:pt x="11336395" y="208643"/>
                    <a:pt x="11333856" y="63500"/>
                  </a:cubicBezTo>
                  <a:cubicBezTo>
                    <a:pt x="11332585" y="44450"/>
                    <a:pt x="11331315" y="43180"/>
                    <a:pt x="11260440" y="41910"/>
                  </a:cubicBezTo>
                  <a:cubicBezTo>
                    <a:pt x="11233626" y="41910"/>
                    <a:pt x="11215750" y="41910"/>
                    <a:pt x="11188936" y="40640"/>
                  </a:cubicBezTo>
                  <a:cubicBezTo>
                    <a:pt x="10965486" y="36830"/>
                    <a:pt x="10733098" y="31750"/>
                    <a:pt x="10509647" y="30480"/>
                  </a:cubicBezTo>
                  <a:cubicBezTo>
                    <a:pt x="9964428" y="26670"/>
                    <a:pt x="9410271" y="25400"/>
                    <a:pt x="8865053" y="22860"/>
                  </a:cubicBezTo>
                  <a:cubicBezTo>
                    <a:pt x="8784610" y="22860"/>
                    <a:pt x="8695231" y="22860"/>
                    <a:pt x="8614788" y="22860"/>
                  </a:cubicBezTo>
                  <a:cubicBezTo>
                    <a:pt x="8480718" y="22860"/>
                    <a:pt x="8346648" y="22860"/>
                    <a:pt x="8221515" y="22860"/>
                  </a:cubicBezTo>
                  <a:cubicBezTo>
                    <a:pt x="7935500" y="22860"/>
                    <a:pt x="7649483" y="22860"/>
                    <a:pt x="7372404" y="24130"/>
                  </a:cubicBezTo>
                  <a:cubicBezTo>
                    <a:pt x="7131078" y="25400"/>
                    <a:pt x="3064282" y="29210"/>
                    <a:pt x="2822956" y="29210"/>
                  </a:cubicBezTo>
                  <a:cubicBezTo>
                    <a:pt x="2429683" y="29210"/>
                    <a:pt x="2036411" y="26670"/>
                    <a:pt x="1643138" y="33020"/>
                  </a:cubicBezTo>
                  <a:cubicBezTo>
                    <a:pt x="1437563" y="36830"/>
                    <a:pt x="1240927" y="36830"/>
                    <a:pt x="1044291" y="38100"/>
                  </a:cubicBezTo>
                  <a:cubicBezTo>
                    <a:pt x="704646" y="41910"/>
                    <a:pt x="365002" y="45720"/>
                    <a:pt x="49530" y="50800"/>
                  </a:cubicBezTo>
                  <a:cubicBezTo>
                    <a:pt x="36830" y="50800"/>
                    <a:pt x="34290" y="53340"/>
                    <a:pt x="33020" y="80200"/>
                  </a:cubicBezTo>
                  <a:cubicBezTo>
                    <a:pt x="31750" y="165829"/>
                    <a:pt x="31750" y="251457"/>
                    <a:pt x="30480" y="337086"/>
                  </a:cubicBezTo>
                  <a:cubicBezTo>
                    <a:pt x="29210" y="479800"/>
                    <a:pt x="26670" y="617758"/>
                    <a:pt x="25400" y="760472"/>
                  </a:cubicBezTo>
                  <a:cubicBezTo>
                    <a:pt x="20320" y="912701"/>
                    <a:pt x="26670" y="4632792"/>
                    <a:pt x="29210" y="4785021"/>
                  </a:cubicBezTo>
                  <a:cubicBezTo>
                    <a:pt x="29210" y="4946764"/>
                    <a:pt x="29210" y="5113265"/>
                    <a:pt x="30480" y="5275007"/>
                  </a:cubicBezTo>
                  <a:cubicBezTo>
                    <a:pt x="30480" y="5393936"/>
                    <a:pt x="33020" y="5512865"/>
                    <a:pt x="33020" y="5631794"/>
                  </a:cubicBezTo>
                  <a:cubicBezTo>
                    <a:pt x="33020" y="5760237"/>
                    <a:pt x="33020" y="5888680"/>
                    <a:pt x="31750" y="6010462"/>
                  </a:cubicBezTo>
                  <a:cubicBezTo>
                    <a:pt x="31750" y="6014272"/>
                    <a:pt x="31750" y="6016812"/>
                    <a:pt x="31750" y="6020622"/>
                  </a:cubicBezTo>
                  <a:cubicBezTo>
                    <a:pt x="31750" y="6030782"/>
                    <a:pt x="35560" y="6034592"/>
                    <a:pt x="44450" y="6034592"/>
                  </a:cubicBezTo>
                  <a:cubicBezTo>
                    <a:pt x="105799" y="6034592"/>
                    <a:pt x="230932" y="6035862"/>
                    <a:pt x="347126" y="6035862"/>
                  </a:cubicBezTo>
                  <a:cubicBezTo>
                    <a:pt x="516948" y="6035862"/>
                    <a:pt x="695708" y="6033322"/>
                    <a:pt x="865531" y="6035862"/>
                  </a:cubicBezTo>
                  <a:cubicBezTo>
                    <a:pt x="1142609" y="6039672"/>
                    <a:pt x="1419687" y="6042212"/>
                    <a:pt x="1696766" y="6040942"/>
                  </a:cubicBezTo>
                  <a:cubicBezTo>
                    <a:pt x="1875526" y="6039672"/>
                    <a:pt x="2045348" y="6042212"/>
                    <a:pt x="2224109" y="6042212"/>
                  </a:cubicBezTo>
                  <a:cubicBezTo>
                    <a:pt x="2483311" y="6042212"/>
                    <a:pt x="2742513" y="6040942"/>
                    <a:pt x="3001716" y="6042212"/>
                  </a:cubicBezTo>
                  <a:cubicBezTo>
                    <a:pt x="3386050" y="6043482"/>
                    <a:pt x="7604793" y="6033322"/>
                    <a:pt x="7998065" y="6035862"/>
                  </a:cubicBezTo>
                  <a:cubicBezTo>
                    <a:pt x="8167888" y="6037132"/>
                    <a:pt x="8337710" y="6038402"/>
                    <a:pt x="8498594" y="6038402"/>
                  </a:cubicBezTo>
                  <a:cubicBezTo>
                    <a:pt x="8793549" y="6040942"/>
                    <a:pt x="9079565" y="6037132"/>
                    <a:pt x="9374519" y="6040942"/>
                  </a:cubicBezTo>
                  <a:cubicBezTo>
                    <a:pt x="9615846" y="6043482"/>
                    <a:pt x="9857172" y="6043482"/>
                    <a:pt x="10098498" y="6046022"/>
                  </a:cubicBezTo>
                  <a:cubicBezTo>
                    <a:pt x="10456019" y="6049832"/>
                    <a:pt x="10813539" y="6052372"/>
                    <a:pt x="11171060" y="6053642"/>
                  </a:cubicBezTo>
                  <a:cubicBezTo>
                    <a:pt x="11305130" y="6053642"/>
                    <a:pt x="11338935" y="6052372"/>
                    <a:pt x="11359256" y="6052372"/>
                  </a:cubicBezTo>
                  <a:close/>
                </a:path>
              </a:pathLst>
            </a:custGeom>
            <a:solidFill>
              <a:srgbClr val="303437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538841" y="1380514"/>
            <a:ext cx="9884912" cy="3970538"/>
            <a:chOff x="0" y="0"/>
            <a:chExt cx="1813588" cy="1191255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1790728" cy="1163315"/>
            </a:xfrm>
            <a:custGeom>
              <a:avLst/>
              <a:gdLst/>
              <a:ahLst/>
              <a:cxnLst/>
              <a:rect l="l" t="t" r="r" b="b"/>
              <a:pathLst>
                <a:path w="1790728" h="1163315">
                  <a:moveTo>
                    <a:pt x="1790728" y="1163315"/>
                  </a:moveTo>
                  <a:lnTo>
                    <a:pt x="0" y="1155695"/>
                  </a:lnTo>
                  <a:lnTo>
                    <a:pt x="0" y="416695"/>
                  </a:lnTo>
                  <a:lnTo>
                    <a:pt x="17780" y="19050"/>
                  </a:lnTo>
                  <a:lnTo>
                    <a:pt x="890784" y="0"/>
                  </a:lnTo>
                  <a:lnTo>
                    <a:pt x="1771678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-3810" y="0"/>
              <a:ext cx="1819938" cy="1189985"/>
            </a:xfrm>
            <a:custGeom>
              <a:avLst/>
              <a:gdLst/>
              <a:ahLst/>
              <a:cxnLst/>
              <a:rect l="l" t="t" r="r" b="b"/>
              <a:pathLst>
                <a:path w="1819938" h="1189985">
                  <a:moveTo>
                    <a:pt x="1785648" y="21590"/>
                  </a:moveTo>
                  <a:cubicBezTo>
                    <a:pt x="1786918" y="34290"/>
                    <a:pt x="1786918" y="44450"/>
                    <a:pt x="1788188" y="54610"/>
                  </a:cubicBezTo>
                  <a:cubicBezTo>
                    <a:pt x="1790728" y="80804"/>
                    <a:pt x="1791998" y="104638"/>
                    <a:pt x="1794538" y="127620"/>
                  </a:cubicBezTo>
                  <a:cubicBezTo>
                    <a:pt x="1794538" y="160818"/>
                    <a:pt x="1807238" y="815398"/>
                    <a:pt x="1813588" y="848595"/>
                  </a:cubicBezTo>
                  <a:cubicBezTo>
                    <a:pt x="1819938" y="898817"/>
                    <a:pt x="1816128" y="949889"/>
                    <a:pt x="1816128" y="1000111"/>
                  </a:cubicBezTo>
                  <a:cubicBezTo>
                    <a:pt x="1816128" y="1044374"/>
                    <a:pt x="1817398" y="1085232"/>
                    <a:pt x="1818668" y="1129025"/>
                  </a:cubicBezTo>
                  <a:cubicBezTo>
                    <a:pt x="1818668" y="1150615"/>
                    <a:pt x="1818668" y="1164585"/>
                    <a:pt x="1818668" y="1188715"/>
                  </a:cubicBezTo>
                  <a:cubicBezTo>
                    <a:pt x="1795808" y="1188715"/>
                    <a:pt x="1775488" y="1189985"/>
                    <a:pt x="1754826" y="1188715"/>
                  </a:cubicBezTo>
                  <a:cubicBezTo>
                    <a:pt x="1666841" y="1183635"/>
                    <a:pt x="1577502" y="1189985"/>
                    <a:pt x="1489517" y="1184905"/>
                  </a:cubicBezTo>
                  <a:cubicBezTo>
                    <a:pt x="1436726" y="1181095"/>
                    <a:pt x="1385288" y="1183635"/>
                    <a:pt x="1332497" y="1181095"/>
                  </a:cubicBezTo>
                  <a:cubicBezTo>
                    <a:pt x="1308132" y="1179825"/>
                    <a:pt x="1283767" y="1178555"/>
                    <a:pt x="1259402" y="1177285"/>
                  </a:cubicBezTo>
                  <a:cubicBezTo>
                    <a:pt x="1244512" y="1177285"/>
                    <a:pt x="1230976" y="1178555"/>
                    <a:pt x="1216086" y="1178555"/>
                  </a:cubicBezTo>
                  <a:cubicBezTo>
                    <a:pt x="1178185" y="1177285"/>
                    <a:pt x="1073956" y="1178555"/>
                    <a:pt x="1036055" y="1177285"/>
                  </a:cubicBezTo>
                  <a:cubicBezTo>
                    <a:pt x="1008982" y="1176015"/>
                    <a:pt x="467535" y="1184905"/>
                    <a:pt x="440462" y="1183635"/>
                  </a:cubicBezTo>
                  <a:cubicBezTo>
                    <a:pt x="433694" y="1183635"/>
                    <a:pt x="425572" y="1184905"/>
                    <a:pt x="418804" y="1184905"/>
                  </a:cubicBezTo>
                  <a:cubicBezTo>
                    <a:pt x="402561" y="1184905"/>
                    <a:pt x="387671" y="1186175"/>
                    <a:pt x="371428" y="1186175"/>
                  </a:cubicBezTo>
                  <a:cubicBezTo>
                    <a:pt x="330819" y="1186175"/>
                    <a:pt x="291564" y="1184905"/>
                    <a:pt x="250956" y="1183635"/>
                  </a:cubicBezTo>
                  <a:cubicBezTo>
                    <a:pt x="226590" y="1182365"/>
                    <a:pt x="202225" y="1181095"/>
                    <a:pt x="179214" y="1179825"/>
                  </a:cubicBezTo>
                  <a:cubicBezTo>
                    <a:pt x="135898" y="1178555"/>
                    <a:pt x="92582" y="1177285"/>
                    <a:pt x="48260" y="1177285"/>
                  </a:cubicBezTo>
                  <a:cubicBezTo>
                    <a:pt x="38100" y="1177285"/>
                    <a:pt x="29210" y="1177285"/>
                    <a:pt x="19050" y="1176015"/>
                  </a:cubicBezTo>
                  <a:cubicBezTo>
                    <a:pt x="10160" y="1174745"/>
                    <a:pt x="5080" y="1168395"/>
                    <a:pt x="7620" y="1159505"/>
                  </a:cubicBezTo>
                  <a:cubicBezTo>
                    <a:pt x="16510" y="1127792"/>
                    <a:pt x="12700" y="1106512"/>
                    <a:pt x="11430" y="1084381"/>
                  </a:cubicBezTo>
                  <a:cubicBezTo>
                    <a:pt x="10160" y="1039267"/>
                    <a:pt x="6350" y="995004"/>
                    <a:pt x="7620" y="949889"/>
                  </a:cubicBezTo>
                  <a:cubicBezTo>
                    <a:pt x="5080" y="893709"/>
                    <a:pt x="0" y="198271"/>
                    <a:pt x="7620" y="141240"/>
                  </a:cubicBezTo>
                  <a:cubicBezTo>
                    <a:pt x="8890" y="130174"/>
                    <a:pt x="7620" y="118257"/>
                    <a:pt x="8890" y="107191"/>
                  </a:cubicBezTo>
                  <a:cubicBezTo>
                    <a:pt x="10160" y="89316"/>
                    <a:pt x="12700" y="6973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742" y="30480"/>
                    <a:pt x="80400" y="29210"/>
                  </a:cubicBezTo>
                  <a:cubicBezTo>
                    <a:pt x="116947" y="25400"/>
                    <a:pt x="153495" y="22860"/>
                    <a:pt x="191396" y="20320"/>
                  </a:cubicBezTo>
                  <a:cubicBezTo>
                    <a:pt x="217115" y="17780"/>
                    <a:pt x="242834" y="16510"/>
                    <a:pt x="267199" y="13970"/>
                  </a:cubicBezTo>
                  <a:cubicBezTo>
                    <a:pt x="291564" y="11430"/>
                    <a:pt x="317283" y="8890"/>
                    <a:pt x="341648" y="8890"/>
                  </a:cubicBezTo>
                  <a:cubicBezTo>
                    <a:pt x="368720" y="7620"/>
                    <a:pt x="395793" y="10160"/>
                    <a:pt x="422865" y="8890"/>
                  </a:cubicBezTo>
                  <a:cubicBezTo>
                    <a:pt x="456706" y="8890"/>
                    <a:pt x="1069895" y="6350"/>
                    <a:pt x="1103735" y="5080"/>
                  </a:cubicBezTo>
                  <a:cubicBezTo>
                    <a:pt x="1136222" y="3810"/>
                    <a:pt x="1168709" y="2540"/>
                    <a:pt x="1202550" y="2540"/>
                  </a:cubicBezTo>
                  <a:cubicBezTo>
                    <a:pt x="1258048" y="1270"/>
                    <a:pt x="1312193" y="0"/>
                    <a:pt x="1367691" y="0"/>
                  </a:cubicBezTo>
                  <a:cubicBezTo>
                    <a:pt x="1390703" y="0"/>
                    <a:pt x="1415068" y="2540"/>
                    <a:pt x="1438079" y="2540"/>
                  </a:cubicBezTo>
                  <a:cubicBezTo>
                    <a:pt x="1501699" y="3810"/>
                    <a:pt x="1566673" y="5080"/>
                    <a:pt x="1630293" y="7620"/>
                  </a:cubicBezTo>
                  <a:cubicBezTo>
                    <a:pt x="1664134" y="8890"/>
                    <a:pt x="1697974" y="12700"/>
                    <a:pt x="1731815" y="16510"/>
                  </a:cubicBezTo>
                  <a:cubicBezTo>
                    <a:pt x="1739936" y="16510"/>
                    <a:pt x="1748058" y="16510"/>
                    <a:pt x="1754826" y="16510"/>
                  </a:cubicBezTo>
                  <a:cubicBezTo>
                    <a:pt x="1766598" y="17780"/>
                    <a:pt x="1775488" y="20320"/>
                    <a:pt x="1785648" y="21590"/>
                  </a:cubicBezTo>
                  <a:close/>
                  <a:moveTo>
                    <a:pt x="1795808" y="1172205"/>
                  </a:moveTo>
                  <a:cubicBezTo>
                    <a:pt x="1797078" y="1155695"/>
                    <a:pt x="1798348" y="1142995"/>
                    <a:pt x="1798348" y="1130295"/>
                  </a:cubicBezTo>
                  <a:cubicBezTo>
                    <a:pt x="1797078" y="1080976"/>
                    <a:pt x="1795808" y="1035862"/>
                    <a:pt x="1795808" y="987343"/>
                  </a:cubicBezTo>
                  <a:cubicBezTo>
                    <a:pt x="1795808" y="965211"/>
                    <a:pt x="1798348" y="943080"/>
                    <a:pt x="1797078" y="920948"/>
                  </a:cubicBezTo>
                  <a:cubicBezTo>
                    <a:pt x="1797078" y="900519"/>
                    <a:pt x="1795808" y="879239"/>
                    <a:pt x="1794538" y="858810"/>
                  </a:cubicBezTo>
                  <a:cubicBezTo>
                    <a:pt x="1789458" y="827315"/>
                    <a:pt x="1778028" y="175288"/>
                    <a:pt x="1778028" y="143793"/>
                  </a:cubicBezTo>
                  <a:cubicBezTo>
                    <a:pt x="1775488" y="117406"/>
                    <a:pt x="1772948" y="90167"/>
                    <a:pt x="1770408" y="63500"/>
                  </a:cubicBezTo>
                  <a:cubicBezTo>
                    <a:pt x="1769138" y="44450"/>
                    <a:pt x="1767868" y="43180"/>
                    <a:pt x="1750765" y="41910"/>
                  </a:cubicBezTo>
                  <a:cubicBezTo>
                    <a:pt x="1746705" y="41910"/>
                    <a:pt x="1743997" y="41910"/>
                    <a:pt x="1739936" y="40640"/>
                  </a:cubicBezTo>
                  <a:cubicBezTo>
                    <a:pt x="1706096" y="36830"/>
                    <a:pt x="1670902" y="31750"/>
                    <a:pt x="1637061" y="30480"/>
                  </a:cubicBezTo>
                  <a:cubicBezTo>
                    <a:pt x="1554491" y="26670"/>
                    <a:pt x="1470566" y="25400"/>
                    <a:pt x="1387996" y="22860"/>
                  </a:cubicBezTo>
                  <a:cubicBezTo>
                    <a:pt x="1375813" y="22860"/>
                    <a:pt x="1362277" y="22860"/>
                    <a:pt x="1350094" y="22860"/>
                  </a:cubicBezTo>
                  <a:cubicBezTo>
                    <a:pt x="1329790" y="22860"/>
                    <a:pt x="1309486" y="22860"/>
                    <a:pt x="1290535" y="22860"/>
                  </a:cubicBezTo>
                  <a:cubicBezTo>
                    <a:pt x="1247219" y="22860"/>
                    <a:pt x="1203903" y="22860"/>
                    <a:pt x="1161941" y="24130"/>
                  </a:cubicBezTo>
                  <a:cubicBezTo>
                    <a:pt x="1125393" y="25400"/>
                    <a:pt x="509497" y="29210"/>
                    <a:pt x="472949" y="29210"/>
                  </a:cubicBezTo>
                  <a:cubicBezTo>
                    <a:pt x="413390" y="29210"/>
                    <a:pt x="353831" y="26670"/>
                    <a:pt x="294271" y="33020"/>
                  </a:cubicBezTo>
                  <a:cubicBezTo>
                    <a:pt x="263138" y="36830"/>
                    <a:pt x="233359" y="36830"/>
                    <a:pt x="203579" y="38100"/>
                  </a:cubicBezTo>
                  <a:cubicBezTo>
                    <a:pt x="152141" y="41910"/>
                    <a:pt x="100704" y="45720"/>
                    <a:pt x="49530" y="50800"/>
                  </a:cubicBezTo>
                  <a:cubicBezTo>
                    <a:pt x="36830" y="50800"/>
                    <a:pt x="34290" y="53340"/>
                    <a:pt x="33020" y="67185"/>
                  </a:cubicBezTo>
                  <a:cubicBezTo>
                    <a:pt x="31750" y="82506"/>
                    <a:pt x="31750" y="97828"/>
                    <a:pt x="30480" y="113150"/>
                  </a:cubicBezTo>
                  <a:cubicBezTo>
                    <a:pt x="29210" y="138686"/>
                    <a:pt x="26670" y="163371"/>
                    <a:pt x="25400" y="188908"/>
                  </a:cubicBezTo>
                  <a:cubicBezTo>
                    <a:pt x="20320" y="216146"/>
                    <a:pt x="26670" y="881793"/>
                    <a:pt x="29210" y="909031"/>
                  </a:cubicBezTo>
                  <a:cubicBezTo>
                    <a:pt x="29210" y="937972"/>
                    <a:pt x="29210" y="967765"/>
                    <a:pt x="30480" y="996706"/>
                  </a:cubicBezTo>
                  <a:cubicBezTo>
                    <a:pt x="30480" y="1017986"/>
                    <a:pt x="33020" y="1039267"/>
                    <a:pt x="33020" y="1060547"/>
                  </a:cubicBezTo>
                  <a:cubicBezTo>
                    <a:pt x="33020" y="1083529"/>
                    <a:pt x="33020" y="1106512"/>
                    <a:pt x="31750" y="1130295"/>
                  </a:cubicBezTo>
                  <a:cubicBezTo>
                    <a:pt x="31750" y="1134105"/>
                    <a:pt x="31750" y="1136645"/>
                    <a:pt x="31750" y="1140455"/>
                  </a:cubicBezTo>
                  <a:cubicBezTo>
                    <a:pt x="31750" y="1150615"/>
                    <a:pt x="35560" y="1154425"/>
                    <a:pt x="44450" y="1154425"/>
                  </a:cubicBezTo>
                  <a:cubicBezTo>
                    <a:pt x="61449" y="1154425"/>
                    <a:pt x="80400" y="1155695"/>
                    <a:pt x="97997" y="1155695"/>
                  </a:cubicBezTo>
                  <a:cubicBezTo>
                    <a:pt x="123715" y="1155695"/>
                    <a:pt x="150788" y="1153155"/>
                    <a:pt x="176507" y="1155695"/>
                  </a:cubicBezTo>
                  <a:cubicBezTo>
                    <a:pt x="218469" y="1159505"/>
                    <a:pt x="260431" y="1162045"/>
                    <a:pt x="302393" y="1160775"/>
                  </a:cubicBezTo>
                  <a:cubicBezTo>
                    <a:pt x="329466" y="1159505"/>
                    <a:pt x="355184" y="1162045"/>
                    <a:pt x="382257" y="1162045"/>
                  </a:cubicBezTo>
                  <a:cubicBezTo>
                    <a:pt x="421512" y="1162045"/>
                    <a:pt x="460767" y="1160775"/>
                    <a:pt x="500022" y="1162045"/>
                  </a:cubicBezTo>
                  <a:cubicBezTo>
                    <a:pt x="558227" y="1163315"/>
                    <a:pt x="1197135" y="1153155"/>
                    <a:pt x="1256694" y="1155695"/>
                  </a:cubicBezTo>
                  <a:cubicBezTo>
                    <a:pt x="1282413" y="1156965"/>
                    <a:pt x="1308132" y="1158235"/>
                    <a:pt x="1332497" y="1158235"/>
                  </a:cubicBezTo>
                  <a:cubicBezTo>
                    <a:pt x="1377167" y="1160775"/>
                    <a:pt x="1420482" y="1156965"/>
                    <a:pt x="1465152" y="1160775"/>
                  </a:cubicBezTo>
                  <a:cubicBezTo>
                    <a:pt x="1501700" y="1163315"/>
                    <a:pt x="1538247" y="1163315"/>
                    <a:pt x="1574795" y="1165855"/>
                  </a:cubicBezTo>
                  <a:cubicBezTo>
                    <a:pt x="1628940" y="1169665"/>
                    <a:pt x="1683084" y="1172205"/>
                    <a:pt x="1737229" y="1173475"/>
                  </a:cubicBezTo>
                  <a:cubicBezTo>
                    <a:pt x="1757534" y="1173475"/>
                    <a:pt x="1775488" y="1172205"/>
                    <a:pt x="1795808" y="117220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332902">
            <a:off x="10619504" y="5510726"/>
            <a:ext cx="1828366" cy="13748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48168">
            <a:off x="-1974" y="75588"/>
            <a:ext cx="1448935" cy="1162207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2566701" y="55590"/>
            <a:ext cx="6870488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931"/>
                </a:solidFill>
              </a:rPr>
              <a:t>HƯỚNG DẪN VỀ NHÀ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693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965148" y="2387261"/>
            <a:ext cx="67689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latin typeface="+mj-lt"/>
              </a:rPr>
              <a:t>HOÀN THÀNH CÂU HỎI PHẦN VẬN DỤNG</a:t>
            </a:r>
            <a:endParaRPr lang="en-US" sz="2400" dirty="0">
              <a:latin typeface="+mj-l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6313" y="5180846"/>
            <a:ext cx="2243522" cy="201185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3519" y="-149858"/>
            <a:ext cx="1676545" cy="145097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951786" y="3434609"/>
            <a:ext cx="4467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latin typeface="+mj-lt"/>
              </a:rPr>
              <a:t>ĐỌC TRƯỚC BÀI 8</a:t>
            </a:r>
            <a:endParaRPr lang="en-US" sz="24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943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1" y="976402"/>
            <a:ext cx="10802983" cy="956901"/>
          </a:xfrm>
        </p:spPr>
        <p:txBody>
          <a:bodyPr>
            <a:normAutofit/>
          </a:bodyPr>
          <a:lstStyle/>
          <a:p>
            <a:r>
              <a:rPr lang="vi-VN" sz="32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BÀI 7:NỘI LỰC VÀ  NGOẠI LỰC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8434"/>
            <a:ext cx="6361613" cy="46895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491" y="2168434"/>
            <a:ext cx="5647509" cy="505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7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Point Star 1"/>
          <p:cNvSpPr/>
          <p:nvPr/>
        </p:nvSpPr>
        <p:spPr>
          <a:xfrm>
            <a:off x="0" y="91440"/>
            <a:ext cx="1881051" cy="176348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5-Point Star 2"/>
          <p:cNvSpPr/>
          <p:nvPr/>
        </p:nvSpPr>
        <p:spPr>
          <a:xfrm>
            <a:off x="10620103" y="91440"/>
            <a:ext cx="1449977" cy="141078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5-Point Star 3"/>
          <p:cNvSpPr/>
          <p:nvPr/>
        </p:nvSpPr>
        <p:spPr>
          <a:xfrm>
            <a:off x="-91440" y="4833257"/>
            <a:ext cx="1881051" cy="202474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/>
          <p:cNvSpPr/>
          <p:nvPr/>
        </p:nvSpPr>
        <p:spPr>
          <a:xfrm>
            <a:off x="10450286" y="5316583"/>
            <a:ext cx="1619794" cy="138466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orizontal Scroll 6"/>
          <p:cNvSpPr/>
          <p:nvPr/>
        </p:nvSpPr>
        <p:spPr>
          <a:xfrm>
            <a:off x="1106260" y="1502229"/>
            <a:ext cx="10963819" cy="396988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+mj-lt"/>
              </a:rPr>
              <a:t>CẢM ƠN QUÝ THẦY CÔ VÀ CÁC EM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8631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96839" y="830596"/>
            <a:ext cx="3332185" cy="1150583"/>
            <a:chOff x="4083027" y="1857610"/>
            <a:chExt cx="2197145" cy="1150583"/>
          </a:xfrm>
        </p:grpSpPr>
        <p:sp>
          <p:nvSpPr>
            <p:cNvPr id="4" name="Rounded Rectangle 3"/>
            <p:cNvSpPr/>
            <p:nvPr/>
          </p:nvSpPr>
          <p:spPr>
            <a:xfrm>
              <a:off x="4083027" y="1857610"/>
              <a:ext cx="2197145" cy="1150583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ounded Rectangle 4"/>
            <p:cNvSpPr txBox="1"/>
            <p:nvPr/>
          </p:nvSpPr>
          <p:spPr>
            <a:xfrm>
              <a:off x="4139193" y="1969944"/>
              <a:ext cx="2084811" cy="10382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 NHÂN/ CẶP</a:t>
              </a:r>
              <a:endParaRPr lang="en-US" sz="30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2449"/>
            <a:ext cx="3543840" cy="33896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43681" y="-6221"/>
            <a:ext cx="7175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de-DE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Tác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 của n</a:t>
            </a:r>
            <a:r>
              <a:rPr lang="de-DE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ội lực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địa hình bề mặt Trái Đất.</a:t>
            </a:r>
            <a:endParaRPr lang="en-US" sz="240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Vertical Scroll 7"/>
          <p:cNvSpPr/>
          <p:nvPr/>
        </p:nvSpPr>
        <p:spPr>
          <a:xfrm>
            <a:off x="4877343" y="1986979"/>
            <a:ext cx="3351403" cy="3188561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fr-F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/>
              <a:t> </a:t>
            </a:r>
            <a:r>
              <a:rPr lang="vi-VN" dirty="0"/>
              <a:t>-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pt-BR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fontAlgn="base"/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Vertical Scroll 8"/>
          <p:cNvSpPr/>
          <p:nvPr/>
        </p:nvSpPr>
        <p:spPr>
          <a:xfrm>
            <a:off x="8189390" y="1986978"/>
            <a:ext cx="3614738" cy="3188561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fr-FR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 của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146188" y="551124"/>
            <a:ext cx="6624095" cy="1340173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vụ: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SGK,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4371974" y="4944811"/>
            <a:ext cx="7951678" cy="1913189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</a:endParaRPr>
          </a:p>
          <a:p>
            <a:pPr algn="ctr"/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sung. 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95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Vertical Scroll 7"/>
          <p:cNvSpPr/>
          <p:nvPr/>
        </p:nvSpPr>
        <p:spPr>
          <a:xfrm>
            <a:off x="-81987" y="2347027"/>
            <a:ext cx="3625826" cy="2614613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lực là những lực sinh ra trong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lòng</a:t>
            </a:r>
            <a:r>
              <a:rPr lang="de-DE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Trái Đất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Vertical Scroll 10"/>
          <p:cNvSpPr/>
          <p:nvPr/>
        </p:nvSpPr>
        <p:spPr>
          <a:xfrm>
            <a:off x="8311736" y="1261582"/>
            <a:ext cx="3625827" cy="4858056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huỷ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huyển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do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20420997"/>
              </p:ext>
            </p:extLst>
          </p:nvPr>
        </p:nvGraphicFramePr>
        <p:xfrm>
          <a:off x="3250588" y="2347028"/>
          <a:ext cx="5354400" cy="2614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angle 8"/>
          <p:cNvSpPr/>
          <p:nvPr/>
        </p:nvSpPr>
        <p:spPr>
          <a:xfrm>
            <a:off x="1850433" y="738362"/>
            <a:ext cx="83171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de-DE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Tác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 của n</a:t>
            </a:r>
            <a:r>
              <a:rPr lang="de-DE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ội lực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địa hình bề mặt Trái Đất.</a:t>
            </a:r>
            <a:endParaRPr lang="en-US" sz="280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31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Graphic spid="1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Scroll 1"/>
          <p:cNvSpPr/>
          <p:nvPr/>
        </p:nvSpPr>
        <p:spPr>
          <a:xfrm>
            <a:off x="0" y="22942"/>
            <a:ext cx="3621675" cy="927463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động của nội lực</a:t>
            </a:r>
            <a:endParaRPr lang="en-US" sz="24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292853219"/>
              </p:ext>
            </p:extLst>
          </p:nvPr>
        </p:nvGraphicFramePr>
        <p:xfrm>
          <a:off x="4064000" y="1514475"/>
          <a:ext cx="8128000" cy="4695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2129441" y="2146991"/>
            <a:ext cx="2211586" cy="4075025"/>
            <a:chOff x="1704974" y="591707"/>
            <a:chExt cx="2211586" cy="4075025"/>
          </a:xfrm>
        </p:grpSpPr>
        <p:sp>
          <p:nvSpPr>
            <p:cNvPr id="7" name="Rectangle 6"/>
            <p:cNvSpPr/>
            <p:nvPr/>
          </p:nvSpPr>
          <p:spPr>
            <a:xfrm>
              <a:off x="1704974" y="591707"/>
              <a:ext cx="2211585" cy="407502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TextBox 7"/>
            <p:cNvSpPr txBox="1"/>
            <p:nvPr/>
          </p:nvSpPr>
          <p:spPr>
            <a:xfrm>
              <a:off x="2058828" y="591707"/>
              <a:ext cx="1857732" cy="4075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42240" rIns="142240" bIns="14224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vi-VN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55050" y="1514475"/>
            <a:ext cx="1474390" cy="1474390"/>
            <a:chOff x="525462" y="1950"/>
            <a:chExt cx="1474390" cy="1474390"/>
          </a:xfrm>
        </p:grpSpPr>
        <p:sp>
          <p:nvSpPr>
            <p:cNvPr id="10" name="Oval 9"/>
            <p:cNvSpPr/>
            <p:nvPr/>
          </p:nvSpPr>
          <p:spPr>
            <a:xfrm>
              <a:off x="525462" y="1950"/>
              <a:ext cx="1474390" cy="147439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Oval 4"/>
            <p:cNvSpPr txBox="1"/>
            <p:nvPr/>
          </p:nvSpPr>
          <p:spPr>
            <a:xfrm>
              <a:off x="741381" y="217869"/>
              <a:ext cx="1042552" cy="10425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2500" kern="1200" dirty="0"/>
                <a:t>Đặc điểm</a:t>
              </a:r>
              <a:endParaRPr lang="en-US" sz="2500" kern="1200" dirty="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3487784" y="950405"/>
            <a:ext cx="7341326" cy="40813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 THEO PHƯƠNG THẲNG ĐỨNG</a:t>
            </a: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83294" y="2988865"/>
            <a:ext cx="1598957" cy="3157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8890" fontAlgn="base">
              <a:lnSpc>
                <a:spcPct val="120000"/>
              </a:lnSpc>
            </a:pPr>
            <a:r>
              <a:rPr lang="fr-FR" sz="2800" b="1" dirty="0" err="1">
                <a:latin typeface="Times New Roman" panose="02020603050405020304" pitchFamily="18" charset="0"/>
              </a:rPr>
              <a:t>Diễn</a:t>
            </a:r>
            <a:r>
              <a:rPr lang="fr-FR" sz="2800" b="1" dirty="0">
                <a:latin typeface="Times New Roman" panose="02020603050405020304" pitchFamily="18" charset="0"/>
              </a:rPr>
              <a:t> ra </a:t>
            </a:r>
            <a:r>
              <a:rPr lang="fr-FR" sz="2800" b="1" dirty="0" err="1">
                <a:latin typeface="Times New Roman" panose="02020603050405020304" pitchFamily="18" charset="0"/>
              </a:rPr>
              <a:t>chậm</a:t>
            </a:r>
            <a:r>
              <a:rPr lang="fr-FR" sz="2800" b="1" dirty="0">
                <a:latin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</a:rPr>
              <a:t>chạp</a:t>
            </a:r>
            <a:r>
              <a:rPr lang="fr-FR" sz="2800" b="1" dirty="0">
                <a:latin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</a:rPr>
              <a:t>và</a:t>
            </a:r>
            <a:r>
              <a:rPr lang="fr-FR" sz="2800" b="1" dirty="0">
                <a:latin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</a:rPr>
              <a:t>trên</a:t>
            </a:r>
            <a:r>
              <a:rPr lang="fr-FR" sz="2800" b="1" dirty="0">
                <a:latin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</a:rPr>
              <a:t>một</a:t>
            </a:r>
            <a:r>
              <a:rPr lang="fr-FR" sz="2800" b="1" dirty="0">
                <a:latin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</a:rPr>
              <a:t>diện</a:t>
            </a:r>
            <a:r>
              <a:rPr lang="fr-FR" sz="2800" b="1" dirty="0">
                <a:latin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</a:rPr>
              <a:t>tích</a:t>
            </a:r>
            <a:r>
              <a:rPr lang="fr-FR" sz="2800" b="1" dirty="0">
                <a:latin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</a:rPr>
              <a:t>lớn</a:t>
            </a:r>
            <a:r>
              <a:rPr lang="fr-FR" sz="2800" b="1" dirty="0">
                <a:latin typeface="Times New Roman" panose="02020603050405020304" pitchFamily="18" charset="0"/>
              </a:rPr>
              <a:t> </a:t>
            </a:r>
            <a:endParaRPr lang="en-US" sz="2800" b="1" dirty="0">
              <a:effectLst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21731" y="2601496"/>
            <a:ext cx="20741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06971" y="2990036"/>
            <a:ext cx="14716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fr-FR" sz="2800" b="1" dirty="0"/>
              <a:t>.</a:t>
            </a:r>
            <a:endParaRPr lang="en-US" sz="28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409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12" grpId="0" animBg="1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503156"/>
              </p:ext>
            </p:extLst>
          </p:nvPr>
        </p:nvGraphicFramePr>
        <p:xfrm>
          <a:off x="1057275" y="371475"/>
          <a:ext cx="10229849" cy="609104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238344">
                  <a:extLst>
                    <a:ext uri="{9D8B030D-6E8A-4147-A177-3AD203B41FA5}">
                      <a16:colId xmlns:a16="http://schemas.microsoft.com/office/drawing/2014/main" val="1272143450"/>
                    </a:ext>
                  </a:extLst>
                </a:gridCol>
                <a:gridCol w="3995188">
                  <a:extLst>
                    <a:ext uri="{9D8B030D-6E8A-4147-A177-3AD203B41FA5}">
                      <a16:colId xmlns:a16="http://schemas.microsoft.com/office/drawing/2014/main" val="1720418813"/>
                    </a:ext>
                  </a:extLst>
                </a:gridCol>
                <a:gridCol w="3996317">
                  <a:extLst>
                    <a:ext uri="{9D8B030D-6E8A-4147-A177-3AD203B41FA5}">
                      <a16:colId xmlns:a16="http://schemas.microsoft.com/office/drawing/2014/main" val="1176227857"/>
                    </a:ext>
                  </a:extLst>
                </a:gridCol>
              </a:tblGrid>
              <a:tr h="1778509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nằm</a:t>
                      </a:r>
                      <a:r>
                        <a:rPr lang="fr-F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454491"/>
                  </a:ext>
                </a:extLst>
              </a:tr>
              <a:tr h="1643063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 nếp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7625" fontAlgn="base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nằm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dẻo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7625" fontAlgn="base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ép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ép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47625" fontAlgn="base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ép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miền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249108"/>
                  </a:ext>
                </a:extLst>
              </a:tr>
              <a:tr h="2060802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Đứt gãy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nằm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7625" fontAlgn="base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cường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ép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gãy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47625" fontAlgn="base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cường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ép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lũy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5717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19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338">
        <p14:ripple/>
      </p:transition>
    </mc:Choice>
    <mc:Fallback xmlns="">
      <p:transition spd="slow" advTm="41338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5039</TotalTime>
  <Words>1774</Words>
  <Application>Microsoft Office PowerPoint</Application>
  <PresentationFormat>Màn hình rộng</PresentationFormat>
  <Paragraphs>253</Paragraphs>
  <Slides>50</Slides>
  <Notes>5</Notes>
  <HiddenSlides>0</HiddenSlides>
  <MMClips>0</MMClips>
  <ScaleCrop>false</ScaleCrop>
  <HeadingPairs>
    <vt:vector size="8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50</vt:i4>
      </vt:variant>
    </vt:vector>
  </HeadingPairs>
  <TitlesOfParts>
    <vt:vector size="58" baseType="lpstr">
      <vt:lpstr>Times New Roman</vt:lpstr>
      <vt:lpstr>Calibri Light</vt:lpstr>
      <vt:lpstr>VNI-Times</vt:lpstr>
      <vt:lpstr>Arial</vt:lpstr>
      <vt:lpstr>Calibri</vt:lpstr>
      <vt:lpstr>Tenor Sans</vt:lpstr>
      <vt:lpstr>Office Theme</vt:lpstr>
      <vt:lpstr>Slide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Phong hoá do nhiệt độ thay đổi đột ngột</vt:lpstr>
      <vt:lpstr>Phong hoá do nước đóng băng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Thuy Pham Thanh</cp:lastModifiedBy>
  <cp:revision>265</cp:revision>
  <dcterms:created xsi:type="dcterms:W3CDTF">2021-01-27T14:21:58Z</dcterms:created>
  <dcterms:modified xsi:type="dcterms:W3CDTF">2023-09-21T04:32:33Z</dcterms:modified>
</cp:coreProperties>
</file>