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336" r:id="rId2"/>
    <p:sldId id="399" r:id="rId3"/>
    <p:sldId id="388" r:id="rId4"/>
    <p:sldId id="380" r:id="rId5"/>
    <p:sldId id="402" r:id="rId6"/>
    <p:sldId id="403" r:id="rId7"/>
    <p:sldId id="404" r:id="rId8"/>
    <p:sldId id="405" r:id="rId9"/>
    <p:sldId id="407" r:id="rId10"/>
    <p:sldId id="408" r:id="rId11"/>
    <p:sldId id="422" r:id="rId12"/>
    <p:sldId id="392" r:id="rId13"/>
    <p:sldId id="409" r:id="rId14"/>
    <p:sldId id="410" r:id="rId15"/>
    <p:sldId id="411" r:id="rId16"/>
    <p:sldId id="412" r:id="rId17"/>
    <p:sldId id="413" r:id="rId18"/>
    <p:sldId id="414" r:id="rId19"/>
    <p:sldId id="415" r:id="rId20"/>
    <p:sldId id="424" r:id="rId21"/>
    <p:sldId id="400" r:id="rId22"/>
    <p:sldId id="386" r:id="rId23"/>
    <p:sldId id="417" r:id="rId24"/>
    <p:sldId id="394" r:id="rId25"/>
    <p:sldId id="418" r:id="rId26"/>
    <p:sldId id="353" r:id="rId27"/>
    <p:sldId id="420" r:id="rId28"/>
    <p:sldId id="419" r:id="rId29"/>
    <p:sldId id="427" r:id="rId30"/>
    <p:sldId id="426" r:id="rId31"/>
    <p:sldId id="357" r:id="rId32"/>
    <p:sldId id="375" r:id="rId33"/>
  </p:sldIdLst>
  <p:sldSz cx="12192000" cy="6858000"/>
  <p:notesSz cx="6858000" cy="9144000"/>
  <p:embeddedFontLst>
    <p:embeddedFont>
      <p:font typeface="#9Slide03 Bebas Neue Bold" panose="020B0600070205080204"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996C4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63" d="100"/>
          <a:sy n="63" d="100"/>
        </p:scale>
        <p:origin x="7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E6E09-290A-4B2D-8C70-265E09DCF05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7A2184D-60D3-482A-9DBA-9060E21174AB}">
      <dgm:prSet phldrT="[Text]"/>
      <dgm:spPr/>
      <dgm:t>
        <a:bodyPr/>
        <a:lstStyle/>
        <a:p>
          <a:r>
            <a:rPr lang="vi-VN" dirty="0"/>
            <a:t>Khái niệm</a:t>
          </a:r>
          <a:endParaRPr lang="en-US" dirty="0"/>
        </a:p>
      </dgm:t>
    </dgm:pt>
    <dgm:pt modelId="{9F6F30AE-FED0-499E-A200-4E670CD80663}" type="parTrans" cxnId="{478ACD12-8A9C-4B9A-A7C0-FA6E1D276CCE}">
      <dgm:prSet/>
      <dgm:spPr/>
      <dgm:t>
        <a:bodyPr/>
        <a:lstStyle/>
        <a:p>
          <a:endParaRPr lang="en-US"/>
        </a:p>
      </dgm:t>
    </dgm:pt>
    <dgm:pt modelId="{0480AA88-349E-4FD4-879C-8EDFF3FEE9EA}" type="sibTrans" cxnId="{478ACD12-8A9C-4B9A-A7C0-FA6E1D276CCE}">
      <dgm:prSet/>
      <dgm:spPr/>
      <dgm:t>
        <a:bodyPr/>
        <a:lstStyle/>
        <a:p>
          <a:endParaRPr lang="en-US"/>
        </a:p>
      </dgm:t>
    </dgm:pt>
    <dgm:pt modelId="{2B75018E-F013-4C32-B495-40AB9299BAB1}">
      <dgm:prSet phldrT="[Text]"/>
      <dgm:spPr/>
      <dgm:t>
        <a:bodyPr/>
        <a:lstStyle/>
        <a:p>
          <a:r>
            <a:rPr lang="vi-VN" dirty="0"/>
            <a:t>Nguyên nhân</a:t>
          </a:r>
          <a:endParaRPr lang="en-US" dirty="0"/>
        </a:p>
      </dgm:t>
    </dgm:pt>
    <dgm:pt modelId="{76B92B62-B0D7-44BD-AD2E-E080AAD6D0E7}" type="parTrans" cxnId="{4D109953-C714-4CE6-A886-EFE039FBA03D}">
      <dgm:prSet/>
      <dgm:spPr/>
      <dgm:t>
        <a:bodyPr/>
        <a:lstStyle/>
        <a:p>
          <a:endParaRPr lang="en-US"/>
        </a:p>
      </dgm:t>
    </dgm:pt>
    <dgm:pt modelId="{27BCE41B-1135-46E9-B998-E9D4581A8D0E}" type="sibTrans" cxnId="{4D109953-C714-4CE6-A886-EFE039FBA03D}">
      <dgm:prSet/>
      <dgm:spPr/>
      <dgm:t>
        <a:bodyPr/>
        <a:lstStyle/>
        <a:p>
          <a:endParaRPr lang="en-US"/>
        </a:p>
      </dgm:t>
    </dgm:pt>
    <dgm:pt modelId="{042A76A8-7388-44AC-9BD0-1679C952F8FE}">
      <dgm:prSet phldrT="[Text]"/>
      <dgm:spPr/>
      <dgm:t>
        <a:bodyPr/>
        <a:lstStyle/>
        <a:p>
          <a:r>
            <a:rPr lang="vi-VN" dirty="0"/>
            <a:t>Biểu hiện</a:t>
          </a:r>
          <a:endParaRPr lang="en-US" dirty="0"/>
        </a:p>
      </dgm:t>
    </dgm:pt>
    <dgm:pt modelId="{100F9DF8-0901-43C1-91F4-D066384631A5}" type="parTrans" cxnId="{766163D6-FA56-47BE-BC13-C3FEEBB812A0}">
      <dgm:prSet/>
      <dgm:spPr/>
      <dgm:t>
        <a:bodyPr/>
        <a:lstStyle/>
        <a:p>
          <a:endParaRPr lang="en-US"/>
        </a:p>
      </dgm:t>
    </dgm:pt>
    <dgm:pt modelId="{5BCC30BA-1339-44B2-A583-B793136BAD4A}" type="sibTrans" cxnId="{766163D6-FA56-47BE-BC13-C3FEEBB812A0}">
      <dgm:prSet/>
      <dgm:spPr/>
      <dgm:t>
        <a:bodyPr/>
        <a:lstStyle/>
        <a:p>
          <a:endParaRPr lang="en-US"/>
        </a:p>
      </dgm:t>
    </dgm:pt>
    <dgm:pt modelId="{2444D27E-EC55-4627-97E8-185CB3B1E752}" type="pres">
      <dgm:prSet presAssocID="{818E6E09-290A-4B2D-8C70-265E09DCF05F}" presName="Name0" presStyleCnt="0">
        <dgm:presLayoutVars>
          <dgm:chMax val="11"/>
          <dgm:chPref val="11"/>
          <dgm:dir/>
          <dgm:resizeHandles/>
        </dgm:presLayoutVars>
      </dgm:prSet>
      <dgm:spPr/>
    </dgm:pt>
    <dgm:pt modelId="{8FD35242-1988-41EA-AE11-896F8CD3E273}" type="pres">
      <dgm:prSet presAssocID="{042A76A8-7388-44AC-9BD0-1679C952F8FE}" presName="Accent3" presStyleCnt="0"/>
      <dgm:spPr/>
    </dgm:pt>
    <dgm:pt modelId="{927A8767-BC05-4B3F-92BD-F3AEDC2CC7F9}" type="pres">
      <dgm:prSet presAssocID="{042A76A8-7388-44AC-9BD0-1679C952F8FE}" presName="Accent" presStyleLbl="node1" presStyleIdx="0" presStyleCnt="3" custScaleX="128313" custLinFactX="16465" custLinFactNeighborX="100000" custLinFactNeighborY="1055"/>
      <dgm:spPr>
        <a:solidFill>
          <a:srgbClr val="FFFF00"/>
        </a:solidFill>
      </dgm:spPr>
    </dgm:pt>
    <dgm:pt modelId="{0296EEF8-CA4F-43E5-A468-ACBB47779830}" type="pres">
      <dgm:prSet presAssocID="{042A76A8-7388-44AC-9BD0-1679C952F8FE}" presName="ParentBackground3" presStyleCnt="0"/>
      <dgm:spPr/>
    </dgm:pt>
    <dgm:pt modelId="{B8EF7354-E87B-4F06-8625-C5DC47EA7870}" type="pres">
      <dgm:prSet presAssocID="{042A76A8-7388-44AC-9BD0-1679C952F8FE}" presName="ParentBackground" presStyleLbl="fgAcc1" presStyleIdx="0" presStyleCnt="3" custScaleX="106114" custLinFactX="24750" custLinFactNeighborX="100000" custLinFactNeighborY="2262"/>
      <dgm:spPr/>
    </dgm:pt>
    <dgm:pt modelId="{A9BFFEE4-816D-4FC7-A20F-F15BBC9CC263}" type="pres">
      <dgm:prSet presAssocID="{042A76A8-7388-44AC-9BD0-1679C952F8FE}" presName="Parent3" presStyleLbl="revTx" presStyleIdx="0" presStyleCnt="0">
        <dgm:presLayoutVars>
          <dgm:chMax val="1"/>
          <dgm:chPref val="1"/>
          <dgm:bulletEnabled val="1"/>
        </dgm:presLayoutVars>
      </dgm:prSet>
      <dgm:spPr/>
    </dgm:pt>
    <dgm:pt modelId="{A6B6BAD3-8DC2-4674-8A66-3F358BB06BF5}" type="pres">
      <dgm:prSet presAssocID="{2B75018E-F013-4C32-B495-40AB9299BAB1}" presName="Accent2" presStyleCnt="0"/>
      <dgm:spPr/>
    </dgm:pt>
    <dgm:pt modelId="{A32B2603-0A86-4C9B-AF0E-218C909FE625}" type="pres">
      <dgm:prSet presAssocID="{2B75018E-F013-4C32-B495-40AB9299BAB1}" presName="Accent" presStyleLbl="node1" presStyleIdx="1" presStyleCnt="3" custLinFactNeighborX="-27307" custLinFactNeighborY="-8211"/>
      <dgm:spPr>
        <a:solidFill>
          <a:srgbClr val="FFC000"/>
        </a:solidFill>
      </dgm:spPr>
    </dgm:pt>
    <dgm:pt modelId="{5ADC5AF7-DC3A-4627-975E-43335B901B9E}" type="pres">
      <dgm:prSet presAssocID="{2B75018E-F013-4C32-B495-40AB9299BAB1}" presName="ParentBackground2" presStyleCnt="0"/>
      <dgm:spPr/>
    </dgm:pt>
    <dgm:pt modelId="{287D3877-F6F6-41FB-B428-6846F8D30270}" type="pres">
      <dgm:prSet presAssocID="{2B75018E-F013-4C32-B495-40AB9299BAB1}" presName="ParentBackground" presStyleLbl="fgAcc1" presStyleIdx="1" presStyleCnt="3" custScaleX="101010" custLinFactNeighborX="-40716" custLinFactNeighborY="-12452"/>
      <dgm:spPr/>
    </dgm:pt>
    <dgm:pt modelId="{23CC9905-125F-4D9D-B545-CFDB53B9F887}" type="pres">
      <dgm:prSet presAssocID="{2B75018E-F013-4C32-B495-40AB9299BAB1}" presName="Parent2" presStyleLbl="revTx" presStyleIdx="0" presStyleCnt="0">
        <dgm:presLayoutVars>
          <dgm:chMax val="1"/>
          <dgm:chPref val="1"/>
          <dgm:bulletEnabled val="1"/>
        </dgm:presLayoutVars>
      </dgm:prSet>
      <dgm:spPr/>
    </dgm:pt>
    <dgm:pt modelId="{374AFFE3-88DE-4E41-AD55-E40F5A00DB06}" type="pres">
      <dgm:prSet presAssocID="{E7A2184D-60D3-482A-9DBA-9060E21174AB}" presName="Accent1" presStyleCnt="0"/>
      <dgm:spPr/>
    </dgm:pt>
    <dgm:pt modelId="{3B695472-6ED3-41B0-B81B-5EBC9DCEBB6A}" type="pres">
      <dgm:prSet presAssocID="{E7A2184D-60D3-482A-9DBA-9060E21174AB}" presName="Accent" presStyleLbl="node1" presStyleIdx="2" presStyleCnt="3" custLinFactX="-37165" custLinFactNeighborX="-100000" custLinFactNeighborY="-1269"/>
      <dgm:spPr>
        <a:solidFill>
          <a:srgbClr val="FF0000"/>
        </a:solidFill>
      </dgm:spPr>
    </dgm:pt>
    <dgm:pt modelId="{7FB4870A-BBCC-4FCB-A071-E08A363EFC36}" type="pres">
      <dgm:prSet presAssocID="{E7A2184D-60D3-482A-9DBA-9060E21174AB}" presName="ParentBackground1" presStyleCnt="0"/>
      <dgm:spPr/>
    </dgm:pt>
    <dgm:pt modelId="{CD2DE657-47D1-4AFF-9F65-D883B0948D51}" type="pres">
      <dgm:prSet presAssocID="{E7A2184D-60D3-482A-9DBA-9060E21174AB}" presName="ParentBackground" presStyleLbl="fgAcc1" presStyleIdx="2" presStyleCnt="3" custLinFactX="-100000" custLinFactNeighborX="-107279" custLinFactNeighborY="-1141"/>
      <dgm:spPr/>
    </dgm:pt>
    <dgm:pt modelId="{B98F9156-7FF2-43B9-81DF-5A036D1246FB}" type="pres">
      <dgm:prSet presAssocID="{E7A2184D-60D3-482A-9DBA-9060E21174AB}" presName="Parent1" presStyleLbl="revTx" presStyleIdx="0" presStyleCnt="0">
        <dgm:presLayoutVars>
          <dgm:chMax val="1"/>
          <dgm:chPref val="1"/>
          <dgm:bulletEnabled val="1"/>
        </dgm:presLayoutVars>
      </dgm:prSet>
      <dgm:spPr/>
    </dgm:pt>
  </dgm:ptLst>
  <dgm:cxnLst>
    <dgm:cxn modelId="{478ACD12-8A9C-4B9A-A7C0-FA6E1D276CCE}" srcId="{818E6E09-290A-4B2D-8C70-265E09DCF05F}" destId="{E7A2184D-60D3-482A-9DBA-9060E21174AB}" srcOrd="0" destOrd="0" parTransId="{9F6F30AE-FED0-499E-A200-4E670CD80663}" sibTransId="{0480AA88-349E-4FD4-879C-8EDFF3FEE9EA}"/>
    <dgm:cxn modelId="{9F988B2E-2D4D-4D66-9223-43AD5C312D8D}" type="presOf" srcId="{042A76A8-7388-44AC-9BD0-1679C952F8FE}" destId="{B8EF7354-E87B-4F06-8625-C5DC47EA7870}" srcOrd="0" destOrd="0" presId="urn:microsoft.com/office/officeart/2011/layout/CircleProcess"/>
    <dgm:cxn modelId="{3E53022F-1CF2-4443-9E23-778F7DDF698E}" type="presOf" srcId="{818E6E09-290A-4B2D-8C70-265E09DCF05F}" destId="{2444D27E-EC55-4627-97E8-185CB3B1E752}" srcOrd="0" destOrd="0" presId="urn:microsoft.com/office/officeart/2011/layout/CircleProcess"/>
    <dgm:cxn modelId="{6B27F052-46BF-48ED-BCB2-539279E89727}" type="presOf" srcId="{E7A2184D-60D3-482A-9DBA-9060E21174AB}" destId="{B98F9156-7FF2-43B9-81DF-5A036D1246FB}" srcOrd="1" destOrd="0" presId="urn:microsoft.com/office/officeart/2011/layout/CircleProcess"/>
    <dgm:cxn modelId="{4D109953-C714-4CE6-A886-EFE039FBA03D}" srcId="{818E6E09-290A-4B2D-8C70-265E09DCF05F}" destId="{2B75018E-F013-4C32-B495-40AB9299BAB1}" srcOrd="1" destOrd="0" parTransId="{76B92B62-B0D7-44BD-AD2E-E080AAD6D0E7}" sibTransId="{27BCE41B-1135-46E9-B998-E9D4581A8D0E}"/>
    <dgm:cxn modelId="{373825AC-34D0-42BB-A5F0-E2E32CF3D448}" type="presOf" srcId="{2B75018E-F013-4C32-B495-40AB9299BAB1}" destId="{287D3877-F6F6-41FB-B428-6846F8D30270}" srcOrd="0" destOrd="0" presId="urn:microsoft.com/office/officeart/2011/layout/CircleProcess"/>
    <dgm:cxn modelId="{8DD6B0BC-A9DA-4633-AA10-ECAA28BE9A5B}" type="presOf" srcId="{042A76A8-7388-44AC-9BD0-1679C952F8FE}" destId="{A9BFFEE4-816D-4FC7-A20F-F15BBC9CC263}" srcOrd="1" destOrd="0" presId="urn:microsoft.com/office/officeart/2011/layout/CircleProcess"/>
    <dgm:cxn modelId="{766163D6-FA56-47BE-BC13-C3FEEBB812A0}" srcId="{818E6E09-290A-4B2D-8C70-265E09DCF05F}" destId="{042A76A8-7388-44AC-9BD0-1679C952F8FE}" srcOrd="2" destOrd="0" parTransId="{100F9DF8-0901-43C1-91F4-D066384631A5}" sibTransId="{5BCC30BA-1339-44B2-A583-B793136BAD4A}"/>
    <dgm:cxn modelId="{BA8DE2E1-FB8E-4028-BD21-34172B4FABC3}" type="presOf" srcId="{E7A2184D-60D3-482A-9DBA-9060E21174AB}" destId="{CD2DE657-47D1-4AFF-9F65-D883B0948D51}" srcOrd="0" destOrd="0" presId="urn:microsoft.com/office/officeart/2011/layout/CircleProcess"/>
    <dgm:cxn modelId="{6671CAF6-E252-40FA-8084-71EA7D556137}" type="presOf" srcId="{2B75018E-F013-4C32-B495-40AB9299BAB1}" destId="{23CC9905-125F-4D9D-B545-CFDB53B9F887}" srcOrd="1" destOrd="0" presId="urn:microsoft.com/office/officeart/2011/layout/CircleProcess"/>
    <dgm:cxn modelId="{4E6D6123-FA9D-43CD-8C13-DDA9E0B966A1}" type="presParOf" srcId="{2444D27E-EC55-4627-97E8-185CB3B1E752}" destId="{8FD35242-1988-41EA-AE11-896F8CD3E273}" srcOrd="0" destOrd="0" presId="urn:microsoft.com/office/officeart/2011/layout/CircleProcess"/>
    <dgm:cxn modelId="{DFC4921C-80BC-40D8-88D0-D98DF13B7F3F}" type="presParOf" srcId="{8FD35242-1988-41EA-AE11-896F8CD3E273}" destId="{927A8767-BC05-4B3F-92BD-F3AEDC2CC7F9}" srcOrd="0" destOrd="0" presId="urn:microsoft.com/office/officeart/2011/layout/CircleProcess"/>
    <dgm:cxn modelId="{6DA28FFA-C972-4B92-907F-7E75B03D6600}" type="presParOf" srcId="{2444D27E-EC55-4627-97E8-185CB3B1E752}" destId="{0296EEF8-CA4F-43E5-A468-ACBB47779830}" srcOrd="1" destOrd="0" presId="urn:microsoft.com/office/officeart/2011/layout/CircleProcess"/>
    <dgm:cxn modelId="{15E3ACE9-9FD9-4DAB-8B84-5F4877833596}" type="presParOf" srcId="{0296EEF8-CA4F-43E5-A468-ACBB47779830}" destId="{B8EF7354-E87B-4F06-8625-C5DC47EA7870}" srcOrd="0" destOrd="0" presId="urn:microsoft.com/office/officeart/2011/layout/CircleProcess"/>
    <dgm:cxn modelId="{123DBACB-111B-4A74-8DA9-7A378A616116}" type="presParOf" srcId="{2444D27E-EC55-4627-97E8-185CB3B1E752}" destId="{A9BFFEE4-816D-4FC7-A20F-F15BBC9CC263}" srcOrd="2" destOrd="0" presId="urn:microsoft.com/office/officeart/2011/layout/CircleProcess"/>
    <dgm:cxn modelId="{08CE735C-CE0F-4906-8655-4D03BCB7C480}" type="presParOf" srcId="{2444D27E-EC55-4627-97E8-185CB3B1E752}" destId="{A6B6BAD3-8DC2-4674-8A66-3F358BB06BF5}" srcOrd="3" destOrd="0" presId="urn:microsoft.com/office/officeart/2011/layout/CircleProcess"/>
    <dgm:cxn modelId="{268A0C13-3F15-46FA-9DB5-F6F8E8ED2EDD}" type="presParOf" srcId="{A6B6BAD3-8DC2-4674-8A66-3F358BB06BF5}" destId="{A32B2603-0A86-4C9B-AF0E-218C909FE625}" srcOrd="0" destOrd="0" presId="urn:microsoft.com/office/officeart/2011/layout/CircleProcess"/>
    <dgm:cxn modelId="{48946D82-66DE-48E7-9408-8884600DC756}" type="presParOf" srcId="{2444D27E-EC55-4627-97E8-185CB3B1E752}" destId="{5ADC5AF7-DC3A-4627-975E-43335B901B9E}" srcOrd="4" destOrd="0" presId="urn:microsoft.com/office/officeart/2011/layout/CircleProcess"/>
    <dgm:cxn modelId="{64D27DAD-8F95-432D-8C15-4788ABEB1A32}" type="presParOf" srcId="{5ADC5AF7-DC3A-4627-975E-43335B901B9E}" destId="{287D3877-F6F6-41FB-B428-6846F8D30270}" srcOrd="0" destOrd="0" presId="urn:microsoft.com/office/officeart/2011/layout/CircleProcess"/>
    <dgm:cxn modelId="{4D13DCF2-9BD1-482C-BF47-1D235B38E37D}" type="presParOf" srcId="{2444D27E-EC55-4627-97E8-185CB3B1E752}" destId="{23CC9905-125F-4D9D-B545-CFDB53B9F887}" srcOrd="5" destOrd="0" presId="urn:microsoft.com/office/officeart/2011/layout/CircleProcess"/>
    <dgm:cxn modelId="{E3ED71BD-B66B-4656-9BE2-FBD48CA46A8A}" type="presParOf" srcId="{2444D27E-EC55-4627-97E8-185CB3B1E752}" destId="{374AFFE3-88DE-4E41-AD55-E40F5A00DB06}" srcOrd="6" destOrd="0" presId="urn:microsoft.com/office/officeart/2011/layout/CircleProcess"/>
    <dgm:cxn modelId="{0B2A0B2F-5952-4952-8FBC-E4E0DFB476D2}" type="presParOf" srcId="{374AFFE3-88DE-4E41-AD55-E40F5A00DB06}" destId="{3B695472-6ED3-41B0-B81B-5EBC9DCEBB6A}" srcOrd="0" destOrd="0" presId="urn:microsoft.com/office/officeart/2011/layout/CircleProcess"/>
    <dgm:cxn modelId="{723FCFF9-E3EB-4305-AC01-4E6DD9CF17C1}" type="presParOf" srcId="{2444D27E-EC55-4627-97E8-185CB3B1E752}" destId="{7FB4870A-BBCC-4FCB-A071-E08A363EFC36}" srcOrd="7" destOrd="0" presId="urn:microsoft.com/office/officeart/2011/layout/CircleProcess"/>
    <dgm:cxn modelId="{58188506-3FDF-409E-8257-DE55EB7D6E81}" type="presParOf" srcId="{7FB4870A-BBCC-4FCB-A071-E08A363EFC36}" destId="{CD2DE657-47D1-4AFF-9F65-D883B0948D51}" srcOrd="0" destOrd="0" presId="urn:microsoft.com/office/officeart/2011/layout/CircleProcess"/>
    <dgm:cxn modelId="{49C7C723-C6A6-4F2F-A781-C86F5AB51D76}" type="presParOf" srcId="{2444D27E-EC55-4627-97E8-185CB3B1E752}" destId="{B98F9156-7FF2-43B9-81DF-5A036D1246FB}"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8767-BC05-4B3F-92BD-F3AEDC2CC7F9}">
      <dsp:nvSpPr>
        <dsp:cNvPr id="0" name=""/>
        <dsp:cNvSpPr/>
      </dsp:nvSpPr>
      <dsp:spPr>
        <a:xfrm>
          <a:off x="7073003" y="534562"/>
          <a:ext cx="1767561" cy="1377793"/>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F7354-E87B-4F06-8625-C5DC47EA7870}">
      <dsp:nvSpPr>
        <dsp:cNvPr id="0" name=""/>
        <dsp:cNvSpPr/>
      </dsp:nvSpPr>
      <dsp:spPr>
        <a:xfrm>
          <a:off x="7274449" y="595049"/>
          <a:ext cx="1364691"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Biểu hiện</a:t>
          </a:r>
          <a:endParaRPr lang="en-US" sz="2000" kern="1200" dirty="0"/>
        </a:p>
      </dsp:txBody>
      <dsp:txXfrm>
        <a:off x="7469541" y="778787"/>
        <a:ext cx="974507" cy="918448"/>
      </dsp:txXfrm>
    </dsp:sp>
    <dsp:sp modelId="{A32B2603-0A86-4C9B-AF0E-218C909FE625}">
      <dsp:nvSpPr>
        <dsp:cNvPr id="0" name=""/>
        <dsp:cNvSpPr/>
      </dsp:nvSpPr>
      <dsp:spPr>
        <a:xfrm rot="2700000">
          <a:off x="3710902" y="361693"/>
          <a:ext cx="1374220" cy="1374220"/>
        </a:xfrm>
        <a:prstGeom prst="teardrop">
          <a:avLst>
            <a:gd name="adj" fmla="val 1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D3877-F6F6-41FB-B428-6846F8D30270}">
      <dsp:nvSpPr>
        <dsp:cNvPr id="0" name=""/>
        <dsp:cNvSpPr/>
      </dsp:nvSpPr>
      <dsp:spPr>
        <a:xfrm>
          <a:off x="3755549" y="405838"/>
          <a:ext cx="1299050"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Nguyên nhân</a:t>
          </a:r>
          <a:endParaRPr lang="en-US" sz="2000" kern="1200" dirty="0"/>
        </a:p>
      </dsp:txBody>
      <dsp:txXfrm>
        <a:off x="3941257" y="589576"/>
        <a:ext cx="927634" cy="918448"/>
      </dsp:txXfrm>
    </dsp:sp>
    <dsp:sp modelId="{3B695472-6ED3-41B0-B81B-5EBC9DCEBB6A}">
      <dsp:nvSpPr>
        <dsp:cNvPr id="0" name=""/>
        <dsp:cNvSpPr/>
      </dsp:nvSpPr>
      <dsp:spPr>
        <a:xfrm rot="2700000">
          <a:off x="284610" y="496964"/>
          <a:ext cx="1374220" cy="1374220"/>
        </a:xfrm>
        <a:prstGeom prst="teardrop">
          <a:avLst>
            <a:gd name="adj" fmla="val 1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DE657-47D1-4AFF-9F65-D883B0948D51}">
      <dsp:nvSpPr>
        <dsp:cNvPr id="0" name=""/>
        <dsp:cNvSpPr/>
      </dsp:nvSpPr>
      <dsp:spPr>
        <a:xfrm>
          <a:off x="196216" y="551289"/>
          <a:ext cx="1286061"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Khái niệm</a:t>
          </a:r>
          <a:endParaRPr lang="en-US" sz="2000" kern="1200" dirty="0"/>
        </a:p>
      </dsp:txBody>
      <dsp:txXfrm>
        <a:off x="380067" y="735027"/>
        <a:ext cx="918359" cy="91844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F2C-C3BA-468C-A503-C8DB1BC07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B993C-5CF3-4B26-BC60-B4216A1D5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FA33-4E53-44CF-BB91-76436FFA2B86}"/>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E1122EBA-80FA-49D7-82A6-BB3B2A87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3BCC-3642-421F-AC5B-6359833BF39B}"/>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6890808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99E-D4AC-4F63-8ED7-B3DC00AF3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133C1-F666-44A5-9DA0-0502EA622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8455-8F5E-4970-9758-45E07B1373D4}"/>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090A9830-BB2A-49D6-9DC2-4A1C30CB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D0D7-D698-45F8-B15D-3C5234ACCCE3}"/>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3852925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E587B-51AA-4F94-9BBC-AAEE99A77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EAD27-5E2E-4EDA-8234-2441FD275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08596-29F3-4015-BF3F-7D57B708ABB3}"/>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FCB79749-E7C7-4A8F-83E0-FF2B91B2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F6FC-F79C-4584-A16F-05FA22C43C10}"/>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4374256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1983-49FA-4414-A7AC-68E4AF70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C0517-3D06-414D-8E57-0C23B3D3B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BF53-0B0B-4DF8-A198-59EF6CC2C182}"/>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EDE2AC4C-0A4F-4D64-8D1A-638701D53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E13F-76B5-4717-A54F-DDD787702CC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4111322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538C-21C8-4464-99D5-7C5EB474A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C6120-7884-4B67-AF99-37A08FBA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FD7CD-483D-4A22-B412-305D109D30F8}"/>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4FE4E2EE-C239-4CF3-8EF1-601E39A0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6E256-A3D1-4A7D-85C9-121787055272}"/>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78422254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344D-6EF6-4431-B3EF-ADC34966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BB037-467C-4F58-BEBF-2741CC332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396E-3007-4EDB-BAF6-EAAA8759A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C922E0-F887-4861-9D74-7A30F82200D5}"/>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6" name="Footer Placeholder 5">
            <a:extLst>
              <a:ext uri="{FF2B5EF4-FFF2-40B4-BE49-F238E27FC236}">
                <a16:creationId xmlns:a16="http://schemas.microsoft.com/office/drawing/2014/main" id="{A49C9FCB-2041-49A9-B888-C8AD89369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41F01-2637-4143-AF95-6C184A78A0BD}"/>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128297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B48-CD44-4FBA-A9AD-C8C6EDC6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68429-9A8D-40F0-B881-69177676B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CA40-0FC6-4B7C-A62F-775E43CF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1C2FE-195A-4033-87C1-E61BDA2D8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819E-350C-4B5D-8FF3-FFC9A7369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5155E-01AB-475E-B15B-AAFC8FD6CEEF}"/>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8" name="Footer Placeholder 7">
            <a:extLst>
              <a:ext uri="{FF2B5EF4-FFF2-40B4-BE49-F238E27FC236}">
                <a16:creationId xmlns:a16="http://schemas.microsoft.com/office/drawing/2014/main" id="{6BFD337C-54A8-499C-9E34-FDCFF03C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B17FE-8BE7-4E2B-BE7F-F214F1965E0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9030119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7D1C-50CA-49EE-8956-5E87F84A7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7A7A-9A10-48AA-9B28-9B9086DA9963}"/>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4" name="Footer Placeholder 3">
            <a:extLst>
              <a:ext uri="{FF2B5EF4-FFF2-40B4-BE49-F238E27FC236}">
                <a16:creationId xmlns:a16="http://schemas.microsoft.com/office/drawing/2014/main" id="{C6D95645-2540-413E-93E3-8E42C499A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D5BE4-A7BC-46B8-9681-F02716E7D5F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940260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71F5-5311-4772-9B33-4D2CC93C588F}"/>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3" name="Footer Placeholder 2">
            <a:extLst>
              <a:ext uri="{FF2B5EF4-FFF2-40B4-BE49-F238E27FC236}">
                <a16:creationId xmlns:a16="http://schemas.microsoft.com/office/drawing/2014/main" id="{C8E1385F-E8A2-4967-8AA9-5A3D17253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737E3-E92C-443F-A17C-5D311CEA94C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16775250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AC6-0B5A-46EF-97C1-CB579BC6A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DFDFE-4C84-4DA5-ABE5-BA0C94ACA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2F0FC3-3D12-4640-9301-D3ED434E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3C8B2-41D3-437B-AEA8-C1CFC7A6B361}"/>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6" name="Footer Placeholder 5">
            <a:extLst>
              <a:ext uri="{FF2B5EF4-FFF2-40B4-BE49-F238E27FC236}">
                <a16:creationId xmlns:a16="http://schemas.microsoft.com/office/drawing/2014/main" id="{DED66A6E-5A8E-46CD-8F66-C5F446880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C7EF7-FECB-4A00-A024-22B4F99DE6B1}"/>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1325295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A502-0CA6-4F7D-8F53-E408970CD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326C-A442-4851-AC37-4F632EC5E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6F29A-3FAD-4E98-9001-34A5D0A6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D0D1-3047-4541-87A1-FD0406AA73AB}"/>
              </a:ext>
            </a:extLst>
          </p:cNvPr>
          <p:cNvSpPr>
            <a:spLocks noGrp="1"/>
          </p:cNvSpPr>
          <p:nvPr>
            <p:ph type="dt" sz="half" idx="10"/>
          </p:nvPr>
        </p:nvSpPr>
        <p:spPr/>
        <p:txBody>
          <a:bodyPr/>
          <a:lstStyle/>
          <a:p>
            <a:fld id="{CA1421BB-BE0B-473C-8A75-BC7DADF83DCA}" type="datetimeFigureOut">
              <a:rPr lang="en-US" smtClean="0"/>
              <a:t>9/7/2023</a:t>
            </a:fld>
            <a:endParaRPr lang="en-US"/>
          </a:p>
        </p:txBody>
      </p:sp>
      <p:sp>
        <p:nvSpPr>
          <p:cNvPr id="6" name="Footer Placeholder 5">
            <a:extLst>
              <a:ext uri="{FF2B5EF4-FFF2-40B4-BE49-F238E27FC236}">
                <a16:creationId xmlns:a16="http://schemas.microsoft.com/office/drawing/2014/main" id="{26F9B866-07ED-4768-82EB-94984681E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54492-6869-4579-9B6A-6934263F5B78}"/>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99862540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6202D-5B03-417A-BE7F-BEFF3A171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51344-37F6-4319-9F2C-46A5F55E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8F573-AD10-4872-A8EF-9FF11D4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421BB-BE0B-473C-8A75-BC7DADF83DCA}" type="datetimeFigureOut">
              <a:rPr lang="en-US" smtClean="0"/>
              <a:t>9/7/2023</a:t>
            </a:fld>
            <a:endParaRPr lang="en-US"/>
          </a:p>
        </p:txBody>
      </p:sp>
      <p:sp>
        <p:nvSpPr>
          <p:cNvPr id="5" name="Footer Placeholder 4">
            <a:extLst>
              <a:ext uri="{FF2B5EF4-FFF2-40B4-BE49-F238E27FC236}">
                <a16:creationId xmlns:a16="http://schemas.microsoft.com/office/drawing/2014/main" id="{C2DE7D54-008E-4DB0-A252-B19716CC3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EF493-0F60-4F3F-BCC1-3C85AABF9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8AC64-ED80-4B0E-8E6F-72FCD7CB44C3}" type="slidenum">
              <a:rPr lang="en-US" smtClean="0"/>
              <a:t>‹#›</a:t>
            </a:fld>
            <a:endParaRPr lang="en-US"/>
          </a:p>
        </p:txBody>
      </p:sp>
    </p:spTree>
    <p:extLst>
      <p:ext uri="{BB962C8B-B14F-4D97-AF65-F5344CB8AC3E}">
        <p14:creationId xmlns:p14="http://schemas.microsoft.com/office/powerpoint/2010/main" val="119871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tags" Target="../tags/tag45.xml"/><Relationship Id="rId26" Type="http://schemas.openxmlformats.org/officeDocument/2006/relationships/slideLayout" Target="../slideLayouts/slideLayout7.xml"/><Relationship Id="rId3" Type="http://schemas.openxmlformats.org/officeDocument/2006/relationships/tags" Target="../tags/tag30.xml"/><Relationship Id="rId21" Type="http://schemas.openxmlformats.org/officeDocument/2006/relationships/tags" Target="../tags/tag48.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tags" Target="../tags/tag44.xml"/><Relationship Id="rId25" Type="http://schemas.openxmlformats.org/officeDocument/2006/relationships/tags" Target="../tags/tag52.xml"/><Relationship Id="rId2" Type="http://schemas.openxmlformats.org/officeDocument/2006/relationships/tags" Target="../tags/tag29.xml"/><Relationship Id="rId16" Type="http://schemas.openxmlformats.org/officeDocument/2006/relationships/tags" Target="../tags/tag43.xml"/><Relationship Id="rId20" Type="http://schemas.openxmlformats.org/officeDocument/2006/relationships/tags" Target="../tags/tag47.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tags" Target="../tags/tag51.xml"/><Relationship Id="rId5" Type="http://schemas.openxmlformats.org/officeDocument/2006/relationships/tags" Target="../tags/tag32.xml"/><Relationship Id="rId15" Type="http://schemas.openxmlformats.org/officeDocument/2006/relationships/tags" Target="../tags/tag42.xml"/><Relationship Id="rId23" Type="http://schemas.openxmlformats.org/officeDocument/2006/relationships/tags" Target="../tags/tag50.xml"/><Relationship Id="rId28" Type="http://schemas.openxmlformats.org/officeDocument/2006/relationships/image" Target="../media/image13.jpeg"/><Relationship Id="rId10" Type="http://schemas.openxmlformats.org/officeDocument/2006/relationships/tags" Target="../tags/tag37.xml"/><Relationship Id="rId19" Type="http://schemas.openxmlformats.org/officeDocument/2006/relationships/tags" Target="../tags/tag46.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 Id="rId22" Type="http://schemas.openxmlformats.org/officeDocument/2006/relationships/tags" Target="../tags/tag49.xml"/><Relationship Id="rId27"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cac%20mua%20trong%20nam.mp4" TargetMode="External"/><Relationship Id="rId2" Type="http://schemas.openxmlformats.org/officeDocument/2006/relationships/hyperlink" Target="../../Free%20Timer.ln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hyperlink" Target="../../../../Public/Desktop/Free%20Timer.lnk"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219" y="219911"/>
            <a:ext cx="5878118" cy="2701562"/>
          </a:xfrm>
          <a:prstGeom prst="rect">
            <a:avLst/>
          </a:prstGeom>
          <a:solidFill>
            <a:srgbClr val="4FC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B7D971-7D67-4461-B9FE-3DC72B4D07FD}"/>
              </a:ext>
            </a:extLst>
          </p:cNvPr>
          <p:cNvSpPr txBox="1"/>
          <p:nvPr/>
        </p:nvSpPr>
        <p:spPr>
          <a:xfrm>
            <a:off x="377417" y="601196"/>
            <a:ext cx="5625721" cy="1938992"/>
          </a:xfrm>
          <a:prstGeom prst="rect">
            <a:avLst/>
          </a:prstGeom>
          <a:solidFill>
            <a:schemeClr val="accent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vi-VN" sz="2400" dirty="0">
                <a:latin typeface="Times New Roman" panose="02020603050405020304" pitchFamily="18" charset="0"/>
                <a:cs typeface="Times New Roman" panose="02020603050405020304" pitchFamily="18" charset="0"/>
              </a:rPr>
              <a:t> Đất,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r>
              <a:rPr lang="vi-VN" sz="2400" b="1" i="1" dirty="0">
                <a:effectLst/>
                <a:latin typeface="Times New Roman" panose="02020603050405020304" pitchFamily="18" charset="0"/>
                <a:cs typeface="Times New Roman" panose="02020603050405020304" pitchFamily="18" charset="0"/>
              </a:rPr>
              <a:t>Trình bày những hiểu biết của em về Trái Đất?</a:t>
            </a:r>
            <a:endParaRPr lang="en-US" sz="2400" b="1" i="1"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49526" y="3187337"/>
            <a:ext cx="5094824" cy="3670663"/>
          </a:xfrm>
          <a:prstGeom prst="rect">
            <a:avLst/>
          </a:prstGeom>
        </p:spPr>
      </p:pic>
      <p:pic>
        <p:nvPicPr>
          <p:cNvPr id="3" name="Picture 2"/>
          <p:cNvPicPr>
            <a:picLocks noChangeAspect="1"/>
          </p:cNvPicPr>
          <p:nvPr/>
        </p:nvPicPr>
        <p:blipFill>
          <a:blip r:embed="rId3"/>
          <a:stretch>
            <a:fillRect/>
          </a:stretch>
        </p:blipFill>
        <p:spPr>
          <a:xfrm>
            <a:off x="251220" y="3305745"/>
            <a:ext cx="5878118" cy="3552255"/>
          </a:xfrm>
          <a:prstGeom prst="rect">
            <a:avLst/>
          </a:prstGeom>
        </p:spPr>
      </p:pic>
      <p:sp>
        <p:nvSpPr>
          <p:cNvPr id="5" name="Sun 4"/>
          <p:cNvSpPr/>
          <p:nvPr/>
        </p:nvSpPr>
        <p:spPr>
          <a:xfrm>
            <a:off x="6849526" y="0"/>
            <a:ext cx="4896410" cy="292147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8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inh 6 new">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b="209"/>
          <a:stretch>
            <a:fillRect/>
          </a:stretch>
        </p:blipFill>
        <p:spPr bwMode="auto">
          <a:xfrm>
            <a:off x="1524000" y="2"/>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ChangeArrowheads="1"/>
          </p:cNvSpPr>
          <p:nvPr>
            <p:custDataLst>
              <p:tags r:id="rId1"/>
            </p:custDataLst>
          </p:nvPr>
        </p:nvSpPr>
        <p:spPr bwMode="auto">
          <a:xfrm>
            <a:off x="5724528" y="447677"/>
            <a:ext cx="377825" cy="52054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36" name="Rectangle 4"/>
          <p:cNvSpPr>
            <a:spLocks noChangeArrowheads="1"/>
          </p:cNvSpPr>
          <p:nvPr>
            <p:custDataLst>
              <p:tags r:id="rId2"/>
            </p:custDataLst>
          </p:nvPr>
        </p:nvSpPr>
        <p:spPr bwMode="auto">
          <a:xfrm>
            <a:off x="571817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37" name="Rectangle 5"/>
          <p:cNvSpPr>
            <a:spLocks noChangeArrowheads="1"/>
          </p:cNvSpPr>
          <p:nvPr>
            <p:custDataLst>
              <p:tags r:id="rId3"/>
            </p:custDataLst>
          </p:nvPr>
        </p:nvSpPr>
        <p:spPr bwMode="auto">
          <a:xfrm>
            <a:off x="6084888"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38" name="Rectangle 6"/>
          <p:cNvSpPr>
            <a:spLocks noChangeArrowheads="1"/>
          </p:cNvSpPr>
          <p:nvPr>
            <p:custDataLst>
              <p:tags r:id="rId4"/>
            </p:custDataLst>
          </p:nvPr>
        </p:nvSpPr>
        <p:spPr bwMode="auto">
          <a:xfrm>
            <a:off x="6451600"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39" name="Rectangle 7"/>
          <p:cNvSpPr>
            <a:spLocks noChangeArrowheads="1"/>
          </p:cNvSpPr>
          <p:nvPr>
            <p:custDataLst>
              <p:tags r:id="rId5"/>
            </p:custDataLst>
          </p:nvPr>
        </p:nvSpPr>
        <p:spPr bwMode="auto">
          <a:xfrm>
            <a:off x="6818313"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0" name="Rectangle 8"/>
          <p:cNvSpPr>
            <a:spLocks noChangeArrowheads="1"/>
          </p:cNvSpPr>
          <p:nvPr>
            <p:custDataLst>
              <p:tags r:id="rId6"/>
            </p:custDataLst>
          </p:nvPr>
        </p:nvSpPr>
        <p:spPr bwMode="auto">
          <a:xfrm>
            <a:off x="720407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1" name="Rectangle 9"/>
          <p:cNvSpPr>
            <a:spLocks noChangeArrowheads="1"/>
          </p:cNvSpPr>
          <p:nvPr>
            <p:custDataLst>
              <p:tags r:id="rId7"/>
            </p:custDataLst>
          </p:nvPr>
        </p:nvSpPr>
        <p:spPr bwMode="auto">
          <a:xfrm>
            <a:off x="75850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2" name="Rectangle 10"/>
          <p:cNvSpPr>
            <a:spLocks noChangeArrowheads="1"/>
          </p:cNvSpPr>
          <p:nvPr>
            <p:custDataLst>
              <p:tags r:id="rId8"/>
            </p:custDataLst>
          </p:nvPr>
        </p:nvSpPr>
        <p:spPr bwMode="auto">
          <a:xfrm>
            <a:off x="79517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3" name="Rectangle 11"/>
          <p:cNvSpPr>
            <a:spLocks noChangeArrowheads="1"/>
          </p:cNvSpPr>
          <p:nvPr>
            <p:custDataLst>
              <p:tags r:id="rId9"/>
            </p:custDataLst>
          </p:nvPr>
        </p:nvSpPr>
        <p:spPr bwMode="auto">
          <a:xfrm>
            <a:off x="83327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4" name="Rectangle 12"/>
          <p:cNvSpPr>
            <a:spLocks noChangeArrowheads="1"/>
          </p:cNvSpPr>
          <p:nvPr>
            <p:custDataLst>
              <p:tags r:id="rId10"/>
            </p:custDataLst>
          </p:nvPr>
        </p:nvSpPr>
        <p:spPr bwMode="auto">
          <a:xfrm>
            <a:off x="8685213"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5" name="Rectangle 13"/>
          <p:cNvSpPr>
            <a:spLocks noChangeArrowheads="1"/>
          </p:cNvSpPr>
          <p:nvPr>
            <p:custDataLst>
              <p:tags r:id="rId11"/>
            </p:custDataLst>
          </p:nvPr>
        </p:nvSpPr>
        <p:spPr bwMode="auto">
          <a:xfrm>
            <a:off x="90709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6" name="Rectangle 14"/>
          <p:cNvSpPr>
            <a:spLocks noChangeArrowheads="1"/>
          </p:cNvSpPr>
          <p:nvPr>
            <p:custDataLst>
              <p:tags r:id="rId12"/>
            </p:custDataLst>
          </p:nvPr>
        </p:nvSpPr>
        <p:spPr bwMode="auto">
          <a:xfrm>
            <a:off x="94519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7" name="Rectangle 15"/>
          <p:cNvSpPr>
            <a:spLocks noChangeArrowheads="1"/>
          </p:cNvSpPr>
          <p:nvPr>
            <p:custDataLst>
              <p:tags r:id="rId13"/>
            </p:custDataLst>
          </p:nvPr>
        </p:nvSpPr>
        <p:spPr bwMode="auto">
          <a:xfrm>
            <a:off x="98186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8" name="Rectangle 16"/>
          <p:cNvSpPr>
            <a:spLocks noChangeArrowheads="1"/>
          </p:cNvSpPr>
          <p:nvPr>
            <p:custDataLst>
              <p:tags r:id="rId14"/>
            </p:custDataLst>
          </p:nvPr>
        </p:nvSpPr>
        <p:spPr bwMode="auto">
          <a:xfrm>
            <a:off x="10204450"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49" name="Rectangle 17"/>
          <p:cNvSpPr>
            <a:spLocks noChangeArrowheads="1"/>
          </p:cNvSpPr>
          <p:nvPr>
            <p:custDataLst>
              <p:tags r:id="rId15"/>
            </p:custDataLst>
          </p:nvPr>
        </p:nvSpPr>
        <p:spPr bwMode="auto">
          <a:xfrm>
            <a:off x="1633538"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0" name="Rectangle 18"/>
          <p:cNvSpPr>
            <a:spLocks noChangeArrowheads="1"/>
          </p:cNvSpPr>
          <p:nvPr>
            <p:custDataLst>
              <p:tags r:id="rId16"/>
            </p:custDataLst>
          </p:nvPr>
        </p:nvSpPr>
        <p:spPr bwMode="auto">
          <a:xfrm>
            <a:off x="2000250"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1" name="Rectangle 19"/>
          <p:cNvSpPr>
            <a:spLocks noChangeArrowheads="1"/>
          </p:cNvSpPr>
          <p:nvPr>
            <p:custDataLst>
              <p:tags r:id="rId17"/>
            </p:custDataLst>
          </p:nvPr>
        </p:nvSpPr>
        <p:spPr bwMode="auto">
          <a:xfrm>
            <a:off x="2366963"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2" name="Rectangle 20"/>
          <p:cNvSpPr>
            <a:spLocks noChangeArrowheads="1"/>
          </p:cNvSpPr>
          <p:nvPr>
            <p:custDataLst>
              <p:tags r:id="rId18"/>
            </p:custDataLst>
          </p:nvPr>
        </p:nvSpPr>
        <p:spPr bwMode="auto">
          <a:xfrm>
            <a:off x="275272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3" name="Rectangle 21"/>
          <p:cNvSpPr>
            <a:spLocks noChangeArrowheads="1"/>
          </p:cNvSpPr>
          <p:nvPr>
            <p:custDataLst>
              <p:tags r:id="rId19"/>
            </p:custDataLst>
          </p:nvPr>
        </p:nvSpPr>
        <p:spPr bwMode="auto">
          <a:xfrm>
            <a:off x="31337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4" name="Rectangle 22"/>
          <p:cNvSpPr>
            <a:spLocks noChangeArrowheads="1"/>
          </p:cNvSpPr>
          <p:nvPr>
            <p:custDataLst>
              <p:tags r:id="rId20"/>
            </p:custDataLst>
          </p:nvPr>
        </p:nvSpPr>
        <p:spPr bwMode="auto">
          <a:xfrm>
            <a:off x="350043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5" name="Rectangle 23"/>
          <p:cNvSpPr>
            <a:spLocks noChangeArrowheads="1"/>
          </p:cNvSpPr>
          <p:nvPr>
            <p:custDataLst>
              <p:tags r:id="rId21"/>
            </p:custDataLst>
          </p:nvPr>
        </p:nvSpPr>
        <p:spPr bwMode="auto">
          <a:xfrm>
            <a:off x="3867150"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6" name="Rectangle 24"/>
          <p:cNvSpPr>
            <a:spLocks noChangeArrowheads="1"/>
          </p:cNvSpPr>
          <p:nvPr>
            <p:custDataLst>
              <p:tags r:id="rId22"/>
            </p:custDataLst>
          </p:nvPr>
        </p:nvSpPr>
        <p:spPr bwMode="auto">
          <a:xfrm>
            <a:off x="4233863"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7" name="Rectangle 25"/>
          <p:cNvSpPr>
            <a:spLocks noChangeArrowheads="1"/>
          </p:cNvSpPr>
          <p:nvPr>
            <p:custDataLst>
              <p:tags r:id="rId23"/>
            </p:custDataLst>
          </p:nvPr>
        </p:nvSpPr>
        <p:spPr bwMode="auto">
          <a:xfrm>
            <a:off x="46196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8" name="Rectangle 26"/>
          <p:cNvSpPr>
            <a:spLocks noChangeArrowheads="1"/>
          </p:cNvSpPr>
          <p:nvPr>
            <p:custDataLst>
              <p:tags r:id="rId24"/>
            </p:custDataLst>
          </p:nvPr>
        </p:nvSpPr>
        <p:spPr bwMode="auto">
          <a:xfrm>
            <a:off x="50006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7659" name="Rectangle 27"/>
          <p:cNvSpPr>
            <a:spLocks noChangeArrowheads="1"/>
          </p:cNvSpPr>
          <p:nvPr>
            <p:custDataLst>
              <p:tags r:id="rId25"/>
            </p:custDataLst>
          </p:nvPr>
        </p:nvSpPr>
        <p:spPr bwMode="auto">
          <a:xfrm>
            <a:off x="536733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28" name="Rectangle 27"/>
          <p:cNvSpPr/>
          <p:nvPr/>
        </p:nvSpPr>
        <p:spPr>
          <a:xfrm>
            <a:off x="1600200" y="1981200"/>
            <a:ext cx="9067800" cy="2308324"/>
          </a:xfrm>
          <a:prstGeom prst="rect">
            <a:avLst/>
          </a:prstGeom>
          <a:solidFill>
            <a:srgbClr val="002060"/>
          </a:solidFill>
        </p:spPr>
        <p:txBody>
          <a:bodyPr wrap="square">
            <a:spAutoFit/>
          </a:bodyPr>
          <a:lstStyle/>
          <a:p>
            <a:pPr algn="just">
              <a:lnSpc>
                <a:spcPct val="150000"/>
              </a:lnSpc>
            </a:pPr>
            <a:r>
              <a:rPr lang="nl-NL" sz="2400" b="1" i="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Đường chuyển ngày quốc tế</a:t>
            </a:r>
            <a:endPar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indent="566738" algn="just">
              <a:lnSpc>
                <a:spcPct val="150000"/>
              </a:lnSpc>
            </a:pPr>
            <a:r>
              <a:rPr lang="nl-NL"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 kinh tuyến 180</a:t>
            </a:r>
            <a:r>
              <a:rPr lang="nl-NL" sz="24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a:t>
            </a:r>
            <a:endPar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Từ Tây sang Đông qua kinh tuyến 180</a:t>
            </a:r>
            <a:r>
              <a:rPr lang="nl-NL" sz="24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a:t>
            </a:r>
            <a:r>
              <a:rPr lang="nl-NL"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phải lùi lại một ngày.</a:t>
            </a:r>
            <a:endPar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Từ Đông sang Tây qua kinh tuyến 180</a:t>
            </a:r>
            <a:r>
              <a:rPr lang="nl-NL" sz="24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a:t>
            </a:r>
            <a:r>
              <a:rPr lang="nl-NL"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phải cộng thêm một ngày.</a:t>
            </a:r>
            <a:endPar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912936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6" repeatCount="indefinite" fill="hold" nodeType="afterEffect">
                                  <p:stCondLst>
                                    <p:cond delay="0"/>
                                  </p:stCondLst>
                                  <p:childTnLst>
                                    <p:animClr clrSpc="hsl" dir="cw">
                                      <p:cBhvr>
                                        <p:cTn id="6" dur="1000" fill="hold"/>
                                        <p:tgtEl>
                                          <p:spTgt spid="197635"/>
                                        </p:tgtEl>
                                        <p:attrNameLst>
                                          <p:attrName>stroke.color</p:attrName>
                                        </p:attrNameLst>
                                      </p:cBhvr>
                                      <p:to>
                                        <a:srgbClr val="FF0000"/>
                                      </p:to>
                                    </p:animClr>
                                    <p:set>
                                      <p:cBhvr>
                                        <p:cTn id="7" dur="1000" fill="hold"/>
                                        <p:tgtEl>
                                          <p:spTgt spid="197635"/>
                                        </p:tgtEl>
                                        <p:attrNameLst>
                                          <p:attrName>stroke.on</p:attrName>
                                        </p:attrNameLst>
                                      </p:cBhvr>
                                      <p:to>
                                        <p:strVal val="true"/>
                                      </p:to>
                                    </p:set>
                                  </p:childTnLst>
                                </p:cTn>
                              </p:par>
                              <p:par>
                                <p:cTn id="8" presetID="7" presetClass="emph" presetSubtype="6" repeatCount="indefinite" fill="hold" nodeType="withEffect">
                                  <p:stCondLst>
                                    <p:cond delay="0"/>
                                  </p:stCondLst>
                                  <p:childTnLst>
                                    <p:animClr clrSpc="hsl" dir="cw">
                                      <p:cBhvr>
                                        <p:cTn id="9" dur="1000" fill="hold"/>
                                        <p:tgtEl>
                                          <p:spTgt spid="197636"/>
                                        </p:tgtEl>
                                        <p:attrNameLst>
                                          <p:attrName>stroke.color</p:attrName>
                                        </p:attrNameLst>
                                      </p:cBhvr>
                                      <p:to>
                                        <a:srgbClr val="FF0000"/>
                                      </p:to>
                                    </p:animClr>
                                    <p:set>
                                      <p:cBhvr>
                                        <p:cTn id="10" dur="1000" fill="hold"/>
                                        <p:tgtEl>
                                          <p:spTgt spid="197636"/>
                                        </p:tgtEl>
                                        <p:attrNameLst>
                                          <p:attrName>stroke.on</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7637"/>
                                        </p:tgtEl>
                                        <p:attrNameLst>
                                          <p:attrName>style.visibility</p:attrName>
                                        </p:attrNameLst>
                                      </p:cBhvr>
                                      <p:to>
                                        <p:strVal val="visible"/>
                                      </p:to>
                                    </p:set>
                                    <p:anim calcmode="lin" valueType="num">
                                      <p:cBhvr additive="base">
                                        <p:cTn id="15" dur="500" fill="hold"/>
                                        <p:tgtEl>
                                          <p:spTgt spid="197637"/>
                                        </p:tgtEl>
                                        <p:attrNameLst>
                                          <p:attrName>ppt_x</p:attrName>
                                        </p:attrNameLst>
                                      </p:cBhvr>
                                      <p:tavLst>
                                        <p:tav tm="0">
                                          <p:val>
                                            <p:strVal val="#ppt_x"/>
                                          </p:val>
                                        </p:tav>
                                        <p:tav tm="100000">
                                          <p:val>
                                            <p:strVal val="#ppt_x"/>
                                          </p:val>
                                        </p:tav>
                                      </p:tavLst>
                                    </p:anim>
                                    <p:anim calcmode="lin" valueType="num">
                                      <p:cBhvr additive="base">
                                        <p:cTn id="16" dur="500" fill="hold"/>
                                        <p:tgtEl>
                                          <p:spTgt spid="1976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638"/>
                                        </p:tgtEl>
                                        <p:attrNameLst>
                                          <p:attrName>style.visibility</p:attrName>
                                        </p:attrNameLst>
                                      </p:cBhvr>
                                      <p:to>
                                        <p:strVal val="visible"/>
                                      </p:to>
                                    </p:set>
                                    <p:anim calcmode="lin" valueType="num">
                                      <p:cBhvr additive="base">
                                        <p:cTn id="19" dur="500" fill="hold"/>
                                        <p:tgtEl>
                                          <p:spTgt spid="197638"/>
                                        </p:tgtEl>
                                        <p:attrNameLst>
                                          <p:attrName>ppt_x</p:attrName>
                                        </p:attrNameLst>
                                      </p:cBhvr>
                                      <p:tavLst>
                                        <p:tav tm="0">
                                          <p:val>
                                            <p:strVal val="#ppt_x"/>
                                          </p:val>
                                        </p:tav>
                                        <p:tav tm="100000">
                                          <p:val>
                                            <p:strVal val="#ppt_x"/>
                                          </p:val>
                                        </p:tav>
                                      </p:tavLst>
                                    </p:anim>
                                    <p:anim calcmode="lin" valueType="num">
                                      <p:cBhvr additive="base">
                                        <p:cTn id="20" dur="500" fill="hold"/>
                                        <p:tgtEl>
                                          <p:spTgt spid="1976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7639"/>
                                        </p:tgtEl>
                                        <p:attrNameLst>
                                          <p:attrName>style.visibility</p:attrName>
                                        </p:attrNameLst>
                                      </p:cBhvr>
                                      <p:to>
                                        <p:strVal val="visible"/>
                                      </p:to>
                                    </p:set>
                                    <p:anim calcmode="lin" valueType="num">
                                      <p:cBhvr additive="base">
                                        <p:cTn id="23" dur="500" fill="hold"/>
                                        <p:tgtEl>
                                          <p:spTgt spid="197639"/>
                                        </p:tgtEl>
                                        <p:attrNameLst>
                                          <p:attrName>ppt_x</p:attrName>
                                        </p:attrNameLst>
                                      </p:cBhvr>
                                      <p:tavLst>
                                        <p:tav tm="0">
                                          <p:val>
                                            <p:strVal val="#ppt_x"/>
                                          </p:val>
                                        </p:tav>
                                        <p:tav tm="100000">
                                          <p:val>
                                            <p:strVal val="#ppt_x"/>
                                          </p:val>
                                        </p:tav>
                                      </p:tavLst>
                                    </p:anim>
                                    <p:anim calcmode="lin" valueType="num">
                                      <p:cBhvr additive="base">
                                        <p:cTn id="24" dur="500" fill="hold"/>
                                        <p:tgtEl>
                                          <p:spTgt spid="1976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7640"/>
                                        </p:tgtEl>
                                        <p:attrNameLst>
                                          <p:attrName>style.visibility</p:attrName>
                                        </p:attrNameLst>
                                      </p:cBhvr>
                                      <p:to>
                                        <p:strVal val="visible"/>
                                      </p:to>
                                    </p:set>
                                    <p:anim calcmode="lin" valueType="num">
                                      <p:cBhvr additive="base">
                                        <p:cTn id="27" dur="500" fill="hold"/>
                                        <p:tgtEl>
                                          <p:spTgt spid="197640"/>
                                        </p:tgtEl>
                                        <p:attrNameLst>
                                          <p:attrName>ppt_x</p:attrName>
                                        </p:attrNameLst>
                                      </p:cBhvr>
                                      <p:tavLst>
                                        <p:tav tm="0">
                                          <p:val>
                                            <p:strVal val="#ppt_x"/>
                                          </p:val>
                                        </p:tav>
                                        <p:tav tm="100000">
                                          <p:val>
                                            <p:strVal val="#ppt_x"/>
                                          </p:val>
                                        </p:tav>
                                      </p:tavLst>
                                    </p:anim>
                                    <p:anim calcmode="lin" valueType="num">
                                      <p:cBhvr additive="base">
                                        <p:cTn id="28" dur="500" fill="hold"/>
                                        <p:tgtEl>
                                          <p:spTgt spid="1976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7641"/>
                                        </p:tgtEl>
                                        <p:attrNameLst>
                                          <p:attrName>style.visibility</p:attrName>
                                        </p:attrNameLst>
                                      </p:cBhvr>
                                      <p:to>
                                        <p:strVal val="visible"/>
                                      </p:to>
                                    </p:set>
                                    <p:anim calcmode="lin" valueType="num">
                                      <p:cBhvr additive="base">
                                        <p:cTn id="31" dur="500" fill="hold"/>
                                        <p:tgtEl>
                                          <p:spTgt spid="197641"/>
                                        </p:tgtEl>
                                        <p:attrNameLst>
                                          <p:attrName>ppt_x</p:attrName>
                                        </p:attrNameLst>
                                      </p:cBhvr>
                                      <p:tavLst>
                                        <p:tav tm="0">
                                          <p:val>
                                            <p:strVal val="#ppt_x"/>
                                          </p:val>
                                        </p:tav>
                                        <p:tav tm="100000">
                                          <p:val>
                                            <p:strVal val="#ppt_x"/>
                                          </p:val>
                                        </p:tav>
                                      </p:tavLst>
                                    </p:anim>
                                    <p:anim calcmode="lin" valueType="num">
                                      <p:cBhvr additive="base">
                                        <p:cTn id="32" dur="500" fill="hold"/>
                                        <p:tgtEl>
                                          <p:spTgt spid="1976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7642"/>
                                        </p:tgtEl>
                                        <p:attrNameLst>
                                          <p:attrName>style.visibility</p:attrName>
                                        </p:attrNameLst>
                                      </p:cBhvr>
                                      <p:to>
                                        <p:strVal val="visible"/>
                                      </p:to>
                                    </p:set>
                                    <p:anim calcmode="lin" valueType="num">
                                      <p:cBhvr additive="base">
                                        <p:cTn id="35" dur="500" fill="hold"/>
                                        <p:tgtEl>
                                          <p:spTgt spid="197642"/>
                                        </p:tgtEl>
                                        <p:attrNameLst>
                                          <p:attrName>ppt_x</p:attrName>
                                        </p:attrNameLst>
                                      </p:cBhvr>
                                      <p:tavLst>
                                        <p:tav tm="0">
                                          <p:val>
                                            <p:strVal val="#ppt_x"/>
                                          </p:val>
                                        </p:tav>
                                        <p:tav tm="100000">
                                          <p:val>
                                            <p:strVal val="#ppt_x"/>
                                          </p:val>
                                        </p:tav>
                                      </p:tavLst>
                                    </p:anim>
                                    <p:anim calcmode="lin" valueType="num">
                                      <p:cBhvr additive="base">
                                        <p:cTn id="36" dur="500" fill="hold"/>
                                        <p:tgtEl>
                                          <p:spTgt spid="1976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7643"/>
                                        </p:tgtEl>
                                        <p:attrNameLst>
                                          <p:attrName>style.visibility</p:attrName>
                                        </p:attrNameLst>
                                      </p:cBhvr>
                                      <p:to>
                                        <p:strVal val="visible"/>
                                      </p:to>
                                    </p:set>
                                    <p:anim calcmode="lin" valueType="num">
                                      <p:cBhvr additive="base">
                                        <p:cTn id="39" dur="500" fill="hold"/>
                                        <p:tgtEl>
                                          <p:spTgt spid="197643"/>
                                        </p:tgtEl>
                                        <p:attrNameLst>
                                          <p:attrName>ppt_x</p:attrName>
                                        </p:attrNameLst>
                                      </p:cBhvr>
                                      <p:tavLst>
                                        <p:tav tm="0">
                                          <p:val>
                                            <p:strVal val="#ppt_x"/>
                                          </p:val>
                                        </p:tav>
                                        <p:tav tm="100000">
                                          <p:val>
                                            <p:strVal val="#ppt_x"/>
                                          </p:val>
                                        </p:tav>
                                      </p:tavLst>
                                    </p:anim>
                                    <p:anim calcmode="lin" valueType="num">
                                      <p:cBhvr additive="base">
                                        <p:cTn id="40" dur="500" fill="hold"/>
                                        <p:tgtEl>
                                          <p:spTgt spid="1976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7644"/>
                                        </p:tgtEl>
                                        <p:attrNameLst>
                                          <p:attrName>style.visibility</p:attrName>
                                        </p:attrNameLst>
                                      </p:cBhvr>
                                      <p:to>
                                        <p:strVal val="visible"/>
                                      </p:to>
                                    </p:set>
                                    <p:anim calcmode="lin" valueType="num">
                                      <p:cBhvr additive="base">
                                        <p:cTn id="43" dur="500" fill="hold"/>
                                        <p:tgtEl>
                                          <p:spTgt spid="197644"/>
                                        </p:tgtEl>
                                        <p:attrNameLst>
                                          <p:attrName>ppt_x</p:attrName>
                                        </p:attrNameLst>
                                      </p:cBhvr>
                                      <p:tavLst>
                                        <p:tav tm="0">
                                          <p:val>
                                            <p:strVal val="#ppt_x"/>
                                          </p:val>
                                        </p:tav>
                                        <p:tav tm="100000">
                                          <p:val>
                                            <p:strVal val="#ppt_x"/>
                                          </p:val>
                                        </p:tav>
                                      </p:tavLst>
                                    </p:anim>
                                    <p:anim calcmode="lin" valueType="num">
                                      <p:cBhvr additive="base">
                                        <p:cTn id="44" dur="500" fill="hold"/>
                                        <p:tgtEl>
                                          <p:spTgt spid="1976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7645"/>
                                        </p:tgtEl>
                                        <p:attrNameLst>
                                          <p:attrName>style.visibility</p:attrName>
                                        </p:attrNameLst>
                                      </p:cBhvr>
                                      <p:to>
                                        <p:strVal val="visible"/>
                                      </p:to>
                                    </p:set>
                                    <p:anim calcmode="lin" valueType="num">
                                      <p:cBhvr additive="base">
                                        <p:cTn id="47" dur="500" fill="hold"/>
                                        <p:tgtEl>
                                          <p:spTgt spid="197645"/>
                                        </p:tgtEl>
                                        <p:attrNameLst>
                                          <p:attrName>ppt_x</p:attrName>
                                        </p:attrNameLst>
                                      </p:cBhvr>
                                      <p:tavLst>
                                        <p:tav tm="0">
                                          <p:val>
                                            <p:strVal val="#ppt_x"/>
                                          </p:val>
                                        </p:tav>
                                        <p:tav tm="100000">
                                          <p:val>
                                            <p:strVal val="#ppt_x"/>
                                          </p:val>
                                        </p:tav>
                                      </p:tavLst>
                                    </p:anim>
                                    <p:anim calcmode="lin" valueType="num">
                                      <p:cBhvr additive="base">
                                        <p:cTn id="48" dur="500" fill="hold"/>
                                        <p:tgtEl>
                                          <p:spTgt spid="1976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7646"/>
                                        </p:tgtEl>
                                        <p:attrNameLst>
                                          <p:attrName>style.visibility</p:attrName>
                                        </p:attrNameLst>
                                      </p:cBhvr>
                                      <p:to>
                                        <p:strVal val="visible"/>
                                      </p:to>
                                    </p:set>
                                    <p:anim calcmode="lin" valueType="num">
                                      <p:cBhvr additive="base">
                                        <p:cTn id="51" dur="500" fill="hold"/>
                                        <p:tgtEl>
                                          <p:spTgt spid="197646"/>
                                        </p:tgtEl>
                                        <p:attrNameLst>
                                          <p:attrName>ppt_x</p:attrName>
                                        </p:attrNameLst>
                                      </p:cBhvr>
                                      <p:tavLst>
                                        <p:tav tm="0">
                                          <p:val>
                                            <p:strVal val="#ppt_x"/>
                                          </p:val>
                                        </p:tav>
                                        <p:tav tm="100000">
                                          <p:val>
                                            <p:strVal val="#ppt_x"/>
                                          </p:val>
                                        </p:tav>
                                      </p:tavLst>
                                    </p:anim>
                                    <p:anim calcmode="lin" valueType="num">
                                      <p:cBhvr additive="base">
                                        <p:cTn id="52" dur="500" fill="hold"/>
                                        <p:tgtEl>
                                          <p:spTgt spid="1976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7647"/>
                                        </p:tgtEl>
                                        <p:attrNameLst>
                                          <p:attrName>style.visibility</p:attrName>
                                        </p:attrNameLst>
                                      </p:cBhvr>
                                      <p:to>
                                        <p:strVal val="visible"/>
                                      </p:to>
                                    </p:set>
                                    <p:anim calcmode="lin" valueType="num">
                                      <p:cBhvr additive="base">
                                        <p:cTn id="55" dur="500" fill="hold"/>
                                        <p:tgtEl>
                                          <p:spTgt spid="197647"/>
                                        </p:tgtEl>
                                        <p:attrNameLst>
                                          <p:attrName>ppt_x</p:attrName>
                                        </p:attrNameLst>
                                      </p:cBhvr>
                                      <p:tavLst>
                                        <p:tav tm="0">
                                          <p:val>
                                            <p:strVal val="#ppt_x"/>
                                          </p:val>
                                        </p:tav>
                                        <p:tav tm="100000">
                                          <p:val>
                                            <p:strVal val="#ppt_x"/>
                                          </p:val>
                                        </p:tav>
                                      </p:tavLst>
                                    </p:anim>
                                    <p:anim calcmode="lin" valueType="num">
                                      <p:cBhvr additive="base">
                                        <p:cTn id="56" dur="500" fill="hold"/>
                                        <p:tgtEl>
                                          <p:spTgt spid="1976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7648"/>
                                        </p:tgtEl>
                                        <p:attrNameLst>
                                          <p:attrName>style.visibility</p:attrName>
                                        </p:attrNameLst>
                                      </p:cBhvr>
                                      <p:to>
                                        <p:strVal val="visible"/>
                                      </p:to>
                                    </p:set>
                                    <p:anim calcmode="lin" valueType="num">
                                      <p:cBhvr additive="base">
                                        <p:cTn id="59" dur="500" fill="hold"/>
                                        <p:tgtEl>
                                          <p:spTgt spid="197648"/>
                                        </p:tgtEl>
                                        <p:attrNameLst>
                                          <p:attrName>ppt_x</p:attrName>
                                        </p:attrNameLst>
                                      </p:cBhvr>
                                      <p:tavLst>
                                        <p:tav tm="0">
                                          <p:val>
                                            <p:strVal val="#ppt_x"/>
                                          </p:val>
                                        </p:tav>
                                        <p:tav tm="100000">
                                          <p:val>
                                            <p:strVal val="#ppt_x"/>
                                          </p:val>
                                        </p:tav>
                                      </p:tavLst>
                                    </p:anim>
                                    <p:anim calcmode="lin" valueType="num">
                                      <p:cBhvr additive="base">
                                        <p:cTn id="60" dur="500" fill="hold"/>
                                        <p:tgtEl>
                                          <p:spTgt spid="197648"/>
                                        </p:tgtEl>
                                        <p:attrNameLst>
                                          <p:attrName>ppt_y</p:attrName>
                                        </p:attrNameLst>
                                      </p:cBhvr>
                                      <p:tavLst>
                                        <p:tav tm="0">
                                          <p:val>
                                            <p:strVal val="1+#ppt_h/2"/>
                                          </p:val>
                                        </p:tav>
                                        <p:tav tm="100000">
                                          <p:val>
                                            <p:strVal val="#ppt_y"/>
                                          </p:val>
                                        </p:tav>
                                      </p:tavLst>
                                    </p:anim>
                                  </p:childTnLst>
                                </p:cTn>
                              </p:par>
                              <p:par>
                                <p:cTn id="61" presetID="7" presetClass="emph" presetSubtype="6" repeatCount="indefinite" fill="hold" nodeType="withEffect">
                                  <p:stCondLst>
                                    <p:cond delay="0"/>
                                  </p:stCondLst>
                                  <p:childTnLst>
                                    <p:animClr clrSpc="hsl" dir="cw">
                                      <p:cBhvr>
                                        <p:cTn id="62" dur="1000" fill="hold"/>
                                        <p:tgtEl>
                                          <p:spTgt spid="197637"/>
                                        </p:tgtEl>
                                        <p:attrNameLst>
                                          <p:attrName>stroke.color</p:attrName>
                                        </p:attrNameLst>
                                      </p:cBhvr>
                                      <p:to>
                                        <a:srgbClr val="FF0000"/>
                                      </p:to>
                                    </p:animClr>
                                    <p:set>
                                      <p:cBhvr>
                                        <p:cTn id="63" dur="1000" fill="hold"/>
                                        <p:tgtEl>
                                          <p:spTgt spid="197637"/>
                                        </p:tgtEl>
                                        <p:attrNameLst>
                                          <p:attrName>stroke.on</p:attrName>
                                        </p:attrNameLst>
                                      </p:cBhvr>
                                      <p:to>
                                        <p:strVal val="true"/>
                                      </p:to>
                                    </p:set>
                                  </p:childTnLst>
                                </p:cTn>
                              </p:par>
                              <p:par>
                                <p:cTn id="64" presetID="7" presetClass="emph" presetSubtype="6" repeatCount="indefinite" fill="hold" nodeType="withEffect">
                                  <p:stCondLst>
                                    <p:cond delay="0"/>
                                  </p:stCondLst>
                                  <p:childTnLst>
                                    <p:animClr clrSpc="hsl" dir="cw">
                                      <p:cBhvr>
                                        <p:cTn id="65" dur="1000" fill="hold"/>
                                        <p:tgtEl>
                                          <p:spTgt spid="197638"/>
                                        </p:tgtEl>
                                        <p:attrNameLst>
                                          <p:attrName>stroke.color</p:attrName>
                                        </p:attrNameLst>
                                      </p:cBhvr>
                                      <p:to>
                                        <a:srgbClr val="FF0000"/>
                                      </p:to>
                                    </p:animClr>
                                    <p:set>
                                      <p:cBhvr>
                                        <p:cTn id="66" dur="1000" fill="hold"/>
                                        <p:tgtEl>
                                          <p:spTgt spid="197638"/>
                                        </p:tgtEl>
                                        <p:attrNameLst>
                                          <p:attrName>stroke.on</p:attrName>
                                        </p:attrNameLst>
                                      </p:cBhvr>
                                      <p:to>
                                        <p:strVal val="true"/>
                                      </p:to>
                                    </p:set>
                                  </p:childTnLst>
                                </p:cTn>
                              </p:par>
                              <p:par>
                                <p:cTn id="67" presetID="7" presetClass="emph" presetSubtype="6" repeatCount="indefinite" fill="hold" nodeType="withEffect">
                                  <p:stCondLst>
                                    <p:cond delay="0"/>
                                  </p:stCondLst>
                                  <p:childTnLst>
                                    <p:animClr clrSpc="hsl" dir="cw">
                                      <p:cBhvr>
                                        <p:cTn id="68" dur="1000" fill="hold"/>
                                        <p:tgtEl>
                                          <p:spTgt spid="197639"/>
                                        </p:tgtEl>
                                        <p:attrNameLst>
                                          <p:attrName>stroke.color</p:attrName>
                                        </p:attrNameLst>
                                      </p:cBhvr>
                                      <p:to>
                                        <a:srgbClr val="FF0000"/>
                                      </p:to>
                                    </p:animClr>
                                    <p:set>
                                      <p:cBhvr>
                                        <p:cTn id="69" dur="1000" fill="hold"/>
                                        <p:tgtEl>
                                          <p:spTgt spid="197639"/>
                                        </p:tgtEl>
                                        <p:attrNameLst>
                                          <p:attrName>stroke.on</p:attrName>
                                        </p:attrNameLst>
                                      </p:cBhvr>
                                      <p:to>
                                        <p:strVal val="true"/>
                                      </p:to>
                                    </p:set>
                                  </p:childTnLst>
                                </p:cTn>
                              </p:par>
                              <p:par>
                                <p:cTn id="70" presetID="7" presetClass="emph" presetSubtype="6" repeatCount="indefinite" fill="hold" nodeType="withEffect">
                                  <p:stCondLst>
                                    <p:cond delay="0"/>
                                  </p:stCondLst>
                                  <p:childTnLst>
                                    <p:animClr clrSpc="hsl" dir="cw">
                                      <p:cBhvr>
                                        <p:cTn id="71" dur="1000" fill="hold"/>
                                        <p:tgtEl>
                                          <p:spTgt spid="197640"/>
                                        </p:tgtEl>
                                        <p:attrNameLst>
                                          <p:attrName>stroke.color</p:attrName>
                                        </p:attrNameLst>
                                      </p:cBhvr>
                                      <p:to>
                                        <a:srgbClr val="FF0000"/>
                                      </p:to>
                                    </p:animClr>
                                    <p:set>
                                      <p:cBhvr>
                                        <p:cTn id="72" dur="1000" fill="hold"/>
                                        <p:tgtEl>
                                          <p:spTgt spid="197640"/>
                                        </p:tgtEl>
                                        <p:attrNameLst>
                                          <p:attrName>stroke.on</p:attrName>
                                        </p:attrNameLst>
                                      </p:cBhvr>
                                      <p:to>
                                        <p:strVal val="true"/>
                                      </p:to>
                                    </p:set>
                                  </p:childTnLst>
                                </p:cTn>
                              </p:par>
                              <p:par>
                                <p:cTn id="73" presetID="7" presetClass="emph" presetSubtype="6" repeatCount="indefinite" fill="hold" nodeType="withEffect">
                                  <p:stCondLst>
                                    <p:cond delay="0"/>
                                  </p:stCondLst>
                                  <p:childTnLst>
                                    <p:animClr clrSpc="hsl" dir="cw">
                                      <p:cBhvr>
                                        <p:cTn id="74" dur="1000" fill="hold"/>
                                        <p:tgtEl>
                                          <p:spTgt spid="197641"/>
                                        </p:tgtEl>
                                        <p:attrNameLst>
                                          <p:attrName>stroke.color</p:attrName>
                                        </p:attrNameLst>
                                      </p:cBhvr>
                                      <p:to>
                                        <a:srgbClr val="FF0000"/>
                                      </p:to>
                                    </p:animClr>
                                    <p:set>
                                      <p:cBhvr>
                                        <p:cTn id="75" dur="1000" fill="hold"/>
                                        <p:tgtEl>
                                          <p:spTgt spid="197641"/>
                                        </p:tgtEl>
                                        <p:attrNameLst>
                                          <p:attrName>stroke.on</p:attrName>
                                        </p:attrNameLst>
                                      </p:cBhvr>
                                      <p:to>
                                        <p:strVal val="true"/>
                                      </p:to>
                                    </p:set>
                                  </p:childTnLst>
                                </p:cTn>
                              </p:par>
                              <p:par>
                                <p:cTn id="76" presetID="7" presetClass="emph" presetSubtype="6" repeatCount="indefinite" fill="hold" nodeType="withEffect">
                                  <p:stCondLst>
                                    <p:cond delay="0"/>
                                  </p:stCondLst>
                                  <p:childTnLst>
                                    <p:animClr clrSpc="hsl" dir="cw">
                                      <p:cBhvr>
                                        <p:cTn id="77" dur="1000" fill="hold"/>
                                        <p:tgtEl>
                                          <p:spTgt spid="197642"/>
                                        </p:tgtEl>
                                        <p:attrNameLst>
                                          <p:attrName>stroke.color</p:attrName>
                                        </p:attrNameLst>
                                      </p:cBhvr>
                                      <p:to>
                                        <a:srgbClr val="FF0000"/>
                                      </p:to>
                                    </p:animClr>
                                    <p:set>
                                      <p:cBhvr>
                                        <p:cTn id="78" dur="1000" fill="hold"/>
                                        <p:tgtEl>
                                          <p:spTgt spid="197642"/>
                                        </p:tgtEl>
                                        <p:attrNameLst>
                                          <p:attrName>stroke.on</p:attrName>
                                        </p:attrNameLst>
                                      </p:cBhvr>
                                      <p:to>
                                        <p:strVal val="true"/>
                                      </p:to>
                                    </p:set>
                                  </p:childTnLst>
                                </p:cTn>
                              </p:par>
                              <p:par>
                                <p:cTn id="79" presetID="7" presetClass="emph" presetSubtype="6" repeatCount="indefinite" fill="hold" nodeType="withEffect">
                                  <p:stCondLst>
                                    <p:cond delay="0"/>
                                  </p:stCondLst>
                                  <p:childTnLst>
                                    <p:animClr clrSpc="hsl" dir="cw">
                                      <p:cBhvr>
                                        <p:cTn id="80" dur="1000" fill="hold"/>
                                        <p:tgtEl>
                                          <p:spTgt spid="197643"/>
                                        </p:tgtEl>
                                        <p:attrNameLst>
                                          <p:attrName>stroke.color</p:attrName>
                                        </p:attrNameLst>
                                      </p:cBhvr>
                                      <p:to>
                                        <a:srgbClr val="FF0000"/>
                                      </p:to>
                                    </p:animClr>
                                    <p:set>
                                      <p:cBhvr>
                                        <p:cTn id="81" dur="1000" fill="hold"/>
                                        <p:tgtEl>
                                          <p:spTgt spid="197643"/>
                                        </p:tgtEl>
                                        <p:attrNameLst>
                                          <p:attrName>stroke.on</p:attrName>
                                        </p:attrNameLst>
                                      </p:cBhvr>
                                      <p:to>
                                        <p:strVal val="true"/>
                                      </p:to>
                                    </p:set>
                                  </p:childTnLst>
                                </p:cTn>
                              </p:par>
                              <p:par>
                                <p:cTn id="82" presetID="7" presetClass="emph" presetSubtype="6" repeatCount="indefinite" fill="hold" nodeType="withEffect">
                                  <p:stCondLst>
                                    <p:cond delay="0"/>
                                  </p:stCondLst>
                                  <p:childTnLst>
                                    <p:animClr clrSpc="hsl" dir="cw">
                                      <p:cBhvr>
                                        <p:cTn id="83" dur="1000" fill="hold"/>
                                        <p:tgtEl>
                                          <p:spTgt spid="197644"/>
                                        </p:tgtEl>
                                        <p:attrNameLst>
                                          <p:attrName>stroke.color</p:attrName>
                                        </p:attrNameLst>
                                      </p:cBhvr>
                                      <p:to>
                                        <a:srgbClr val="FF0000"/>
                                      </p:to>
                                    </p:animClr>
                                    <p:set>
                                      <p:cBhvr>
                                        <p:cTn id="84" dur="1000" fill="hold"/>
                                        <p:tgtEl>
                                          <p:spTgt spid="197644"/>
                                        </p:tgtEl>
                                        <p:attrNameLst>
                                          <p:attrName>stroke.on</p:attrName>
                                        </p:attrNameLst>
                                      </p:cBhvr>
                                      <p:to>
                                        <p:strVal val="true"/>
                                      </p:to>
                                    </p:set>
                                  </p:childTnLst>
                                </p:cTn>
                              </p:par>
                              <p:par>
                                <p:cTn id="85" presetID="7" presetClass="emph" presetSubtype="6" repeatCount="indefinite" fill="hold" nodeType="withEffect">
                                  <p:stCondLst>
                                    <p:cond delay="0"/>
                                  </p:stCondLst>
                                  <p:childTnLst>
                                    <p:animClr clrSpc="hsl" dir="cw">
                                      <p:cBhvr>
                                        <p:cTn id="86" dur="1000" fill="hold"/>
                                        <p:tgtEl>
                                          <p:spTgt spid="197645"/>
                                        </p:tgtEl>
                                        <p:attrNameLst>
                                          <p:attrName>stroke.color</p:attrName>
                                        </p:attrNameLst>
                                      </p:cBhvr>
                                      <p:to>
                                        <a:srgbClr val="FF0000"/>
                                      </p:to>
                                    </p:animClr>
                                    <p:set>
                                      <p:cBhvr>
                                        <p:cTn id="87" dur="1000" fill="hold"/>
                                        <p:tgtEl>
                                          <p:spTgt spid="197645"/>
                                        </p:tgtEl>
                                        <p:attrNameLst>
                                          <p:attrName>stroke.on</p:attrName>
                                        </p:attrNameLst>
                                      </p:cBhvr>
                                      <p:to>
                                        <p:strVal val="true"/>
                                      </p:to>
                                    </p:set>
                                  </p:childTnLst>
                                </p:cTn>
                              </p:par>
                              <p:par>
                                <p:cTn id="88" presetID="7" presetClass="emph" presetSubtype="6" repeatCount="indefinite" fill="hold" nodeType="withEffect">
                                  <p:stCondLst>
                                    <p:cond delay="0"/>
                                  </p:stCondLst>
                                  <p:childTnLst>
                                    <p:animClr clrSpc="hsl" dir="cw">
                                      <p:cBhvr>
                                        <p:cTn id="89" dur="1000" fill="hold"/>
                                        <p:tgtEl>
                                          <p:spTgt spid="197646"/>
                                        </p:tgtEl>
                                        <p:attrNameLst>
                                          <p:attrName>stroke.color</p:attrName>
                                        </p:attrNameLst>
                                      </p:cBhvr>
                                      <p:to>
                                        <a:srgbClr val="FF0000"/>
                                      </p:to>
                                    </p:animClr>
                                    <p:set>
                                      <p:cBhvr>
                                        <p:cTn id="90" dur="1000" fill="hold"/>
                                        <p:tgtEl>
                                          <p:spTgt spid="197646"/>
                                        </p:tgtEl>
                                        <p:attrNameLst>
                                          <p:attrName>stroke.on</p:attrName>
                                        </p:attrNameLst>
                                      </p:cBhvr>
                                      <p:to>
                                        <p:strVal val="true"/>
                                      </p:to>
                                    </p:set>
                                  </p:childTnLst>
                                </p:cTn>
                              </p:par>
                              <p:par>
                                <p:cTn id="91" presetID="7" presetClass="emph" presetSubtype="6" repeatCount="indefinite" fill="hold" nodeType="withEffect">
                                  <p:stCondLst>
                                    <p:cond delay="0"/>
                                  </p:stCondLst>
                                  <p:childTnLst>
                                    <p:animClr clrSpc="hsl" dir="cw">
                                      <p:cBhvr>
                                        <p:cTn id="92" dur="1000" fill="hold"/>
                                        <p:tgtEl>
                                          <p:spTgt spid="197647"/>
                                        </p:tgtEl>
                                        <p:attrNameLst>
                                          <p:attrName>stroke.color</p:attrName>
                                        </p:attrNameLst>
                                      </p:cBhvr>
                                      <p:to>
                                        <a:srgbClr val="FF0000"/>
                                      </p:to>
                                    </p:animClr>
                                    <p:set>
                                      <p:cBhvr>
                                        <p:cTn id="93" dur="1000" fill="hold"/>
                                        <p:tgtEl>
                                          <p:spTgt spid="197647"/>
                                        </p:tgtEl>
                                        <p:attrNameLst>
                                          <p:attrName>stroke.on</p:attrName>
                                        </p:attrNameLst>
                                      </p:cBhvr>
                                      <p:to>
                                        <p:strVal val="true"/>
                                      </p:to>
                                    </p:set>
                                  </p:childTnLst>
                                </p:cTn>
                              </p:par>
                              <p:par>
                                <p:cTn id="94" presetID="7" presetClass="emph" presetSubtype="6" repeatCount="indefinite" fill="hold" nodeType="withEffect">
                                  <p:stCondLst>
                                    <p:cond delay="0"/>
                                  </p:stCondLst>
                                  <p:childTnLst>
                                    <p:animClr clrSpc="hsl" dir="cw">
                                      <p:cBhvr>
                                        <p:cTn id="95" dur="1000" fill="hold"/>
                                        <p:tgtEl>
                                          <p:spTgt spid="197648"/>
                                        </p:tgtEl>
                                        <p:attrNameLst>
                                          <p:attrName>stroke.color</p:attrName>
                                        </p:attrNameLst>
                                      </p:cBhvr>
                                      <p:to>
                                        <a:srgbClr val="FF0000"/>
                                      </p:to>
                                    </p:animClr>
                                    <p:set>
                                      <p:cBhvr>
                                        <p:cTn id="96" dur="1000" fill="hold"/>
                                        <p:tgtEl>
                                          <p:spTgt spid="197648"/>
                                        </p:tgtEl>
                                        <p:attrNameLst>
                                          <p:attrName>stroke.on</p:attrName>
                                        </p:attrNameLst>
                                      </p:cBhvr>
                                      <p:to>
                                        <p:strVal val="tru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xit" presetSubtype="4" fill="hold" grpId="1" nodeType="clickEffect">
                                  <p:stCondLst>
                                    <p:cond delay="0"/>
                                  </p:stCondLst>
                                  <p:childTnLst>
                                    <p:anim calcmode="lin" valueType="num">
                                      <p:cBhvr additive="base">
                                        <p:cTn id="100" dur="500"/>
                                        <p:tgtEl>
                                          <p:spTgt spid="197637"/>
                                        </p:tgtEl>
                                        <p:attrNameLst>
                                          <p:attrName>ppt_x</p:attrName>
                                        </p:attrNameLst>
                                      </p:cBhvr>
                                      <p:tavLst>
                                        <p:tav tm="0">
                                          <p:val>
                                            <p:strVal val="ppt_x"/>
                                          </p:val>
                                        </p:tav>
                                        <p:tav tm="100000">
                                          <p:val>
                                            <p:strVal val="ppt_x"/>
                                          </p:val>
                                        </p:tav>
                                      </p:tavLst>
                                    </p:anim>
                                    <p:anim calcmode="lin" valueType="num">
                                      <p:cBhvr additive="base">
                                        <p:cTn id="101" dur="500"/>
                                        <p:tgtEl>
                                          <p:spTgt spid="197637"/>
                                        </p:tgtEl>
                                        <p:attrNameLst>
                                          <p:attrName>ppt_y</p:attrName>
                                        </p:attrNameLst>
                                      </p:cBhvr>
                                      <p:tavLst>
                                        <p:tav tm="0">
                                          <p:val>
                                            <p:strVal val="ppt_y"/>
                                          </p:val>
                                        </p:tav>
                                        <p:tav tm="100000">
                                          <p:val>
                                            <p:strVal val="1+ppt_h/2"/>
                                          </p:val>
                                        </p:tav>
                                      </p:tavLst>
                                    </p:anim>
                                    <p:set>
                                      <p:cBhvr>
                                        <p:cTn id="102" dur="1" fill="hold">
                                          <p:stCondLst>
                                            <p:cond delay="499"/>
                                          </p:stCondLst>
                                        </p:cTn>
                                        <p:tgtEl>
                                          <p:spTgt spid="197637"/>
                                        </p:tgtEl>
                                        <p:attrNameLst>
                                          <p:attrName>style.visibility</p:attrName>
                                        </p:attrNameLst>
                                      </p:cBhvr>
                                      <p:to>
                                        <p:strVal val="hidden"/>
                                      </p:to>
                                    </p:set>
                                  </p:childTnLst>
                                </p:cTn>
                              </p:par>
                              <p:par>
                                <p:cTn id="103" presetID="2" presetClass="exit" presetSubtype="4" fill="hold" grpId="1" nodeType="withEffect">
                                  <p:stCondLst>
                                    <p:cond delay="0"/>
                                  </p:stCondLst>
                                  <p:childTnLst>
                                    <p:anim calcmode="lin" valueType="num">
                                      <p:cBhvr additive="base">
                                        <p:cTn id="104" dur="500"/>
                                        <p:tgtEl>
                                          <p:spTgt spid="197638"/>
                                        </p:tgtEl>
                                        <p:attrNameLst>
                                          <p:attrName>ppt_x</p:attrName>
                                        </p:attrNameLst>
                                      </p:cBhvr>
                                      <p:tavLst>
                                        <p:tav tm="0">
                                          <p:val>
                                            <p:strVal val="ppt_x"/>
                                          </p:val>
                                        </p:tav>
                                        <p:tav tm="100000">
                                          <p:val>
                                            <p:strVal val="ppt_x"/>
                                          </p:val>
                                        </p:tav>
                                      </p:tavLst>
                                    </p:anim>
                                    <p:anim calcmode="lin" valueType="num">
                                      <p:cBhvr additive="base">
                                        <p:cTn id="105" dur="500"/>
                                        <p:tgtEl>
                                          <p:spTgt spid="197638"/>
                                        </p:tgtEl>
                                        <p:attrNameLst>
                                          <p:attrName>ppt_y</p:attrName>
                                        </p:attrNameLst>
                                      </p:cBhvr>
                                      <p:tavLst>
                                        <p:tav tm="0">
                                          <p:val>
                                            <p:strVal val="ppt_y"/>
                                          </p:val>
                                        </p:tav>
                                        <p:tav tm="100000">
                                          <p:val>
                                            <p:strVal val="1+ppt_h/2"/>
                                          </p:val>
                                        </p:tav>
                                      </p:tavLst>
                                    </p:anim>
                                    <p:set>
                                      <p:cBhvr>
                                        <p:cTn id="106" dur="1" fill="hold">
                                          <p:stCondLst>
                                            <p:cond delay="499"/>
                                          </p:stCondLst>
                                        </p:cTn>
                                        <p:tgtEl>
                                          <p:spTgt spid="197638"/>
                                        </p:tgtEl>
                                        <p:attrNameLst>
                                          <p:attrName>style.visibility</p:attrName>
                                        </p:attrNameLst>
                                      </p:cBhvr>
                                      <p:to>
                                        <p:strVal val="hidden"/>
                                      </p:to>
                                    </p:set>
                                  </p:childTnLst>
                                </p:cTn>
                              </p:par>
                              <p:par>
                                <p:cTn id="107" presetID="2" presetClass="exit" presetSubtype="4" fill="hold" grpId="1" nodeType="withEffect">
                                  <p:stCondLst>
                                    <p:cond delay="0"/>
                                  </p:stCondLst>
                                  <p:childTnLst>
                                    <p:anim calcmode="lin" valueType="num">
                                      <p:cBhvr additive="base">
                                        <p:cTn id="108" dur="500"/>
                                        <p:tgtEl>
                                          <p:spTgt spid="197639"/>
                                        </p:tgtEl>
                                        <p:attrNameLst>
                                          <p:attrName>ppt_x</p:attrName>
                                        </p:attrNameLst>
                                      </p:cBhvr>
                                      <p:tavLst>
                                        <p:tav tm="0">
                                          <p:val>
                                            <p:strVal val="ppt_x"/>
                                          </p:val>
                                        </p:tav>
                                        <p:tav tm="100000">
                                          <p:val>
                                            <p:strVal val="ppt_x"/>
                                          </p:val>
                                        </p:tav>
                                      </p:tavLst>
                                    </p:anim>
                                    <p:anim calcmode="lin" valueType="num">
                                      <p:cBhvr additive="base">
                                        <p:cTn id="109" dur="500"/>
                                        <p:tgtEl>
                                          <p:spTgt spid="197639"/>
                                        </p:tgtEl>
                                        <p:attrNameLst>
                                          <p:attrName>ppt_y</p:attrName>
                                        </p:attrNameLst>
                                      </p:cBhvr>
                                      <p:tavLst>
                                        <p:tav tm="0">
                                          <p:val>
                                            <p:strVal val="ppt_y"/>
                                          </p:val>
                                        </p:tav>
                                        <p:tav tm="100000">
                                          <p:val>
                                            <p:strVal val="1+ppt_h/2"/>
                                          </p:val>
                                        </p:tav>
                                      </p:tavLst>
                                    </p:anim>
                                    <p:set>
                                      <p:cBhvr>
                                        <p:cTn id="110" dur="1" fill="hold">
                                          <p:stCondLst>
                                            <p:cond delay="499"/>
                                          </p:stCondLst>
                                        </p:cTn>
                                        <p:tgtEl>
                                          <p:spTgt spid="197639"/>
                                        </p:tgtEl>
                                        <p:attrNameLst>
                                          <p:attrName>style.visibility</p:attrName>
                                        </p:attrNameLst>
                                      </p:cBhvr>
                                      <p:to>
                                        <p:strVal val="hidden"/>
                                      </p:to>
                                    </p:set>
                                  </p:childTnLst>
                                </p:cTn>
                              </p:par>
                              <p:par>
                                <p:cTn id="111" presetID="2" presetClass="exit" presetSubtype="4" fill="hold" grpId="1" nodeType="withEffect">
                                  <p:stCondLst>
                                    <p:cond delay="0"/>
                                  </p:stCondLst>
                                  <p:childTnLst>
                                    <p:anim calcmode="lin" valueType="num">
                                      <p:cBhvr additive="base">
                                        <p:cTn id="112" dur="500"/>
                                        <p:tgtEl>
                                          <p:spTgt spid="197640"/>
                                        </p:tgtEl>
                                        <p:attrNameLst>
                                          <p:attrName>ppt_x</p:attrName>
                                        </p:attrNameLst>
                                      </p:cBhvr>
                                      <p:tavLst>
                                        <p:tav tm="0">
                                          <p:val>
                                            <p:strVal val="ppt_x"/>
                                          </p:val>
                                        </p:tav>
                                        <p:tav tm="100000">
                                          <p:val>
                                            <p:strVal val="ppt_x"/>
                                          </p:val>
                                        </p:tav>
                                      </p:tavLst>
                                    </p:anim>
                                    <p:anim calcmode="lin" valueType="num">
                                      <p:cBhvr additive="base">
                                        <p:cTn id="113" dur="500"/>
                                        <p:tgtEl>
                                          <p:spTgt spid="197640"/>
                                        </p:tgtEl>
                                        <p:attrNameLst>
                                          <p:attrName>ppt_y</p:attrName>
                                        </p:attrNameLst>
                                      </p:cBhvr>
                                      <p:tavLst>
                                        <p:tav tm="0">
                                          <p:val>
                                            <p:strVal val="ppt_y"/>
                                          </p:val>
                                        </p:tav>
                                        <p:tav tm="100000">
                                          <p:val>
                                            <p:strVal val="1+ppt_h/2"/>
                                          </p:val>
                                        </p:tav>
                                      </p:tavLst>
                                    </p:anim>
                                    <p:set>
                                      <p:cBhvr>
                                        <p:cTn id="114" dur="1" fill="hold">
                                          <p:stCondLst>
                                            <p:cond delay="499"/>
                                          </p:stCondLst>
                                        </p:cTn>
                                        <p:tgtEl>
                                          <p:spTgt spid="197640"/>
                                        </p:tgtEl>
                                        <p:attrNameLst>
                                          <p:attrName>style.visibility</p:attrName>
                                        </p:attrNameLst>
                                      </p:cBhvr>
                                      <p:to>
                                        <p:strVal val="hidden"/>
                                      </p:to>
                                    </p:set>
                                  </p:childTnLst>
                                </p:cTn>
                              </p:par>
                              <p:par>
                                <p:cTn id="115" presetID="2" presetClass="exit" presetSubtype="4" fill="hold" grpId="1" nodeType="withEffect">
                                  <p:stCondLst>
                                    <p:cond delay="0"/>
                                  </p:stCondLst>
                                  <p:childTnLst>
                                    <p:anim calcmode="lin" valueType="num">
                                      <p:cBhvr additive="base">
                                        <p:cTn id="116" dur="500"/>
                                        <p:tgtEl>
                                          <p:spTgt spid="197641"/>
                                        </p:tgtEl>
                                        <p:attrNameLst>
                                          <p:attrName>ppt_x</p:attrName>
                                        </p:attrNameLst>
                                      </p:cBhvr>
                                      <p:tavLst>
                                        <p:tav tm="0">
                                          <p:val>
                                            <p:strVal val="ppt_x"/>
                                          </p:val>
                                        </p:tav>
                                        <p:tav tm="100000">
                                          <p:val>
                                            <p:strVal val="ppt_x"/>
                                          </p:val>
                                        </p:tav>
                                      </p:tavLst>
                                    </p:anim>
                                    <p:anim calcmode="lin" valueType="num">
                                      <p:cBhvr additive="base">
                                        <p:cTn id="117" dur="500"/>
                                        <p:tgtEl>
                                          <p:spTgt spid="197641"/>
                                        </p:tgtEl>
                                        <p:attrNameLst>
                                          <p:attrName>ppt_y</p:attrName>
                                        </p:attrNameLst>
                                      </p:cBhvr>
                                      <p:tavLst>
                                        <p:tav tm="0">
                                          <p:val>
                                            <p:strVal val="ppt_y"/>
                                          </p:val>
                                        </p:tav>
                                        <p:tav tm="100000">
                                          <p:val>
                                            <p:strVal val="1+ppt_h/2"/>
                                          </p:val>
                                        </p:tav>
                                      </p:tavLst>
                                    </p:anim>
                                    <p:set>
                                      <p:cBhvr>
                                        <p:cTn id="118" dur="1" fill="hold">
                                          <p:stCondLst>
                                            <p:cond delay="499"/>
                                          </p:stCondLst>
                                        </p:cTn>
                                        <p:tgtEl>
                                          <p:spTgt spid="197641"/>
                                        </p:tgtEl>
                                        <p:attrNameLst>
                                          <p:attrName>style.visibility</p:attrName>
                                        </p:attrNameLst>
                                      </p:cBhvr>
                                      <p:to>
                                        <p:strVal val="hidden"/>
                                      </p:to>
                                    </p:set>
                                  </p:childTnLst>
                                </p:cTn>
                              </p:par>
                              <p:par>
                                <p:cTn id="119" presetID="2" presetClass="exit" presetSubtype="4" fill="hold" grpId="1" nodeType="withEffect">
                                  <p:stCondLst>
                                    <p:cond delay="0"/>
                                  </p:stCondLst>
                                  <p:childTnLst>
                                    <p:anim calcmode="lin" valueType="num">
                                      <p:cBhvr additive="base">
                                        <p:cTn id="120" dur="500"/>
                                        <p:tgtEl>
                                          <p:spTgt spid="197642"/>
                                        </p:tgtEl>
                                        <p:attrNameLst>
                                          <p:attrName>ppt_x</p:attrName>
                                        </p:attrNameLst>
                                      </p:cBhvr>
                                      <p:tavLst>
                                        <p:tav tm="0">
                                          <p:val>
                                            <p:strVal val="ppt_x"/>
                                          </p:val>
                                        </p:tav>
                                        <p:tav tm="100000">
                                          <p:val>
                                            <p:strVal val="ppt_x"/>
                                          </p:val>
                                        </p:tav>
                                      </p:tavLst>
                                    </p:anim>
                                    <p:anim calcmode="lin" valueType="num">
                                      <p:cBhvr additive="base">
                                        <p:cTn id="121" dur="500"/>
                                        <p:tgtEl>
                                          <p:spTgt spid="197642"/>
                                        </p:tgtEl>
                                        <p:attrNameLst>
                                          <p:attrName>ppt_y</p:attrName>
                                        </p:attrNameLst>
                                      </p:cBhvr>
                                      <p:tavLst>
                                        <p:tav tm="0">
                                          <p:val>
                                            <p:strVal val="ppt_y"/>
                                          </p:val>
                                        </p:tav>
                                        <p:tav tm="100000">
                                          <p:val>
                                            <p:strVal val="1+ppt_h/2"/>
                                          </p:val>
                                        </p:tav>
                                      </p:tavLst>
                                    </p:anim>
                                    <p:set>
                                      <p:cBhvr>
                                        <p:cTn id="122" dur="1" fill="hold">
                                          <p:stCondLst>
                                            <p:cond delay="499"/>
                                          </p:stCondLst>
                                        </p:cTn>
                                        <p:tgtEl>
                                          <p:spTgt spid="197642"/>
                                        </p:tgtEl>
                                        <p:attrNameLst>
                                          <p:attrName>style.visibility</p:attrName>
                                        </p:attrNameLst>
                                      </p:cBhvr>
                                      <p:to>
                                        <p:strVal val="hidden"/>
                                      </p:to>
                                    </p:set>
                                  </p:childTnLst>
                                </p:cTn>
                              </p:par>
                              <p:par>
                                <p:cTn id="123" presetID="2" presetClass="exit" presetSubtype="4" fill="hold" grpId="1" nodeType="withEffect">
                                  <p:stCondLst>
                                    <p:cond delay="0"/>
                                  </p:stCondLst>
                                  <p:childTnLst>
                                    <p:anim calcmode="lin" valueType="num">
                                      <p:cBhvr additive="base">
                                        <p:cTn id="124" dur="500"/>
                                        <p:tgtEl>
                                          <p:spTgt spid="197643"/>
                                        </p:tgtEl>
                                        <p:attrNameLst>
                                          <p:attrName>ppt_x</p:attrName>
                                        </p:attrNameLst>
                                      </p:cBhvr>
                                      <p:tavLst>
                                        <p:tav tm="0">
                                          <p:val>
                                            <p:strVal val="ppt_x"/>
                                          </p:val>
                                        </p:tav>
                                        <p:tav tm="100000">
                                          <p:val>
                                            <p:strVal val="ppt_x"/>
                                          </p:val>
                                        </p:tav>
                                      </p:tavLst>
                                    </p:anim>
                                    <p:anim calcmode="lin" valueType="num">
                                      <p:cBhvr additive="base">
                                        <p:cTn id="125" dur="500"/>
                                        <p:tgtEl>
                                          <p:spTgt spid="197643"/>
                                        </p:tgtEl>
                                        <p:attrNameLst>
                                          <p:attrName>ppt_y</p:attrName>
                                        </p:attrNameLst>
                                      </p:cBhvr>
                                      <p:tavLst>
                                        <p:tav tm="0">
                                          <p:val>
                                            <p:strVal val="ppt_y"/>
                                          </p:val>
                                        </p:tav>
                                        <p:tav tm="100000">
                                          <p:val>
                                            <p:strVal val="1+ppt_h/2"/>
                                          </p:val>
                                        </p:tav>
                                      </p:tavLst>
                                    </p:anim>
                                    <p:set>
                                      <p:cBhvr>
                                        <p:cTn id="126" dur="1" fill="hold">
                                          <p:stCondLst>
                                            <p:cond delay="499"/>
                                          </p:stCondLst>
                                        </p:cTn>
                                        <p:tgtEl>
                                          <p:spTgt spid="197643"/>
                                        </p:tgtEl>
                                        <p:attrNameLst>
                                          <p:attrName>style.visibility</p:attrName>
                                        </p:attrNameLst>
                                      </p:cBhvr>
                                      <p:to>
                                        <p:strVal val="hidden"/>
                                      </p:to>
                                    </p:set>
                                  </p:childTnLst>
                                </p:cTn>
                              </p:par>
                              <p:par>
                                <p:cTn id="127" presetID="2" presetClass="exit" presetSubtype="4" fill="hold" grpId="1" nodeType="withEffect">
                                  <p:stCondLst>
                                    <p:cond delay="0"/>
                                  </p:stCondLst>
                                  <p:childTnLst>
                                    <p:anim calcmode="lin" valueType="num">
                                      <p:cBhvr additive="base">
                                        <p:cTn id="128" dur="500"/>
                                        <p:tgtEl>
                                          <p:spTgt spid="197644"/>
                                        </p:tgtEl>
                                        <p:attrNameLst>
                                          <p:attrName>ppt_x</p:attrName>
                                        </p:attrNameLst>
                                      </p:cBhvr>
                                      <p:tavLst>
                                        <p:tav tm="0">
                                          <p:val>
                                            <p:strVal val="ppt_x"/>
                                          </p:val>
                                        </p:tav>
                                        <p:tav tm="100000">
                                          <p:val>
                                            <p:strVal val="ppt_x"/>
                                          </p:val>
                                        </p:tav>
                                      </p:tavLst>
                                    </p:anim>
                                    <p:anim calcmode="lin" valueType="num">
                                      <p:cBhvr additive="base">
                                        <p:cTn id="129" dur="500"/>
                                        <p:tgtEl>
                                          <p:spTgt spid="197644"/>
                                        </p:tgtEl>
                                        <p:attrNameLst>
                                          <p:attrName>ppt_y</p:attrName>
                                        </p:attrNameLst>
                                      </p:cBhvr>
                                      <p:tavLst>
                                        <p:tav tm="0">
                                          <p:val>
                                            <p:strVal val="ppt_y"/>
                                          </p:val>
                                        </p:tav>
                                        <p:tav tm="100000">
                                          <p:val>
                                            <p:strVal val="1+ppt_h/2"/>
                                          </p:val>
                                        </p:tav>
                                      </p:tavLst>
                                    </p:anim>
                                    <p:set>
                                      <p:cBhvr>
                                        <p:cTn id="130" dur="1" fill="hold">
                                          <p:stCondLst>
                                            <p:cond delay="499"/>
                                          </p:stCondLst>
                                        </p:cTn>
                                        <p:tgtEl>
                                          <p:spTgt spid="197644"/>
                                        </p:tgtEl>
                                        <p:attrNameLst>
                                          <p:attrName>style.visibility</p:attrName>
                                        </p:attrNameLst>
                                      </p:cBhvr>
                                      <p:to>
                                        <p:strVal val="hidden"/>
                                      </p:to>
                                    </p:set>
                                  </p:childTnLst>
                                </p:cTn>
                              </p:par>
                              <p:par>
                                <p:cTn id="131" presetID="2" presetClass="exit" presetSubtype="4" fill="hold" grpId="1" nodeType="withEffect">
                                  <p:stCondLst>
                                    <p:cond delay="0"/>
                                  </p:stCondLst>
                                  <p:childTnLst>
                                    <p:anim calcmode="lin" valueType="num">
                                      <p:cBhvr additive="base">
                                        <p:cTn id="132" dur="500"/>
                                        <p:tgtEl>
                                          <p:spTgt spid="197645"/>
                                        </p:tgtEl>
                                        <p:attrNameLst>
                                          <p:attrName>ppt_x</p:attrName>
                                        </p:attrNameLst>
                                      </p:cBhvr>
                                      <p:tavLst>
                                        <p:tav tm="0">
                                          <p:val>
                                            <p:strVal val="ppt_x"/>
                                          </p:val>
                                        </p:tav>
                                        <p:tav tm="100000">
                                          <p:val>
                                            <p:strVal val="ppt_x"/>
                                          </p:val>
                                        </p:tav>
                                      </p:tavLst>
                                    </p:anim>
                                    <p:anim calcmode="lin" valueType="num">
                                      <p:cBhvr additive="base">
                                        <p:cTn id="133" dur="500"/>
                                        <p:tgtEl>
                                          <p:spTgt spid="197645"/>
                                        </p:tgtEl>
                                        <p:attrNameLst>
                                          <p:attrName>ppt_y</p:attrName>
                                        </p:attrNameLst>
                                      </p:cBhvr>
                                      <p:tavLst>
                                        <p:tav tm="0">
                                          <p:val>
                                            <p:strVal val="ppt_y"/>
                                          </p:val>
                                        </p:tav>
                                        <p:tav tm="100000">
                                          <p:val>
                                            <p:strVal val="1+ppt_h/2"/>
                                          </p:val>
                                        </p:tav>
                                      </p:tavLst>
                                    </p:anim>
                                    <p:set>
                                      <p:cBhvr>
                                        <p:cTn id="134" dur="1" fill="hold">
                                          <p:stCondLst>
                                            <p:cond delay="499"/>
                                          </p:stCondLst>
                                        </p:cTn>
                                        <p:tgtEl>
                                          <p:spTgt spid="197645"/>
                                        </p:tgtEl>
                                        <p:attrNameLst>
                                          <p:attrName>style.visibility</p:attrName>
                                        </p:attrNameLst>
                                      </p:cBhvr>
                                      <p:to>
                                        <p:strVal val="hidden"/>
                                      </p:to>
                                    </p:set>
                                  </p:childTnLst>
                                </p:cTn>
                              </p:par>
                              <p:par>
                                <p:cTn id="135" presetID="2" presetClass="exit" presetSubtype="4" fill="hold" grpId="1" nodeType="withEffect">
                                  <p:stCondLst>
                                    <p:cond delay="0"/>
                                  </p:stCondLst>
                                  <p:childTnLst>
                                    <p:anim calcmode="lin" valueType="num">
                                      <p:cBhvr additive="base">
                                        <p:cTn id="136" dur="500"/>
                                        <p:tgtEl>
                                          <p:spTgt spid="197646"/>
                                        </p:tgtEl>
                                        <p:attrNameLst>
                                          <p:attrName>ppt_x</p:attrName>
                                        </p:attrNameLst>
                                      </p:cBhvr>
                                      <p:tavLst>
                                        <p:tav tm="0">
                                          <p:val>
                                            <p:strVal val="ppt_x"/>
                                          </p:val>
                                        </p:tav>
                                        <p:tav tm="100000">
                                          <p:val>
                                            <p:strVal val="ppt_x"/>
                                          </p:val>
                                        </p:tav>
                                      </p:tavLst>
                                    </p:anim>
                                    <p:anim calcmode="lin" valueType="num">
                                      <p:cBhvr additive="base">
                                        <p:cTn id="137" dur="500"/>
                                        <p:tgtEl>
                                          <p:spTgt spid="197646"/>
                                        </p:tgtEl>
                                        <p:attrNameLst>
                                          <p:attrName>ppt_y</p:attrName>
                                        </p:attrNameLst>
                                      </p:cBhvr>
                                      <p:tavLst>
                                        <p:tav tm="0">
                                          <p:val>
                                            <p:strVal val="ppt_y"/>
                                          </p:val>
                                        </p:tav>
                                        <p:tav tm="100000">
                                          <p:val>
                                            <p:strVal val="1+ppt_h/2"/>
                                          </p:val>
                                        </p:tav>
                                      </p:tavLst>
                                    </p:anim>
                                    <p:set>
                                      <p:cBhvr>
                                        <p:cTn id="138" dur="1" fill="hold">
                                          <p:stCondLst>
                                            <p:cond delay="499"/>
                                          </p:stCondLst>
                                        </p:cTn>
                                        <p:tgtEl>
                                          <p:spTgt spid="197646"/>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197647"/>
                                        </p:tgtEl>
                                        <p:attrNameLst>
                                          <p:attrName>ppt_x</p:attrName>
                                        </p:attrNameLst>
                                      </p:cBhvr>
                                      <p:tavLst>
                                        <p:tav tm="0">
                                          <p:val>
                                            <p:strVal val="ppt_x"/>
                                          </p:val>
                                        </p:tav>
                                        <p:tav tm="100000">
                                          <p:val>
                                            <p:strVal val="ppt_x"/>
                                          </p:val>
                                        </p:tav>
                                      </p:tavLst>
                                    </p:anim>
                                    <p:anim calcmode="lin" valueType="num">
                                      <p:cBhvr additive="base">
                                        <p:cTn id="141" dur="500"/>
                                        <p:tgtEl>
                                          <p:spTgt spid="197647"/>
                                        </p:tgtEl>
                                        <p:attrNameLst>
                                          <p:attrName>ppt_y</p:attrName>
                                        </p:attrNameLst>
                                      </p:cBhvr>
                                      <p:tavLst>
                                        <p:tav tm="0">
                                          <p:val>
                                            <p:strVal val="ppt_y"/>
                                          </p:val>
                                        </p:tav>
                                        <p:tav tm="100000">
                                          <p:val>
                                            <p:strVal val="1+ppt_h/2"/>
                                          </p:val>
                                        </p:tav>
                                      </p:tavLst>
                                    </p:anim>
                                    <p:set>
                                      <p:cBhvr>
                                        <p:cTn id="142" dur="1" fill="hold">
                                          <p:stCondLst>
                                            <p:cond delay="499"/>
                                          </p:stCondLst>
                                        </p:cTn>
                                        <p:tgtEl>
                                          <p:spTgt spid="197647"/>
                                        </p:tgtEl>
                                        <p:attrNameLst>
                                          <p:attrName>style.visibility</p:attrName>
                                        </p:attrNameLst>
                                      </p:cBhvr>
                                      <p:to>
                                        <p:strVal val="hidden"/>
                                      </p:to>
                                    </p:set>
                                  </p:childTnLst>
                                </p:cTn>
                              </p:par>
                              <p:par>
                                <p:cTn id="143" presetID="2" presetClass="exit" presetSubtype="4" fill="hold" grpId="1" nodeType="withEffect">
                                  <p:stCondLst>
                                    <p:cond delay="0"/>
                                  </p:stCondLst>
                                  <p:childTnLst>
                                    <p:anim calcmode="lin" valueType="num">
                                      <p:cBhvr additive="base">
                                        <p:cTn id="144" dur="500"/>
                                        <p:tgtEl>
                                          <p:spTgt spid="197648"/>
                                        </p:tgtEl>
                                        <p:attrNameLst>
                                          <p:attrName>ppt_x</p:attrName>
                                        </p:attrNameLst>
                                      </p:cBhvr>
                                      <p:tavLst>
                                        <p:tav tm="0">
                                          <p:val>
                                            <p:strVal val="ppt_x"/>
                                          </p:val>
                                        </p:tav>
                                        <p:tav tm="100000">
                                          <p:val>
                                            <p:strVal val="ppt_x"/>
                                          </p:val>
                                        </p:tav>
                                      </p:tavLst>
                                    </p:anim>
                                    <p:anim calcmode="lin" valueType="num">
                                      <p:cBhvr additive="base">
                                        <p:cTn id="145" dur="500"/>
                                        <p:tgtEl>
                                          <p:spTgt spid="197648"/>
                                        </p:tgtEl>
                                        <p:attrNameLst>
                                          <p:attrName>ppt_y</p:attrName>
                                        </p:attrNameLst>
                                      </p:cBhvr>
                                      <p:tavLst>
                                        <p:tav tm="0">
                                          <p:val>
                                            <p:strVal val="ppt_y"/>
                                          </p:val>
                                        </p:tav>
                                        <p:tav tm="100000">
                                          <p:val>
                                            <p:strVal val="1+ppt_h/2"/>
                                          </p:val>
                                        </p:tav>
                                      </p:tavLst>
                                    </p:anim>
                                    <p:set>
                                      <p:cBhvr>
                                        <p:cTn id="146" dur="1" fill="hold">
                                          <p:stCondLst>
                                            <p:cond delay="499"/>
                                          </p:stCondLst>
                                        </p:cTn>
                                        <p:tgtEl>
                                          <p:spTgt spid="197648"/>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197649"/>
                                        </p:tgtEl>
                                        <p:attrNameLst>
                                          <p:attrName>style.visibility</p:attrName>
                                        </p:attrNameLst>
                                      </p:cBhvr>
                                      <p:to>
                                        <p:strVal val="visible"/>
                                      </p:to>
                                    </p:set>
                                    <p:anim calcmode="lin" valueType="num">
                                      <p:cBhvr additive="base">
                                        <p:cTn id="151" dur="500" fill="hold"/>
                                        <p:tgtEl>
                                          <p:spTgt spid="197649"/>
                                        </p:tgtEl>
                                        <p:attrNameLst>
                                          <p:attrName>ppt_x</p:attrName>
                                        </p:attrNameLst>
                                      </p:cBhvr>
                                      <p:tavLst>
                                        <p:tav tm="0">
                                          <p:val>
                                            <p:strVal val="#ppt_x"/>
                                          </p:val>
                                        </p:tav>
                                        <p:tav tm="100000">
                                          <p:val>
                                            <p:strVal val="#ppt_x"/>
                                          </p:val>
                                        </p:tav>
                                      </p:tavLst>
                                    </p:anim>
                                    <p:anim calcmode="lin" valueType="num">
                                      <p:cBhvr additive="base">
                                        <p:cTn id="152" dur="500" fill="hold"/>
                                        <p:tgtEl>
                                          <p:spTgt spid="19764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97650"/>
                                        </p:tgtEl>
                                        <p:attrNameLst>
                                          <p:attrName>style.visibility</p:attrName>
                                        </p:attrNameLst>
                                      </p:cBhvr>
                                      <p:to>
                                        <p:strVal val="visible"/>
                                      </p:to>
                                    </p:set>
                                    <p:anim calcmode="lin" valueType="num">
                                      <p:cBhvr additive="base">
                                        <p:cTn id="155" dur="500" fill="hold"/>
                                        <p:tgtEl>
                                          <p:spTgt spid="197650"/>
                                        </p:tgtEl>
                                        <p:attrNameLst>
                                          <p:attrName>ppt_x</p:attrName>
                                        </p:attrNameLst>
                                      </p:cBhvr>
                                      <p:tavLst>
                                        <p:tav tm="0">
                                          <p:val>
                                            <p:strVal val="#ppt_x"/>
                                          </p:val>
                                        </p:tav>
                                        <p:tav tm="100000">
                                          <p:val>
                                            <p:strVal val="#ppt_x"/>
                                          </p:val>
                                        </p:tav>
                                      </p:tavLst>
                                    </p:anim>
                                    <p:anim calcmode="lin" valueType="num">
                                      <p:cBhvr additive="base">
                                        <p:cTn id="156" dur="500" fill="hold"/>
                                        <p:tgtEl>
                                          <p:spTgt spid="197650"/>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197651"/>
                                        </p:tgtEl>
                                        <p:attrNameLst>
                                          <p:attrName>style.visibility</p:attrName>
                                        </p:attrNameLst>
                                      </p:cBhvr>
                                      <p:to>
                                        <p:strVal val="visible"/>
                                      </p:to>
                                    </p:set>
                                    <p:anim calcmode="lin" valueType="num">
                                      <p:cBhvr additive="base">
                                        <p:cTn id="159" dur="500" fill="hold"/>
                                        <p:tgtEl>
                                          <p:spTgt spid="197651"/>
                                        </p:tgtEl>
                                        <p:attrNameLst>
                                          <p:attrName>ppt_x</p:attrName>
                                        </p:attrNameLst>
                                      </p:cBhvr>
                                      <p:tavLst>
                                        <p:tav tm="0">
                                          <p:val>
                                            <p:strVal val="#ppt_x"/>
                                          </p:val>
                                        </p:tav>
                                        <p:tav tm="100000">
                                          <p:val>
                                            <p:strVal val="#ppt_x"/>
                                          </p:val>
                                        </p:tav>
                                      </p:tavLst>
                                    </p:anim>
                                    <p:anim calcmode="lin" valueType="num">
                                      <p:cBhvr additive="base">
                                        <p:cTn id="160" dur="500" fill="hold"/>
                                        <p:tgtEl>
                                          <p:spTgt spid="19765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97652"/>
                                        </p:tgtEl>
                                        <p:attrNameLst>
                                          <p:attrName>style.visibility</p:attrName>
                                        </p:attrNameLst>
                                      </p:cBhvr>
                                      <p:to>
                                        <p:strVal val="visible"/>
                                      </p:to>
                                    </p:set>
                                    <p:anim calcmode="lin" valueType="num">
                                      <p:cBhvr additive="base">
                                        <p:cTn id="163" dur="500" fill="hold"/>
                                        <p:tgtEl>
                                          <p:spTgt spid="197652"/>
                                        </p:tgtEl>
                                        <p:attrNameLst>
                                          <p:attrName>ppt_x</p:attrName>
                                        </p:attrNameLst>
                                      </p:cBhvr>
                                      <p:tavLst>
                                        <p:tav tm="0">
                                          <p:val>
                                            <p:strVal val="#ppt_x"/>
                                          </p:val>
                                        </p:tav>
                                        <p:tav tm="100000">
                                          <p:val>
                                            <p:strVal val="#ppt_x"/>
                                          </p:val>
                                        </p:tav>
                                      </p:tavLst>
                                    </p:anim>
                                    <p:anim calcmode="lin" valueType="num">
                                      <p:cBhvr additive="base">
                                        <p:cTn id="164" dur="500" fill="hold"/>
                                        <p:tgtEl>
                                          <p:spTgt spid="19765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197653"/>
                                        </p:tgtEl>
                                        <p:attrNameLst>
                                          <p:attrName>style.visibility</p:attrName>
                                        </p:attrNameLst>
                                      </p:cBhvr>
                                      <p:to>
                                        <p:strVal val="visible"/>
                                      </p:to>
                                    </p:set>
                                    <p:anim calcmode="lin" valueType="num">
                                      <p:cBhvr additive="base">
                                        <p:cTn id="167" dur="500" fill="hold"/>
                                        <p:tgtEl>
                                          <p:spTgt spid="197653"/>
                                        </p:tgtEl>
                                        <p:attrNameLst>
                                          <p:attrName>ppt_x</p:attrName>
                                        </p:attrNameLst>
                                      </p:cBhvr>
                                      <p:tavLst>
                                        <p:tav tm="0">
                                          <p:val>
                                            <p:strVal val="#ppt_x"/>
                                          </p:val>
                                        </p:tav>
                                        <p:tav tm="100000">
                                          <p:val>
                                            <p:strVal val="#ppt_x"/>
                                          </p:val>
                                        </p:tav>
                                      </p:tavLst>
                                    </p:anim>
                                    <p:anim calcmode="lin" valueType="num">
                                      <p:cBhvr additive="base">
                                        <p:cTn id="168" dur="500" fill="hold"/>
                                        <p:tgtEl>
                                          <p:spTgt spid="19765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97654"/>
                                        </p:tgtEl>
                                        <p:attrNameLst>
                                          <p:attrName>style.visibility</p:attrName>
                                        </p:attrNameLst>
                                      </p:cBhvr>
                                      <p:to>
                                        <p:strVal val="visible"/>
                                      </p:to>
                                    </p:set>
                                    <p:anim calcmode="lin" valueType="num">
                                      <p:cBhvr additive="base">
                                        <p:cTn id="171" dur="500" fill="hold"/>
                                        <p:tgtEl>
                                          <p:spTgt spid="197654"/>
                                        </p:tgtEl>
                                        <p:attrNameLst>
                                          <p:attrName>ppt_x</p:attrName>
                                        </p:attrNameLst>
                                      </p:cBhvr>
                                      <p:tavLst>
                                        <p:tav tm="0">
                                          <p:val>
                                            <p:strVal val="#ppt_x"/>
                                          </p:val>
                                        </p:tav>
                                        <p:tav tm="100000">
                                          <p:val>
                                            <p:strVal val="#ppt_x"/>
                                          </p:val>
                                        </p:tav>
                                      </p:tavLst>
                                    </p:anim>
                                    <p:anim calcmode="lin" valueType="num">
                                      <p:cBhvr additive="base">
                                        <p:cTn id="172" dur="500" fill="hold"/>
                                        <p:tgtEl>
                                          <p:spTgt spid="197654"/>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97655"/>
                                        </p:tgtEl>
                                        <p:attrNameLst>
                                          <p:attrName>style.visibility</p:attrName>
                                        </p:attrNameLst>
                                      </p:cBhvr>
                                      <p:to>
                                        <p:strVal val="visible"/>
                                      </p:to>
                                    </p:set>
                                    <p:anim calcmode="lin" valueType="num">
                                      <p:cBhvr additive="base">
                                        <p:cTn id="175" dur="500" fill="hold"/>
                                        <p:tgtEl>
                                          <p:spTgt spid="197655"/>
                                        </p:tgtEl>
                                        <p:attrNameLst>
                                          <p:attrName>ppt_x</p:attrName>
                                        </p:attrNameLst>
                                      </p:cBhvr>
                                      <p:tavLst>
                                        <p:tav tm="0">
                                          <p:val>
                                            <p:strVal val="#ppt_x"/>
                                          </p:val>
                                        </p:tav>
                                        <p:tav tm="100000">
                                          <p:val>
                                            <p:strVal val="#ppt_x"/>
                                          </p:val>
                                        </p:tav>
                                      </p:tavLst>
                                    </p:anim>
                                    <p:anim calcmode="lin" valueType="num">
                                      <p:cBhvr additive="base">
                                        <p:cTn id="176" dur="500" fill="hold"/>
                                        <p:tgtEl>
                                          <p:spTgt spid="19765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97656"/>
                                        </p:tgtEl>
                                        <p:attrNameLst>
                                          <p:attrName>style.visibility</p:attrName>
                                        </p:attrNameLst>
                                      </p:cBhvr>
                                      <p:to>
                                        <p:strVal val="visible"/>
                                      </p:to>
                                    </p:set>
                                    <p:anim calcmode="lin" valueType="num">
                                      <p:cBhvr additive="base">
                                        <p:cTn id="179" dur="500" fill="hold"/>
                                        <p:tgtEl>
                                          <p:spTgt spid="197656"/>
                                        </p:tgtEl>
                                        <p:attrNameLst>
                                          <p:attrName>ppt_x</p:attrName>
                                        </p:attrNameLst>
                                      </p:cBhvr>
                                      <p:tavLst>
                                        <p:tav tm="0">
                                          <p:val>
                                            <p:strVal val="#ppt_x"/>
                                          </p:val>
                                        </p:tav>
                                        <p:tav tm="100000">
                                          <p:val>
                                            <p:strVal val="#ppt_x"/>
                                          </p:val>
                                        </p:tav>
                                      </p:tavLst>
                                    </p:anim>
                                    <p:anim calcmode="lin" valueType="num">
                                      <p:cBhvr additive="base">
                                        <p:cTn id="180" dur="500" fill="hold"/>
                                        <p:tgtEl>
                                          <p:spTgt spid="197656"/>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97657"/>
                                        </p:tgtEl>
                                        <p:attrNameLst>
                                          <p:attrName>style.visibility</p:attrName>
                                        </p:attrNameLst>
                                      </p:cBhvr>
                                      <p:to>
                                        <p:strVal val="visible"/>
                                      </p:to>
                                    </p:set>
                                    <p:anim calcmode="lin" valueType="num">
                                      <p:cBhvr additive="base">
                                        <p:cTn id="183" dur="500" fill="hold"/>
                                        <p:tgtEl>
                                          <p:spTgt spid="197657"/>
                                        </p:tgtEl>
                                        <p:attrNameLst>
                                          <p:attrName>ppt_x</p:attrName>
                                        </p:attrNameLst>
                                      </p:cBhvr>
                                      <p:tavLst>
                                        <p:tav tm="0">
                                          <p:val>
                                            <p:strVal val="#ppt_x"/>
                                          </p:val>
                                        </p:tav>
                                        <p:tav tm="100000">
                                          <p:val>
                                            <p:strVal val="#ppt_x"/>
                                          </p:val>
                                        </p:tav>
                                      </p:tavLst>
                                    </p:anim>
                                    <p:anim calcmode="lin" valueType="num">
                                      <p:cBhvr additive="base">
                                        <p:cTn id="184" dur="500" fill="hold"/>
                                        <p:tgtEl>
                                          <p:spTgt spid="197657"/>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97658"/>
                                        </p:tgtEl>
                                        <p:attrNameLst>
                                          <p:attrName>style.visibility</p:attrName>
                                        </p:attrNameLst>
                                      </p:cBhvr>
                                      <p:to>
                                        <p:strVal val="visible"/>
                                      </p:to>
                                    </p:set>
                                    <p:anim calcmode="lin" valueType="num">
                                      <p:cBhvr additive="base">
                                        <p:cTn id="187" dur="500" fill="hold"/>
                                        <p:tgtEl>
                                          <p:spTgt spid="197658"/>
                                        </p:tgtEl>
                                        <p:attrNameLst>
                                          <p:attrName>ppt_x</p:attrName>
                                        </p:attrNameLst>
                                      </p:cBhvr>
                                      <p:tavLst>
                                        <p:tav tm="0">
                                          <p:val>
                                            <p:strVal val="#ppt_x"/>
                                          </p:val>
                                        </p:tav>
                                        <p:tav tm="100000">
                                          <p:val>
                                            <p:strVal val="#ppt_x"/>
                                          </p:val>
                                        </p:tav>
                                      </p:tavLst>
                                    </p:anim>
                                    <p:anim calcmode="lin" valueType="num">
                                      <p:cBhvr additive="base">
                                        <p:cTn id="188" dur="500" fill="hold"/>
                                        <p:tgtEl>
                                          <p:spTgt spid="197658"/>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197659"/>
                                        </p:tgtEl>
                                        <p:attrNameLst>
                                          <p:attrName>style.visibility</p:attrName>
                                        </p:attrNameLst>
                                      </p:cBhvr>
                                      <p:to>
                                        <p:strVal val="visible"/>
                                      </p:to>
                                    </p:set>
                                    <p:anim calcmode="lin" valueType="num">
                                      <p:cBhvr additive="base">
                                        <p:cTn id="191" dur="500" fill="hold"/>
                                        <p:tgtEl>
                                          <p:spTgt spid="197659"/>
                                        </p:tgtEl>
                                        <p:attrNameLst>
                                          <p:attrName>ppt_x</p:attrName>
                                        </p:attrNameLst>
                                      </p:cBhvr>
                                      <p:tavLst>
                                        <p:tav tm="0">
                                          <p:val>
                                            <p:strVal val="#ppt_x"/>
                                          </p:val>
                                        </p:tav>
                                        <p:tav tm="100000">
                                          <p:val>
                                            <p:strVal val="#ppt_x"/>
                                          </p:val>
                                        </p:tav>
                                      </p:tavLst>
                                    </p:anim>
                                    <p:anim calcmode="lin" valueType="num">
                                      <p:cBhvr additive="base">
                                        <p:cTn id="192" dur="500" fill="hold"/>
                                        <p:tgtEl>
                                          <p:spTgt spid="197659"/>
                                        </p:tgtEl>
                                        <p:attrNameLst>
                                          <p:attrName>ppt_y</p:attrName>
                                        </p:attrNameLst>
                                      </p:cBhvr>
                                      <p:tavLst>
                                        <p:tav tm="0">
                                          <p:val>
                                            <p:strVal val="1+#ppt_h/2"/>
                                          </p:val>
                                        </p:tav>
                                        <p:tav tm="100000">
                                          <p:val>
                                            <p:strVal val="#ppt_y"/>
                                          </p:val>
                                        </p:tav>
                                      </p:tavLst>
                                    </p:anim>
                                  </p:childTnLst>
                                </p:cTn>
                              </p:par>
                            </p:childTnLst>
                          </p:cTn>
                        </p:par>
                        <p:par>
                          <p:cTn id="193" fill="hold" nodeType="afterGroup">
                            <p:stCondLst>
                              <p:cond delay="500"/>
                            </p:stCondLst>
                            <p:childTnLst>
                              <p:par>
                                <p:cTn id="194" presetID="7" presetClass="emph" presetSubtype="6" repeatCount="indefinite" fill="hold" nodeType="afterEffect">
                                  <p:stCondLst>
                                    <p:cond delay="0"/>
                                  </p:stCondLst>
                                  <p:childTnLst>
                                    <p:animClr clrSpc="hsl" dir="cw">
                                      <p:cBhvr>
                                        <p:cTn id="195" dur="1000" fill="hold"/>
                                        <p:tgtEl>
                                          <p:spTgt spid="197649"/>
                                        </p:tgtEl>
                                        <p:attrNameLst>
                                          <p:attrName>stroke.color</p:attrName>
                                        </p:attrNameLst>
                                      </p:cBhvr>
                                      <p:to>
                                        <a:srgbClr val="FF0000"/>
                                      </p:to>
                                    </p:animClr>
                                    <p:set>
                                      <p:cBhvr>
                                        <p:cTn id="196" dur="1000" fill="hold"/>
                                        <p:tgtEl>
                                          <p:spTgt spid="197649"/>
                                        </p:tgtEl>
                                        <p:attrNameLst>
                                          <p:attrName>stroke.on</p:attrName>
                                        </p:attrNameLst>
                                      </p:cBhvr>
                                      <p:to>
                                        <p:strVal val="true"/>
                                      </p:to>
                                    </p:set>
                                  </p:childTnLst>
                                </p:cTn>
                              </p:par>
                              <p:par>
                                <p:cTn id="197" presetID="7" presetClass="emph" presetSubtype="6" repeatCount="indefinite" fill="hold" nodeType="withEffect">
                                  <p:stCondLst>
                                    <p:cond delay="0"/>
                                  </p:stCondLst>
                                  <p:childTnLst>
                                    <p:animClr clrSpc="hsl" dir="cw">
                                      <p:cBhvr>
                                        <p:cTn id="198" dur="1000" fill="hold"/>
                                        <p:tgtEl>
                                          <p:spTgt spid="197650"/>
                                        </p:tgtEl>
                                        <p:attrNameLst>
                                          <p:attrName>stroke.color</p:attrName>
                                        </p:attrNameLst>
                                      </p:cBhvr>
                                      <p:to>
                                        <a:srgbClr val="FF0000"/>
                                      </p:to>
                                    </p:animClr>
                                    <p:set>
                                      <p:cBhvr>
                                        <p:cTn id="199" dur="1000" fill="hold"/>
                                        <p:tgtEl>
                                          <p:spTgt spid="197650"/>
                                        </p:tgtEl>
                                        <p:attrNameLst>
                                          <p:attrName>stroke.on</p:attrName>
                                        </p:attrNameLst>
                                      </p:cBhvr>
                                      <p:to>
                                        <p:strVal val="true"/>
                                      </p:to>
                                    </p:set>
                                  </p:childTnLst>
                                </p:cTn>
                              </p:par>
                              <p:par>
                                <p:cTn id="200" presetID="7" presetClass="emph" presetSubtype="6" repeatCount="indefinite" fill="hold" nodeType="withEffect">
                                  <p:stCondLst>
                                    <p:cond delay="0"/>
                                  </p:stCondLst>
                                  <p:childTnLst>
                                    <p:animClr clrSpc="hsl" dir="cw">
                                      <p:cBhvr>
                                        <p:cTn id="201" dur="1000" fill="hold"/>
                                        <p:tgtEl>
                                          <p:spTgt spid="197651"/>
                                        </p:tgtEl>
                                        <p:attrNameLst>
                                          <p:attrName>stroke.color</p:attrName>
                                        </p:attrNameLst>
                                      </p:cBhvr>
                                      <p:to>
                                        <a:srgbClr val="FF0000"/>
                                      </p:to>
                                    </p:animClr>
                                    <p:set>
                                      <p:cBhvr>
                                        <p:cTn id="202" dur="1000" fill="hold"/>
                                        <p:tgtEl>
                                          <p:spTgt spid="197651"/>
                                        </p:tgtEl>
                                        <p:attrNameLst>
                                          <p:attrName>stroke.on</p:attrName>
                                        </p:attrNameLst>
                                      </p:cBhvr>
                                      <p:to>
                                        <p:strVal val="true"/>
                                      </p:to>
                                    </p:set>
                                  </p:childTnLst>
                                </p:cTn>
                              </p:par>
                              <p:par>
                                <p:cTn id="203" presetID="7" presetClass="emph" presetSubtype="6" repeatCount="indefinite" fill="hold" nodeType="withEffect">
                                  <p:stCondLst>
                                    <p:cond delay="0"/>
                                  </p:stCondLst>
                                  <p:childTnLst>
                                    <p:animClr clrSpc="hsl" dir="cw">
                                      <p:cBhvr>
                                        <p:cTn id="204" dur="1000" fill="hold"/>
                                        <p:tgtEl>
                                          <p:spTgt spid="197652"/>
                                        </p:tgtEl>
                                        <p:attrNameLst>
                                          <p:attrName>stroke.color</p:attrName>
                                        </p:attrNameLst>
                                      </p:cBhvr>
                                      <p:to>
                                        <a:srgbClr val="FF0000"/>
                                      </p:to>
                                    </p:animClr>
                                    <p:set>
                                      <p:cBhvr>
                                        <p:cTn id="205" dur="1000" fill="hold"/>
                                        <p:tgtEl>
                                          <p:spTgt spid="197652"/>
                                        </p:tgtEl>
                                        <p:attrNameLst>
                                          <p:attrName>stroke.on</p:attrName>
                                        </p:attrNameLst>
                                      </p:cBhvr>
                                      <p:to>
                                        <p:strVal val="true"/>
                                      </p:to>
                                    </p:set>
                                  </p:childTnLst>
                                </p:cTn>
                              </p:par>
                              <p:par>
                                <p:cTn id="206" presetID="7" presetClass="emph" presetSubtype="6" repeatCount="indefinite" fill="hold" nodeType="withEffect">
                                  <p:stCondLst>
                                    <p:cond delay="0"/>
                                  </p:stCondLst>
                                  <p:childTnLst>
                                    <p:animClr clrSpc="hsl" dir="cw">
                                      <p:cBhvr>
                                        <p:cTn id="207" dur="1000" fill="hold"/>
                                        <p:tgtEl>
                                          <p:spTgt spid="197653"/>
                                        </p:tgtEl>
                                        <p:attrNameLst>
                                          <p:attrName>stroke.color</p:attrName>
                                        </p:attrNameLst>
                                      </p:cBhvr>
                                      <p:to>
                                        <a:srgbClr val="FF0000"/>
                                      </p:to>
                                    </p:animClr>
                                    <p:set>
                                      <p:cBhvr>
                                        <p:cTn id="208" dur="1000" fill="hold"/>
                                        <p:tgtEl>
                                          <p:spTgt spid="197653"/>
                                        </p:tgtEl>
                                        <p:attrNameLst>
                                          <p:attrName>stroke.on</p:attrName>
                                        </p:attrNameLst>
                                      </p:cBhvr>
                                      <p:to>
                                        <p:strVal val="true"/>
                                      </p:to>
                                    </p:set>
                                  </p:childTnLst>
                                </p:cTn>
                              </p:par>
                              <p:par>
                                <p:cTn id="209" presetID="7" presetClass="emph" presetSubtype="6" repeatCount="indefinite" fill="hold" nodeType="withEffect">
                                  <p:stCondLst>
                                    <p:cond delay="0"/>
                                  </p:stCondLst>
                                  <p:childTnLst>
                                    <p:animClr clrSpc="hsl" dir="cw">
                                      <p:cBhvr>
                                        <p:cTn id="210" dur="1000" fill="hold"/>
                                        <p:tgtEl>
                                          <p:spTgt spid="197654"/>
                                        </p:tgtEl>
                                        <p:attrNameLst>
                                          <p:attrName>stroke.color</p:attrName>
                                        </p:attrNameLst>
                                      </p:cBhvr>
                                      <p:to>
                                        <a:srgbClr val="FF0000"/>
                                      </p:to>
                                    </p:animClr>
                                    <p:set>
                                      <p:cBhvr>
                                        <p:cTn id="211" dur="1000" fill="hold"/>
                                        <p:tgtEl>
                                          <p:spTgt spid="197654"/>
                                        </p:tgtEl>
                                        <p:attrNameLst>
                                          <p:attrName>stroke.on</p:attrName>
                                        </p:attrNameLst>
                                      </p:cBhvr>
                                      <p:to>
                                        <p:strVal val="true"/>
                                      </p:to>
                                    </p:set>
                                  </p:childTnLst>
                                </p:cTn>
                              </p:par>
                              <p:par>
                                <p:cTn id="212" presetID="7" presetClass="emph" presetSubtype="6" repeatCount="indefinite" fill="hold" nodeType="withEffect">
                                  <p:stCondLst>
                                    <p:cond delay="0"/>
                                  </p:stCondLst>
                                  <p:childTnLst>
                                    <p:animClr clrSpc="hsl" dir="cw">
                                      <p:cBhvr>
                                        <p:cTn id="213" dur="1000" fill="hold"/>
                                        <p:tgtEl>
                                          <p:spTgt spid="197655"/>
                                        </p:tgtEl>
                                        <p:attrNameLst>
                                          <p:attrName>stroke.color</p:attrName>
                                        </p:attrNameLst>
                                      </p:cBhvr>
                                      <p:to>
                                        <a:srgbClr val="FF0000"/>
                                      </p:to>
                                    </p:animClr>
                                    <p:set>
                                      <p:cBhvr>
                                        <p:cTn id="214" dur="1000" fill="hold"/>
                                        <p:tgtEl>
                                          <p:spTgt spid="197655"/>
                                        </p:tgtEl>
                                        <p:attrNameLst>
                                          <p:attrName>stroke.on</p:attrName>
                                        </p:attrNameLst>
                                      </p:cBhvr>
                                      <p:to>
                                        <p:strVal val="true"/>
                                      </p:to>
                                    </p:set>
                                  </p:childTnLst>
                                </p:cTn>
                              </p:par>
                              <p:par>
                                <p:cTn id="215" presetID="7" presetClass="emph" presetSubtype="6" repeatCount="indefinite" fill="hold" nodeType="withEffect">
                                  <p:stCondLst>
                                    <p:cond delay="0"/>
                                  </p:stCondLst>
                                  <p:childTnLst>
                                    <p:animClr clrSpc="hsl" dir="cw">
                                      <p:cBhvr>
                                        <p:cTn id="216" dur="1000" fill="hold"/>
                                        <p:tgtEl>
                                          <p:spTgt spid="197656"/>
                                        </p:tgtEl>
                                        <p:attrNameLst>
                                          <p:attrName>stroke.color</p:attrName>
                                        </p:attrNameLst>
                                      </p:cBhvr>
                                      <p:to>
                                        <a:srgbClr val="FF0000"/>
                                      </p:to>
                                    </p:animClr>
                                    <p:set>
                                      <p:cBhvr>
                                        <p:cTn id="217" dur="1000" fill="hold"/>
                                        <p:tgtEl>
                                          <p:spTgt spid="197656"/>
                                        </p:tgtEl>
                                        <p:attrNameLst>
                                          <p:attrName>stroke.on</p:attrName>
                                        </p:attrNameLst>
                                      </p:cBhvr>
                                      <p:to>
                                        <p:strVal val="true"/>
                                      </p:to>
                                    </p:set>
                                  </p:childTnLst>
                                </p:cTn>
                              </p:par>
                              <p:par>
                                <p:cTn id="218" presetID="7" presetClass="emph" presetSubtype="6" repeatCount="indefinite" fill="hold" nodeType="withEffect">
                                  <p:stCondLst>
                                    <p:cond delay="0"/>
                                  </p:stCondLst>
                                  <p:childTnLst>
                                    <p:animClr clrSpc="hsl" dir="cw">
                                      <p:cBhvr>
                                        <p:cTn id="219" dur="1000" fill="hold"/>
                                        <p:tgtEl>
                                          <p:spTgt spid="197657"/>
                                        </p:tgtEl>
                                        <p:attrNameLst>
                                          <p:attrName>stroke.color</p:attrName>
                                        </p:attrNameLst>
                                      </p:cBhvr>
                                      <p:to>
                                        <a:srgbClr val="FF0000"/>
                                      </p:to>
                                    </p:animClr>
                                    <p:set>
                                      <p:cBhvr>
                                        <p:cTn id="220" dur="1000" fill="hold"/>
                                        <p:tgtEl>
                                          <p:spTgt spid="197657"/>
                                        </p:tgtEl>
                                        <p:attrNameLst>
                                          <p:attrName>stroke.on</p:attrName>
                                        </p:attrNameLst>
                                      </p:cBhvr>
                                      <p:to>
                                        <p:strVal val="true"/>
                                      </p:to>
                                    </p:set>
                                  </p:childTnLst>
                                </p:cTn>
                              </p:par>
                              <p:par>
                                <p:cTn id="221" presetID="7" presetClass="emph" presetSubtype="6" repeatCount="indefinite" fill="hold" nodeType="withEffect">
                                  <p:stCondLst>
                                    <p:cond delay="0"/>
                                  </p:stCondLst>
                                  <p:childTnLst>
                                    <p:animClr clrSpc="hsl" dir="cw">
                                      <p:cBhvr>
                                        <p:cTn id="222" dur="1000" fill="hold"/>
                                        <p:tgtEl>
                                          <p:spTgt spid="197658"/>
                                        </p:tgtEl>
                                        <p:attrNameLst>
                                          <p:attrName>stroke.color</p:attrName>
                                        </p:attrNameLst>
                                      </p:cBhvr>
                                      <p:to>
                                        <a:srgbClr val="FF0000"/>
                                      </p:to>
                                    </p:animClr>
                                    <p:set>
                                      <p:cBhvr>
                                        <p:cTn id="223" dur="1000" fill="hold"/>
                                        <p:tgtEl>
                                          <p:spTgt spid="197658"/>
                                        </p:tgtEl>
                                        <p:attrNameLst>
                                          <p:attrName>stroke.on</p:attrName>
                                        </p:attrNameLst>
                                      </p:cBhvr>
                                      <p:to>
                                        <p:strVal val="true"/>
                                      </p:to>
                                    </p:set>
                                  </p:childTnLst>
                                </p:cTn>
                              </p:par>
                              <p:par>
                                <p:cTn id="224" presetID="7" presetClass="emph" presetSubtype="6" repeatCount="indefinite" fill="hold" nodeType="withEffect">
                                  <p:stCondLst>
                                    <p:cond delay="0"/>
                                  </p:stCondLst>
                                  <p:childTnLst>
                                    <p:animClr clrSpc="hsl" dir="cw">
                                      <p:cBhvr>
                                        <p:cTn id="225" dur="1000" fill="hold"/>
                                        <p:tgtEl>
                                          <p:spTgt spid="197659"/>
                                        </p:tgtEl>
                                        <p:attrNameLst>
                                          <p:attrName>stroke.color</p:attrName>
                                        </p:attrNameLst>
                                      </p:cBhvr>
                                      <p:to>
                                        <a:srgbClr val="FF0000"/>
                                      </p:to>
                                    </p:animClr>
                                    <p:set>
                                      <p:cBhvr>
                                        <p:cTn id="226" dur="1000" fill="hold"/>
                                        <p:tgtEl>
                                          <p:spTgt spid="197659"/>
                                        </p:tgtEl>
                                        <p:attrNameLst>
                                          <p:attrName>stroke.on</p:attrName>
                                        </p:attrNameLst>
                                      </p:cBhvr>
                                      <p:to>
                                        <p:strVal val="true"/>
                                      </p:to>
                                    </p:se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animBg="1"/>
      <p:bldP spid="197637" grpId="1" animBg="1"/>
      <p:bldP spid="197638" grpId="0" animBg="1"/>
      <p:bldP spid="197638" grpId="1" animBg="1"/>
      <p:bldP spid="197639" grpId="0" animBg="1"/>
      <p:bldP spid="197639" grpId="1" animBg="1"/>
      <p:bldP spid="197640" grpId="0" animBg="1"/>
      <p:bldP spid="197640" grpId="1" animBg="1"/>
      <p:bldP spid="197641" grpId="0" animBg="1"/>
      <p:bldP spid="197641" grpId="1" animBg="1"/>
      <p:bldP spid="197642" grpId="0" animBg="1"/>
      <p:bldP spid="197642" grpId="1" animBg="1"/>
      <p:bldP spid="197643" grpId="0" animBg="1"/>
      <p:bldP spid="197643" grpId="1" animBg="1"/>
      <p:bldP spid="197644" grpId="0" animBg="1"/>
      <p:bldP spid="197644" grpId="1" animBg="1"/>
      <p:bldP spid="197645" grpId="0" animBg="1"/>
      <p:bldP spid="197645" grpId="1" animBg="1"/>
      <p:bldP spid="197646" grpId="0" animBg="1"/>
      <p:bldP spid="197646" grpId="1" animBg="1"/>
      <p:bldP spid="197647" grpId="0" animBg="1"/>
      <p:bldP spid="197647" grpId="1" animBg="1"/>
      <p:bldP spid="197648" grpId="0" animBg="1"/>
      <p:bldP spid="197648" grpId="1" animBg="1"/>
      <p:bldP spid="197649" grpId="0" animBg="1"/>
      <p:bldP spid="197650" grpId="0" animBg="1"/>
      <p:bldP spid="197651" grpId="0" animBg="1"/>
      <p:bldP spid="197652" grpId="0" animBg="1"/>
      <p:bldP spid="197653" grpId="0" animBg="1"/>
      <p:bldP spid="197654" grpId="0" animBg="1"/>
      <p:bldP spid="197655" grpId="0" animBg="1"/>
      <p:bldP spid="197656" grpId="0" animBg="1"/>
      <p:bldP spid="197657" grpId="0" animBg="1"/>
      <p:bldP spid="197658" grpId="0" animBg="1"/>
      <p:bldP spid="197659"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2846552" y="175093"/>
            <a:ext cx="7511886" cy="646331"/>
          </a:xfrm>
          <a:prstGeom prst="rect">
            <a:avLst/>
          </a:prstGeom>
          <a:noFill/>
        </p:spPr>
        <p:txBody>
          <a:bodyPr wrap="square" rtlCol="0">
            <a:spAutoFit/>
          </a:bodyPr>
          <a:lstStyle/>
          <a:p>
            <a:r>
              <a:rPr lang="vi-VN" sz="3600" dirty="0">
                <a:solidFill>
                  <a:srgbClr val="FF0000"/>
                </a:solidFill>
                <a:latin typeface="#9Slide03 Bebas Neue Bold" panose="020B0606020202050201" pitchFamily="34" charset="0"/>
              </a:rPr>
              <a:t>VIDEO VỀ CHUYỂN ĐỘNG BIỂU KIẾN HÀNG NĂM CỦA MT </a:t>
            </a: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2" name="chuyển động biểu kiến của Mặt tr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7388" y="821424"/>
            <a:ext cx="8529636" cy="5136464"/>
          </a:xfrm>
          <a:prstGeom prst="rect">
            <a:avLst/>
          </a:prstGeom>
        </p:spPr>
      </p:pic>
    </p:spTree>
    <p:extLst>
      <p:ext uri="{BB962C8B-B14F-4D97-AF65-F5344CB8AC3E}">
        <p14:creationId xmlns:p14="http://schemas.microsoft.com/office/powerpoint/2010/main" val="2336611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39789" y="1096305"/>
            <a:ext cx="3332185" cy="1150583"/>
            <a:chOff x="4083027" y="1857610"/>
            <a:chExt cx="2197145" cy="1150583"/>
          </a:xfrm>
        </p:grpSpPr>
        <p:sp>
          <p:nvSpPr>
            <p:cNvPr id="4" name="Rounded Rectangle 3"/>
            <p:cNvSpPr/>
            <p:nvPr/>
          </p:nvSpPr>
          <p:spPr>
            <a:xfrm>
              <a:off x="4083027" y="1857610"/>
              <a:ext cx="2197145" cy="11505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ounded Rectangle 4"/>
            <p:cNvSpPr txBox="1"/>
            <p:nvPr/>
          </p:nvSpPr>
          <p:spPr>
            <a:xfrm>
              <a:off x="4139193" y="1969944"/>
              <a:ext cx="2084811" cy="10382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dirty="0">
                  <a:latin typeface="Times New Roman" panose="02020603050405020304" pitchFamily="18" charset="0"/>
                  <a:cs typeface="Times New Roman" panose="02020603050405020304" pitchFamily="18" charset="0"/>
                </a:rPr>
                <a:t>CÁ NHÂN/ CẶP</a:t>
              </a:r>
              <a:endParaRPr lang="en-US" sz="3000" b="1" kern="1200" dirty="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0" y="2472449"/>
            <a:ext cx="5121084" cy="3389670"/>
          </a:xfrm>
          <a:prstGeom prst="rect">
            <a:avLst/>
          </a:prstGeom>
        </p:spPr>
      </p:pic>
      <p:sp>
        <p:nvSpPr>
          <p:cNvPr id="7" name="Rectangle 6"/>
          <p:cNvSpPr/>
          <p:nvPr/>
        </p:nvSpPr>
        <p:spPr>
          <a:xfrm>
            <a:off x="1210752" y="201971"/>
            <a:ext cx="7567008" cy="572593"/>
          </a:xfrm>
          <a:prstGeom prst="rect">
            <a:avLst/>
          </a:prstGeom>
        </p:spPr>
        <p:txBody>
          <a:bodyPr wrap="none">
            <a:spAutoFit/>
          </a:bodyPr>
          <a:lstStyle/>
          <a:p>
            <a:pPr>
              <a:lnSpc>
                <a:spcPct val="120000"/>
              </a:lnSpc>
            </a:pPr>
            <a:r>
              <a:rPr lang="en-US" sz="2800" b="1" dirty="0">
                <a:solidFill>
                  <a:srgbClr val="C00000"/>
                </a:solidFill>
                <a:latin typeface="Times New Roman" panose="02020603050405020304" pitchFamily="18" charset="0"/>
              </a:rPr>
              <a:t>2</a:t>
            </a:r>
            <a:r>
              <a:rPr lang="vi-VN" sz="2800" b="1" dirty="0">
                <a:solidFill>
                  <a:srgbClr val="C00000"/>
                </a:solidFill>
                <a:latin typeface="Times New Roman" panose="02020603050405020304" pitchFamily="18" charset="0"/>
              </a:rPr>
              <a:t>. </a:t>
            </a:r>
            <a:r>
              <a:rPr lang="vi-VN" sz="2800" b="1" dirty="0" err="1">
                <a:solidFill>
                  <a:srgbClr val="C00000"/>
                </a:solidFill>
                <a:latin typeface="Times New Roman" panose="02020603050405020304" pitchFamily="18" charset="0"/>
              </a:rPr>
              <a:t>H</a:t>
            </a:r>
            <a:r>
              <a:rPr lang="en-US" sz="2800" b="1" dirty="0">
                <a:solidFill>
                  <a:srgbClr val="C00000"/>
                </a:solidFill>
                <a:latin typeface="Times New Roman" panose="02020603050405020304" pitchFamily="18" charset="0"/>
              </a:rPr>
              <a:t>ệ</a:t>
            </a:r>
            <a:r>
              <a:rPr lang="vi-VN" sz="2800" b="1" dirty="0">
                <a:solidFill>
                  <a:srgbClr val="C00000"/>
                </a:solidFill>
                <a:latin typeface="Times New Roman" panose="02020603050405020304" pitchFamily="18" charset="0"/>
              </a:rPr>
              <a:t> quả địa lí do chuyển động quanh </a:t>
            </a:r>
            <a:r>
              <a:rPr lang="en-US" sz="2800" b="1" dirty="0" err="1">
                <a:solidFill>
                  <a:srgbClr val="C00000"/>
                </a:solidFill>
                <a:latin typeface="Times New Roman" panose="02020603050405020304" pitchFamily="18" charset="0"/>
              </a:rPr>
              <a:t>Mặt</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Trời</a:t>
            </a:r>
            <a:endParaRPr lang="en-US" sz="2800" dirty="0">
              <a:solidFill>
                <a:srgbClr val="C00000"/>
              </a:solidFill>
              <a:effectLst/>
            </a:endParaRPr>
          </a:p>
        </p:txBody>
      </p:sp>
      <p:sp>
        <p:nvSpPr>
          <p:cNvPr id="8" name="Vertical Scroll 7"/>
          <p:cNvSpPr/>
          <p:nvPr/>
        </p:nvSpPr>
        <p:spPr>
          <a:xfrm>
            <a:off x="5121084" y="1357313"/>
            <a:ext cx="3351403" cy="511492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7030A0"/>
                </a:solidFill>
                <a:latin typeface="Times New Roman" panose="02020603050405020304" pitchFamily="18" charset="0"/>
                <a:cs typeface="Times New Roman" panose="02020603050405020304" pitchFamily="18" charset="0"/>
              </a:rPr>
              <a:t>Các</a:t>
            </a:r>
            <a:r>
              <a:rPr lang="vi-VN" sz="2000" b="1" dirty="0">
                <a:solidFill>
                  <a:srgbClr val="7030A0"/>
                </a:solidFill>
                <a:latin typeface="Times New Roman" panose="02020603050405020304" pitchFamily="18" charset="0"/>
                <a:cs typeface="Times New Roman" panose="02020603050405020304" pitchFamily="18" charset="0"/>
              </a:rPr>
              <a:t> cặp số chẵn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Quan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sát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hình</a:t>
            </a:r>
            <a:r>
              <a:rPr lang="en-US" sz="2000" b="1" dirty="0">
                <a:solidFill>
                  <a:srgbClr val="7030A0"/>
                </a:solidFill>
                <a:latin typeface="Times New Roman" panose="02020603050405020304" pitchFamily="18" charset="0"/>
                <a:cs typeface="Times New Roman" panose="02020603050405020304" pitchFamily="18" charset="0"/>
              </a:rPr>
              <a:t> 5.</a:t>
            </a:r>
            <a:r>
              <a:rPr lang="vi-VN" sz="2000" b="1" dirty="0">
                <a:solidFill>
                  <a:srgbClr val="7030A0"/>
                </a:solidFill>
                <a:latin typeface="Times New Roman" panose="02020603050405020304" pitchFamily="18" charset="0"/>
                <a:cs typeface="Times New Roman" panose="02020603050405020304" pitchFamily="18" charset="0"/>
              </a:rPr>
              <a:t>3 và kiến thức SGK, hãy giải thích hiện tượng ngày đêm dài ngắn khác nhau ở hai bán cầu. Hiện tượng ngày đêm dài ngắn khác nhau được biểu hiện như thế nào?</a:t>
            </a:r>
            <a:endParaRPr lang="en-US" sz="2000" b="1" dirty="0">
              <a:solidFill>
                <a:srgbClr val="7030A0"/>
              </a:solidFill>
              <a:effectLst/>
              <a:latin typeface="Times New Roman" panose="02020603050405020304" pitchFamily="18" charset="0"/>
              <a:cs typeface="Times New Roman" panose="02020603050405020304" pitchFamily="18" charset="0"/>
            </a:endParaRPr>
          </a:p>
        </p:txBody>
      </p:sp>
      <p:sp>
        <p:nvSpPr>
          <p:cNvPr id="9" name="Vertical Scroll 8"/>
          <p:cNvSpPr/>
          <p:nvPr/>
        </p:nvSpPr>
        <p:spPr>
          <a:xfrm>
            <a:off x="8286751" y="1357313"/>
            <a:ext cx="3614738" cy="511492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C00000"/>
                </a:solidFill>
                <a:latin typeface="Times New Roman" panose="02020603050405020304" pitchFamily="18" charset="0"/>
                <a:cs typeface="Times New Roman" panose="02020603050405020304" pitchFamily="18" charset="0"/>
              </a:rPr>
              <a:t>Cặp</a:t>
            </a:r>
            <a:r>
              <a:rPr lang="vi-VN" sz="2000" b="1" dirty="0">
                <a:solidFill>
                  <a:srgbClr val="C00000"/>
                </a:solidFill>
                <a:latin typeface="Times New Roman" panose="02020603050405020304" pitchFamily="18" charset="0"/>
                <a:cs typeface="Times New Roman" panose="02020603050405020304" pitchFamily="18" charset="0"/>
              </a:rPr>
              <a:t> số lẻ</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sát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hình</a:t>
            </a:r>
            <a:r>
              <a:rPr lang="en-US" sz="2000" b="1" dirty="0">
                <a:solidFill>
                  <a:srgbClr val="C00000"/>
                </a:solidFill>
                <a:latin typeface="Times New Roman" panose="02020603050405020304" pitchFamily="18" charset="0"/>
                <a:cs typeface="Times New Roman" panose="02020603050405020304" pitchFamily="18" charset="0"/>
              </a:rPr>
              <a:t> 5</a:t>
            </a:r>
            <a:r>
              <a:rPr lang="vi-VN" sz="2000" b="1" dirty="0">
                <a:solidFill>
                  <a:srgbClr val="C00000"/>
                </a:solidFill>
                <a:latin typeface="Times New Roman" panose="02020603050405020304" pitchFamily="18" charset="0"/>
                <a:cs typeface="Times New Roman" panose="02020603050405020304" pitchFamily="18" charset="0"/>
              </a:rPr>
              <a:t>.3 </a:t>
            </a:r>
            <a:r>
              <a:rPr lang="en-US" sz="2000" b="1" dirty="0" err="1">
                <a:solidFill>
                  <a:srgbClr val="C00000"/>
                </a:solidFill>
                <a:latin typeface="Times New Roman" panose="02020603050405020304" pitchFamily="18" charset="0"/>
                <a:cs typeface="Times New Roman" panose="02020603050405020304" pitchFamily="18" charset="0"/>
              </a:rPr>
              <a:t>kết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hợp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đọc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mục</a:t>
            </a:r>
            <a:r>
              <a:rPr lang="en-US" sz="2000" b="1" dirty="0">
                <a:solidFill>
                  <a:srgbClr val="C00000"/>
                </a:solidFill>
                <a:latin typeface="Times New Roman" panose="02020603050405020304" pitchFamily="18" charset="0"/>
                <a:cs typeface="Times New Roman" panose="02020603050405020304" pitchFamily="18" charset="0"/>
              </a:rPr>
              <a:t> b </a:t>
            </a:r>
            <a:r>
              <a:rPr lang="en-US" sz="2000" b="1" dirty="0" err="1">
                <a:solidFill>
                  <a:srgbClr val="C00000"/>
                </a:solidFill>
                <a:latin typeface="Times New Roman" panose="02020603050405020304" pitchFamily="18" charset="0"/>
                <a:cs typeface="Times New Roman" panose="02020603050405020304" pitchFamily="18" charset="0"/>
              </a:rPr>
              <a:t>trang</a:t>
            </a:r>
            <a:r>
              <a:rPr lang="en-US" sz="2000" b="1" dirty="0">
                <a:solidFill>
                  <a:srgbClr val="C00000"/>
                </a:solidFill>
                <a:latin typeface="Times New Roman" panose="02020603050405020304" pitchFamily="18" charset="0"/>
                <a:cs typeface="Times New Roman" panose="02020603050405020304" pitchFamily="18" charset="0"/>
              </a:rPr>
              <a:t> 20 SGK, </a:t>
            </a:r>
            <a:r>
              <a:rPr lang="en-US" sz="2000" b="1" dirty="0" err="1">
                <a:solidFill>
                  <a:srgbClr val="C00000"/>
                </a:solidFill>
                <a:latin typeface="Times New Roman" panose="02020603050405020304" pitchFamily="18" charset="0"/>
                <a:cs typeface="Times New Roman" panose="02020603050405020304" pitchFamily="18" charset="0"/>
              </a:rPr>
              <a:t>cho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biết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Vì</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có</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hiện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tượng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mùa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trên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Vì</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mùa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nửa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cầu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ngược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nhau</a:t>
            </a:r>
            <a:r>
              <a:rPr lang="en-US" sz="2000" b="1" dirty="0">
                <a:solidFill>
                  <a:srgbClr val="C00000"/>
                </a:solidFill>
                <a:latin typeface="Times New Roman" panose="02020603050405020304" pitchFamily="18" charset="0"/>
                <a:cs typeface="Times New Roman" panose="02020603050405020304" pitchFamily="18" charset="0"/>
              </a:rPr>
              <a:t>?</a:t>
            </a:r>
            <a:r>
              <a:rPr lang="vi-VN" sz="2000" b="1" dirty="0">
                <a:solidFill>
                  <a:srgbClr val="C00000"/>
                </a:solidFill>
                <a:latin typeface="Times New Roman" panose="02020603050405020304" pitchFamily="18" charset="0"/>
                <a:cs typeface="Times New Roman" panose="02020603050405020304" pitchFamily="18" charset="0"/>
              </a:rPr>
              <a:t> Trình bày hiện tượng mùa diễn ra ở bán cầu Bắc.</a:t>
            </a:r>
            <a:endParaRPr lang="en-US" sz="2000" b="1"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70746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13" y="685799"/>
            <a:ext cx="9844087" cy="4957763"/>
          </a:xfrm>
          <a:prstGeom prst="rect">
            <a:avLst/>
          </a:prstGeom>
        </p:spPr>
      </p:pic>
      <p:sp>
        <p:nvSpPr>
          <p:cNvPr id="3" name="Rounded Rectangle 2"/>
          <p:cNvSpPr/>
          <p:nvPr/>
        </p:nvSpPr>
        <p:spPr>
          <a:xfrm>
            <a:off x="1157287" y="5786438"/>
            <a:ext cx="9701213"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Hình 5.3: Chuyển động của Trái Đất quanh Mặt Trời và các mùa ở bán cầu Bắc.</a:t>
            </a:r>
            <a:endParaRPr lang="en-US" dirty="0"/>
          </a:p>
        </p:txBody>
      </p:sp>
    </p:spTree>
    <p:extLst>
      <p:ext uri="{BB962C8B-B14F-4D97-AF65-F5344CB8AC3E}">
        <p14:creationId xmlns:p14="http://schemas.microsoft.com/office/powerpoint/2010/main" val="19185529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913" y="330559"/>
            <a:ext cx="7069564" cy="572593"/>
          </a:xfrm>
          <a:prstGeom prst="rect">
            <a:avLst/>
          </a:prstGeom>
        </p:spPr>
        <p:txBody>
          <a:bodyPr wrap="none">
            <a:spAutoFit/>
          </a:bodyPr>
          <a:lstStyle/>
          <a:p>
            <a:pPr>
              <a:lnSpc>
                <a:spcPct val="120000"/>
              </a:lnSpc>
            </a:pPr>
            <a:r>
              <a:rPr lang="pt-BR" sz="2800" b="1" dirty="0">
                <a:solidFill>
                  <a:srgbClr val="C00000"/>
                </a:solidFill>
                <a:latin typeface="Times New Roman" panose="02020603050405020304" pitchFamily="18" charset="0"/>
              </a:rPr>
              <a:t>a</a:t>
            </a:r>
            <a:r>
              <a:rPr lang="vi-VN" sz="2800" b="1" dirty="0">
                <a:solidFill>
                  <a:srgbClr val="C00000"/>
                </a:solidFill>
                <a:latin typeface="Times New Roman" panose="02020603050405020304" pitchFamily="18" charset="0"/>
              </a:rPr>
              <a:t>. </a:t>
            </a:r>
            <a:r>
              <a:rPr lang="pt-BR" sz="2800" b="1" dirty="0">
                <a:solidFill>
                  <a:srgbClr val="C00000"/>
                </a:solidFill>
                <a:latin typeface="Times New Roman" panose="02020603050405020304" pitchFamily="18" charset="0"/>
              </a:rPr>
              <a:t>Hiện tượng ngày đêm dài ngắn khác</a:t>
            </a:r>
            <a:r>
              <a:rPr lang="vi-VN" sz="2800" b="1" dirty="0">
                <a:solidFill>
                  <a:srgbClr val="C00000"/>
                </a:solidFill>
                <a:latin typeface="Times New Roman" panose="02020603050405020304" pitchFamily="18" charset="0"/>
              </a:rPr>
              <a:t> nhau.</a:t>
            </a:r>
            <a:endParaRPr lang="en-US" sz="2800" dirty="0">
              <a:solidFill>
                <a:srgbClr val="C00000"/>
              </a:solidFill>
              <a:effectLst/>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13" y="1810955"/>
            <a:ext cx="5886449" cy="2911611"/>
          </a:xfrm>
          <a:prstGeom prst="rect">
            <a:avLst/>
          </a:prstGeom>
        </p:spPr>
      </p:pic>
      <p:sp>
        <p:nvSpPr>
          <p:cNvPr id="4" name="Rounded Rectangle 3"/>
          <p:cNvSpPr/>
          <p:nvPr/>
        </p:nvSpPr>
        <p:spPr>
          <a:xfrm>
            <a:off x="100013" y="5088538"/>
            <a:ext cx="5715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Hình 5.4: Hiện tượng ngày đêm vào các ngày 22/6 và ngày 22/12</a:t>
            </a:r>
            <a:endParaRPr lang="en-US" dirty="0"/>
          </a:p>
        </p:txBody>
      </p:sp>
      <p:sp>
        <p:nvSpPr>
          <p:cNvPr id="5" name="Rounded Rectangle 4"/>
          <p:cNvSpPr/>
          <p:nvPr/>
        </p:nvSpPr>
        <p:spPr>
          <a:xfrm>
            <a:off x="6415088" y="1014414"/>
            <a:ext cx="5086350" cy="242887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C</a:t>
            </a:r>
            <a:r>
              <a:rPr lang="en-US" sz="2400" dirty="0" err="1">
                <a:solidFill>
                  <a:schemeClr val="tx1"/>
                </a:solidFill>
                <a:latin typeface="Times New Roman" panose="02020603050405020304" pitchFamily="18" charset="0"/>
                <a:cs typeface="Times New Roman" panose="02020603050405020304" pitchFamily="18" charset="0"/>
              </a:rPr>
              <a: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bán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mùa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vĩ</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độ.</a:t>
            </a:r>
          </a:p>
          <a:p>
            <a:r>
              <a:rPr lang="vi-VN" sz="2400" dirty="0">
                <a:solidFill>
                  <a:schemeClr val="tx1"/>
                </a:solidFill>
                <a:latin typeface="Times New Roman" panose="02020603050405020304" pitchFamily="18" charset="0"/>
                <a:cs typeface="Times New Roman" panose="02020603050405020304" pitchFamily="18" charset="0"/>
              </a:rPr>
              <a:t>N</a:t>
            </a:r>
            <a:r>
              <a:rPr lang="en-US" sz="2400" dirty="0" err="1">
                <a:solidFill>
                  <a:schemeClr val="tx1"/>
                </a:solidFill>
                <a:latin typeface="Times New Roman" panose="02020603050405020304" pitchFamily="18" charset="0"/>
                <a:cs typeface="Times New Roman" panose="02020603050405020304" pitchFamily="18" charset="0"/>
              </a:rPr>
              <a:t>gày</a:t>
            </a:r>
            <a:r>
              <a:rPr lang="en-US" sz="2400" dirty="0">
                <a:solidFill>
                  <a:schemeClr val="tx1"/>
                </a:solidFill>
                <a:latin typeface="Times New Roman" panose="02020603050405020304" pitchFamily="18" charset="0"/>
                <a:cs typeface="Times New Roman" panose="02020603050405020304" pitchFamily="18" charset="0"/>
              </a:rPr>
              <a:t> 21 -3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23 - 9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6415088" y="4057650"/>
            <a:ext cx="5229225" cy="255746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vi-VN"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Ở </a:t>
            </a:r>
            <a:r>
              <a:rPr lang="en-US" sz="2400" dirty="0" err="1">
                <a:solidFill>
                  <a:schemeClr val="tx1"/>
                </a:solidFill>
                <a:latin typeface="Times New Roman" panose="02020603050405020304" pitchFamily="18" charset="0"/>
                <a:cs typeface="Times New Roman" panose="02020603050405020304" pitchFamily="18" charset="0"/>
              </a:rPr>
              <a:t>Xích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chênh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endParaRPr lang="vi-VN" sz="2400" dirty="0">
              <a:solidFill>
                <a:schemeClr val="tx1"/>
              </a:solidFill>
              <a:latin typeface="Times New Roman" panose="02020603050405020304" pitchFamily="18" charset="0"/>
              <a:cs typeface="Times New Roman" panose="02020603050405020304" pitchFamily="18" charset="0"/>
            </a:endParaRPr>
          </a:p>
          <a:p>
            <a:r>
              <a:rPr lang="en-US" sz="2400" dirty="0" err="1">
                <a:solidFill>
                  <a:schemeClr val="tx1"/>
                </a:solidFill>
                <a:latin typeface="Times New Roman" panose="02020603050405020304" pitchFamily="18" charset="0"/>
                <a:cs typeface="Times New Roman" panose="02020603050405020304" pitchFamily="18" charset="0"/>
              </a:rPr>
              <a:t>Riêng</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086867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4649" y="273409"/>
            <a:ext cx="4058864" cy="609398"/>
          </a:xfrm>
          <a:prstGeom prst="rect">
            <a:avLst/>
          </a:prstGeom>
        </p:spPr>
        <p:txBody>
          <a:bodyPr wrap="square">
            <a:spAutoFit/>
          </a:bodyPr>
          <a:lstStyle/>
          <a:p>
            <a:pPr>
              <a:lnSpc>
                <a:spcPct val="120000"/>
              </a:lnSpc>
            </a:pPr>
            <a:r>
              <a:rPr lang="pt-BR" sz="2800" b="1" dirty="0">
                <a:solidFill>
                  <a:srgbClr val="C00000"/>
                </a:solidFill>
                <a:latin typeface="Times New Roman" panose="02020603050405020304" pitchFamily="18" charset="0"/>
              </a:rPr>
              <a:t>b</a:t>
            </a:r>
            <a:r>
              <a:rPr lang="vi-VN" sz="2800" b="1" dirty="0">
                <a:solidFill>
                  <a:srgbClr val="C00000"/>
                </a:solidFill>
                <a:latin typeface="Times New Roman" panose="02020603050405020304" pitchFamily="18" charset="0"/>
              </a:rPr>
              <a:t>. </a:t>
            </a:r>
            <a:r>
              <a:rPr lang="pt-BR" sz="2800" b="1" dirty="0">
                <a:solidFill>
                  <a:srgbClr val="C00000"/>
                </a:solidFill>
                <a:latin typeface="Times New Roman" panose="02020603050405020304" pitchFamily="18" charset="0"/>
              </a:rPr>
              <a:t> Các mùa trong năm</a:t>
            </a:r>
            <a:endParaRPr lang="en-US" sz="2800" dirty="0">
              <a:solidFill>
                <a:srgbClr val="C00000"/>
              </a:solidFill>
              <a:effectLst/>
            </a:endParaRPr>
          </a:p>
        </p:txBody>
      </p:sp>
      <p:graphicFrame>
        <p:nvGraphicFramePr>
          <p:cNvPr id="6" name="Diagram 5"/>
          <p:cNvGraphicFramePr/>
          <p:nvPr>
            <p:extLst>
              <p:ext uri="{D42A27DB-BD31-4B8C-83A1-F6EECF244321}">
                <p14:modId xmlns:p14="http://schemas.microsoft.com/office/powerpoint/2010/main" val="1037499513"/>
              </p:ext>
            </p:extLst>
          </p:nvPr>
        </p:nvGraphicFramePr>
        <p:xfrm>
          <a:off x="2017712" y="882807"/>
          <a:ext cx="9769476" cy="2417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1357314" y="2943225"/>
            <a:ext cx="2614612" cy="3714750"/>
          </a:xfrm>
          <a:prstGeom prst="roundRect">
            <a:avLst/>
          </a:prstGeom>
          <a:solidFill>
            <a:srgbClr val="996C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khoảng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riêng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khí</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hậu</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4286250" y="2943225"/>
            <a:ext cx="3724275" cy="37147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tx1"/>
                </a:solidFill>
                <a:latin typeface="Times New Roman" panose="02020603050405020304" pitchFamily="18" charset="0"/>
                <a:cs typeface="Times New Roman" panose="02020603050405020304" pitchFamily="18" charset="0"/>
              </a:rPr>
              <a:t>Trái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Đất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chuyển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động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quanh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với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hướng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trục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không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thay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nghiêng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với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phẳng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quỹ</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đạo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góc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khoảng</a:t>
            </a:r>
            <a:r>
              <a:rPr lang="en-US" sz="2000" b="1" dirty="0">
                <a:solidFill>
                  <a:schemeClr val="tx1"/>
                </a:solidFill>
                <a:latin typeface="Times New Roman" panose="02020603050405020304" pitchFamily="18" charset="0"/>
                <a:cs typeface="Times New Roman" panose="02020603050405020304" pitchFamily="18" charset="0"/>
              </a:rPr>
              <a:t> 66°33 </a:t>
            </a:r>
            <a:r>
              <a:rPr lang="en-US" sz="2000" b="1" dirty="0" err="1">
                <a:solidFill>
                  <a:schemeClr val="tx1"/>
                </a:solidFill>
                <a:latin typeface="Times New Roman" panose="02020603050405020304" pitchFamily="18" charset="0"/>
                <a:cs typeface="Times New Roman" panose="02020603050405020304" pitchFamily="18" charset="0"/>
              </a:rPr>
              <a:t>làm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góc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sáng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tiếp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ánh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sáng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thay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trong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năm</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9" name="Rounded Rectangle 8"/>
          <p:cNvSpPr/>
          <p:nvPr/>
        </p:nvSpPr>
        <p:spPr>
          <a:xfrm>
            <a:off x="8348663" y="3000376"/>
            <a:ext cx="3724275" cy="3714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diễn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giữa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cầu</a:t>
            </a:r>
            <a:r>
              <a:rPr lang="en-US" sz="2400" b="1" dirty="0">
                <a:solidFill>
                  <a:schemeClr val="bg1"/>
                </a:solidFill>
                <a:latin typeface="Times New Roman" panose="02020603050405020304" pitchFamily="18" charset="0"/>
                <a:cs typeface="Times New Roman" panose="02020603050405020304" pitchFamily="18" charset="0"/>
              </a:rPr>
              <a:t> Nam.</a:t>
            </a:r>
            <a:endParaRPr lang="vi-VN"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biểu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rõ</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nhất</a:t>
            </a:r>
            <a:r>
              <a:rPr lang="en-US" sz="2400" b="1"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ôn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đới</a:t>
            </a:r>
            <a:r>
              <a:rPr lang="en-US" sz="2400" b="1" dirty="0">
                <a:solidFill>
                  <a:schemeClr val="bg1"/>
                </a:solidFill>
                <a:latin typeface="Times New Roman" panose="02020603050405020304" pitchFamily="18" charset="0"/>
                <a:cs typeface="Times New Roman" panose="02020603050405020304" pitchFamily="18" charset="0"/>
              </a:rPr>
              <a:t>. </a:t>
            </a:r>
            <a:endParaRPr lang="vi-VN" sz="2400" b="1" dirty="0">
              <a:solidFill>
                <a:schemeClr val="bg1"/>
              </a:solidFill>
              <a:latin typeface="Times New Roman" panose="02020603050405020304" pitchFamily="18" charset="0"/>
              <a:cs typeface="Times New Roman" panose="02020603050405020304" pitchFamily="18" charset="0"/>
            </a:endParaRPr>
          </a:p>
          <a:p>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nhiệt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hai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rõ</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rệt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chỉ</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mùa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kéo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dài</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32539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Oval 2"/>
          <p:cNvSpPr/>
          <p:nvPr/>
        </p:nvSpPr>
        <p:spPr>
          <a:xfrm>
            <a:off x="2133600" y="1676400"/>
            <a:ext cx="7924800" cy="3733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just_earth_200.gif"/>
          <p:cNvPicPr>
            <a:picLocks noChangeAspect="1"/>
          </p:cNvPicPr>
          <p:nvPr/>
        </p:nvPicPr>
        <p:blipFill>
          <a:blip r:embed="rId3"/>
          <a:stretch>
            <a:fillRect/>
          </a:stretch>
        </p:blipFill>
        <p:spPr>
          <a:xfrm>
            <a:off x="1524000" y="3200400"/>
            <a:ext cx="990600" cy="914400"/>
          </a:xfrm>
          <a:prstGeom prst="rect">
            <a:avLst/>
          </a:prstGeom>
        </p:spPr>
      </p:pic>
      <p:pic>
        <p:nvPicPr>
          <p:cNvPr id="4" name="Picture 3" descr="just_earth_200.gif"/>
          <p:cNvPicPr>
            <a:picLocks noChangeAspect="1"/>
          </p:cNvPicPr>
          <p:nvPr/>
        </p:nvPicPr>
        <p:blipFill>
          <a:blip r:embed="rId3"/>
          <a:stretch>
            <a:fillRect/>
          </a:stretch>
        </p:blipFill>
        <p:spPr>
          <a:xfrm>
            <a:off x="5638800" y="5029200"/>
            <a:ext cx="990600" cy="952500"/>
          </a:xfrm>
          <a:prstGeom prst="rect">
            <a:avLst/>
          </a:prstGeom>
        </p:spPr>
      </p:pic>
      <p:pic>
        <p:nvPicPr>
          <p:cNvPr id="6" name="Picture 5" descr="just_earth_200.gif"/>
          <p:cNvPicPr>
            <a:picLocks noChangeAspect="1"/>
          </p:cNvPicPr>
          <p:nvPr/>
        </p:nvPicPr>
        <p:blipFill>
          <a:blip r:embed="rId3"/>
          <a:stretch>
            <a:fillRect/>
          </a:stretch>
        </p:blipFill>
        <p:spPr>
          <a:xfrm>
            <a:off x="9448800" y="2971800"/>
            <a:ext cx="990600" cy="990600"/>
          </a:xfrm>
          <a:prstGeom prst="rect">
            <a:avLst/>
          </a:prstGeom>
        </p:spPr>
      </p:pic>
      <p:pic>
        <p:nvPicPr>
          <p:cNvPr id="7" name="Picture 6" descr="just_earth_200.gif"/>
          <p:cNvPicPr>
            <a:picLocks noChangeAspect="1"/>
          </p:cNvPicPr>
          <p:nvPr/>
        </p:nvPicPr>
        <p:blipFill>
          <a:blip r:embed="rId3"/>
          <a:stretch>
            <a:fillRect/>
          </a:stretch>
        </p:blipFill>
        <p:spPr>
          <a:xfrm>
            <a:off x="5715000" y="1143000"/>
            <a:ext cx="990600" cy="914400"/>
          </a:xfrm>
          <a:prstGeom prst="rect">
            <a:avLst/>
          </a:prstGeom>
        </p:spPr>
      </p:pic>
      <p:pic>
        <p:nvPicPr>
          <p:cNvPr id="8" name="Picture 7" descr="just_earth_200.gif"/>
          <p:cNvPicPr>
            <a:picLocks noChangeAspect="1"/>
          </p:cNvPicPr>
          <p:nvPr/>
        </p:nvPicPr>
        <p:blipFill>
          <a:blip r:embed="rId3"/>
          <a:stretch>
            <a:fillRect/>
          </a:stretch>
        </p:blipFill>
        <p:spPr>
          <a:xfrm>
            <a:off x="5715000" y="1143000"/>
            <a:ext cx="1028700" cy="952500"/>
          </a:xfrm>
          <a:prstGeom prst="rect">
            <a:avLst/>
          </a:prstGeom>
        </p:spPr>
      </p:pic>
      <p:sp>
        <p:nvSpPr>
          <p:cNvPr id="9" name="TextBox 8"/>
          <p:cNvSpPr txBox="1"/>
          <p:nvPr/>
        </p:nvSpPr>
        <p:spPr>
          <a:xfrm>
            <a:off x="5638800" y="457200"/>
            <a:ext cx="1676400" cy="738664"/>
          </a:xfrm>
          <a:prstGeom prst="rect">
            <a:avLst/>
          </a:prstGeom>
          <a:noFill/>
        </p:spPr>
        <p:txBody>
          <a:bodyPr wrap="square" rtlCol="0">
            <a:spAutoFit/>
          </a:bodyPr>
          <a:lstStyle/>
          <a:p>
            <a:r>
              <a:rPr lang="en-US" sz="2100" b="1" dirty="0" err="1">
                <a:solidFill>
                  <a:schemeClr val="bg1"/>
                </a:solidFill>
                <a:latin typeface="Arial" pitchFamily="34" charset="0"/>
                <a:cs typeface="Arial" pitchFamily="34" charset="0"/>
              </a:rPr>
              <a:t>Xuân</a:t>
            </a:r>
            <a:r>
              <a:rPr lang="en-US" sz="2100" b="1" dirty="0">
                <a:solidFill>
                  <a:schemeClr val="bg1"/>
                </a:solidFill>
                <a:latin typeface="Arial" pitchFamily="34" charset="0"/>
                <a:cs typeface="Arial" pitchFamily="34" charset="0"/>
              </a:rPr>
              <a:t> </a:t>
            </a:r>
            <a:r>
              <a:rPr lang="en-US" sz="2100" b="1" dirty="0" err="1">
                <a:solidFill>
                  <a:schemeClr val="bg1"/>
                </a:solidFill>
                <a:latin typeface="Arial" pitchFamily="34" charset="0"/>
                <a:cs typeface="Arial" pitchFamily="34" charset="0"/>
              </a:rPr>
              <a:t>phân</a:t>
            </a:r>
            <a:endParaRPr lang="en-US" sz="2100" b="1" dirty="0">
              <a:solidFill>
                <a:schemeClr val="bg1"/>
              </a:solidFill>
              <a:latin typeface="Arial" pitchFamily="34" charset="0"/>
              <a:cs typeface="Arial" pitchFamily="34" charset="0"/>
            </a:endParaRPr>
          </a:p>
          <a:p>
            <a:pPr algn="ctr"/>
            <a:r>
              <a:rPr lang="en-US" sz="2100" b="1" dirty="0">
                <a:solidFill>
                  <a:schemeClr val="bg1"/>
                </a:solidFill>
                <a:latin typeface="Arial" pitchFamily="34" charset="0"/>
                <a:cs typeface="Arial" pitchFamily="34" charset="0"/>
              </a:rPr>
              <a:t>21-3</a:t>
            </a:r>
          </a:p>
        </p:txBody>
      </p:sp>
      <p:sp>
        <p:nvSpPr>
          <p:cNvPr id="11" name="TextBox 10"/>
          <p:cNvSpPr txBox="1"/>
          <p:nvPr/>
        </p:nvSpPr>
        <p:spPr>
          <a:xfrm>
            <a:off x="1447800" y="2461736"/>
            <a:ext cx="990600" cy="738664"/>
          </a:xfrm>
          <a:prstGeom prst="rect">
            <a:avLst/>
          </a:prstGeom>
          <a:noFill/>
        </p:spPr>
        <p:txBody>
          <a:bodyPr wrap="square" rtlCol="0">
            <a:spAutoFit/>
          </a:bodyPr>
          <a:lstStyle/>
          <a:p>
            <a:pPr algn="ctr"/>
            <a:r>
              <a:rPr lang="en-US" sz="2100" b="1" dirty="0" err="1">
                <a:solidFill>
                  <a:schemeClr val="bg1"/>
                </a:solidFill>
                <a:latin typeface="Arial" pitchFamily="34" charset="0"/>
                <a:cs typeface="Arial" pitchFamily="34" charset="0"/>
              </a:rPr>
              <a:t>Hạ</a:t>
            </a:r>
            <a:r>
              <a:rPr lang="en-US" sz="2100" b="1" dirty="0">
                <a:solidFill>
                  <a:schemeClr val="bg1"/>
                </a:solidFill>
                <a:latin typeface="Arial" pitchFamily="34" charset="0"/>
                <a:cs typeface="Arial" pitchFamily="34" charset="0"/>
              </a:rPr>
              <a:t> </a:t>
            </a:r>
            <a:r>
              <a:rPr lang="en-US" sz="2100" b="1" dirty="0" err="1">
                <a:solidFill>
                  <a:schemeClr val="bg1"/>
                </a:solidFill>
                <a:latin typeface="Arial" pitchFamily="34" charset="0"/>
                <a:cs typeface="Arial" pitchFamily="34" charset="0"/>
              </a:rPr>
              <a:t>chí</a:t>
            </a:r>
            <a:endParaRPr lang="en-US" sz="2100" b="1" dirty="0">
              <a:solidFill>
                <a:schemeClr val="bg1"/>
              </a:solidFill>
              <a:latin typeface="Arial" pitchFamily="34" charset="0"/>
              <a:cs typeface="Arial" pitchFamily="34" charset="0"/>
            </a:endParaRPr>
          </a:p>
          <a:p>
            <a:pPr algn="ctr"/>
            <a:r>
              <a:rPr lang="en-US" sz="2100" b="1" dirty="0">
                <a:solidFill>
                  <a:schemeClr val="bg1"/>
                </a:solidFill>
                <a:latin typeface="Arial" pitchFamily="34" charset="0"/>
                <a:cs typeface="Arial" pitchFamily="34" charset="0"/>
              </a:rPr>
              <a:t>22-6</a:t>
            </a:r>
          </a:p>
        </p:txBody>
      </p:sp>
      <p:sp>
        <p:nvSpPr>
          <p:cNvPr id="12" name="TextBox 11"/>
          <p:cNvSpPr txBox="1"/>
          <p:nvPr/>
        </p:nvSpPr>
        <p:spPr>
          <a:xfrm>
            <a:off x="5562600" y="5890736"/>
            <a:ext cx="1676400" cy="738664"/>
          </a:xfrm>
          <a:prstGeom prst="rect">
            <a:avLst/>
          </a:prstGeom>
          <a:noFill/>
        </p:spPr>
        <p:txBody>
          <a:bodyPr wrap="square" rtlCol="0">
            <a:spAutoFit/>
          </a:bodyPr>
          <a:lstStyle/>
          <a:p>
            <a:pPr algn="ctr"/>
            <a:r>
              <a:rPr lang="en-US" sz="2100" b="1" dirty="0">
                <a:solidFill>
                  <a:schemeClr val="bg1"/>
                </a:solidFill>
                <a:latin typeface="Arial" pitchFamily="34" charset="0"/>
                <a:cs typeface="Arial" pitchFamily="34" charset="0"/>
              </a:rPr>
              <a:t>Thu </a:t>
            </a:r>
            <a:r>
              <a:rPr lang="en-US" sz="2100" b="1" dirty="0" err="1">
                <a:solidFill>
                  <a:schemeClr val="bg1"/>
                </a:solidFill>
                <a:latin typeface="Arial" pitchFamily="34" charset="0"/>
                <a:cs typeface="Arial" pitchFamily="34" charset="0"/>
              </a:rPr>
              <a:t>phân</a:t>
            </a:r>
            <a:endParaRPr lang="en-US" sz="2100" b="1" dirty="0">
              <a:solidFill>
                <a:schemeClr val="bg1"/>
              </a:solidFill>
              <a:latin typeface="Arial" pitchFamily="34" charset="0"/>
              <a:cs typeface="Arial" pitchFamily="34" charset="0"/>
            </a:endParaRPr>
          </a:p>
          <a:p>
            <a:pPr algn="ctr"/>
            <a:r>
              <a:rPr lang="en-US" sz="2100" b="1" dirty="0">
                <a:solidFill>
                  <a:schemeClr val="bg1"/>
                </a:solidFill>
                <a:latin typeface="Arial" pitchFamily="34" charset="0"/>
                <a:cs typeface="Arial" pitchFamily="34" charset="0"/>
              </a:rPr>
              <a:t>23-9</a:t>
            </a:r>
          </a:p>
        </p:txBody>
      </p:sp>
      <p:sp>
        <p:nvSpPr>
          <p:cNvPr id="13" name="TextBox 12"/>
          <p:cNvSpPr txBox="1"/>
          <p:nvPr/>
        </p:nvSpPr>
        <p:spPr>
          <a:xfrm>
            <a:off x="9372600" y="4114800"/>
            <a:ext cx="1600200" cy="738664"/>
          </a:xfrm>
          <a:prstGeom prst="rect">
            <a:avLst/>
          </a:prstGeom>
          <a:noFill/>
        </p:spPr>
        <p:txBody>
          <a:bodyPr wrap="square" rtlCol="0">
            <a:spAutoFit/>
          </a:bodyPr>
          <a:lstStyle/>
          <a:p>
            <a:r>
              <a:rPr lang="en-US" sz="2100" b="1" dirty="0" err="1">
                <a:solidFill>
                  <a:schemeClr val="bg1"/>
                </a:solidFill>
                <a:latin typeface="Arial" pitchFamily="34" charset="0"/>
                <a:cs typeface="Arial" pitchFamily="34" charset="0"/>
              </a:rPr>
              <a:t>Đông</a:t>
            </a:r>
            <a:r>
              <a:rPr lang="en-US" sz="2100" b="1" dirty="0">
                <a:solidFill>
                  <a:schemeClr val="bg1"/>
                </a:solidFill>
                <a:latin typeface="Arial" pitchFamily="34" charset="0"/>
                <a:cs typeface="Arial" pitchFamily="34" charset="0"/>
              </a:rPr>
              <a:t> </a:t>
            </a:r>
            <a:r>
              <a:rPr lang="en-US" sz="2100" b="1" dirty="0" err="1">
                <a:solidFill>
                  <a:schemeClr val="bg1"/>
                </a:solidFill>
                <a:latin typeface="Arial" pitchFamily="34" charset="0"/>
                <a:cs typeface="Arial" pitchFamily="34" charset="0"/>
              </a:rPr>
              <a:t>chí</a:t>
            </a:r>
            <a:endParaRPr lang="en-US" sz="2100" b="1" dirty="0">
              <a:solidFill>
                <a:schemeClr val="bg1"/>
              </a:solidFill>
              <a:latin typeface="Arial" pitchFamily="34" charset="0"/>
              <a:cs typeface="Arial" pitchFamily="34" charset="0"/>
            </a:endParaRPr>
          </a:p>
          <a:p>
            <a:pPr algn="ctr"/>
            <a:r>
              <a:rPr lang="en-US" sz="2100" b="1" dirty="0">
                <a:solidFill>
                  <a:schemeClr val="bg1"/>
                </a:solidFill>
                <a:latin typeface="Arial" pitchFamily="34" charset="0"/>
                <a:cs typeface="Arial" pitchFamily="34" charset="0"/>
              </a:rPr>
              <a:t>22-12</a:t>
            </a:r>
          </a:p>
        </p:txBody>
      </p:sp>
      <p:sp>
        <p:nvSpPr>
          <p:cNvPr id="14" name="TextBox 13"/>
          <p:cNvSpPr txBox="1"/>
          <p:nvPr/>
        </p:nvSpPr>
        <p:spPr>
          <a:xfrm rot="1664360">
            <a:off x="8027646" y="1796656"/>
            <a:ext cx="1209079" cy="369332"/>
          </a:xfrm>
          <a:prstGeom prst="rect">
            <a:avLst/>
          </a:prstGeom>
          <a:noFill/>
        </p:spPr>
        <p:txBody>
          <a:bodyPr wrap="square" rtlCol="0">
            <a:prstTxWarp prst="textArchUp">
              <a:avLst/>
            </a:prstTxWarp>
            <a:spAutoFit/>
          </a:bodyPr>
          <a:lstStyle/>
          <a:p>
            <a:r>
              <a:rPr lang="en-US" sz="2100" b="1" dirty="0" err="1">
                <a:solidFill>
                  <a:schemeClr val="bg1"/>
                </a:solidFill>
                <a:latin typeface="Arial" pitchFamily="34" charset="0"/>
                <a:cs typeface="Arial" pitchFamily="34" charset="0"/>
              </a:rPr>
              <a:t>Mùa</a:t>
            </a:r>
            <a:r>
              <a:rPr lang="en-US" sz="2100" b="1" dirty="0">
                <a:solidFill>
                  <a:schemeClr val="bg1"/>
                </a:solidFill>
                <a:latin typeface="Arial" pitchFamily="34" charset="0"/>
                <a:cs typeface="Arial" pitchFamily="34" charset="0"/>
              </a:rPr>
              <a:t> </a:t>
            </a:r>
            <a:r>
              <a:rPr lang="vi-VN" sz="2100" b="1" dirty="0">
                <a:solidFill>
                  <a:schemeClr val="bg1"/>
                </a:solidFill>
                <a:latin typeface="Arial" pitchFamily="34" charset="0"/>
                <a:cs typeface="Arial" pitchFamily="34" charset="0"/>
              </a:rPr>
              <a:t>đô</a:t>
            </a:r>
            <a:r>
              <a:rPr lang="en-US" sz="2100" b="1" dirty="0" err="1">
                <a:solidFill>
                  <a:schemeClr val="bg1"/>
                </a:solidFill>
                <a:latin typeface="Arial" pitchFamily="34" charset="0"/>
                <a:cs typeface="Arial" pitchFamily="34" charset="0"/>
              </a:rPr>
              <a:t>ng</a:t>
            </a:r>
            <a:endParaRPr lang="en-US" sz="2100" b="1" dirty="0">
              <a:solidFill>
                <a:schemeClr val="bg1"/>
              </a:solidFill>
              <a:latin typeface="Arial" pitchFamily="34" charset="0"/>
              <a:cs typeface="Arial" pitchFamily="34" charset="0"/>
            </a:endParaRPr>
          </a:p>
        </p:txBody>
      </p:sp>
      <p:sp>
        <p:nvSpPr>
          <p:cNvPr id="17" name="TextBox 16"/>
          <p:cNvSpPr txBox="1"/>
          <p:nvPr/>
        </p:nvSpPr>
        <p:spPr>
          <a:xfrm rot="21058822">
            <a:off x="3373742" y="1775657"/>
            <a:ext cx="1295400" cy="369332"/>
          </a:xfrm>
          <a:prstGeom prst="rect">
            <a:avLst/>
          </a:prstGeom>
          <a:noFill/>
        </p:spPr>
        <p:txBody>
          <a:bodyPr wrap="square" rtlCol="0">
            <a:prstTxWarp prst="textArchUp">
              <a:avLst/>
            </a:prstTxWarp>
            <a:spAutoFit/>
          </a:bodyPr>
          <a:lstStyle/>
          <a:p>
            <a:r>
              <a:rPr lang="en-US" sz="2100" b="1" dirty="0" err="1">
                <a:solidFill>
                  <a:schemeClr val="bg1"/>
                </a:solidFill>
              </a:rPr>
              <a:t>Mùa</a:t>
            </a:r>
            <a:r>
              <a:rPr lang="en-US" sz="2100" b="1" dirty="0">
                <a:solidFill>
                  <a:schemeClr val="bg1"/>
                </a:solidFill>
              </a:rPr>
              <a:t> </a:t>
            </a:r>
            <a:r>
              <a:rPr lang="en-US" sz="2100" b="1" dirty="0" err="1">
                <a:solidFill>
                  <a:schemeClr val="bg1"/>
                </a:solidFill>
              </a:rPr>
              <a:t>xuân</a:t>
            </a:r>
            <a:endParaRPr lang="en-US" sz="2100" b="1" dirty="0">
              <a:solidFill>
                <a:schemeClr val="bg1"/>
              </a:solidFill>
            </a:endParaRPr>
          </a:p>
        </p:txBody>
      </p:sp>
      <p:sp>
        <p:nvSpPr>
          <p:cNvPr id="18" name="TextBox 17"/>
          <p:cNvSpPr txBox="1"/>
          <p:nvPr/>
        </p:nvSpPr>
        <p:spPr>
          <a:xfrm rot="695981">
            <a:off x="3131325" y="4959052"/>
            <a:ext cx="914400" cy="440204"/>
          </a:xfrm>
          <a:prstGeom prst="rect">
            <a:avLst/>
          </a:prstGeom>
          <a:noFill/>
        </p:spPr>
        <p:txBody>
          <a:bodyPr wrap="square" rtlCol="0">
            <a:prstTxWarp prst="textArchDown">
              <a:avLst/>
            </a:prstTxWarp>
            <a:spAutoFit/>
          </a:bodyPr>
          <a:lstStyle/>
          <a:p>
            <a:r>
              <a:rPr lang="en-US" sz="2100" b="1" dirty="0" err="1">
                <a:solidFill>
                  <a:schemeClr val="bg1"/>
                </a:solidFill>
              </a:rPr>
              <a:t>Mùa</a:t>
            </a:r>
            <a:r>
              <a:rPr lang="en-US" sz="2100" b="1" dirty="0">
                <a:solidFill>
                  <a:schemeClr val="bg1"/>
                </a:solidFill>
              </a:rPr>
              <a:t> </a:t>
            </a:r>
            <a:r>
              <a:rPr lang="en-US" sz="2100" b="1" dirty="0" err="1">
                <a:solidFill>
                  <a:schemeClr val="bg1"/>
                </a:solidFill>
              </a:rPr>
              <a:t>hạ</a:t>
            </a:r>
            <a:endParaRPr lang="en-US" sz="2100" b="1" dirty="0">
              <a:solidFill>
                <a:schemeClr val="bg1"/>
              </a:solidFill>
            </a:endParaRPr>
          </a:p>
        </p:txBody>
      </p:sp>
      <p:sp>
        <p:nvSpPr>
          <p:cNvPr id="19" name="TextBox 18"/>
          <p:cNvSpPr txBox="1"/>
          <p:nvPr/>
        </p:nvSpPr>
        <p:spPr>
          <a:xfrm rot="19930031">
            <a:off x="7924800" y="5181600"/>
            <a:ext cx="1143000" cy="369332"/>
          </a:xfrm>
          <a:prstGeom prst="rect">
            <a:avLst/>
          </a:prstGeom>
          <a:noFill/>
        </p:spPr>
        <p:txBody>
          <a:bodyPr wrap="square" rtlCol="0">
            <a:prstTxWarp prst="textArchDown">
              <a:avLst/>
            </a:prstTxWarp>
            <a:spAutoFit/>
          </a:bodyPr>
          <a:lstStyle/>
          <a:p>
            <a:r>
              <a:rPr lang="en-US" sz="2100" b="1" dirty="0" err="1">
                <a:solidFill>
                  <a:schemeClr val="bg1"/>
                </a:solidFill>
                <a:latin typeface="Arial" pitchFamily="34" charset="0"/>
                <a:cs typeface="Arial" pitchFamily="34" charset="0"/>
              </a:rPr>
              <a:t>Mùa</a:t>
            </a:r>
            <a:r>
              <a:rPr lang="en-US" sz="2100" b="1" dirty="0">
                <a:solidFill>
                  <a:schemeClr val="bg1"/>
                </a:solidFill>
                <a:latin typeface="Arial" pitchFamily="34" charset="0"/>
                <a:cs typeface="Arial" pitchFamily="34" charset="0"/>
              </a:rPr>
              <a:t> </a:t>
            </a:r>
            <a:r>
              <a:rPr lang="en-US" sz="2100" b="1" dirty="0" err="1">
                <a:solidFill>
                  <a:schemeClr val="bg1"/>
                </a:solidFill>
                <a:latin typeface="Arial" pitchFamily="34" charset="0"/>
                <a:cs typeface="Arial" pitchFamily="34" charset="0"/>
              </a:rPr>
              <a:t>thu</a:t>
            </a:r>
            <a:endParaRPr lang="en-US" sz="2100" b="1" dirty="0">
              <a:solidFill>
                <a:schemeClr val="bg1"/>
              </a:solidFill>
              <a:latin typeface="Arial" pitchFamily="34" charset="0"/>
              <a:cs typeface="Arial" pitchFamily="34" charset="0"/>
            </a:endParaRPr>
          </a:p>
        </p:txBody>
      </p:sp>
      <p:pic>
        <p:nvPicPr>
          <p:cNvPr id="20" name="Picture 3" descr="SUN_MED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6961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6 0.00694 C -0.05243 0.00856 -0.09826 0.01019 -0.13246 0.01551 C -0.16667 0.02083 -0.18246 0.0287 -0.21146 0.03912 C -0.24045 0.04954 -0.27865 0.06273 -0.3066 0.07778 C -0.33455 0.09282 -0.35764 0.10741 -0.37917 0.1294 C -0.40069 0.15139 -0.42378 0.18171 -0.43559 0.20903 C -0.4474 0.23634 -0.44757 0.27986 -0.45017 0.29282 " pathEditMode="relative" rAng="0" ptsTypes="aaaaaaA">
                                      <p:cBhvr>
                                        <p:cTn id="6" dur="2000" fill="hold"/>
                                        <p:tgtEl>
                                          <p:spTgt spid="8"/>
                                        </p:tgtEl>
                                        <p:attrNameLst>
                                          <p:attrName>ppt_x</p:attrName>
                                          <p:attrName>ppt_y</p:attrName>
                                        </p:attrNameLst>
                                      </p:cBhvr>
                                      <p:rCtr x="-22200" y="14300"/>
                                    </p:animMotion>
                                  </p:childTnLst>
                                </p:cTn>
                              </p:par>
                              <p:par>
                                <p:cTn id="7" presetID="3" presetClass="entr" presetSubtype="1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2000"/>
                            </p:stCondLst>
                            <p:childTnLst>
                              <p:par>
                                <p:cTn id="14" presetID="3"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1025 -0.0044 C 0.01025 0.01296 0.01042 0.03032 0.01823 0.04931 C 0.02605 0.06829 0.04184 0.0912 0.05695 0.10949 C 0.07205 0.12778 0.08316 0.14144 0.10868 0.15903 C 0.13421 0.17662 0.16841 0.19838 0.21025 0.21482 C 0.25209 0.23125 0.32292 0.25069 0.36025 0.25787 C 0.39757 0.26505 0.41962 0.25741 0.43438 0.25787 C 0.44914 0.25833 0.44653 0.25972 0.44896 0.26019 " pathEditMode="relative" rAng="0" ptsTypes="aaaaaaaA">
                                      <p:cBhvr>
                                        <p:cTn id="20" dur="2000" fill="hold"/>
                                        <p:tgtEl>
                                          <p:spTgt spid="5"/>
                                        </p:tgtEl>
                                        <p:attrNameLst>
                                          <p:attrName>ppt_x</p:attrName>
                                          <p:attrName>ppt_y</p:attrName>
                                        </p:attrNameLst>
                                      </p:cBhvr>
                                      <p:rCtr x="21900" y="13500"/>
                                    </p:animMotion>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069 -0.00926 C 0.02517 -0.00833 0.04965 -0.00718 0.07968 -0.01157 C 0.10972 -0.01597 0.15295 -0.02662 0.18125 -0.03519 C 0.20954 -0.04375 0.225 -0.05278 0.24895 -0.06319 C 0.27291 -0.07361 0.30295 -0.08194 0.32482 -0.09745 C 0.3467 -0.11296 0.36388 -0.13542 0.37968 -0.15556 C 0.39548 -0.17569 0.41128 -0.19699 0.41996 -0.21806 C 0.42864 -0.23912 0.42986 -0.26088 0.43125 -0.28241 " pathEditMode="relative" rAng="0" ptsTypes="aaaaaaaA">
                                      <p:cBhvr>
                                        <p:cTn id="31" dur="2000" fill="hold"/>
                                        <p:tgtEl>
                                          <p:spTgt spid="4"/>
                                        </p:tgtEl>
                                        <p:attrNameLst>
                                          <p:attrName>ppt_x</p:attrName>
                                          <p:attrName>ppt_y</p:attrName>
                                        </p:attrNameLst>
                                      </p:cBhvr>
                                      <p:rCtr x="21500" y="-13600"/>
                                    </p:animMotion>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458 0.01482 C 0.01302 -0.00717 0.01146 -0.02893 0.00174 -0.05185 C -0.00799 -0.07477 -0.02413 -0.10046 -0.0434 -0.12268 C -0.06267 -0.1449 -0.0849 -0.16666 -0.11441 -0.18518 C -0.14392 -0.2037 -0.18455 -0.22268 -0.22083 -0.23449 C -0.25712 -0.24629 -0.30017 -0.25139 -0.33212 -0.25602 C -0.36406 -0.26064 -0.3993 -0.26134 -0.41285 -0.2625 " pathEditMode="relative" rAng="0" ptsTypes="aaaaaaA">
                                      <p:cBhvr>
                                        <p:cTn id="42" dur="2000" fill="hold"/>
                                        <p:tgtEl>
                                          <p:spTgt spid="6"/>
                                        </p:tgtEl>
                                        <p:attrNameLst>
                                          <p:attrName>ppt_x</p:attrName>
                                          <p:attrName>ppt_y</p:attrName>
                                        </p:attrNameLst>
                                      </p:cBhvr>
                                      <p:rCtr x="-21400" y="-13900"/>
                                    </p:animMotion>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Muahe_ond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2" descr="MuadongCanada">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9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3"/>
          <p:cNvSpPr txBox="1">
            <a:spLocks noChangeArrowheads="1"/>
          </p:cNvSpPr>
          <p:nvPr/>
        </p:nvSpPr>
        <p:spPr bwMode="auto">
          <a:xfrm>
            <a:off x="2743200" y="30480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b="1">
                <a:solidFill>
                  <a:srgbClr val="0000FF"/>
                </a:solidFill>
                <a:latin typeface="Times New Roman" pitchFamily="18" charset="0"/>
              </a:rPr>
              <a:t>Mùa xuân</a:t>
            </a:r>
          </a:p>
        </p:txBody>
      </p:sp>
      <p:sp>
        <p:nvSpPr>
          <p:cNvPr id="20485" name="Text Box 14"/>
          <p:cNvSpPr txBox="1">
            <a:spLocks noChangeArrowheads="1"/>
          </p:cNvSpPr>
          <p:nvPr/>
        </p:nvSpPr>
        <p:spPr bwMode="auto">
          <a:xfrm>
            <a:off x="8077200" y="2971800"/>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b="1">
                <a:solidFill>
                  <a:srgbClr val="008000"/>
                </a:solidFill>
                <a:latin typeface="Times New Roman" pitchFamily="18" charset="0"/>
              </a:rPr>
              <a:t>Mùa hạ</a:t>
            </a:r>
          </a:p>
        </p:txBody>
      </p:sp>
      <p:sp>
        <p:nvSpPr>
          <p:cNvPr id="20486" name="Text Box 15"/>
          <p:cNvSpPr txBox="1">
            <a:spLocks noChangeArrowheads="1"/>
          </p:cNvSpPr>
          <p:nvPr/>
        </p:nvSpPr>
        <p:spPr bwMode="auto">
          <a:xfrm>
            <a:off x="2895600" y="6491289"/>
            <a:ext cx="152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b="1">
                <a:solidFill>
                  <a:srgbClr val="0000FF"/>
                </a:solidFill>
                <a:latin typeface="Times New Roman" pitchFamily="18" charset="0"/>
              </a:rPr>
              <a:t>Mùa thu</a:t>
            </a:r>
          </a:p>
        </p:txBody>
      </p:sp>
      <p:sp>
        <p:nvSpPr>
          <p:cNvPr id="20487" name="Text Box 16"/>
          <p:cNvSpPr txBox="1">
            <a:spLocks noChangeArrowheads="1"/>
          </p:cNvSpPr>
          <p:nvPr/>
        </p:nvSpPr>
        <p:spPr bwMode="auto">
          <a:xfrm>
            <a:off x="7848600" y="6491289"/>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sz="1600" b="1">
                <a:solidFill>
                  <a:srgbClr val="008000"/>
                </a:solidFill>
                <a:latin typeface="Times New Roman" pitchFamily="18" charset="0"/>
              </a:rPr>
              <a:t>Mùa đông</a:t>
            </a:r>
            <a:endParaRPr lang="en-US" sz="1600" b="1">
              <a:solidFill>
                <a:srgbClr val="008000"/>
              </a:solidFill>
              <a:latin typeface="Times New Roman" pitchFamily="18" charset="0"/>
            </a:endParaRPr>
          </a:p>
        </p:txBody>
      </p:sp>
      <p:pic>
        <p:nvPicPr>
          <p:cNvPr id="20488" name="Picture 17" descr="2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8" descr="2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29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702398"/>
      </p:ext>
    </p:extLst>
  </p:cSld>
  <p:clrMapOvr>
    <a:masterClrMapping/>
  </p:clrMapOvr>
  <p:transition>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c mua trong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457200"/>
            <a:ext cx="7543800" cy="5657850"/>
          </a:xfrm>
          <a:prstGeom prst="rect">
            <a:avLst/>
          </a:prstGeom>
        </p:spPr>
      </p:pic>
    </p:spTree>
    <p:extLst>
      <p:ext uri="{BB962C8B-B14F-4D97-AF65-F5344CB8AC3E}">
        <p14:creationId xmlns:p14="http://schemas.microsoft.com/office/powerpoint/2010/main" val="413508753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74" t="5170" r="3022" b="9796"/>
          <a:stretch/>
        </p:blipFill>
        <p:spPr bwMode="auto">
          <a:xfrm>
            <a:off x="2304738" y="838200"/>
            <a:ext cx="7525062" cy="505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497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889280" y="729806"/>
            <a:ext cx="9856602" cy="6093172"/>
          </a:xfrm>
          <a:prstGeom prst="rect">
            <a:avLst/>
          </a:prstGeom>
        </p:spPr>
      </p:pic>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1" name="Các Hành Tinh Trong Hệ Mặt Trời - Daytre.net 00_01_00-00_03_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821424"/>
            <a:ext cx="8843963" cy="5136464"/>
          </a:xfrm>
          <a:prstGeom prst="rect">
            <a:avLst/>
          </a:prstGeom>
        </p:spPr>
      </p:pic>
    </p:spTree>
    <p:extLst>
      <p:ext uri="{BB962C8B-B14F-4D97-AF65-F5344CB8AC3E}">
        <p14:creationId xmlns:p14="http://schemas.microsoft.com/office/powerpoint/2010/main" val="1334511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2846552" y="175093"/>
            <a:ext cx="7511886" cy="646331"/>
          </a:xfrm>
          <a:prstGeom prst="rect">
            <a:avLst/>
          </a:prstGeom>
          <a:noFill/>
        </p:spPr>
        <p:txBody>
          <a:bodyPr wrap="square" rtlCol="0">
            <a:spAutoFit/>
          </a:bodyPr>
          <a:lstStyle/>
          <a:p>
            <a:r>
              <a:rPr lang="vi-VN" sz="3600" dirty="0">
                <a:solidFill>
                  <a:srgbClr val="FF0000"/>
                </a:solidFill>
                <a:latin typeface="#9Slide03 Bebas Neue Bold" panose="020B0606020202050201" pitchFamily="34" charset="0"/>
              </a:rPr>
              <a:t>VIDEO VỀ CHUYỂN ĐỘNG BIỂU KIẾN HÀNG NĂM CỦA MT </a:t>
            </a: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1" name="cac mua trong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3563" y="821424"/>
            <a:ext cx="8710612" cy="4893576"/>
          </a:xfrm>
          <a:prstGeom prst="rect">
            <a:avLst/>
          </a:prstGeom>
        </p:spPr>
      </p:pic>
    </p:spTree>
    <p:extLst>
      <p:ext uri="{BB962C8B-B14F-4D97-AF65-F5344CB8AC3E}">
        <p14:creationId xmlns:p14="http://schemas.microsoft.com/office/powerpoint/2010/main" val="1467414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4325" y="614363"/>
            <a:ext cx="11658600" cy="5586412"/>
          </a:xfrm>
          <a:prstGeom prst="rect">
            <a:avLst/>
          </a:prstGeom>
        </p:spPr>
      </p:pic>
    </p:spTree>
    <p:extLst>
      <p:ext uri="{BB962C8B-B14F-4D97-AF65-F5344CB8AC3E}">
        <p14:creationId xmlns:p14="http://schemas.microsoft.com/office/powerpoint/2010/main" val="90390133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301" y="463879"/>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128713" y="1301116"/>
            <a:ext cx="9896671" cy="4885372"/>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5" name="Rectangle 4"/>
          <p:cNvSpPr/>
          <p:nvPr/>
        </p:nvSpPr>
        <p:spPr>
          <a:xfrm>
            <a:off x="1555343" y="1537545"/>
            <a:ext cx="9088175" cy="978729"/>
          </a:xfrm>
          <a:prstGeom prst="rect">
            <a:avLst/>
          </a:prstGeom>
        </p:spPr>
        <p:txBody>
          <a:bodyPr wrap="square">
            <a:spAutoFit/>
          </a:bodyPr>
          <a:lstStyle/>
          <a:p>
            <a:pPr>
              <a:lnSpc>
                <a:spcPct val="120000"/>
              </a:lnSpc>
              <a:spcAft>
                <a:spcPts val="0"/>
              </a:spcAft>
            </a:pPr>
            <a:r>
              <a:rPr lang="vi-VN" sz="2400" b="1" i="1" dirty="0">
                <a:latin typeface="Times New Roman" panose="02020603050405020304" pitchFamily="18" charset="0"/>
              </a:rPr>
              <a:t>Câu </a:t>
            </a:r>
            <a:r>
              <a:rPr lang="en-US" sz="2400" b="1" i="1" dirty="0">
                <a:latin typeface="Times New Roman" panose="02020603050405020304" pitchFamily="18" charset="0"/>
              </a:rPr>
              <a:t>1</a:t>
            </a:r>
            <a:r>
              <a:rPr lang="vi-VN" sz="2400" b="1" i="1" dirty="0">
                <a:latin typeface="Times New Roman" panose="02020603050405020304" pitchFamily="18" charset="0"/>
              </a:rPr>
              <a:t>. Ngày và giờ ở Mê hi cô là bao nhiêu khi Việt Nam là 7h sáng ngày 1 /1/2022.</a:t>
            </a:r>
            <a:endParaRPr lang="en-US" sz="2400" b="1" i="1" dirty="0">
              <a:effectLst/>
            </a:endParaRPr>
          </a:p>
        </p:txBody>
      </p:sp>
      <p:sp>
        <p:nvSpPr>
          <p:cNvPr id="6" name="Flowchart: Preparation 5"/>
          <p:cNvSpPr/>
          <p:nvPr/>
        </p:nvSpPr>
        <p:spPr>
          <a:xfrm>
            <a:off x="1555343" y="2746252"/>
            <a:ext cx="8977599" cy="243459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 Việt Nam là 7h sáng ngày 1 /1/2022 thì ở Mê hi cô là </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1-1-2022</a:t>
            </a:r>
          </a:p>
        </p:txBody>
      </p:sp>
    </p:spTree>
    <p:extLst>
      <p:ext uri="{BB962C8B-B14F-4D97-AF65-F5344CB8AC3E}">
        <p14:creationId xmlns:p14="http://schemas.microsoft.com/office/powerpoint/2010/main" val="24943182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1589" y="0"/>
            <a:ext cx="9486899" cy="5797296"/>
          </a:xfrm>
          <a:prstGeom prst="rect">
            <a:avLst/>
          </a:prstGeom>
        </p:spPr>
      </p:pic>
      <p:sp>
        <p:nvSpPr>
          <p:cNvPr id="3" name="Rectangle 2"/>
          <p:cNvSpPr/>
          <p:nvPr/>
        </p:nvSpPr>
        <p:spPr>
          <a:xfrm>
            <a:off x="2014538" y="5797296"/>
            <a:ext cx="8258175" cy="660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C00000"/>
                </a:solidFill>
              </a:rPr>
              <a:t>HÌNH 5.2: Bản đồ giờ trên Trái Đất</a:t>
            </a:r>
            <a:endParaRPr lang="en-US" sz="2400" b="1" dirty="0">
              <a:solidFill>
                <a:srgbClr val="C00000"/>
              </a:solidFill>
            </a:endParaRPr>
          </a:p>
        </p:txBody>
      </p:sp>
    </p:spTree>
    <p:extLst>
      <p:ext uri="{BB962C8B-B14F-4D97-AF65-F5344CB8AC3E}">
        <p14:creationId xmlns:p14="http://schemas.microsoft.com/office/powerpoint/2010/main" val="211728872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569" y="521994"/>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pic>
        <p:nvPicPr>
          <p:cNvPr id="7" name="Picture 6"/>
          <p:cNvPicPr>
            <a:picLocks noChangeAspect="1"/>
          </p:cNvPicPr>
          <p:nvPr/>
        </p:nvPicPr>
        <p:blipFill>
          <a:blip r:embed="rId8"/>
          <a:stretch>
            <a:fillRect/>
          </a:stretch>
        </p:blipFill>
        <p:spPr>
          <a:xfrm>
            <a:off x="8115301" y="1380514"/>
            <a:ext cx="3829050" cy="3762538"/>
          </a:xfrm>
          <a:prstGeom prst="rect">
            <a:avLst/>
          </a:prstGeom>
        </p:spPr>
      </p:pic>
      <p:grpSp>
        <p:nvGrpSpPr>
          <p:cNvPr id="12" name="Group 8"/>
          <p:cNvGrpSpPr/>
          <p:nvPr/>
        </p:nvGrpSpPr>
        <p:grpSpPr>
          <a:xfrm>
            <a:off x="643999" y="1006289"/>
            <a:ext cx="7471302" cy="4481846"/>
            <a:chOff x="0" y="0"/>
            <a:chExt cx="1813588" cy="1191255"/>
          </a:xfrm>
        </p:grpSpPr>
        <p:sp>
          <p:nvSpPr>
            <p:cNvPr id="13"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4"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sp>
        <p:nvSpPr>
          <p:cNvPr id="5" name="TextBox 4"/>
          <p:cNvSpPr txBox="1"/>
          <p:nvPr/>
        </p:nvSpPr>
        <p:spPr>
          <a:xfrm>
            <a:off x="828675" y="1431441"/>
            <a:ext cx="7027936"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a:t>
            </a: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chênh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lệch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cs typeface="Times New Roman" panose="02020603050405020304" pitchFamily="18" charset="0"/>
              </a:rPr>
              <a:t>? </a:t>
            </a:r>
          </a:p>
        </p:txBody>
      </p:sp>
      <p:sp>
        <p:nvSpPr>
          <p:cNvPr id="8" name="Rounded Rectangle 7"/>
          <p:cNvSpPr/>
          <p:nvPr/>
        </p:nvSpPr>
        <p:spPr>
          <a:xfrm>
            <a:off x="868270" y="2392987"/>
            <a:ext cx="6988341" cy="293625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u="sng" dirty="0">
                <a:solidFill>
                  <a:srgbClr val="C00000"/>
                </a:solidFill>
                <a:latin typeface="Times New Roman" panose="02020603050405020304" pitchFamily="18" charset="0"/>
                <a:cs typeface="Times New Roman" panose="02020603050405020304" pitchFamily="18" charset="0"/>
              </a:rPr>
              <a:t>Gợi ý trả lời:</a:t>
            </a:r>
          </a:p>
          <a:p>
            <a:r>
              <a:rPr lang="vi-VN"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Ngày</a:t>
            </a:r>
            <a:r>
              <a:rPr lang="en-US" sz="2000" b="1" i="1" dirty="0">
                <a:solidFill>
                  <a:srgbClr val="0070C0"/>
                </a:solidFill>
                <a:latin typeface="Times New Roman" panose="02020603050405020304" pitchFamily="18" charset="0"/>
                <a:cs typeface="Times New Roman" panose="02020603050405020304" pitchFamily="18" charset="0"/>
              </a:rPr>
              <a:t> 21 -3 </a:t>
            </a:r>
            <a:r>
              <a:rPr lang="en-US" sz="2000" b="1" i="1" dirty="0" err="1">
                <a:solidFill>
                  <a:srgbClr val="0070C0"/>
                </a:solidFill>
                <a:latin typeface="Times New Roman" panose="02020603050405020304" pitchFamily="18" charset="0"/>
                <a:cs typeface="Times New Roman" panose="02020603050405020304" pitchFamily="18" charset="0"/>
              </a:rPr>
              <a:t>và</a:t>
            </a:r>
            <a:r>
              <a:rPr lang="en-US" sz="2000" b="1" i="1" dirty="0">
                <a:solidFill>
                  <a:srgbClr val="0070C0"/>
                </a:solidFill>
                <a:latin typeface="Times New Roman" panose="02020603050405020304" pitchFamily="18" charset="0"/>
                <a:cs typeface="Times New Roman" panose="02020603050405020304" pitchFamily="18" charset="0"/>
              </a:rPr>
              <a:t> 23 - 9 </a:t>
            </a:r>
            <a:r>
              <a:rPr lang="en-US" sz="2000" b="1" i="1" dirty="0" err="1">
                <a:solidFill>
                  <a:srgbClr val="0070C0"/>
                </a:solidFill>
                <a:latin typeface="Times New Roman" panose="02020603050405020304" pitchFamily="18" charset="0"/>
                <a:cs typeface="Times New Roman" panose="02020603050405020304" pitchFamily="18" charset="0"/>
              </a:rPr>
              <a:t>có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gian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đêm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bằng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nhau</a:t>
            </a:r>
            <a:r>
              <a:rPr lang="en-US" sz="2000" b="1" i="1" dirty="0">
                <a:solidFill>
                  <a:srgbClr val="0070C0"/>
                </a:solidFill>
                <a:latin typeface="Times New Roman" panose="02020603050405020304" pitchFamily="18" charset="0"/>
                <a:cs typeface="Times New Roman" panose="02020603050405020304" pitchFamily="18" charset="0"/>
              </a:rPr>
              <a:t>.</a:t>
            </a:r>
          </a:p>
          <a:p>
            <a:r>
              <a:rPr lang="vi-VN" sz="2000" b="1" i="1" dirty="0">
                <a:solidFill>
                  <a:srgbClr val="0070C0"/>
                </a:solidFill>
                <a:latin typeface="Times New Roman" panose="02020603050405020304" pitchFamily="18" charset="0"/>
                <a:cs typeface="Times New Roman" panose="02020603050405020304" pitchFamily="18" charset="0"/>
              </a:rPr>
              <a:t>- </a:t>
            </a:r>
            <a:r>
              <a:rPr lang="en-US" sz="2000" b="1" i="1" dirty="0">
                <a:solidFill>
                  <a:srgbClr val="0070C0"/>
                </a:solidFill>
                <a:latin typeface="Times New Roman" panose="02020603050405020304" pitchFamily="18" charset="0"/>
                <a:cs typeface="Times New Roman" panose="02020603050405020304" pitchFamily="18" charset="0"/>
              </a:rPr>
              <a:t>Ở </a:t>
            </a:r>
            <a:r>
              <a:rPr lang="en-US" sz="2000" b="1" i="1" dirty="0" err="1">
                <a:solidFill>
                  <a:srgbClr val="0070C0"/>
                </a:solidFill>
                <a:latin typeface="Times New Roman" panose="02020603050405020304" pitchFamily="18" charset="0"/>
                <a:cs typeface="Times New Roman" panose="02020603050405020304" pitchFamily="18" charset="0"/>
              </a:rPr>
              <a:t>Xích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đạo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quanh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năm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độ</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dài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đêm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bằng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nhau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càng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Xích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đạo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sự</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chênh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lệch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gian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giữa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đêm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càng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lớn</a:t>
            </a:r>
            <a:r>
              <a:rPr lang="en-US" sz="2000" b="1" i="1" dirty="0">
                <a:solidFill>
                  <a:srgbClr val="0070C0"/>
                </a:solidFill>
                <a:latin typeface="Times New Roman" panose="02020603050405020304" pitchFamily="18" charset="0"/>
                <a:cs typeface="Times New Roman" panose="02020603050405020304" pitchFamily="18" charset="0"/>
              </a:rPr>
              <a:t>. </a:t>
            </a:r>
          </a:p>
          <a:p>
            <a:r>
              <a:rPr lang="vi-VN"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Riêng</a:t>
            </a:r>
            <a:r>
              <a:rPr lang="en-US" sz="2000" b="1" i="1" dirty="0">
                <a:solidFill>
                  <a:srgbClr val="0070C0"/>
                </a:solidFill>
                <a:latin typeface="Times New Roman" panose="02020603050405020304" pitchFamily="18" charset="0"/>
                <a:cs typeface="Times New Roman" panose="02020603050405020304" pitchFamily="18" charset="0"/>
              </a:rPr>
              <a:t> ở </a:t>
            </a:r>
            <a:r>
              <a:rPr lang="en-US" sz="2000" b="1" i="1" dirty="0" err="1">
                <a:solidFill>
                  <a:srgbClr val="0070C0"/>
                </a:solidFill>
                <a:latin typeface="Times New Roman" panose="02020603050405020304" pitchFamily="18" charset="0"/>
                <a:cs typeface="Times New Roman" panose="02020603050405020304" pitchFamily="18" charset="0"/>
              </a:rPr>
              <a:t>hai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sáu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tháng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sau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tháng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đêm</a:t>
            </a:r>
            <a:r>
              <a:rPr lang="en-US" sz="2000" b="1" i="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54142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569" y="521994"/>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pic>
        <p:nvPicPr>
          <p:cNvPr id="7" name="Picture 6"/>
          <p:cNvPicPr>
            <a:picLocks noChangeAspect="1"/>
          </p:cNvPicPr>
          <p:nvPr/>
        </p:nvPicPr>
        <p:blipFill>
          <a:blip r:embed="rId8"/>
          <a:stretch>
            <a:fillRect/>
          </a:stretch>
        </p:blipFill>
        <p:spPr>
          <a:xfrm>
            <a:off x="8115301" y="1380514"/>
            <a:ext cx="3829050" cy="3762538"/>
          </a:xfrm>
          <a:prstGeom prst="rect">
            <a:avLst/>
          </a:prstGeom>
        </p:spPr>
      </p:pic>
      <p:grpSp>
        <p:nvGrpSpPr>
          <p:cNvPr id="12" name="Group 8"/>
          <p:cNvGrpSpPr/>
          <p:nvPr/>
        </p:nvGrpSpPr>
        <p:grpSpPr>
          <a:xfrm>
            <a:off x="643999" y="1006288"/>
            <a:ext cx="7671326" cy="5582743"/>
            <a:chOff x="0" y="0"/>
            <a:chExt cx="1813588" cy="1191255"/>
          </a:xfrm>
        </p:grpSpPr>
        <p:sp>
          <p:nvSpPr>
            <p:cNvPr id="13"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4"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sp>
        <p:nvSpPr>
          <p:cNvPr id="5" name="TextBox 4"/>
          <p:cNvSpPr txBox="1"/>
          <p:nvPr/>
        </p:nvSpPr>
        <p:spPr>
          <a:xfrm>
            <a:off x="828675" y="1431441"/>
            <a:ext cx="7027936" cy="1015663"/>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Câu 3: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a:t>
            </a:r>
          </a:p>
        </p:txBody>
      </p:sp>
      <p:sp>
        <p:nvSpPr>
          <p:cNvPr id="8" name="Rounded Rectangle 7"/>
          <p:cNvSpPr/>
          <p:nvPr/>
        </p:nvSpPr>
        <p:spPr>
          <a:xfrm>
            <a:off x="868270" y="2509220"/>
            <a:ext cx="6988341" cy="37382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u="sng" dirty="0">
                <a:solidFill>
                  <a:srgbClr val="C00000"/>
                </a:solidFill>
                <a:latin typeface="Times New Roman" panose="02020603050405020304" pitchFamily="18" charset="0"/>
                <a:cs typeface="Times New Roman" panose="02020603050405020304" pitchFamily="18" charset="0"/>
              </a:rPr>
              <a:t>Gợi ý trả lời:</a:t>
            </a:r>
          </a:p>
          <a:p>
            <a:r>
              <a:rPr lang="vi-VN"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Nguyên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sinh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ra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các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mùa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là</a:t>
            </a:r>
            <a:r>
              <a:rPr lang="en-US" sz="2200" dirty="0">
                <a:solidFill>
                  <a:srgbClr val="0070C0"/>
                </a:solidFill>
                <a:latin typeface="Times New Roman" panose="02020603050405020304" pitchFamily="18" charset="0"/>
                <a:cs typeface="Times New Roman" panose="02020603050405020304" pitchFamily="18" charset="0"/>
              </a:rPr>
              <a:t> do </a:t>
            </a:r>
            <a:r>
              <a:rPr lang="en-US" sz="2200" dirty="0" err="1">
                <a:solidFill>
                  <a:srgbClr val="0070C0"/>
                </a:solidFill>
                <a:latin typeface="Times New Roman" panose="02020603050405020304" pitchFamily="18" charset="0"/>
                <a:cs typeface="Times New Roman" panose="02020603050405020304" pitchFamily="18" charset="0"/>
              </a:rPr>
              <a:t>Trái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chuyển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động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quanh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Mặt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Trời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với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hướng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trục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không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thay</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đổi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nghiêng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với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mặt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phẳng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quỹ</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đạo</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một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góc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khoảng</a:t>
            </a:r>
            <a:r>
              <a:rPr lang="en-US" sz="2200" dirty="0">
                <a:solidFill>
                  <a:srgbClr val="0070C0"/>
                </a:solidFill>
                <a:latin typeface="Times New Roman" panose="02020603050405020304" pitchFamily="18" charset="0"/>
                <a:cs typeface="Times New Roman" panose="02020603050405020304" pitchFamily="18" charset="0"/>
              </a:rPr>
              <a:t> 66°33 </a:t>
            </a:r>
            <a:r>
              <a:rPr lang="en-US" sz="2200" dirty="0" err="1">
                <a:solidFill>
                  <a:srgbClr val="0070C0"/>
                </a:solidFill>
                <a:latin typeface="Times New Roman" panose="02020603050405020304" pitchFamily="18" charset="0"/>
                <a:cs typeface="Times New Roman" panose="02020603050405020304" pitchFamily="18" charset="0"/>
              </a:rPr>
              <a:t>làm</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cho</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góc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chiếu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của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tia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sáng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mặt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trời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thời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gian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tiếp</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nhận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ánh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sáng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mặt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trời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thay</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đổi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trong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năm</a:t>
            </a:r>
            <a:r>
              <a:rPr lang="en-US" sz="2200" dirty="0">
                <a:solidFill>
                  <a:srgbClr val="0070C0"/>
                </a:solidFill>
                <a:latin typeface="Times New Roman" panose="02020603050405020304" pitchFamily="18" charset="0"/>
                <a:cs typeface="Times New Roman" panose="02020603050405020304" pitchFamily="18" charset="0"/>
              </a:rPr>
              <a:t>.</a:t>
            </a:r>
            <a:endParaRPr lang="vi-VN" sz="2200" dirty="0">
              <a:solidFill>
                <a:srgbClr val="0070C0"/>
              </a:solidFill>
              <a:latin typeface="Times New Roman" panose="02020603050405020304" pitchFamily="18" charset="0"/>
              <a:cs typeface="Times New Roman" panose="02020603050405020304" pitchFamily="18" charset="0"/>
            </a:endParaRPr>
          </a:p>
          <a:p>
            <a:endParaRPr lang="en-US" sz="2200" dirty="0">
              <a:solidFill>
                <a:srgbClr val="0070C0"/>
              </a:solidFill>
              <a:latin typeface="Times New Roman" panose="02020603050405020304" pitchFamily="18" charset="0"/>
              <a:cs typeface="Times New Roman" panose="02020603050405020304" pitchFamily="18" charset="0"/>
            </a:endParaRPr>
          </a:p>
          <a:p>
            <a:r>
              <a:rPr lang="vi-VN"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Bốn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mùa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biểu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hiện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rõ</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nhất</a:t>
            </a:r>
            <a:r>
              <a:rPr lang="en-US" sz="2200" dirty="0">
                <a:solidFill>
                  <a:srgbClr val="0070C0"/>
                </a:solidFill>
                <a:latin typeface="Times New Roman" panose="02020603050405020304" pitchFamily="18" charset="0"/>
                <a:cs typeface="Times New Roman" panose="02020603050405020304" pitchFamily="18" charset="0"/>
              </a:rPr>
              <a:t> ở </a:t>
            </a:r>
            <a:r>
              <a:rPr lang="en-US" sz="2200" dirty="0" err="1">
                <a:solidFill>
                  <a:srgbClr val="0070C0"/>
                </a:solidFill>
                <a:latin typeface="Times New Roman" panose="02020603050405020304" pitchFamily="18" charset="0"/>
                <a:cs typeface="Times New Roman" panose="02020603050405020304" pitchFamily="18" charset="0"/>
              </a:rPr>
              <a:t>vùng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ôn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đới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Vùng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nhiệt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đới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có</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hai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mùa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nhưng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không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rõ</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rệt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vùng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hàn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đới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chỉ</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có</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một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mùa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lạnh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kéo</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dài</a:t>
            </a:r>
            <a:r>
              <a:rPr lang="vi-VN" sz="2200" dirty="0">
                <a:solidFill>
                  <a:srgbClr val="0070C0"/>
                </a:solidFill>
                <a:latin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cs typeface="Times New Roman" panose="02020603050405020304" pitchFamily="18" charset="0"/>
            </a:endParaRPr>
          </a:p>
          <a:p>
            <a:pPr algn="ctr"/>
            <a:endParaRPr lang="vi-VN" sz="20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660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438" y="2332436"/>
            <a:ext cx="3571875" cy="3393280"/>
          </a:xfrm>
          <a:prstGeom prst="rect">
            <a:avLst/>
          </a:prstGeom>
        </p:spPr>
      </p:pic>
      <p:sp>
        <p:nvSpPr>
          <p:cNvPr id="7" name="Rounded Rectangle 6"/>
          <p:cNvSpPr/>
          <p:nvPr/>
        </p:nvSpPr>
        <p:spPr>
          <a:xfrm>
            <a:off x="785813" y="857250"/>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4829175" y="0"/>
            <a:ext cx="7058025" cy="1714500"/>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HS CHỌN 1 TRONG 2 NHIỆM VỤ SAU: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ouble Wave 3"/>
          <p:cNvSpPr/>
          <p:nvPr/>
        </p:nvSpPr>
        <p:spPr>
          <a:xfrm>
            <a:off x="4972050" y="2143126"/>
            <a:ext cx="6915150" cy="1885950"/>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hâm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Việt</a:t>
            </a:r>
            <a:r>
              <a:rPr lang="en-US" sz="2000" dirty="0">
                <a:solidFill>
                  <a:schemeClr val="tx1"/>
                </a:solidFill>
                <a:latin typeface="Times New Roman" panose="02020603050405020304" pitchFamily="18" charset="0"/>
                <a:cs typeface="Times New Roman" panose="02020603050405020304" pitchFamily="18" charset="0"/>
              </a:rPr>
              <a:t> Nam, </a:t>
            </a:r>
            <a:r>
              <a:rPr lang="en-US" sz="2000" dirty="0" err="1">
                <a:solidFill>
                  <a:schemeClr val="tx1"/>
                </a:solidFill>
                <a:latin typeface="Times New Roman" panose="02020603050405020304" pitchFamily="18" charset="0"/>
                <a:cs typeface="Times New Roman" panose="02020603050405020304" pitchFamily="18" charset="0"/>
              </a:rPr>
              <a:t>muốn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dõi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ngoại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đêm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xem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chiều</a:t>
            </a:r>
            <a:r>
              <a:rPr lang="en-US" sz="2000" dirty="0">
                <a:solidFill>
                  <a:schemeClr val="tx1"/>
                </a:solidFill>
                <a:latin typeface="Times New Roman" panose="02020603050405020304" pitchFamily="18" charset="0"/>
                <a:cs typeface="Times New Roman" panose="02020603050405020304" pitchFamily="18" charset="0"/>
              </a:rPr>
              <a:t>. </a:t>
            </a:r>
          </a:p>
        </p:txBody>
      </p:sp>
      <p:sp>
        <p:nvSpPr>
          <p:cNvPr id="5" name="Double Wave 4"/>
          <p:cNvSpPr/>
          <p:nvPr/>
        </p:nvSpPr>
        <p:spPr>
          <a:xfrm>
            <a:off x="4972050" y="4572001"/>
            <a:ext cx="6915150" cy="1785938"/>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ca </a:t>
            </a:r>
            <a:r>
              <a:rPr lang="en-US" sz="2000" dirty="0" err="1">
                <a:solidFill>
                  <a:schemeClr val="tx1"/>
                </a:solidFill>
                <a:latin typeface="Times New Roman" panose="02020603050405020304" pitchFamily="18" charset="0"/>
                <a:cs typeface="Times New Roman" panose="02020603050405020304" pitchFamily="18" charset="0"/>
              </a:rPr>
              <a:t>dao</a:t>
            </a:r>
            <a:r>
              <a:rPr lang="en-US" sz="2000" dirty="0">
                <a:solidFill>
                  <a:schemeClr val="tx1"/>
                </a:solidFill>
                <a:latin typeface="Times New Roman" panose="02020603050405020304" pitchFamily="18" charset="0"/>
                <a:cs typeface="Times New Roman" panose="02020603050405020304" pitchFamily="18" charset="0"/>
              </a:rPr>
              <a:t>:</a:t>
            </a:r>
          </a:p>
          <a:p>
            <a:pPr algn="ctr"/>
            <a:r>
              <a:rPr lang="en-US" sz="2000" i="1" dirty="0" err="1">
                <a:solidFill>
                  <a:schemeClr val="tx1"/>
                </a:solidFill>
                <a:latin typeface="Times New Roman" panose="02020603050405020304" pitchFamily="18" charset="0"/>
                <a:cs typeface="Times New Roman" panose="02020603050405020304" pitchFamily="18" charset="0"/>
              </a:rPr>
              <a:t>Đêm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tháng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năm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chưa</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nắm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đã</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sáng</a:t>
            </a:r>
            <a:r>
              <a:rPr lang="en-US" sz="2000" i="1"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2000" i="1" dirty="0" err="1">
                <a:solidFill>
                  <a:schemeClr val="tx1"/>
                </a:solidFill>
                <a:latin typeface="Times New Roman" panose="02020603050405020304" pitchFamily="18" charset="0"/>
                <a:cs typeface="Times New Roman" panose="02020603050405020304" pitchFamily="18" charset="0"/>
              </a:rPr>
              <a:t>Ngày</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tháng</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mười</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chưa</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cười</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đã</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tối</a:t>
            </a:r>
            <a:r>
              <a:rPr lang="en-US" sz="2000" i="1"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ca </a:t>
            </a:r>
            <a:r>
              <a:rPr lang="en-US" sz="2000" dirty="0" err="1">
                <a:solidFill>
                  <a:schemeClr val="tx1"/>
                </a:solidFill>
                <a:latin typeface="Times New Roman" panose="02020603050405020304" pitchFamily="18" charset="0"/>
                <a:cs typeface="Times New Roman" panose="02020603050405020304" pitchFamily="18" charset="0"/>
              </a:rPr>
              <a:t>dao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đúng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Đất</a:t>
            </a:r>
            <a:r>
              <a:rPr lang="en-US" sz="2000" dirty="0">
                <a:solidFill>
                  <a:schemeClr val="tx1"/>
                </a:solidFill>
                <a:latin typeface="Times New Roman" panose="02020603050405020304" pitchFamily="18" charset="0"/>
                <a:cs typeface="Times New Roman" panose="02020603050405020304" pitchFamily="18" charset="0"/>
              </a:rPr>
              <a:t>?</a:t>
            </a:r>
          </a:p>
        </p:txBody>
      </p:sp>
      <p:sp>
        <p:nvSpPr>
          <p:cNvPr id="12" name="Heptagon 11"/>
          <p:cNvSpPr/>
          <p:nvPr/>
        </p:nvSpPr>
        <p:spPr>
          <a:xfrm>
            <a:off x="3500438" y="2314575"/>
            <a:ext cx="1400175" cy="1343025"/>
          </a:xfrm>
          <a:prstGeom prst="heptag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1</a:t>
            </a:r>
            <a:endParaRPr lang="en-US" sz="2800" dirty="0">
              <a:solidFill>
                <a:schemeClr val="tx1"/>
              </a:solidFill>
            </a:endParaRPr>
          </a:p>
        </p:txBody>
      </p:sp>
      <p:sp>
        <p:nvSpPr>
          <p:cNvPr id="13" name="Heptagon 12"/>
          <p:cNvSpPr/>
          <p:nvPr/>
        </p:nvSpPr>
        <p:spPr>
          <a:xfrm>
            <a:off x="3500437" y="4572001"/>
            <a:ext cx="1400175" cy="1343025"/>
          </a:xfrm>
          <a:prstGeom prst="heptag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2</a:t>
            </a:r>
            <a:endParaRPr lang="en-US" sz="2800" dirty="0">
              <a:solidFill>
                <a:schemeClr val="tx1"/>
              </a:solidFill>
            </a:endParaRPr>
          </a:p>
        </p:txBody>
      </p:sp>
    </p:spTree>
    <p:extLst>
      <p:ext uri="{BB962C8B-B14F-4D97-AF65-F5344CB8AC3E}">
        <p14:creationId xmlns:p14="http://schemas.microsoft.com/office/powerpoint/2010/main" val="2972947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Heptagon 11"/>
          <p:cNvSpPr/>
          <p:nvPr/>
        </p:nvSpPr>
        <p:spPr>
          <a:xfrm>
            <a:off x="10287001" y="64293"/>
            <a:ext cx="1400175" cy="1343025"/>
          </a:xfrm>
          <a:prstGeom prst="hept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1</a:t>
            </a:r>
            <a:endParaRPr lang="en-US" sz="2800" dirty="0">
              <a:solidFill>
                <a:schemeClr val="tx1"/>
              </a:solidFill>
            </a:endParaRPr>
          </a:p>
        </p:txBody>
      </p:sp>
      <p:sp>
        <p:nvSpPr>
          <p:cNvPr id="3" name="Horizontal Scroll 2"/>
          <p:cNvSpPr/>
          <p:nvPr/>
        </p:nvSpPr>
        <p:spPr>
          <a:xfrm>
            <a:off x="400052" y="1328738"/>
            <a:ext cx="11572874" cy="53149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 hâm mộ bóng đá ở Việt Nam, muốn theo dõi trực tiếp các trận bóng của giải ngoại hạng Anh thường phải thức đêm đê xem, trong khi thực tế các trận bóng bên Anh thường được bắt đầu vào buổi chiều.</a:t>
            </a:r>
          </a:p>
          <a:p>
            <a:endPar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Vì múi giờ nước Anh và Việt Nam khác nhau. </a:t>
            </a:r>
          </a:p>
        </p:txBody>
      </p:sp>
    </p:spTree>
    <p:extLst>
      <p:ext uri="{BB962C8B-B14F-4D97-AF65-F5344CB8AC3E}">
        <p14:creationId xmlns:p14="http://schemas.microsoft.com/office/powerpoint/2010/main" val="282620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Heptagon 11"/>
          <p:cNvSpPr/>
          <p:nvPr/>
        </p:nvSpPr>
        <p:spPr>
          <a:xfrm>
            <a:off x="10287001" y="64293"/>
            <a:ext cx="1400175" cy="1343025"/>
          </a:xfrm>
          <a:prstGeom prst="hept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2</a:t>
            </a:r>
            <a:endParaRPr lang="en-US" sz="2800" dirty="0">
              <a:solidFill>
                <a:schemeClr val="tx1"/>
              </a:solidFill>
            </a:endParaRPr>
          </a:p>
        </p:txBody>
      </p:sp>
      <p:sp>
        <p:nvSpPr>
          <p:cNvPr id="3" name="Horizontal Scroll 2"/>
          <p:cNvSpPr/>
          <p:nvPr/>
        </p:nvSpPr>
        <p:spPr>
          <a:xfrm>
            <a:off x="400052" y="1328738"/>
            <a:ext cx="11572874" cy="53149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Câu tục ngữ liên quan đến hiện tượng ngày đêm dài ngắn khác nhau theo mùa.</a:t>
            </a:r>
          </a:p>
          <a:p>
            <a:r>
              <a:rPr lang="vi-VN" sz="2400" dirty="0">
                <a:solidFill>
                  <a:schemeClr val="tx1"/>
                </a:solidFill>
                <a:latin typeface="Times New Roman" panose="02020603050405020304" pitchFamily="18" charset="0"/>
                <a:cs typeface="Times New Roman" panose="02020603050405020304" pitchFamily="18" charset="0"/>
              </a:rPr>
              <a:t>- Tháng 5 là thời kì mùa hè ở Việt Nam ( bán cầu Bắc), lúc này bán cầu Bắc ngả về phía Mặt Trời, Mặt Trời di chuyển từ chí tuyến Bắc xuống Xích đạo nên ngày dài hơn đêm.</a:t>
            </a:r>
          </a:p>
          <a:p>
            <a:r>
              <a:rPr lang="vi-VN" sz="2400" dirty="0">
                <a:solidFill>
                  <a:schemeClr val="tx1"/>
                </a:solidFill>
                <a:latin typeface="Times New Roman" panose="02020603050405020304" pitchFamily="18" charset="0"/>
                <a:cs typeface="Times New Roman" panose="02020603050405020304" pitchFamily="18" charset="0"/>
              </a:rPr>
              <a:t>- Tháng 10 là thời kì mùa đông ở Việt Nam (bán cầu Bắc), lúc này bán cầu Nam ngả về phía Mặt Trời, Mặt Trời di chuyển từ chí tuyến Nam xuống Xích đạo nên có ngày ngắn hơn đêm.</a:t>
            </a:r>
          </a:p>
          <a:p>
            <a:r>
              <a:rPr lang="vi-VN" sz="2400" dirty="0">
                <a:solidFill>
                  <a:schemeClr val="tx1"/>
                </a:solidFill>
                <a:latin typeface="Times New Roman" panose="02020603050405020304" pitchFamily="18" charset="0"/>
                <a:cs typeface="Times New Roman" panose="02020603050405020304" pitchFamily="18" charset="0"/>
              </a:rPr>
              <a:t>- Câu tục ngữ này chỉ đúng với các quốc gia thuộc Bắc bán cầu vì mùa ở hai bán cầu trái ngược nhau.</a:t>
            </a:r>
          </a:p>
        </p:txBody>
      </p:sp>
    </p:spTree>
    <p:extLst>
      <p:ext uri="{BB962C8B-B14F-4D97-AF65-F5344CB8AC3E}">
        <p14:creationId xmlns:p14="http://schemas.microsoft.com/office/powerpoint/2010/main" val="2763277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57689" y="46437"/>
            <a:ext cx="3000374" cy="1085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CỦNG CỐ</a:t>
            </a:r>
            <a:endParaRPr lang="en-US" sz="2800" b="1" dirty="0"/>
          </a:p>
        </p:txBody>
      </p:sp>
      <p:sp>
        <p:nvSpPr>
          <p:cNvPr id="3" name="Rectangle 2"/>
          <p:cNvSpPr/>
          <p:nvPr/>
        </p:nvSpPr>
        <p:spPr>
          <a:xfrm>
            <a:off x="357187" y="1628776"/>
            <a:ext cx="1757363" cy="48148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NỘI DUNG CHÍNH BÀI HỌC</a:t>
            </a:r>
            <a:endParaRPr lang="en-US" sz="2000" b="1" dirty="0"/>
          </a:p>
        </p:txBody>
      </p:sp>
      <p:sp>
        <p:nvSpPr>
          <p:cNvPr id="4" name="Rectangle 3"/>
          <p:cNvSpPr/>
          <p:nvPr/>
        </p:nvSpPr>
        <p:spPr>
          <a:xfrm>
            <a:off x="2657476" y="1628776"/>
            <a:ext cx="2071687" cy="228600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Hệ quả địa lí chuyển động tự quay quanh trục</a:t>
            </a:r>
            <a:endParaRPr lang="en-US" sz="2000" b="1" dirty="0">
              <a:solidFill>
                <a:schemeClr val="tx1"/>
              </a:solidFill>
            </a:endParaRPr>
          </a:p>
        </p:txBody>
      </p:sp>
      <p:sp>
        <p:nvSpPr>
          <p:cNvPr id="5" name="Rectangle 4"/>
          <p:cNvSpPr/>
          <p:nvPr/>
        </p:nvSpPr>
        <p:spPr>
          <a:xfrm>
            <a:off x="2657475" y="4157663"/>
            <a:ext cx="2071687" cy="228600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Hệ quả địa lí chuyển động quanh Mặt Trời</a:t>
            </a:r>
            <a:endParaRPr lang="en-US" sz="2000" b="1" dirty="0">
              <a:solidFill>
                <a:schemeClr val="tx1"/>
              </a:solidFill>
            </a:endParaRPr>
          </a:p>
        </p:txBody>
      </p:sp>
      <p:sp>
        <p:nvSpPr>
          <p:cNvPr id="6" name="Right Arrow 5"/>
          <p:cNvSpPr/>
          <p:nvPr/>
        </p:nvSpPr>
        <p:spPr>
          <a:xfrm>
            <a:off x="5419722" y="4036219"/>
            <a:ext cx="5624515"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Hiện tượng ngày đêm dài ngắn khác nhau</a:t>
            </a:r>
            <a:endParaRPr lang="en-US" sz="2000" b="1" i="1" dirty="0">
              <a:solidFill>
                <a:srgbClr val="C00000"/>
              </a:solidFill>
            </a:endParaRPr>
          </a:p>
        </p:txBody>
      </p:sp>
      <p:sp>
        <p:nvSpPr>
          <p:cNvPr id="7" name="Right Arrow 6"/>
          <p:cNvSpPr/>
          <p:nvPr/>
        </p:nvSpPr>
        <p:spPr>
          <a:xfrm>
            <a:off x="5419721" y="2662239"/>
            <a:ext cx="5624515" cy="1495424"/>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Giờ trên Trái Đất</a:t>
            </a:r>
            <a:endParaRPr lang="en-US" sz="2000" b="1" i="1" dirty="0">
              <a:solidFill>
                <a:srgbClr val="C00000"/>
              </a:solidFill>
            </a:endParaRPr>
          </a:p>
        </p:txBody>
      </p:sp>
      <p:sp>
        <p:nvSpPr>
          <p:cNvPr id="8" name="Right Arrow 7"/>
          <p:cNvSpPr/>
          <p:nvPr/>
        </p:nvSpPr>
        <p:spPr>
          <a:xfrm>
            <a:off x="5419722" y="1395415"/>
            <a:ext cx="5624514"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Sự luân phiên ngày đêm</a:t>
            </a:r>
            <a:endParaRPr lang="en-US" sz="2000" b="1" i="1" dirty="0">
              <a:solidFill>
                <a:srgbClr val="C00000"/>
              </a:solidFill>
            </a:endParaRPr>
          </a:p>
        </p:txBody>
      </p:sp>
      <p:sp>
        <p:nvSpPr>
          <p:cNvPr id="9" name="Right Arrow 8"/>
          <p:cNvSpPr/>
          <p:nvPr/>
        </p:nvSpPr>
        <p:spPr>
          <a:xfrm>
            <a:off x="5419722" y="5343526"/>
            <a:ext cx="5624515" cy="158591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C00000"/>
                </a:solidFill>
              </a:rPr>
              <a:t>Các mùa trong năm</a:t>
            </a:r>
            <a:endParaRPr lang="en-US" sz="2000" b="1" i="1" dirty="0">
              <a:solidFill>
                <a:srgbClr val="C00000"/>
              </a:solidFill>
            </a:endParaRPr>
          </a:p>
        </p:txBody>
      </p:sp>
      <p:cxnSp>
        <p:nvCxnSpPr>
          <p:cNvPr id="11" name="Straight Arrow Connector 10"/>
          <p:cNvCxnSpPr>
            <a:stCxn id="3" idx="3"/>
            <a:endCxn id="4" idx="1"/>
          </p:cNvCxnSpPr>
          <p:nvPr/>
        </p:nvCxnSpPr>
        <p:spPr>
          <a:xfrm flipV="1">
            <a:off x="2114550" y="2771776"/>
            <a:ext cx="542926" cy="1264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3"/>
            <a:endCxn id="5" idx="1"/>
          </p:cNvCxnSpPr>
          <p:nvPr/>
        </p:nvCxnSpPr>
        <p:spPr>
          <a:xfrm>
            <a:off x="2114550" y="4036220"/>
            <a:ext cx="542925" cy="1264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a:endCxn id="8" idx="1"/>
          </p:cNvCxnSpPr>
          <p:nvPr/>
        </p:nvCxnSpPr>
        <p:spPr>
          <a:xfrm flipV="1">
            <a:off x="4729163" y="2188371"/>
            <a:ext cx="690559" cy="583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3"/>
            <a:endCxn id="7" idx="1"/>
          </p:cNvCxnSpPr>
          <p:nvPr/>
        </p:nvCxnSpPr>
        <p:spPr>
          <a:xfrm>
            <a:off x="4729163" y="2771776"/>
            <a:ext cx="690558" cy="638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6" idx="1"/>
          </p:cNvCxnSpPr>
          <p:nvPr/>
        </p:nvCxnSpPr>
        <p:spPr>
          <a:xfrm flipV="1">
            <a:off x="4729162" y="4829175"/>
            <a:ext cx="690560" cy="47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3"/>
            <a:endCxn id="9" idx="1"/>
          </p:cNvCxnSpPr>
          <p:nvPr/>
        </p:nvCxnSpPr>
        <p:spPr>
          <a:xfrm>
            <a:off x="4729162" y="5300663"/>
            <a:ext cx="690560" cy="83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966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in)">
                                      <p:cBhvr>
                                        <p:cTn id="62" dur="2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924151"/>
            <a:ext cx="9762309" cy="1655762"/>
          </a:xfrm>
        </p:spPr>
        <p:txBody>
          <a:bodyPr>
            <a:normAutofit/>
          </a:bodyPr>
          <a:lstStyle/>
          <a:p>
            <a:r>
              <a:rPr lang="vi-VN" sz="3200" b="1" dirty="0">
                <a:solidFill>
                  <a:srgbClr val="7030A0"/>
                </a:solidFill>
                <a:latin typeface="+mj-lt"/>
                <a:cs typeface="Times New Roman" panose="02020603050405020304" pitchFamily="18" charset="0"/>
              </a:rPr>
              <a:t>BÀI 5: </a:t>
            </a:r>
            <a:r>
              <a:rPr lang="vi-VN" sz="3200" b="1" dirty="0">
                <a:solidFill>
                  <a:srgbClr val="7030A0"/>
                </a:solidFill>
                <a:latin typeface="Times New Roman" panose="02020603050405020304" pitchFamily="18" charset="0"/>
                <a:cs typeface="Times New Roman" panose="02020603050405020304" pitchFamily="18" charset="0"/>
              </a:rPr>
              <a:t>HỆ QUẢ ĐỊA LÍ  CÁC CHUYỂN ĐỘNG CỦA TRÁI ĐẤT</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22069" y="2579913"/>
            <a:ext cx="5734593" cy="4069081"/>
          </a:xfrm>
          <a:prstGeom prst="rect">
            <a:avLst/>
          </a:prstGeom>
        </p:spPr>
      </p:pic>
      <p:pic>
        <p:nvPicPr>
          <p:cNvPr id="6" name="Picture 5"/>
          <p:cNvPicPr>
            <a:picLocks noChangeAspect="1"/>
          </p:cNvPicPr>
          <p:nvPr/>
        </p:nvPicPr>
        <p:blipFill>
          <a:blip r:embed="rId3"/>
          <a:stretch>
            <a:fillRect/>
          </a:stretch>
        </p:blipFill>
        <p:spPr>
          <a:xfrm>
            <a:off x="6583679" y="2579913"/>
            <a:ext cx="5316583" cy="4069081"/>
          </a:xfrm>
          <a:prstGeom prst="rect">
            <a:avLst/>
          </a:prstGeom>
        </p:spPr>
      </p:pic>
    </p:spTree>
    <p:extLst>
      <p:ext uri="{BB962C8B-B14F-4D97-AF65-F5344CB8AC3E}">
        <p14:creationId xmlns:p14="http://schemas.microsoft.com/office/powerpoint/2010/main" val="38961782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152401"/>
            <a:ext cx="5105400" cy="615553"/>
          </a:xfrm>
          <a:prstGeom prst="rect">
            <a:avLst/>
          </a:prstGeom>
          <a:noFill/>
        </p:spPr>
        <p:txBody>
          <a:bodyPr wrap="square" rtlCol="0">
            <a:spAutoFit/>
          </a:bodyPr>
          <a:lstStyle/>
          <a:p>
            <a:pPr algn="ctr"/>
            <a:r>
              <a:rPr lang="en-US" sz="3400" b="1">
                <a:solidFill>
                  <a:srgbClr val="FF0000"/>
                </a:solidFill>
                <a:latin typeface="Times New Roman" pitchFamily="18" charset="0"/>
                <a:cs typeface="Times New Roman" pitchFamily="18" charset="0"/>
              </a:rPr>
              <a:t>Nối ý </a:t>
            </a:r>
          </a:p>
        </p:txBody>
      </p:sp>
      <p:sp>
        <p:nvSpPr>
          <p:cNvPr id="5" name="TextBox 4"/>
          <p:cNvSpPr txBox="1"/>
          <p:nvPr/>
        </p:nvSpPr>
        <p:spPr>
          <a:xfrm>
            <a:off x="1524000" y="1676400"/>
            <a:ext cx="2209800" cy="52322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US" sz="2800" b="1">
                <a:latin typeface="Times New Roman" pitchFamily="18" charset="0"/>
                <a:cs typeface="Times New Roman" pitchFamily="18" charset="0"/>
              </a:rPr>
              <a:t>A. Mùa xuân</a:t>
            </a:r>
          </a:p>
        </p:txBody>
      </p:sp>
      <p:sp>
        <p:nvSpPr>
          <p:cNvPr id="6" name="TextBox 5"/>
          <p:cNvSpPr txBox="1"/>
          <p:nvPr/>
        </p:nvSpPr>
        <p:spPr>
          <a:xfrm>
            <a:off x="1524000" y="2981980"/>
            <a:ext cx="2209800" cy="52322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US" sz="2800" b="1">
                <a:latin typeface="Times New Roman" pitchFamily="18" charset="0"/>
                <a:cs typeface="Times New Roman" pitchFamily="18" charset="0"/>
              </a:rPr>
              <a:t>B. Mùa hạ</a:t>
            </a:r>
          </a:p>
        </p:txBody>
      </p:sp>
      <p:sp>
        <p:nvSpPr>
          <p:cNvPr id="10" name="TextBox 9"/>
          <p:cNvSpPr txBox="1"/>
          <p:nvPr/>
        </p:nvSpPr>
        <p:spPr>
          <a:xfrm>
            <a:off x="4953000" y="3998894"/>
            <a:ext cx="5715000" cy="954107"/>
          </a:xfrm>
          <a:prstGeom prst="rect">
            <a:avLst/>
          </a:prstGeom>
          <a:solidFill>
            <a:schemeClr val="tx2">
              <a:lumMod val="60000"/>
              <a:lumOff val="40000"/>
            </a:schemeClr>
          </a:solidFill>
          <a:ln>
            <a:solidFill>
              <a:schemeClr val="tx1"/>
            </a:solidFill>
          </a:ln>
        </p:spPr>
        <p:txBody>
          <a:bodyPr wrap="square" rtlCol="0">
            <a:spAutoFit/>
          </a:bodyPr>
          <a:lstStyle/>
          <a:p>
            <a:pPr algn="just"/>
            <a:r>
              <a:rPr lang="en-US" sz="2800" b="1">
                <a:solidFill>
                  <a:schemeClr val="bg1"/>
                </a:solidFill>
                <a:latin typeface="Times New Roman" pitchFamily="18" charset="0"/>
                <a:cs typeface="Times New Roman" pitchFamily="18" charset="0"/>
              </a:rPr>
              <a:t>3. Ngày dài hơn đêm; ngày càng dài, đêm càng ngắn</a:t>
            </a:r>
          </a:p>
        </p:txBody>
      </p:sp>
      <p:sp>
        <p:nvSpPr>
          <p:cNvPr id="11" name="TextBox 10"/>
          <p:cNvSpPr txBox="1"/>
          <p:nvPr/>
        </p:nvSpPr>
        <p:spPr>
          <a:xfrm>
            <a:off x="1524000" y="5420380"/>
            <a:ext cx="2209800" cy="52322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US" sz="2800" b="1">
                <a:latin typeface="Times New Roman" pitchFamily="18" charset="0"/>
                <a:cs typeface="Times New Roman" pitchFamily="18" charset="0"/>
              </a:rPr>
              <a:t>D. Mùa đông</a:t>
            </a:r>
          </a:p>
        </p:txBody>
      </p:sp>
      <p:sp>
        <p:nvSpPr>
          <p:cNvPr id="12" name="TextBox 11"/>
          <p:cNvSpPr txBox="1"/>
          <p:nvPr/>
        </p:nvSpPr>
        <p:spPr>
          <a:xfrm>
            <a:off x="1524000" y="4201180"/>
            <a:ext cx="2209800" cy="52322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US" sz="2800" b="1">
                <a:latin typeface="Times New Roman" pitchFamily="18" charset="0"/>
                <a:cs typeface="Times New Roman" pitchFamily="18" charset="0"/>
              </a:rPr>
              <a:t>C. Mùa thu</a:t>
            </a:r>
          </a:p>
        </p:txBody>
      </p:sp>
      <p:sp>
        <p:nvSpPr>
          <p:cNvPr id="13" name="TextBox 12"/>
          <p:cNvSpPr txBox="1"/>
          <p:nvPr/>
        </p:nvSpPr>
        <p:spPr>
          <a:xfrm>
            <a:off x="4953000" y="5446694"/>
            <a:ext cx="5715000" cy="954107"/>
          </a:xfrm>
          <a:prstGeom prst="rect">
            <a:avLst/>
          </a:prstGeom>
          <a:solidFill>
            <a:schemeClr val="tx2">
              <a:lumMod val="60000"/>
              <a:lumOff val="40000"/>
            </a:schemeClr>
          </a:solidFill>
          <a:ln>
            <a:solidFill>
              <a:schemeClr val="tx1"/>
            </a:solidFill>
          </a:ln>
        </p:spPr>
        <p:txBody>
          <a:bodyPr wrap="square" rtlCol="0">
            <a:spAutoFit/>
          </a:bodyPr>
          <a:lstStyle/>
          <a:p>
            <a:pPr algn="just"/>
            <a:r>
              <a:rPr lang="en-US" sz="2800" b="1">
                <a:solidFill>
                  <a:schemeClr val="bg1"/>
                </a:solidFill>
                <a:latin typeface="Times New Roman" pitchFamily="18" charset="0"/>
                <a:cs typeface="Times New Roman" pitchFamily="18" charset="0"/>
              </a:rPr>
              <a:t>4. Ngày ngắn hơn đêm; ngày càng ngắn, đêm càng dài</a:t>
            </a:r>
          </a:p>
        </p:txBody>
      </p:sp>
      <p:sp>
        <p:nvSpPr>
          <p:cNvPr id="14" name="TextBox 13"/>
          <p:cNvSpPr txBox="1"/>
          <p:nvPr/>
        </p:nvSpPr>
        <p:spPr>
          <a:xfrm>
            <a:off x="4921146" y="1156929"/>
            <a:ext cx="5715000" cy="954107"/>
          </a:xfrm>
          <a:prstGeom prst="rect">
            <a:avLst/>
          </a:prstGeom>
          <a:solidFill>
            <a:schemeClr val="tx2">
              <a:lumMod val="60000"/>
              <a:lumOff val="40000"/>
            </a:schemeClr>
          </a:solidFill>
          <a:ln>
            <a:solidFill>
              <a:schemeClr val="tx1"/>
            </a:solidFill>
          </a:ln>
        </p:spPr>
        <p:txBody>
          <a:bodyPr wrap="square" rtlCol="0">
            <a:spAutoFit/>
          </a:bodyPr>
          <a:lstStyle/>
          <a:p>
            <a:pPr algn="just"/>
            <a:r>
              <a:rPr lang="en-US" sz="2800" b="1">
                <a:solidFill>
                  <a:schemeClr val="bg1"/>
                </a:solidFill>
                <a:latin typeface="Times New Roman" pitchFamily="18" charset="0"/>
                <a:cs typeface="Times New Roman" pitchFamily="18" charset="0"/>
              </a:rPr>
              <a:t>1. Ngày dài hơn đêm; ngày ngắn dần, đêm dài dần</a:t>
            </a:r>
          </a:p>
        </p:txBody>
      </p:sp>
      <p:sp>
        <p:nvSpPr>
          <p:cNvPr id="15" name="TextBox 14"/>
          <p:cNvSpPr txBox="1"/>
          <p:nvPr/>
        </p:nvSpPr>
        <p:spPr>
          <a:xfrm>
            <a:off x="4921146" y="2565022"/>
            <a:ext cx="5715000" cy="954107"/>
          </a:xfrm>
          <a:prstGeom prst="rect">
            <a:avLst/>
          </a:prstGeom>
          <a:solidFill>
            <a:schemeClr val="tx2">
              <a:lumMod val="60000"/>
              <a:lumOff val="40000"/>
            </a:schemeClr>
          </a:solidFill>
          <a:ln>
            <a:solidFill>
              <a:schemeClr val="tx1"/>
            </a:solidFill>
          </a:ln>
        </p:spPr>
        <p:txBody>
          <a:bodyPr wrap="square" rtlCol="0">
            <a:spAutoFit/>
          </a:bodyPr>
          <a:lstStyle/>
          <a:p>
            <a:pPr algn="just"/>
            <a:r>
              <a:rPr lang="en-US" sz="2800" b="1">
                <a:solidFill>
                  <a:schemeClr val="bg1"/>
                </a:solidFill>
                <a:latin typeface="Times New Roman" pitchFamily="18" charset="0"/>
                <a:cs typeface="Times New Roman" pitchFamily="18" charset="0"/>
              </a:rPr>
              <a:t>2. Ngày ngắn hơn đêm; ngày dài dần, đêm ngắn dần</a:t>
            </a:r>
          </a:p>
        </p:txBody>
      </p:sp>
      <p:sp>
        <p:nvSpPr>
          <p:cNvPr id="16" name="Cloud Callout 15">
            <a:hlinkClick r:id="rId2" action="ppaction://hlinkfile"/>
          </p:cNvPr>
          <p:cNvSpPr/>
          <p:nvPr/>
        </p:nvSpPr>
        <p:spPr>
          <a:xfrm>
            <a:off x="1775085" y="76200"/>
            <a:ext cx="2438400" cy="1219200"/>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endParaRPr lang="en-US" sz="2600" b="1" dirty="0">
              <a:latin typeface="Times New Roman" pitchFamily="18" charset="0"/>
              <a:cs typeface="Times New Roman" pitchFamily="18" charset="0"/>
            </a:endParaRPr>
          </a:p>
          <a:p>
            <a:pPr algn="ctr">
              <a:lnSpc>
                <a:spcPct val="150000"/>
              </a:lnSpc>
            </a:pPr>
            <a:r>
              <a:rPr lang="en-US" sz="2600" b="1" dirty="0">
                <a:latin typeface="Times New Roman" pitchFamily="18" charset="0"/>
                <a:cs typeface="Times New Roman" pitchFamily="18" charset="0"/>
              </a:rPr>
              <a:t>1’</a:t>
            </a:r>
          </a:p>
          <a:p>
            <a:pPr algn="ctr">
              <a:lnSpc>
                <a:spcPct val="150000"/>
              </a:lnSpc>
            </a:pPr>
            <a:endParaRPr lang="en-US" sz="2600" b="1" dirty="0">
              <a:latin typeface="Arial" pitchFamily="34" charset="0"/>
              <a:cs typeface="Arial" pitchFamily="34" charset="0"/>
            </a:endParaRPr>
          </a:p>
        </p:txBody>
      </p:sp>
      <p:cxnSp>
        <p:nvCxnSpPr>
          <p:cNvPr id="18" name="Straight Connector 17"/>
          <p:cNvCxnSpPr>
            <a:stCxn id="5" idx="3"/>
            <a:endCxn id="10" idx="1"/>
          </p:cNvCxnSpPr>
          <p:nvPr/>
        </p:nvCxnSpPr>
        <p:spPr>
          <a:xfrm>
            <a:off x="3733800" y="1938011"/>
            <a:ext cx="1219200" cy="2537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3"/>
            <a:endCxn id="14" idx="1"/>
          </p:cNvCxnSpPr>
          <p:nvPr/>
        </p:nvCxnSpPr>
        <p:spPr>
          <a:xfrm flipV="1">
            <a:off x="3733800" y="1633982"/>
            <a:ext cx="1187346" cy="160960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1"/>
          </p:cNvCxnSpPr>
          <p:nvPr/>
        </p:nvCxnSpPr>
        <p:spPr>
          <a:xfrm>
            <a:off x="3733800" y="4583669"/>
            <a:ext cx="1219200" cy="1340079"/>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1" idx="3"/>
            <a:endCxn id="15" idx="1"/>
          </p:cNvCxnSpPr>
          <p:nvPr/>
        </p:nvCxnSpPr>
        <p:spPr>
          <a:xfrm flipV="1">
            <a:off x="3733800" y="3042076"/>
            <a:ext cx="1187346" cy="26399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5-Point Star 1">
            <a:hlinkClick r:id="rId3" action="ppaction://hlinkfile"/>
          </p:cNvPr>
          <p:cNvSpPr/>
          <p:nvPr/>
        </p:nvSpPr>
        <p:spPr>
          <a:xfrm>
            <a:off x="9906000" y="6477000"/>
            <a:ext cx="228600" cy="304800"/>
          </a:xfrm>
          <a:prstGeom prst="star5">
            <a:avLst/>
          </a:prstGeom>
          <a:solidFill>
            <a:schemeClr val="accent6">
              <a:lumMod val="20000"/>
              <a:lumOff val="80000"/>
            </a:schemeClr>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52660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0"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775" y="573837"/>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538841" y="1380514"/>
            <a:ext cx="9884912" cy="3970538"/>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HƯỚNG DẪN VỀ NHÀ</a:t>
            </a:r>
            <a:endParaRPr lang="en-US" sz="3600" b="1" dirty="0">
              <a:ln w="22225">
                <a:solidFill>
                  <a:schemeClr val="accent2"/>
                </a:solidFill>
                <a:prstDash val="solid"/>
              </a:ln>
              <a:solidFill>
                <a:srgbClr val="FF6931"/>
              </a:solidFill>
            </a:endParaRPr>
          </a:p>
        </p:txBody>
      </p:sp>
      <p:sp>
        <p:nvSpPr>
          <p:cNvPr id="32" name="Rectangle 31"/>
          <p:cNvSpPr/>
          <p:nvPr/>
        </p:nvSpPr>
        <p:spPr>
          <a:xfrm>
            <a:off x="2965148" y="2387261"/>
            <a:ext cx="6768971" cy="461665"/>
          </a:xfrm>
          <a:prstGeom prst="rect">
            <a:avLst/>
          </a:prstGeom>
        </p:spPr>
        <p:txBody>
          <a:bodyPr wrap="square">
            <a:spAutoFit/>
          </a:bodyPr>
          <a:lstStyle/>
          <a:p>
            <a:pPr algn="ctr"/>
            <a:r>
              <a:rPr lang="vi-VN" sz="2400" b="1" dirty="0">
                <a:latin typeface="+mj-lt"/>
              </a:rPr>
              <a:t>HOÀN THÀNH CÂU HỎI PHẦN VẬN DỤNG</a:t>
            </a:r>
            <a:endParaRPr lang="en-US" sz="2400" dirty="0">
              <a:latin typeface="+mj-lt"/>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19" name="TextBox 18"/>
          <p:cNvSpPr txBox="1"/>
          <p:nvPr/>
        </p:nvSpPr>
        <p:spPr>
          <a:xfrm>
            <a:off x="4951786" y="3434609"/>
            <a:ext cx="4467072" cy="461665"/>
          </a:xfrm>
          <a:prstGeom prst="rect">
            <a:avLst/>
          </a:prstGeom>
          <a:noFill/>
        </p:spPr>
        <p:txBody>
          <a:bodyPr wrap="square" rtlCol="0">
            <a:spAutoFit/>
          </a:bodyPr>
          <a:lstStyle/>
          <a:p>
            <a:r>
              <a:rPr lang="vi-VN" sz="2400" b="1" dirty="0">
                <a:solidFill>
                  <a:srgbClr val="C00000"/>
                </a:solidFill>
                <a:latin typeface="+mj-lt"/>
              </a:rPr>
              <a:t>ĐỌC TRƯỚC BÀI 6</a:t>
            </a:r>
            <a:endParaRPr lang="en-US" sz="2400" b="1" dirty="0">
              <a:solidFill>
                <a:srgbClr val="C00000"/>
              </a:solidFill>
              <a:latin typeface="+mj-lt"/>
            </a:endParaRPr>
          </a:p>
        </p:txBody>
      </p:sp>
    </p:spTree>
    <p:extLst>
      <p:ext uri="{BB962C8B-B14F-4D97-AF65-F5344CB8AC3E}">
        <p14:creationId xmlns:p14="http://schemas.microsoft.com/office/powerpoint/2010/main" val="344943544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5-Point Star 1"/>
          <p:cNvSpPr/>
          <p:nvPr/>
        </p:nvSpPr>
        <p:spPr>
          <a:xfrm>
            <a:off x="0" y="91440"/>
            <a:ext cx="1881051" cy="176348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p:cNvSpPr/>
          <p:nvPr/>
        </p:nvSpPr>
        <p:spPr>
          <a:xfrm>
            <a:off x="10620103" y="91440"/>
            <a:ext cx="1449977" cy="14107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91440" y="4833257"/>
            <a:ext cx="1881051" cy="202474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10450286" y="5316583"/>
            <a:ext cx="1619794" cy="13846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rizontal Scroll 6"/>
          <p:cNvSpPr/>
          <p:nvPr/>
        </p:nvSpPr>
        <p:spPr>
          <a:xfrm>
            <a:off x="1106260" y="1502229"/>
            <a:ext cx="10963819" cy="39698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n w="22225">
                  <a:solidFill>
                    <a:schemeClr val="accent2"/>
                  </a:solidFill>
                  <a:prstDash val="solid"/>
                </a:ln>
                <a:solidFill>
                  <a:schemeClr val="tx1"/>
                </a:solidFill>
                <a:latin typeface="+mj-lt"/>
              </a:rPr>
              <a:t>CẢM ƠN QUÝ THẦY CÔ VÀ CÁC EM</a:t>
            </a:r>
            <a:endParaRPr lang="en-US" sz="3200" b="1" dirty="0">
              <a:ln w="22225">
                <a:solidFill>
                  <a:schemeClr val="accent2"/>
                </a:solidFill>
                <a:prstDash val="solid"/>
              </a:ln>
              <a:solidFill>
                <a:schemeClr val="tx1"/>
              </a:solidFill>
              <a:latin typeface="+mj-lt"/>
            </a:endParaRPr>
          </a:p>
        </p:txBody>
      </p:sp>
    </p:spTree>
    <p:extLst>
      <p:ext uri="{BB962C8B-B14F-4D97-AF65-F5344CB8AC3E}">
        <p14:creationId xmlns:p14="http://schemas.microsoft.com/office/powerpoint/2010/main" val="20863144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9958666"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quay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7603067" y="1586157"/>
            <a:ext cx="4148111" cy="93594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chemeClr val="tx1"/>
              </a:solidFill>
              <a:latin typeface="+mj-lt"/>
            </a:endParaRPr>
          </a:p>
          <a:p>
            <a:pPr algn="ctr"/>
            <a:endParaRPr lang="vi-VN" sz="2400" b="1" dirty="0">
              <a:solidFill>
                <a:schemeClr val="tx1"/>
              </a:solidFill>
              <a:latin typeface="+mj-lt"/>
            </a:endParaRPr>
          </a:p>
          <a:p>
            <a:pPr algn="ctr"/>
            <a:r>
              <a:rPr lang="vi-VN" sz="2400" b="1" dirty="0">
                <a:solidFill>
                  <a:schemeClr val="tx1"/>
                </a:solidFill>
                <a:latin typeface="+mj-lt"/>
              </a:rPr>
              <a:t>HOẠT ĐỘNG NHÓM</a:t>
            </a:r>
          </a:p>
          <a:p>
            <a:pPr algn="ctr"/>
            <a:endParaRPr lang="vi-VN" sz="2400" b="1" dirty="0">
              <a:solidFill>
                <a:schemeClr val="tx1"/>
              </a:solidFill>
              <a:latin typeface="+mj-lt"/>
            </a:endParaRPr>
          </a:p>
          <a:p>
            <a:endParaRPr lang="en-US" sz="2400" b="1" dirty="0">
              <a:latin typeface="+mj-lt"/>
            </a:endParaRPr>
          </a:p>
        </p:txBody>
      </p:sp>
      <p:sp>
        <p:nvSpPr>
          <p:cNvPr id="4" name="Rectangle 3"/>
          <p:cNvSpPr/>
          <p:nvPr/>
        </p:nvSpPr>
        <p:spPr>
          <a:xfrm>
            <a:off x="1124514" y="683146"/>
            <a:ext cx="4141518" cy="504049"/>
          </a:xfrm>
          <a:prstGeom prst="rect">
            <a:avLst/>
          </a:prstGeom>
        </p:spPr>
        <p:txBody>
          <a:bodyPr wrap="none">
            <a:spAutoFit/>
          </a:bodyPr>
          <a:lstStyle/>
          <a:p>
            <a:pPr indent="-8890">
              <a:lnSpc>
                <a:spcPct val="120000"/>
              </a:lnSpc>
            </a:pPr>
            <a:r>
              <a:rPr lang="en-US" sz="2400" b="1" dirty="0">
                <a:solidFill>
                  <a:srgbClr val="7030A0"/>
                </a:solidFill>
                <a:latin typeface="Times New Roman" panose="02020603050405020304" pitchFamily="18" charset="0"/>
              </a:rPr>
              <a:t>1</a:t>
            </a:r>
            <a:r>
              <a:rPr lang="vi-VN" sz="2400" b="1" dirty="0">
                <a:solidFill>
                  <a:srgbClr val="7030A0"/>
                </a:solidFill>
                <a:latin typeface="Times New Roman" panose="02020603050405020304" pitchFamily="18" charset="0"/>
              </a:rPr>
              <a:t>.1</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Sự</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luân</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phiên</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ngày</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đêm</a:t>
            </a:r>
            <a:r>
              <a:rPr lang="en-US" sz="2400" b="1" dirty="0">
                <a:solidFill>
                  <a:srgbClr val="7030A0"/>
                </a:solidFill>
                <a:latin typeface="Times New Roman" panose="02020603050405020304" pitchFamily="18" charset="0"/>
              </a:rPr>
              <a:t>: </a:t>
            </a:r>
            <a:endParaRPr lang="en-US" sz="2400" dirty="0">
              <a:solidFill>
                <a:srgbClr val="7030A0"/>
              </a:solidFill>
              <a:effectLst/>
            </a:endParaRPr>
          </a:p>
        </p:txBody>
      </p:sp>
      <p:pic>
        <p:nvPicPr>
          <p:cNvPr id="6" name="Picture 5"/>
          <p:cNvPicPr>
            <a:picLocks noChangeAspect="1"/>
          </p:cNvPicPr>
          <p:nvPr/>
        </p:nvPicPr>
        <p:blipFill>
          <a:blip r:embed="rId2"/>
          <a:stretch>
            <a:fillRect/>
          </a:stretch>
        </p:blipFill>
        <p:spPr>
          <a:xfrm>
            <a:off x="7776477" y="2939142"/>
            <a:ext cx="3801292" cy="3161212"/>
          </a:xfrm>
          <a:prstGeom prst="rect">
            <a:avLst/>
          </a:prstGeom>
        </p:spPr>
      </p:pic>
      <p:sp>
        <p:nvSpPr>
          <p:cNvPr id="7" name="Flowchart: Multidocument 6"/>
          <p:cNvSpPr/>
          <p:nvPr/>
        </p:nvSpPr>
        <p:spPr>
          <a:xfrm>
            <a:off x="117566" y="1334349"/>
            <a:ext cx="7067005" cy="2375502"/>
          </a:xfrm>
          <a:prstGeom prst="flowChartMultidocumen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 1 và 3 hoàn thành câu hỏi sau: </a:t>
            </a:r>
            <a:endParaRPr lang="en-US" sz="20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pt-BR"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Tại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đêm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khắp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mọi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Đất</a:t>
            </a:r>
            <a:r>
              <a:rPr lang="en-US" sz="2000" dirty="0">
                <a:solidFill>
                  <a:schemeClr val="tx1"/>
                </a:solidFill>
                <a:latin typeface="Times New Roman" panose="02020603050405020304" pitchFamily="18" charset="0"/>
                <a:cs typeface="Times New Roman" panose="02020603050405020304" pitchFamily="18" charset="0"/>
              </a:rPr>
              <a:t>?</a:t>
            </a:r>
          </a:p>
          <a:p>
            <a:r>
              <a:rPr lang="vi-VN" sz="2000" dirty="0">
                <a:solidFill>
                  <a:schemeClr val="tx1"/>
                </a:solidFill>
                <a:latin typeface="Times New Roman" panose="02020603050405020304" pitchFamily="18" charset="0"/>
                <a:cs typeface="Times New Roman" panose="02020603050405020304" pitchFamily="18" charset="0"/>
              </a:rPr>
              <a:t>+ Nếu Trái Đất chỉ chuyển động quanh Mặt Trời mà ko tự quay quanh trục thì trên Trái Đất hiện tượng ngày đêm sẽ diễn ra như thế nào?</a:t>
            </a:r>
            <a:endParaRPr lang="en-US" sz="2000" dirty="0">
              <a:solidFill>
                <a:schemeClr val="tx1"/>
              </a:solidFill>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35408" y="4090777"/>
            <a:ext cx="6727095" cy="2623531"/>
          </a:xfrm>
          <a:prstGeom prst="rect">
            <a:avLst/>
          </a:prstGeom>
          <a:solidFill>
            <a:srgbClr val="FFC000"/>
          </a:solidFill>
        </p:spPr>
      </p:pic>
      <p:sp>
        <p:nvSpPr>
          <p:cNvPr id="10" name="Rectangle 9"/>
          <p:cNvSpPr/>
          <p:nvPr/>
        </p:nvSpPr>
        <p:spPr>
          <a:xfrm>
            <a:off x="147273" y="4623637"/>
            <a:ext cx="6096000" cy="1200329"/>
          </a:xfrm>
          <a:prstGeom prst="rect">
            <a:avLst/>
          </a:prstGeom>
        </p:spPr>
        <p:txBody>
          <a:bodyPr>
            <a:spAutoFit/>
          </a:bodyPr>
          <a:lstStyle/>
          <a:p>
            <a:pPr algn="ctr">
              <a:lnSpc>
                <a:spcPct val="120000"/>
              </a:lnSpc>
              <a:spcAft>
                <a:spcPts val="0"/>
              </a:spcAft>
            </a:pPr>
            <a:r>
              <a:rPr lang="vi-VN" sz="2000" b="1" u="sng" dirty="0">
                <a:solidFill>
                  <a:schemeClr val="bg1"/>
                </a:solidFill>
                <a:effectLst>
                  <a:outerShdw blurRad="38100" dist="38100" dir="2700000" algn="tl">
                    <a:srgbClr val="000000">
                      <a:alpha val="43137"/>
                    </a:srgbClr>
                  </a:outerShdw>
                </a:effectLst>
                <a:latin typeface="Times New Roman" panose="02020603050405020304" pitchFamily="18" charset="0"/>
              </a:rPr>
              <a:t>Nhóm 2 và 4 hoàn thành câu hỏi sau: </a:t>
            </a:r>
            <a:endParaRPr lang="en-US" sz="2000" b="1" u="sng" dirty="0">
              <a:solidFill>
                <a:schemeClr val="bg1"/>
              </a:solidFill>
              <a:effectLst>
                <a:outerShdw blurRad="38100" dist="38100" dir="2700000" algn="tl">
                  <a:srgbClr val="000000">
                    <a:alpha val="43137"/>
                  </a:srgbClr>
                </a:outerShdw>
              </a:effectLst>
            </a:endParaRPr>
          </a:p>
          <a:p>
            <a:pPr>
              <a:lnSpc>
                <a:spcPct val="120000"/>
              </a:lnSpc>
              <a:spcAft>
                <a:spcPts val="0"/>
              </a:spcAft>
            </a:pPr>
            <a:r>
              <a:rPr lang="vi-VN" sz="2000" b="1" dirty="0">
                <a:solidFill>
                  <a:schemeClr val="bg1"/>
                </a:solidFill>
                <a:latin typeface="Times New Roman" panose="02020603050405020304" pitchFamily="18" charset="0"/>
              </a:rPr>
              <a:t>  </a:t>
            </a:r>
            <a:r>
              <a:rPr lang="en-US" sz="2000" b="1" dirty="0">
                <a:solidFill>
                  <a:schemeClr val="bg1"/>
                </a:solidFill>
                <a:latin typeface="Times New Roman" panose="02020603050405020304" pitchFamily="18" charset="0"/>
              </a:rPr>
              <a:t>+ </a:t>
            </a:r>
            <a:r>
              <a:rPr lang="en-US" sz="2000" b="1" dirty="0" err="1">
                <a:solidFill>
                  <a:schemeClr val="bg1"/>
                </a:solidFill>
                <a:latin typeface="Times New Roman" panose="02020603050405020304" pitchFamily="18" charset="0"/>
              </a:rPr>
              <a:t>Trình</a:t>
            </a:r>
            <a:r>
              <a:rPr lang="vi-VN" sz="2000" b="1" dirty="0">
                <a:solidFill>
                  <a:schemeClr val="bg1"/>
                </a:solidFill>
                <a:latin typeface="Times New Roman" panose="02020603050405020304" pitchFamily="18" charset="0"/>
              </a:rPr>
              <a:t> bày giờ địa phương, giờ múi, giờ quốc tế. </a:t>
            </a:r>
            <a:endParaRPr lang="en-US" sz="2000" b="1" dirty="0">
              <a:solidFill>
                <a:schemeClr val="bg1"/>
              </a:solidFill>
            </a:endParaRPr>
          </a:p>
          <a:p>
            <a:pPr>
              <a:lnSpc>
                <a:spcPct val="120000"/>
              </a:lnSpc>
              <a:spcAft>
                <a:spcPts val="0"/>
              </a:spcAft>
            </a:pPr>
            <a:r>
              <a:rPr lang="en-US" sz="2000" b="1" dirty="0">
                <a:solidFill>
                  <a:schemeClr val="bg1"/>
                </a:solidFill>
                <a:latin typeface="Times New Roman" panose="02020603050405020304" pitchFamily="18" charset="0"/>
              </a:rPr>
              <a:t> + </a:t>
            </a:r>
            <a:r>
              <a:rPr lang="en-US" sz="2000" b="1" dirty="0" err="1">
                <a:solidFill>
                  <a:schemeClr val="bg1"/>
                </a:solidFill>
                <a:latin typeface="Times New Roman" panose="02020603050405020304" pitchFamily="18" charset="0"/>
              </a:rPr>
              <a:t>Những</a:t>
            </a:r>
            <a:r>
              <a:rPr lang="vi-VN" sz="2000" b="1" dirty="0">
                <a:solidFill>
                  <a:schemeClr val="bg1"/>
                </a:solidFill>
                <a:latin typeface="Times New Roman" panose="02020603050405020304" pitchFamily="18" charset="0"/>
              </a:rPr>
              <a:t> nước nào có cùng giờ với Việt Nam? </a:t>
            </a:r>
            <a:endParaRPr lang="en-US" sz="2000" b="1" dirty="0">
              <a:solidFill>
                <a:schemeClr val="bg1"/>
              </a:solidFill>
              <a:effectLst/>
            </a:endParaRPr>
          </a:p>
        </p:txBody>
      </p:sp>
    </p:spTree>
    <p:extLst>
      <p:ext uri="{BB962C8B-B14F-4D97-AF65-F5344CB8AC3E}">
        <p14:creationId xmlns:p14="http://schemas.microsoft.com/office/powerpoint/2010/main" val="97293395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9958666"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quay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4" name="Rectangle 3"/>
          <p:cNvSpPr/>
          <p:nvPr/>
        </p:nvSpPr>
        <p:spPr>
          <a:xfrm>
            <a:off x="1124514" y="683146"/>
            <a:ext cx="4141518" cy="504049"/>
          </a:xfrm>
          <a:prstGeom prst="rect">
            <a:avLst/>
          </a:prstGeom>
        </p:spPr>
        <p:txBody>
          <a:bodyPr wrap="none">
            <a:spAutoFit/>
          </a:bodyPr>
          <a:lstStyle/>
          <a:p>
            <a:pPr indent="-8890">
              <a:lnSpc>
                <a:spcPct val="120000"/>
              </a:lnSpc>
            </a:pPr>
            <a:r>
              <a:rPr lang="en-US" sz="2400" b="1" dirty="0">
                <a:solidFill>
                  <a:srgbClr val="7030A0"/>
                </a:solidFill>
                <a:latin typeface="Times New Roman" panose="02020603050405020304" pitchFamily="18" charset="0"/>
              </a:rPr>
              <a:t>1</a:t>
            </a:r>
            <a:r>
              <a:rPr lang="vi-VN" sz="2400" b="1" dirty="0">
                <a:solidFill>
                  <a:srgbClr val="7030A0"/>
                </a:solidFill>
                <a:latin typeface="Times New Roman" panose="02020603050405020304" pitchFamily="18" charset="0"/>
              </a:rPr>
              <a:t>.1</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Sự</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luân</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phiên</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ngày</a:t>
            </a:r>
            <a:r>
              <a:rPr lang="en-US" sz="2400" b="1" dirty="0">
                <a:solidFill>
                  <a:srgbClr val="7030A0"/>
                </a:solidFill>
                <a:latin typeface="Times New Roman" panose="02020603050405020304" pitchFamily="18" charset="0"/>
              </a:rPr>
              <a:t>, </a:t>
            </a:r>
            <a:r>
              <a:rPr lang="en-US" sz="2400" b="1" dirty="0" err="1">
                <a:solidFill>
                  <a:srgbClr val="7030A0"/>
                </a:solidFill>
                <a:latin typeface="Times New Roman" panose="02020603050405020304" pitchFamily="18" charset="0"/>
              </a:rPr>
              <a:t>đêm</a:t>
            </a:r>
            <a:r>
              <a:rPr lang="en-US" sz="2400" b="1" dirty="0">
                <a:solidFill>
                  <a:srgbClr val="7030A0"/>
                </a:solidFill>
                <a:latin typeface="Times New Roman" panose="02020603050405020304" pitchFamily="18" charset="0"/>
              </a:rPr>
              <a:t>: </a:t>
            </a:r>
            <a:endParaRPr lang="en-US" sz="2400" dirty="0">
              <a:solidFill>
                <a:srgbClr val="7030A0"/>
              </a:solidFill>
              <a:effectLst/>
            </a:endParaRPr>
          </a:p>
        </p:txBody>
      </p:sp>
      <p:pic>
        <p:nvPicPr>
          <p:cNvPr id="5" name="Picture 4"/>
          <p:cNvPicPr>
            <a:picLocks noChangeAspect="1"/>
          </p:cNvPicPr>
          <p:nvPr/>
        </p:nvPicPr>
        <p:blipFill>
          <a:blip r:embed="rId2"/>
          <a:stretch>
            <a:fillRect/>
          </a:stretch>
        </p:blipFill>
        <p:spPr>
          <a:xfrm>
            <a:off x="901201" y="1144054"/>
            <a:ext cx="4914900" cy="3747032"/>
          </a:xfrm>
          <a:prstGeom prst="rect">
            <a:avLst/>
          </a:prstGeom>
        </p:spPr>
      </p:pic>
      <p:sp>
        <p:nvSpPr>
          <p:cNvPr id="11" name="Flowchart: Preparation 10"/>
          <p:cNvSpPr/>
          <p:nvPr/>
        </p:nvSpPr>
        <p:spPr>
          <a:xfrm>
            <a:off x="1124514" y="5072062"/>
            <a:ext cx="4404749" cy="94297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Do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p>
        </p:txBody>
      </p:sp>
      <p:sp>
        <p:nvSpPr>
          <p:cNvPr id="12" name="Flowchart: Preparation 11"/>
          <p:cNvSpPr/>
          <p:nvPr/>
        </p:nvSpPr>
        <p:spPr>
          <a:xfrm>
            <a:off x="7443788" y="5072062"/>
            <a:ext cx="4243388" cy="91440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TĐ t</a:t>
            </a:r>
            <a:r>
              <a:rPr lang="en-US" sz="2800" b="1" dirty="0">
                <a:latin typeface="Times New Roman" panose="02020603050405020304" pitchFamily="18" charset="0"/>
                <a:cs typeface="Times New Roman" panose="02020603050405020304" pitchFamily="18" charset="0"/>
              </a:rPr>
              <a:t>ự quay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trục</a:t>
            </a:r>
            <a:r>
              <a:rPr lang="en-US" sz="2800" b="1" dirty="0">
                <a:latin typeface="Times New Roman" panose="02020603050405020304" pitchFamily="18" charset="0"/>
                <a:cs typeface="Times New Roman" panose="02020603050405020304" pitchFamily="18" charset="0"/>
              </a:rPr>
              <a:t> </a:t>
            </a:r>
          </a:p>
        </p:txBody>
      </p:sp>
      <p:sp>
        <p:nvSpPr>
          <p:cNvPr id="13" name="Flowchart: Preparation 12"/>
          <p:cNvSpPr/>
          <p:nvPr/>
        </p:nvSpPr>
        <p:spPr>
          <a:xfrm>
            <a:off x="4341812" y="5929308"/>
            <a:ext cx="4243387" cy="842964"/>
          </a:xfrm>
          <a:prstGeom prst="flowChartPreparat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S</a:t>
            </a:r>
            <a:r>
              <a:rPr lang="en-US" sz="2800" b="1" dirty="0">
                <a:solidFill>
                  <a:schemeClr val="tx1"/>
                </a:solidFill>
                <a:latin typeface="Times New Roman" panose="02020603050405020304" pitchFamily="18" charset="0"/>
                <a:cs typeface="Times New Roman" panose="02020603050405020304" pitchFamily="18" charset="0"/>
              </a:rPr>
              <a:t>ự </a:t>
            </a:r>
            <a:r>
              <a:rPr lang="en-US" sz="2800" b="1" dirty="0" err="1">
                <a:solidFill>
                  <a:schemeClr val="tx1"/>
                </a:solidFill>
                <a:latin typeface="Times New Roman" panose="02020603050405020304" pitchFamily="18" charset="0"/>
                <a:cs typeface="Times New Roman" panose="02020603050405020304" pitchFamily="18" charset="0"/>
              </a:rPr>
              <a:t>luân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đêm</a:t>
            </a:r>
            <a:r>
              <a:rPr lang="en-US" sz="2800" b="1" dirty="0">
                <a:solidFill>
                  <a:schemeClr val="tx1"/>
                </a:solidFill>
                <a:latin typeface="Times New Roman" panose="02020603050405020304" pitchFamily="18" charset="0"/>
                <a:cs typeface="Times New Roman" panose="02020603050405020304" pitchFamily="18" charset="0"/>
              </a:rPr>
              <a:t> </a:t>
            </a:r>
          </a:p>
        </p:txBody>
      </p:sp>
      <p:cxnSp>
        <p:nvCxnSpPr>
          <p:cNvPr id="15" name="Straight Arrow Connector 14"/>
          <p:cNvCxnSpPr>
            <a:cxnSpLocks/>
            <a:endCxn id="13" idx="0"/>
          </p:cNvCxnSpPr>
          <p:nvPr/>
        </p:nvCxnSpPr>
        <p:spPr>
          <a:xfrm>
            <a:off x="3505809" y="4902330"/>
            <a:ext cx="2957697" cy="1026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13" idx="0"/>
          </p:cNvCxnSpPr>
          <p:nvPr/>
        </p:nvCxnSpPr>
        <p:spPr>
          <a:xfrm flipH="1">
            <a:off x="6463506" y="4891086"/>
            <a:ext cx="2760164" cy="1038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73177" y="1187195"/>
            <a:ext cx="5714047" cy="3703891"/>
          </a:xfrm>
          <a:prstGeom prst="rect">
            <a:avLst/>
          </a:prstGeom>
        </p:spPr>
      </p:pic>
    </p:spTree>
    <p:extLst>
      <p:ext uri="{BB962C8B-B14F-4D97-AF65-F5344CB8AC3E}">
        <p14:creationId xmlns:p14="http://schemas.microsoft.com/office/powerpoint/2010/main" val="9645395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0"/>
                                  </p:stCondLst>
                                  <p:childTnLst>
                                    <p:animScale>
                                      <p:cBhvr>
                                        <p:cTn id="21"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442913"/>
            <a:ext cx="8672513" cy="6415087"/>
          </a:xfrm>
          <a:prstGeom prst="rect">
            <a:avLst/>
          </a:prstGeom>
        </p:spPr>
      </p:pic>
    </p:spTree>
    <p:extLst>
      <p:ext uri="{BB962C8B-B14F-4D97-AF65-F5344CB8AC3E}">
        <p14:creationId xmlns:p14="http://schemas.microsoft.com/office/powerpoint/2010/main" val="109629442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1950" y="330559"/>
            <a:ext cx="3943350" cy="572593"/>
          </a:xfrm>
          <a:prstGeom prst="rect">
            <a:avLst/>
          </a:prstGeom>
        </p:spPr>
        <p:txBody>
          <a:bodyPr wrap="square">
            <a:spAutoFit/>
          </a:bodyPr>
          <a:lstStyle/>
          <a:p>
            <a:pPr indent="-8890">
              <a:lnSpc>
                <a:spcPct val="120000"/>
              </a:lnSpc>
            </a:pPr>
            <a:r>
              <a:rPr lang="en-US" sz="2800" b="1" dirty="0">
                <a:solidFill>
                  <a:srgbClr val="C00000"/>
                </a:solidFill>
                <a:latin typeface="Times New Roman" panose="02020603050405020304" pitchFamily="18" charset="0"/>
              </a:rPr>
              <a:t>1</a:t>
            </a:r>
            <a:r>
              <a:rPr lang="vi-VN" sz="2800" b="1" dirty="0">
                <a:solidFill>
                  <a:srgbClr val="C00000"/>
                </a:solidFill>
                <a:latin typeface="Times New Roman" panose="02020603050405020304" pitchFamily="18" charset="0"/>
              </a:rPr>
              <a:t>.</a:t>
            </a:r>
            <a:r>
              <a:rPr lang="en-US" sz="2800" b="1" dirty="0">
                <a:solidFill>
                  <a:srgbClr val="C00000"/>
                </a:solidFill>
                <a:latin typeface="Times New Roman" panose="02020603050405020304" pitchFamily="18" charset="0"/>
              </a:rPr>
              <a:t>2. </a:t>
            </a:r>
            <a:r>
              <a:rPr lang="en-US" sz="2800" b="1" dirty="0" err="1">
                <a:solidFill>
                  <a:srgbClr val="C00000"/>
                </a:solidFill>
                <a:latin typeface="Times New Roman" panose="02020603050405020304" pitchFamily="18" charset="0"/>
              </a:rPr>
              <a:t>Giờ</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trên</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Trái</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Đất</a:t>
            </a:r>
            <a:r>
              <a:rPr lang="en-US" sz="2800" dirty="0">
                <a:solidFill>
                  <a:srgbClr val="C00000"/>
                </a:solidFill>
                <a:latin typeface="Times New Roman" panose="02020603050405020304" pitchFamily="18" charset="0"/>
              </a:rPr>
              <a:t> </a:t>
            </a:r>
            <a:endParaRPr lang="en-US" sz="2800" dirty="0">
              <a:solidFill>
                <a:srgbClr val="C00000"/>
              </a:solidFill>
              <a:effectLst/>
            </a:endParaRPr>
          </a:p>
        </p:txBody>
      </p:sp>
      <p:sp>
        <p:nvSpPr>
          <p:cNvPr id="3" name="Rectangle 2"/>
          <p:cNvSpPr/>
          <p:nvPr/>
        </p:nvSpPr>
        <p:spPr>
          <a:xfrm>
            <a:off x="1257300" y="1217476"/>
            <a:ext cx="9144000" cy="4293483"/>
          </a:xfrm>
          <a:prstGeom prst="rect">
            <a:avLst/>
          </a:prstGeom>
        </p:spPr>
        <p:txBody>
          <a:bodyPr wrap="square">
            <a:spAutoFit/>
          </a:bodyPr>
          <a:lstStyle/>
          <a:p>
            <a:pPr algn="just">
              <a:lnSpc>
                <a:spcPct val="175000"/>
              </a:lnSpc>
            </a:pPr>
            <a:r>
              <a:rPr lang="nl-NL" sz="2600" b="1" i="1" u="sng" dirty="0">
                <a:latin typeface="Times New Roman" panose="02020603050405020304" pitchFamily="18" charset="0"/>
                <a:ea typeface="Calibri" panose="020F0502020204030204" pitchFamily="34" charset="0"/>
                <a:cs typeface="Times New Roman" panose="02020603050405020304" pitchFamily="18" charset="0"/>
              </a:rPr>
              <a:t>Giờ địa phương (giờ Mặt Trời)</a:t>
            </a:r>
            <a:r>
              <a:rPr lang="nl-NL" sz="2600" b="1" i="1" dirty="0">
                <a:latin typeface="Times New Roman" panose="02020603050405020304" pitchFamily="18" charset="0"/>
                <a:ea typeface="Calibri" panose="020F0502020204030204" pitchFamily="34" charset="0"/>
                <a:cs typeface="Times New Roman" panose="02020603050405020304" pitchFamily="18" charset="0"/>
              </a:rPr>
              <a:t>: </a:t>
            </a:r>
            <a:r>
              <a:rPr lang="nl-NL" sz="2600" b="1" dirty="0">
                <a:latin typeface="Times New Roman" panose="02020603050405020304" pitchFamily="18" charset="0"/>
                <a:ea typeface="Calibri" panose="020F0502020204030204" pitchFamily="34" charset="0"/>
                <a:cs typeface="Times New Roman" panose="02020603050405020304" pitchFamily="18" charset="0"/>
              </a:rPr>
              <a:t>Cùng một thời điểm, các địa điểm thuộc các kinh tuyến khác nhau sẽ có giờ khác nhau.</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75000"/>
              </a:lnSpc>
              <a:buFont typeface="Wingdings" panose="05000000000000000000" pitchFamily="2" charset="2"/>
              <a:buChar char="ü"/>
            </a:pPr>
            <a:r>
              <a:rPr lang="nl-NL" sz="2600" b="1" i="1" u="sng" dirty="0">
                <a:latin typeface="Times New Roman" panose="02020603050405020304" pitchFamily="18" charset="0"/>
                <a:ea typeface="Calibri" panose="020F0502020204030204" pitchFamily="34" charset="0"/>
                <a:cs typeface="Times New Roman" panose="02020603050405020304" pitchFamily="18" charset="0"/>
              </a:rPr>
              <a:t>Giờ múi</a:t>
            </a:r>
            <a:r>
              <a:rPr lang="nl-NL" sz="2600" b="1" i="1" dirty="0">
                <a:latin typeface="Times New Roman" panose="02020603050405020304" pitchFamily="18" charset="0"/>
                <a:ea typeface="Calibri" panose="020F0502020204030204" pitchFamily="34" charset="0"/>
                <a:cs typeface="Times New Roman" panose="02020603050405020304" pitchFamily="18" charset="0"/>
              </a:rPr>
              <a:t>: </a:t>
            </a:r>
            <a:r>
              <a:rPr lang="nl-NL" sz="2600" b="1" dirty="0">
                <a:latin typeface="Times New Roman" panose="02020603050405020304" pitchFamily="18" charset="0"/>
                <a:ea typeface="Calibri" panose="020F0502020204030204" pitchFamily="34" charset="0"/>
                <a:cs typeface="Times New Roman" panose="02020603050405020304" pitchFamily="18" charset="0"/>
              </a:rPr>
              <a:t>Là giờ thống nhất trong từng múi, lấy theo giờ của KT giữa của múi đó.</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75000"/>
              </a:lnSpc>
              <a:buFont typeface="Wingdings" panose="05000000000000000000" pitchFamily="2" charset="2"/>
              <a:buChar char="ü"/>
            </a:pPr>
            <a:r>
              <a:rPr lang="nl-NL" sz="2600" b="1" i="1" u="sng" dirty="0">
                <a:latin typeface="Times New Roman" panose="02020603050405020304" pitchFamily="18" charset="0"/>
                <a:ea typeface="Calibri" panose="020F0502020204030204" pitchFamily="34" charset="0"/>
                <a:cs typeface="Times New Roman" panose="02020603050405020304" pitchFamily="18" charset="0"/>
              </a:rPr>
              <a:t>Giờ GMT</a:t>
            </a:r>
            <a:r>
              <a:rPr lang="nl-NL" sz="2600" b="1" i="1" dirty="0">
                <a:latin typeface="Times New Roman" panose="02020603050405020304" pitchFamily="18" charset="0"/>
                <a:ea typeface="Calibri" panose="020F0502020204030204" pitchFamily="34" charset="0"/>
                <a:cs typeface="Times New Roman" panose="02020603050405020304" pitchFamily="18" charset="0"/>
              </a:rPr>
              <a:t>: </a:t>
            </a:r>
            <a:r>
              <a:rPr lang="nl-NL" sz="2600" b="1" dirty="0">
                <a:latin typeface="Times New Roman" panose="02020603050405020304" pitchFamily="18" charset="0"/>
                <a:ea typeface="Calibri" panose="020F0502020204030204" pitchFamily="34" charset="0"/>
                <a:cs typeface="Times New Roman" panose="02020603050405020304" pitchFamily="18" charset="0"/>
              </a:rPr>
              <a:t>Là giờ của múi số 0 lấy theo giờ của KT gốc đi qua giữa múi đó (giờ quốc tế).</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421037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1589" y="0"/>
            <a:ext cx="9486899" cy="5797296"/>
          </a:xfrm>
          <a:prstGeom prst="rect">
            <a:avLst/>
          </a:prstGeom>
        </p:spPr>
      </p:pic>
      <p:sp>
        <p:nvSpPr>
          <p:cNvPr id="3" name="Rectangle 2"/>
          <p:cNvSpPr/>
          <p:nvPr/>
        </p:nvSpPr>
        <p:spPr>
          <a:xfrm>
            <a:off x="2014538" y="5797296"/>
            <a:ext cx="8258175" cy="660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C00000"/>
                </a:solidFill>
              </a:rPr>
              <a:t>HÌNH 5.2: Bản đồ giờ trên Trái Đất</a:t>
            </a:r>
            <a:endParaRPr lang="en-US" sz="2400" b="1" dirty="0">
              <a:solidFill>
                <a:srgbClr val="C00000"/>
              </a:solidFill>
            </a:endParaRPr>
          </a:p>
        </p:txBody>
      </p:sp>
    </p:spTree>
    <p:extLst>
      <p:ext uri="{BB962C8B-B14F-4D97-AF65-F5344CB8AC3E}">
        <p14:creationId xmlns:p14="http://schemas.microsoft.com/office/powerpoint/2010/main" val="39776145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inh 6 new">
            <a:hlinkClick r:id="rId29" action="ppaction://hlinkfile"/>
          </p:cNvPr>
          <p:cNvPicPr>
            <a:picLocks noChangeAspect="1" noChangeArrowheads="1"/>
          </p:cNvPicPr>
          <p:nvPr/>
        </p:nvPicPr>
        <p:blipFill>
          <a:blip r:embed="rId30">
            <a:extLst>
              <a:ext uri="{28A0092B-C50C-407E-A947-70E740481C1C}">
                <a14:useLocalDpi xmlns:a14="http://schemas.microsoft.com/office/drawing/2010/main" val="0"/>
              </a:ext>
            </a:extLst>
          </a:blip>
          <a:srcRect b="209"/>
          <a:stretch>
            <a:fillRect/>
          </a:stretch>
        </p:blipFill>
        <p:spPr bwMode="auto">
          <a:xfrm>
            <a:off x="1552575" y="2"/>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ChangeArrowheads="1"/>
          </p:cNvSpPr>
          <p:nvPr>
            <p:custDataLst>
              <p:tags r:id="rId1"/>
            </p:custDataLst>
          </p:nvPr>
        </p:nvSpPr>
        <p:spPr bwMode="auto">
          <a:xfrm>
            <a:off x="5724528" y="447677"/>
            <a:ext cx="377825" cy="52054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7413" name="Rectangle 5"/>
          <p:cNvSpPr>
            <a:spLocks noChangeArrowheads="1"/>
          </p:cNvSpPr>
          <p:nvPr>
            <p:custDataLst>
              <p:tags r:id="rId2"/>
            </p:custDataLst>
          </p:nvPr>
        </p:nvSpPr>
        <p:spPr bwMode="auto">
          <a:xfrm>
            <a:off x="1447800" y="2438400"/>
            <a:ext cx="1295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60000"/>
              <a:buFont typeface="Wingdings" pitchFamily="2" charset="2"/>
              <a:buChar char="n"/>
            </a:pPr>
            <a:endParaRPr lang="vi-VN" altLang="vi-VN" sz="2000">
              <a:solidFill>
                <a:srgbClr val="1C1C1C"/>
              </a:solidFill>
            </a:endParaRPr>
          </a:p>
        </p:txBody>
      </p:sp>
      <p:sp>
        <p:nvSpPr>
          <p:cNvPr id="196615" name="Rectangle 7"/>
          <p:cNvSpPr>
            <a:spLocks noChangeArrowheads="1"/>
          </p:cNvSpPr>
          <p:nvPr>
            <p:custDataLst>
              <p:tags r:id="rId3"/>
            </p:custDataLst>
          </p:nvPr>
        </p:nvSpPr>
        <p:spPr bwMode="auto">
          <a:xfrm>
            <a:off x="571817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16" name="Rectangle 8"/>
          <p:cNvSpPr>
            <a:spLocks noChangeArrowheads="1"/>
          </p:cNvSpPr>
          <p:nvPr>
            <p:custDataLst>
              <p:tags r:id="rId4"/>
            </p:custDataLst>
          </p:nvPr>
        </p:nvSpPr>
        <p:spPr bwMode="auto">
          <a:xfrm>
            <a:off x="6084888"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17" name="Rectangle 9"/>
          <p:cNvSpPr>
            <a:spLocks noChangeArrowheads="1"/>
          </p:cNvSpPr>
          <p:nvPr>
            <p:custDataLst>
              <p:tags r:id="rId5"/>
            </p:custDataLst>
          </p:nvPr>
        </p:nvSpPr>
        <p:spPr bwMode="auto">
          <a:xfrm>
            <a:off x="6451600"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18" name="Rectangle 10"/>
          <p:cNvSpPr>
            <a:spLocks noChangeArrowheads="1"/>
          </p:cNvSpPr>
          <p:nvPr>
            <p:custDataLst>
              <p:tags r:id="rId6"/>
            </p:custDataLst>
          </p:nvPr>
        </p:nvSpPr>
        <p:spPr bwMode="auto">
          <a:xfrm>
            <a:off x="6818313"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19" name="Rectangle 11"/>
          <p:cNvSpPr>
            <a:spLocks noChangeArrowheads="1"/>
          </p:cNvSpPr>
          <p:nvPr>
            <p:custDataLst>
              <p:tags r:id="rId7"/>
            </p:custDataLst>
          </p:nvPr>
        </p:nvSpPr>
        <p:spPr bwMode="auto">
          <a:xfrm>
            <a:off x="720407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0" name="Rectangle 12"/>
          <p:cNvSpPr>
            <a:spLocks noChangeArrowheads="1"/>
          </p:cNvSpPr>
          <p:nvPr>
            <p:custDataLst>
              <p:tags r:id="rId8"/>
            </p:custDataLst>
          </p:nvPr>
        </p:nvSpPr>
        <p:spPr bwMode="auto">
          <a:xfrm>
            <a:off x="75850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1" name="Rectangle 13"/>
          <p:cNvSpPr>
            <a:spLocks noChangeArrowheads="1"/>
          </p:cNvSpPr>
          <p:nvPr>
            <p:custDataLst>
              <p:tags r:id="rId9"/>
            </p:custDataLst>
          </p:nvPr>
        </p:nvSpPr>
        <p:spPr bwMode="auto">
          <a:xfrm>
            <a:off x="79517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2" name="Rectangle 14"/>
          <p:cNvSpPr>
            <a:spLocks noChangeArrowheads="1"/>
          </p:cNvSpPr>
          <p:nvPr>
            <p:custDataLst>
              <p:tags r:id="rId10"/>
            </p:custDataLst>
          </p:nvPr>
        </p:nvSpPr>
        <p:spPr bwMode="auto">
          <a:xfrm>
            <a:off x="83327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3" name="Rectangle 15"/>
          <p:cNvSpPr>
            <a:spLocks noChangeArrowheads="1"/>
          </p:cNvSpPr>
          <p:nvPr>
            <p:custDataLst>
              <p:tags r:id="rId11"/>
            </p:custDataLst>
          </p:nvPr>
        </p:nvSpPr>
        <p:spPr bwMode="auto">
          <a:xfrm>
            <a:off x="8685213"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4" name="Rectangle 16"/>
          <p:cNvSpPr>
            <a:spLocks noChangeArrowheads="1"/>
          </p:cNvSpPr>
          <p:nvPr>
            <p:custDataLst>
              <p:tags r:id="rId12"/>
            </p:custDataLst>
          </p:nvPr>
        </p:nvSpPr>
        <p:spPr bwMode="auto">
          <a:xfrm>
            <a:off x="90709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5" name="Rectangle 17"/>
          <p:cNvSpPr>
            <a:spLocks noChangeArrowheads="1"/>
          </p:cNvSpPr>
          <p:nvPr>
            <p:custDataLst>
              <p:tags r:id="rId13"/>
            </p:custDataLst>
          </p:nvPr>
        </p:nvSpPr>
        <p:spPr bwMode="auto">
          <a:xfrm>
            <a:off x="945197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6" name="Rectangle 18"/>
          <p:cNvSpPr>
            <a:spLocks noChangeArrowheads="1"/>
          </p:cNvSpPr>
          <p:nvPr>
            <p:custDataLst>
              <p:tags r:id="rId14"/>
            </p:custDataLst>
          </p:nvPr>
        </p:nvSpPr>
        <p:spPr bwMode="auto">
          <a:xfrm>
            <a:off x="981868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7" name="Rectangle 19"/>
          <p:cNvSpPr>
            <a:spLocks noChangeArrowheads="1"/>
          </p:cNvSpPr>
          <p:nvPr>
            <p:custDataLst>
              <p:tags r:id="rId15"/>
            </p:custDataLst>
          </p:nvPr>
        </p:nvSpPr>
        <p:spPr bwMode="auto">
          <a:xfrm>
            <a:off x="10204450"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8" name="Rectangle 20"/>
          <p:cNvSpPr>
            <a:spLocks noChangeArrowheads="1"/>
          </p:cNvSpPr>
          <p:nvPr>
            <p:custDataLst>
              <p:tags r:id="rId16"/>
            </p:custDataLst>
          </p:nvPr>
        </p:nvSpPr>
        <p:spPr bwMode="auto">
          <a:xfrm>
            <a:off x="1633538"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29" name="Rectangle 21"/>
          <p:cNvSpPr>
            <a:spLocks noChangeArrowheads="1"/>
          </p:cNvSpPr>
          <p:nvPr>
            <p:custDataLst>
              <p:tags r:id="rId17"/>
            </p:custDataLst>
          </p:nvPr>
        </p:nvSpPr>
        <p:spPr bwMode="auto">
          <a:xfrm>
            <a:off x="2000250"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0" name="Rectangle 22"/>
          <p:cNvSpPr>
            <a:spLocks noChangeArrowheads="1"/>
          </p:cNvSpPr>
          <p:nvPr>
            <p:custDataLst>
              <p:tags r:id="rId18"/>
            </p:custDataLst>
          </p:nvPr>
        </p:nvSpPr>
        <p:spPr bwMode="auto">
          <a:xfrm>
            <a:off x="2366963"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1" name="Rectangle 23"/>
          <p:cNvSpPr>
            <a:spLocks noChangeArrowheads="1"/>
          </p:cNvSpPr>
          <p:nvPr>
            <p:custDataLst>
              <p:tags r:id="rId19"/>
            </p:custDataLst>
          </p:nvPr>
        </p:nvSpPr>
        <p:spPr bwMode="auto">
          <a:xfrm>
            <a:off x="2752725" y="6310315"/>
            <a:ext cx="368300" cy="414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2" name="Rectangle 24"/>
          <p:cNvSpPr>
            <a:spLocks noChangeArrowheads="1"/>
          </p:cNvSpPr>
          <p:nvPr>
            <p:custDataLst>
              <p:tags r:id="rId20"/>
            </p:custDataLst>
          </p:nvPr>
        </p:nvSpPr>
        <p:spPr bwMode="auto">
          <a:xfrm>
            <a:off x="31337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3" name="Rectangle 25"/>
          <p:cNvSpPr>
            <a:spLocks noChangeArrowheads="1"/>
          </p:cNvSpPr>
          <p:nvPr>
            <p:custDataLst>
              <p:tags r:id="rId21"/>
            </p:custDataLst>
          </p:nvPr>
        </p:nvSpPr>
        <p:spPr bwMode="auto">
          <a:xfrm>
            <a:off x="350043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4" name="Rectangle 26"/>
          <p:cNvSpPr>
            <a:spLocks noChangeArrowheads="1"/>
          </p:cNvSpPr>
          <p:nvPr>
            <p:custDataLst>
              <p:tags r:id="rId22"/>
            </p:custDataLst>
          </p:nvPr>
        </p:nvSpPr>
        <p:spPr bwMode="auto">
          <a:xfrm>
            <a:off x="3867150"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5" name="Rectangle 27"/>
          <p:cNvSpPr>
            <a:spLocks noChangeArrowheads="1"/>
          </p:cNvSpPr>
          <p:nvPr>
            <p:custDataLst>
              <p:tags r:id="rId23"/>
            </p:custDataLst>
          </p:nvPr>
        </p:nvSpPr>
        <p:spPr bwMode="auto">
          <a:xfrm>
            <a:off x="4233863"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6" name="Rectangle 28"/>
          <p:cNvSpPr>
            <a:spLocks noChangeArrowheads="1"/>
          </p:cNvSpPr>
          <p:nvPr>
            <p:custDataLst>
              <p:tags r:id="rId24"/>
            </p:custDataLst>
          </p:nvPr>
        </p:nvSpPr>
        <p:spPr bwMode="auto">
          <a:xfrm>
            <a:off x="46196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7" name="Rectangle 29"/>
          <p:cNvSpPr>
            <a:spLocks noChangeArrowheads="1"/>
          </p:cNvSpPr>
          <p:nvPr>
            <p:custDataLst>
              <p:tags r:id="rId25"/>
            </p:custDataLst>
          </p:nvPr>
        </p:nvSpPr>
        <p:spPr bwMode="auto">
          <a:xfrm>
            <a:off x="5000625"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38" name="Rectangle 30"/>
          <p:cNvSpPr>
            <a:spLocks noChangeArrowheads="1"/>
          </p:cNvSpPr>
          <p:nvPr>
            <p:custDataLst>
              <p:tags r:id="rId26"/>
            </p:custDataLst>
          </p:nvPr>
        </p:nvSpPr>
        <p:spPr bwMode="auto">
          <a:xfrm>
            <a:off x="5367338" y="6305550"/>
            <a:ext cx="368300" cy="4143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
        <p:nvSpPr>
          <p:cNvPr id="196641" name="Oval 33"/>
          <p:cNvSpPr>
            <a:spLocks noChangeArrowheads="1"/>
          </p:cNvSpPr>
          <p:nvPr>
            <p:custDataLst>
              <p:tags r:id="rId27"/>
            </p:custDataLst>
          </p:nvPr>
        </p:nvSpPr>
        <p:spPr bwMode="auto">
          <a:xfrm>
            <a:off x="8367713" y="3048000"/>
            <a:ext cx="304800" cy="609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vi-VN" sz="2400">
              <a:latin typeface="Times New Roman" pitchFamily="18" charset="0"/>
            </a:endParaRPr>
          </a:p>
        </p:txBody>
      </p:sp>
    </p:spTree>
    <p:extLst>
      <p:ext uri="{BB962C8B-B14F-4D97-AF65-F5344CB8AC3E}">
        <p14:creationId xmlns:p14="http://schemas.microsoft.com/office/powerpoint/2010/main" val="221689205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6" repeatCount="indefinite" fill="hold" nodeType="withEffect">
                                  <p:stCondLst>
                                    <p:cond delay="0"/>
                                  </p:stCondLst>
                                  <p:childTnLst>
                                    <p:animClr clrSpc="hsl" dir="cw">
                                      <p:cBhvr>
                                        <p:cTn id="6" dur="1000" fill="hold"/>
                                        <p:tgtEl>
                                          <p:spTgt spid="196615"/>
                                        </p:tgtEl>
                                        <p:attrNameLst>
                                          <p:attrName>stroke.color</p:attrName>
                                        </p:attrNameLst>
                                      </p:cBhvr>
                                      <p:to>
                                        <a:srgbClr val="FF0000"/>
                                      </p:to>
                                    </p:animClr>
                                    <p:set>
                                      <p:cBhvr>
                                        <p:cTn id="7" dur="1000" fill="hold"/>
                                        <p:tgtEl>
                                          <p:spTgt spid="196615"/>
                                        </p:tgtEl>
                                        <p:attrNameLst>
                                          <p:attrName>stroke.on</p:attrName>
                                        </p:attrNameLst>
                                      </p:cBhvr>
                                      <p:to>
                                        <p:strVal val="true"/>
                                      </p:to>
                                    </p:set>
                                  </p:childTnLst>
                                </p:cTn>
                              </p:par>
                              <p:par>
                                <p:cTn id="8" presetID="7" presetClass="emph" presetSubtype="6" repeatCount="indefinite" fill="hold" nodeType="withEffect">
                                  <p:stCondLst>
                                    <p:cond delay="0"/>
                                  </p:stCondLst>
                                  <p:childTnLst>
                                    <p:animClr clrSpc="hsl" dir="cw">
                                      <p:cBhvr>
                                        <p:cTn id="9" dur="1000" fill="hold"/>
                                        <p:tgtEl>
                                          <p:spTgt spid="196616"/>
                                        </p:tgtEl>
                                        <p:attrNameLst>
                                          <p:attrName>stroke.color</p:attrName>
                                        </p:attrNameLst>
                                      </p:cBhvr>
                                      <p:to>
                                        <a:srgbClr val="FF0000"/>
                                      </p:to>
                                    </p:animClr>
                                    <p:set>
                                      <p:cBhvr>
                                        <p:cTn id="10" dur="1000" fill="hold"/>
                                        <p:tgtEl>
                                          <p:spTgt spid="196616"/>
                                        </p:tgtEl>
                                        <p:attrNameLst>
                                          <p:attrName>stroke.on</p:attrName>
                                        </p:attrNameLst>
                                      </p:cBhvr>
                                      <p:to>
                                        <p:strVal val="true"/>
                                      </p:to>
                                    </p:set>
                                  </p:childTnLst>
                                </p:cTn>
                              </p:par>
                              <p:par>
                                <p:cTn id="11" presetID="7" presetClass="emph" presetSubtype="6" repeatCount="indefinite" fill="hold" nodeType="withEffect">
                                  <p:stCondLst>
                                    <p:cond delay="0"/>
                                  </p:stCondLst>
                                  <p:childTnLst>
                                    <p:animClr clrSpc="hsl" dir="cw">
                                      <p:cBhvr>
                                        <p:cTn id="12" dur="1000" fill="hold"/>
                                        <p:tgtEl>
                                          <p:spTgt spid="196617"/>
                                        </p:tgtEl>
                                        <p:attrNameLst>
                                          <p:attrName>stroke.color</p:attrName>
                                        </p:attrNameLst>
                                      </p:cBhvr>
                                      <p:to>
                                        <a:srgbClr val="FF0000"/>
                                      </p:to>
                                    </p:animClr>
                                    <p:set>
                                      <p:cBhvr>
                                        <p:cTn id="13" dur="1000" fill="hold"/>
                                        <p:tgtEl>
                                          <p:spTgt spid="196617"/>
                                        </p:tgtEl>
                                        <p:attrNameLst>
                                          <p:attrName>stroke.on</p:attrName>
                                        </p:attrNameLst>
                                      </p:cBhvr>
                                      <p:to>
                                        <p:strVal val="true"/>
                                      </p:to>
                                    </p:set>
                                  </p:childTnLst>
                                </p:cTn>
                              </p:par>
                              <p:par>
                                <p:cTn id="14" presetID="7" presetClass="emph" presetSubtype="6" repeatCount="indefinite" fill="hold" nodeType="withEffect">
                                  <p:stCondLst>
                                    <p:cond delay="0"/>
                                  </p:stCondLst>
                                  <p:childTnLst>
                                    <p:animClr clrSpc="hsl" dir="cw">
                                      <p:cBhvr>
                                        <p:cTn id="15" dur="1000" fill="hold"/>
                                        <p:tgtEl>
                                          <p:spTgt spid="196618"/>
                                        </p:tgtEl>
                                        <p:attrNameLst>
                                          <p:attrName>stroke.color</p:attrName>
                                        </p:attrNameLst>
                                      </p:cBhvr>
                                      <p:to>
                                        <a:srgbClr val="FF0000"/>
                                      </p:to>
                                    </p:animClr>
                                    <p:set>
                                      <p:cBhvr>
                                        <p:cTn id="16" dur="1000" fill="hold"/>
                                        <p:tgtEl>
                                          <p:spTgt spid="196618"/>
                                        </p:tgtEl>
                                        <p:attrNameLst>
                                          <p:attrName>stroke.on</p:attrName>
                                        </p:attrNameLst>
                                      </p:cBhvr>
                                      <p:to>
                                        <p:strVal val="true"/>
                                      </p:to>
                                    </p:set>
                                  </p:childTnLst>
                                </p:cTn>
                              </p:par>
                              <p:par>
                                <p:cTn id="17" presetID="7" presetClass="emph" presetSubtype="6" repeatCount="indefinite" fill="hold" nodeType="withEffect">
                                  <p:stCondLst>
                                    <p:cond delay="0"/>
                                  </p:stCondLst>
                                  <p:childTnLst>
                                    <p:animClr clrSpc="hsl" dir="cw">
                                      <p:cBhvr>
                                        <p:cTn id="18" dur="1000" fill="hold"/>
                                        <p:tgtEl>
                                          <p:spTgt spid="196619"/>
                                        </p:tgtEl>
                                        <p:attrNameLst>
                                          <p:attrName>stroke.color</p:attrName>
                                        </p:attrNameLst>
                                      </p:cBhvr>
                                      <p:to>
                                        <a:srgbClr val="FF0000"/>
                                      </p:to>
                                    </p:animClr>
                                    <p:set>
                                      <p:cBhvr>
                                        <p:cTn id="19" dur="1000" fill="hold"/>
                                        <p:tgtEl>
                                          <p:spTgt spid="196619"/>
                                        </p:tgtEl>
                                        <p:attrNameLst>
                                          <p:attrName>stroke.on</p:attrName>
                                        </p:attrNameLst>
                                      </p:cBhvr>
                                      <p:to>
                                        <p:strVal val="true"/>
                                      </p:to>
                                    </p:set>
                                  </p:childTnLst>
                                </p:cTn>
                              </p:par>
                              <p:par>
                                <p:cTn id="20" presetID="7" presetClass="emph" presetSubtype="6" repeatCount="indefinite" fill="hold" nodeType="withEffect">
                                  <p:stCondLst>
                                    <p:cond delay="0"/>
                                  </p:stCondLst>
                                  <p:childTnLst>
                                    <p:animClr clrSpc="hsl" dir="cw">
                                      <p:cBhvr>
                                        <p:cTn id="21" dur="1000" fill="hold"/>
                                        <p:tgtEl>
                                          <p:spTgt spid="196620"/>
                                        </p:tgtEl>
                                        <p:attrNameLst>
                                          <p:attrName>stroke.color</p:attrName>
                                        </p:attrNameLst>
                                      </p:cBhvr>
                                      <p:to>
                                        <a:srgbClr val="FF0000"/>
                                      </p:to>
                                    </p:animClr>
                                    <p:set>
                                      <p:cBhvr>
                                        <p:cTn id="22" dur="1000" fill="hold"/>
                                        <p:tgtEl>
                                          <p:spTgt spid="196620"/>
                                        </p:tgtEl>
                                        <p:attrNameLst>
                                          <p:attrName>stroke.on</p:attrName>
                                        </p:attrNameLst>
                                      </p:cBhvr>
                                      <p:to>
                                        <p:strVal val="true"/>
                                      </p:to>
                                    </p:set>
                                  </p:childTnLst>
                                </p:cTn>
                              </p:par>
                              <p:par>
                                <p:cTn id="23" presetID="7" presetClass="emph" presetSubtype="6" repeatCount="indefinite" fill="hold" nodeType="withEffect">
                                  <p:stCondLst>
                                    <p:cond delay="0"/>
                                  </p:stCondLst>
                                  <p:childTnLst>
                                    <p:animClr clrSpc="hsl" dir="cw">
                                      <p:cBhvr>
                                        <p:cTn id="24" dur="1000" fill="hold"/>
                                        <p:tgtEl>
                                          <p:spTgt spid="196621"/>
                                        </p:tgtEl>
                                        <p:attrNameLst>
                                          <p:attrName>stroke.color</p:attrName>
                                        </p:attrNameLst>
                                      </p:cBhvr>
                                      <p:to>
                                        <a:srgbClr val="FF0000"/>
                                      </p:to>
                                    </p:animClr>
                                    <p:set>
                                      <p:cBhvr>
                                        <p:cTn id="25" dur="1000" fill="hold"/>
                                        <p:tgtEl>
                                          <p:spTgt spid="196621"/>
                                        </p:tgtEl>
                                        <p:attrNameLst>
                                          <p:attrName>stroke.on</p:attrName>
                                        </p:attrNameLst>
                                      </p:cBhvr>
                                      <p:to>
                                        <p:strVal val="true"/>
                                      </p:to>
                                    </p:set>
                                  </p:childTnLst>
                                </p:cTn>
                              </p:par>
                              <p:par>
                                <p:cTn id="26" presetID="7" presetClass="emph" presetSubtype="6" repeatCount="indefinite" fill="hold" nodeType="withEffect">
                                  <p:stCondLst>
                                    <p:cond delay="0"/>
                                  </p:stCondLst>
                                  <p:childTnLst>
                                    <p:animClr clrSpc="hsl" dir="cw">
                                      <p:cBhvr>
                                        <p:cTn id="27" dur="1000" fill="hold"/>
                                        <p:tgtEl>
                                          <p:spTgt spid="196622"/>
                                        </p:tgtEl>
                                        <p:attrNameLst>
                                          <p:attrName>stroke.color</p:attrName>
                                        </p:attrNameLst>
                                      </p:cBhvr>
                                      <p:to>
                                        <a:srgbClr val="FF0000"/>
                                      </p:to>
                                    </p:animClr>
                                    <p:set>
                                      <p:cBhvr>
                                        <p:cTn id="28" dur="1000" fill="hold"/>
                                        <p:tgtEl>
                                          <p:spTgt spid="196622"/>
                                        </p:tgtEl>
                                        <p:attrNameLst>
                                          <p:attrName>stroke.on</p:attrName>
                                        </p:attrNameLst>
                                      </p:cBhvr>
                                      <p:to>
                                        <p:strVal val="true"/>
                                      </p:to>
                                    </p:set>
                                  </p:childTnLst>
                                </p:cTn>
                              </p:par>
                              <p:par>
                                <p:cTn id="29" presetID="7" presetClass="emph" presetSubtype="6" repeatCount="indefinite" fill="hold" nodeType="withEffect">
                                  <p:stCondLst>
                                    <p:cond delay="0"/>
                                  </p:stCondLst>
                                  <p:childTnLst>
                                    <p:animClr clrSpc="hsl" dir="cw">
                                      <p:cBhvr>
                                        <p:cTn id="30" dur="1000" fill="hold"/>
                                        <p:tgtEl>
                                          <p:spTgt spid="196623"/>
                                        </p:tgtEl>
                                        <p:attrNameLst>
                                          <p:attrName>stroke.color</p:attrName>
                                        </p:attrNameLst>
                                      </p:cBhvr>
                                      <p:to>
                                        <a:srgbClr val="FF0000"/>
                                      </p:to>
                                    </p:animClr>
                                    <p:set>
                                      <p:cBhvr>
                                        <p:cTn id="31" dur="1000" fill="hold"/>
                                        <p:tgtEl>
                                          <p:spTgt spid="196623"/>
                                        </p:tgtEl>
                                        <p:attrNameLst>
                                          <p:attrName>stroke.on</p:attrName>
                                        </p:attrNameLst>
                                      </p:cBhvr>
                                      <p:to>
                                        <p:strVal val="true"/>
                                      </p:to>
                                    </p:set>
                                  </p:childTnLst>
                                </p:cTn>
                              </p:par>
                              <p:par>
                                <p:cTn id="32" presetID="7" presetClass="emph" presetSubtype="6" repeatCount="indefinite" fill="hold" nodeType="withEffect">
                                  <p:stCondLst>
                                    <p:cond delay="0"/>
                                  </p:stCondLst>
                                  <p:childTnLst>
                                    <p:animClr clrSpc="hsl" dir="cw">
                                      <p:cBhvr>
                                        <p:cTn id="33" dur="1000" fill="hold"/>
                                        <p:tgtEl>
                                          <p:spTgt spid="196624"/>
                                        </p:tgtEl>
                                        <p:attrNameLst>
                                          <p:attrName>stroke.color</p:attrName>
                                        </p:attrNameLst>
                                      </p:cBhvr>
                                      <p:to>
                                        <a:srgbClr val="FF0000"/>
                                      </p:to>
                                    </p:animClr>
                                    <p:set>
                                      <p:cBhvr>
                                        <p:cTn id="34" dur="1000" fill="hold"/>
                                        <p:tgtEl>
                                          <p:spTgt spid="196624"/>
                                        </p:tgtEl>
                                        <p:attrNameLst>
                                          <p:attrName>stroke.on</p:attrName>
                                        </p:attrNameLst>
                                      </p:cBhvr>
                                      <p:to>
                                        <p:strVal val="true"/>
                                      </p:to>
                                    </p:set>
                                  </p:childTnLst>
                                </p:cTn>
                              </p:par>
                              <p:par>
                                <p:cTn id="35" presetID="7" presetClass="emph" presetSubtype="6" repeatCount="indefinite" fill="hold" nodeType="withEffect">
                                  <p:stCondLst>
                                    <p:cond delay="0"/>
                                  </p:stCondLst>
                                  <p:childTnLst>
                                    <p:animClr clrSpc="hsl" dir="cw">
                                      <p:cBhvr>
                                        <p:cTn id="36" dur="1000" fill="hold"/>
                                        <p:tgtEl>
                                          <p:spTgt spid="196625"/>
                                        </p:tgtEl>
                                        <p:attrNameLst>
                                          <p:attrName>stroke.color</p:attrName>
                                        </p:attrNameLst>
                                      </p:cBhvr>
                                      <p:to>
                                        <a:srgbClr val="FF0000"/>
                                      </p:to>
                                    </p:animClr>
                                    <p:set>
                                      <p:cBhvr>
                                        <p:cTn id="37" dur="1000" fill="hold"/>
                                        <p:tgtEl>
                                          <p:spTgt spid="196625"/>
                                        </p:tgtEl>
                                        <p:attrNameLst>
                                          <p:attrName>stroke.on</p:attrName>
                                        </p:attrNameLst>
                                      </p:cBhvr>
                                      <p:to>
                                        <p:strVal val="true"/>
                                      </p:to>
                                    </p:set>
                                  </p:childTnLst>
                                </p:cTn>
                              </p:par>
                              <p:par>
                                <p:cTn id="38" presetID="7" presetClass="emph" presetSubtype="6" repeatCount="indefinite" fill="hold" nodeType="withEffect">
                                  <p:stCondLst>
                                    <p:cond delay="0"/>
                                  </p:stCondLst>
                                  <p:childTnLst>
                                    <p:animClr clrSpc="hsl" dir="cw">
                                      <p:cBhvr>
                                        <p:cTn id="39" dur="1000" fill="hold"/>
                                        <p:tgtEl>
                                          <p:spTgt spid="196626"/>
                                        </p:tgtEl>
                                        <p:attrNameLst>
                                          <p:attrName>stroke.color</p:attrName>
                                        </p:attrNameLst>
                                      </p:cBhvr>
                                      <p:to>
                                        <a:srgbClr val="FF0000"/>
                                      </p:to>
                                    </p:animClr>
                                    <p:set>
                                      <p:cBhvr>
                                        <p:cTn id="40" dur="1000" fill="hold"/>
                                        <p:tgtEl>
                                          <p:spTgt spid="196626"/>
                                        </p:tgtEl>
                                        <p:attrNameLst>
                                          <p:attrName>stroke.on</p:attrName>
                                        </p:attrNameLst>
                                      </p:cBhvr>
                                      <p:to>
                                        <p:strVal val="true"/>
                                      </p:to>
                                    </p:set>
                                  </p:childTnLst>
                                </p:cTn>
                              </p:par>
                              <p:par>
                                <p:cTn id="41" presetID="7" presetClass="emph" presetSubtype="6" repeatCount="indefinite" fill="hold" nodeType="withEffect">
                                  <p:stCondLst>
                                    <p:cond delay="0"/>
                                  </p:stCondLst>
                                  <p:childTnLst>
                                    <p:animClr clrSpc="hsl" dir="cw">
                                      <p:cBhvr>
                                        <p:cTn id="42" dur="1000" fill="hold"/>
                                        <p:tgtEl>
                                          <p:spTgt spid="196627"/>
                                        </p:tgtEl>
                                        <p:attrNameLst>
                                          <p:attrName>stroke.color</p:attrName>
                                        </p:attrNameLst>
                                      </p:cBhvr>
                                      <p:to>
                                        <a:srgbClr val="FF0000"/>
                                      </p:to>
                                    </p:animClr>
                                    <p:set>
                                      <p:cBhvr>
                                        <p:cTn id="43" dur="1000" fill="hold"/>
                                        <p:tgtEl>
                                          <p:spTgt spid="196627"/>
                                        </p:tgtEl>
                                        <p:attrNameLst>
                                          <p:attrName>stroke.on</p:attrName>
                                        </p:attrNameLst>
                                      </p:cBhvr>
                                      <p:to>
                                        <p:strVal val="true"/>
                                      </p:to>
                                    </p:set>
                                  </p:childTnLst>
                                </p:cTn>
                              </p:par>
                              <p:par>
                                <p:cTn id="44" presetID="7" presetClass="emph" presetSubtype="6" repeatCount="indefinite" fill="hold" nodeType="withEffect">
                                  <p:stCondLst>
                                    <p:cond delay="0"/>
                                  </p:stCondLst>
                                  <p:childTnLst>
                                    <p:animClr clrSpc="hsl" dir="cw">
                                      <p:cBhvr>
                                        <p:cTn id="45" dur="1000" fill="hold"/>
                                        <p:tgtEl>
                                          <p:spTgt spid="196628"/>
                                        </p:tgtEl>
                                        <p:attrNameLst>
                                          <p:attrName>stroke.color</p:attrName>
                                        </p:attrNameLst>
                                      </p:cBhvr>
                                      <p:to>
                                        <a:srgbClr val="FF0000"/>
                                      </p:to>
                                    </p:animClr>
                                    <p:set>
                                      <p:cBhvr>
                                        <p:cTn id="46" dur="1000" fill="hold"/>
                                        <p:tgtEl>
                                          <p:spTgt spid="196628"/>
                                        </p:tgtEl>
                                        <p:attrNameLst>
                                          <p:attrName>stroke.on</p:attrName>
                                        </p:attrNameLst>
                                      </p:cBhvr>
                                      <p:to>
                                        <p:strVal val="true"/>
                                      </p:to>
                                    </p:set>
                                  </p:childTnLst>
                                </p:cTn>
                              </p:par>
                              <p:par>
                                <p:cTn id="47" presetID="7" presetClass="emph" presetSubtype="6" repeatCount="indefinite" fill="hold" nodeType="withEffect">
                                  <p:stCondLst>
                                    <p:cond delay="0"/>
                                  </p:stCondLst>
                                  <p:childTnLst>
                                    <p:animClr clrSpc="hsl" dir="cw">
                                      <p:cBhvr>
                                        <p:cTn id="48" dur="1000" fill="hold"/>
                                        <p:tgtEl>
                                          <p:spTgt spid="196629"/>
                                        </p:tgtEl>
                                        <p:attrNameLst>
                                          <p:attrName>stroke.color</p:attrName>
                                        </p:attrNameLst>
                                      </p:cBhvr>
                                      <p:to>
                                        <a:srgbClr val="FF0000"/>
                                      </p:to>
                                    </p:animClr>
                                    <p:set>
                                      <p:cBhvr>
                                        <p:cTn id="49" dur="1000" fill="hold"/>
                                        <p:tgtEl>
                                          <p:spTgt spid="196629"/>
                                        </p:tgtEl>
                                        <p:attrNameLst>
                                          <p:attrName>stroke.on</p:attrName>
                                        </p:attrNameLst>
                                      </p:cBhvr>
                                      <p:to>
                                        <p:strVal val="true"/>
                                      </p:to>
                                    </p:set>
                                  </p:childTnLst>
                                </p:cTn>
                              </p:par>
                              <p:par>
                                <p:cTn id="50" presetID="7" presetClass="emph" presetSubtype="6" repeatCount="indefinite" fill="hold" nodeType="withEffect">
                                  <p:stCondLst>
                                    <p:cond delay="0"/>
                                  </p:stCondLst>
                                  <p:childTnLst>
                                    <p:animClr clrSpc="hsl" dir="cw">
                                      <p:cBhvr>
                                        <p:cTn id="51" dur="1000" fill="hold"/>
                                        <p:tgtEl>
                                          <p:spTgt spid="196630"/>
                                        </p:tgtEl>
                                        <p:attrNameLst>
                                          <p:attrName>stroke.color</p:attrName>
                                        </p:attrNameLst>
                                      </p:cBhvr>
                                      <p:to>
                                        <a:srgbClr val="FF0000"/>
                                      </p:to>
                                    </p:animClr>
                                    <p:set>
                                      <p:cBhvr>
                                        <p:cTn id="52" dur="1000" fill="hold"/>
                                        <p:tgtEl>
                                          <p:spTgt spid="196630"/>
                                        </p:tgtEl>
                                        <p:attrNameLst>
                                          <p:attrName>stroke.on</p:attrName>
                                        </p:attrNameLst>
                                      </p:cBhvr>
                                      <p:to>
                                        <p:strVal val="true"/>
                                      </p:to>
                                    </p:set>
                                  </p:childTnLst>
                                </p:cTn>
                              </p:par>
                              <p:par>
                                <p:cTn id="53" presetID="7" presetClass="emph" presetSubtype="6" repeatCount="indefinite" fill="hold" nodeType="withEffect">
                                  <p:stCondLst>
                                    <p:cond delay="0"/>
                                  </p:stCondLst>
                                  <p:childTnLst>
                                    <p:animClr clrSpc="hsl" dir="cw">
                                      <p:cBhvr>
                                        <p:cTn id="54" dur="1000" fill="hold"/>
                                        <p:tgtEl>
                                          <p:spTgt spid="196631"/>
                                        </p:tgtEl>
                                        <p:attrNameLst>
                                          <p:attrName>stroke.color</p:attrName>
                                        </p:attrNameLst>
                                      </p:cBhvr>
                                      <p:to>
                                        <a:srgbClr val="FF0000"/>
                                      </p:to>
                                    </p:animClr>
                                    <p:set>
                                      <p:cBhvr>
                                        <p:cTn id="55" dur="1000" fill="hold"/>
                                        <p:tgtEl>
                                          <p:spTgt spid="196631"/>
                                        </p:tgtEl>
                                        <p:attrNameLst>
                                          <p:attrName>stroke.on</p:attrName>
                                        </p:attrNameLst>
                                      </p:cBhvr>
                                      <p:to>
                                        <p:strVal val="true"/>
                                      </p:to>
                                    </p:set>
                                  </p:childTnLst>
                                </p:cTn>
                              </p:par>
                              <p:par>
                                <p:cTn id="56" presetID="7" presetClass="emph" presetSubtype="6" repeatCount="indefinite" fill="hold" nodeType="withEffect">
                                  <p:stCondLst>
                                    <p:cond delay="0"/>
                                  </p:stCondLst>
                                  <p:childTnLst>
                                    <p:animClr clrSpc="hsl" dir="cw">
                                      <p:cBhvr>
                                        <p:cTn id="57" dur="1000" fill="hold"/>
                                        <p:tgtEl>
                                          <p:spTgt spid="196632"/>
                                        </p:tgtEl>
                                        <p:attrNameLst>
                                          <p:attrName>stroke.color</p:attrName>
                                        </p:attrNameLst>
                                      </p:cBhvr>
                                      <p:to>
                                        <a:srgbClr val="FF0000"/>
                                      </p:to>
                                    </p:animClr>
                                    <p:set>
                                      <p:cBhvr>
                                        <p:cTn id="58" dur="1000" fill="hold"/>
                                        <p:tgtEl>
                                          <p:spTgt spid="196632"/>
                                        </p:tgtEl>
                                        <p:attrNameLst>
                                          <p:attrName>stroke.on</p:attrName>
                                        </p:attrNameLst>
                                      </p:cBhvr>
                                      <p:to>
                                        <p:strVal val="true"/>
                                      </p:to>
                                    </p:set>
                                  </p:childTnLst>
                                </p:cTn>
                              </p:par>
                              <p:par>
                                <p:cTn id="59" presetID="7" presetClass="emph" presetSubtype="6" repeatCount="indefinite" fill="hold" nodeType="withEffect">
                                  <p:stCondLst>
                                    <p:cond delay="0"/>
                                  </p:stCondLst>
                                  <p:childTnLst>
                                    <p:animClr clrSpc="hsl" dir="cw">
                                      <p:cBhvr>
                                        <p:cTn id="60" dur="1000" fill="hold"/>
                                        <p:tgtEl>
                                          <p:spTgt spid="196633"/>
                                        </p:tgtEl>
                                        <p:attrNameLst>
                                          <p:attrName>stroke.color</p:attrName>
                                        </p:attrNameLst>
                                      </p:cBhvr>
                                      <p:to>
                                        <a:srgbClr val="FF0000"/>
                                      </p:to>
                                    </p:animClr>
                                    <p:set>
                                      <p:cBhvr>
                                        <p:cTn id="61" dur="1000" fill="hold"/>
                                        <p:tgtEl>
                                          <p:spTgt spid="196633"/>
                                        </p:tgtEl>
                                        <p:attrNameLst>
                                          <p:attrName>stroke.on</p:attrName>
                                        </p:attrNameLst>
                                      </p:cBhvr>
                                      <p:to>
                                        <p:strVal val="true"/>
                                      </p:to>
                                    </p:set>
                                  </p:childTnLst>
                                </p:cTn>
                              </p:par>
                              <p:par>
                                <p:cTn id="62" presetID="7" presetClass="emph" presetSubtype="6" repeatCount="indefinite" fill="hold" nodeType="withEffect">
                                  <p:stCondLst>
                                    <p:cond delay="0"/>
                                  </p:stCondLst>
                                  <p:childTnLst>
                                    <p:animClr clrSpc="hsl" dir="cw">
                                      <p:cBhvr>
                                        <p:cTn id="63" dur="1000" fill="hold"/>
                                        <p:tgtEl>
                                          <p:spTgt spid="196634"/>
                                        </p:tgtEl>
                                        <p:attrNameLst>
                                          <p:attrName>stroke.color</p:attrName>
                                        </p:attrNameLst>
                                      </p:cBhvr>
                                      <p:to>
                                        <a:srgbClr val="FF0000"/>
                                      </p:to>
                                    </p:animClr>
                                    <p:set>
                                      <p:cBhvr>
                                        <p:cTn id="64" dur="1000" fill="hold"/>
                                        <p:tgtEl>
                                          <p:spTgt spid="196634"/>
                                        </p:tgtEl>
                                        <p:attrNameLst>
                                          <p:attrName>stroke.on</p:attrName>
                                        </p:attrNameLst>
                                      </p:cBhvr>
                                      <p:to>
                                        <p:strVal val="true"/>
                                      </p:to>
                                    </p:set>
                                  </p:childTnLst>
                                </p:cTn>
                              </p:par>
                              <p:par>
                                <p:cTn id="65" presetID="7" presetClass="emph" presetSubtype="6" repeatCount="indefinite" fill="hold" nodeType="withEffect">
                                  <p:stCondLst>
                                    <p:cond delay="0"/>
                                  </p:stCondLst>
                                  <p:childTnLst>
                                    <p:animClr clrSpc="hsl" dir="cw">
                                      <p:cBhvr>
                                        <p:cTn id="66" dur="1000" fill="hold"/>
                                        <p:tgtEl>
                                          <p:spTgt spid="196635"/>
                                        </p:tgtEl>
                                        <p:attrNameLst>
                                          <p:attrName>stroke.color</p:attrName>
                                        </p:attrNameLst>
                                      </p:cBhvr>
                                      <p:to>
                                        <a:srgbClr val="FF0000"/>
                                      </p:to>
                                    </p:animClr>
                                    <p:set>
                                      <p:cBhvr>
                                        <p:cTn id="67" dur="1000" fill="hold"/>
                                        <p:tgtEl>
                                          <p:spTgt spid="196635"/>
                                        </p:tgtEl>
                                        <p:attrNameLst>
                                          <p:attrName>stroke.on</p:attrName>
                                        </p:attrNameLst>
                                      </p:cBhvr>
                                      <p:to>
                                        <p:strVal val="true"/>
                                      </p:to>
                                    </p:set>
                                  </p:childTnLst>
                                </p:cTn>
                              </p:par>
                              <p:par>
                                <p:cTn id="68" presetID="7" presetClass="emph" presetSubtype="6" repeatCount="indefinite" fill="hold" nodeType="withEffect">
                                  <p:stCondLst>
                                    <p:cond delay="0"/>
                                  </p:stCondLst>
                                  <p:childTnLst>
                                    <p:animClr clrSpc="hsl" dir="cw">
                                      <p:cBhvr>
                                        <p:cTn id="69" dur="1000" fill="hold"/>
                                        <p:tgtEl>
                                          <p:spTgt spid="196636"/>
                                        </p:tgtEl>
                                        <p:attrNameLst>
                                          <p:attrName>stroke.color</p:attrName>
                                        </p:attrNameLst>
                                      </p:cBhvr>
                                      <p:to>
                                        <a:srgbClr val="FF0000"/>
                                      </p:to>
                                    </p:animClr>
                                    <p:set>
                                      <p:cBhvr>
                                        <p:cTn id="70" dur="1000" fill="hold"/>
                                        <p:tgtEl>
                                          <p:spTgt spid="196636"/>
                                        </p:tgtEl>
                                        <p:attrNameLst>
                                          <p:attrName>stroke.on</p:attrName>
                                        </p:attrNameLst>
                                      </p:cBhvr>
                                      <p:to>
                                        <p:strVal val="true"/>
                                      </p:to>
                                    </p:set>
                                  </p:childTnLst>
                                </p:cTn>
                              </p:par>
                              <p:par>
                                <p:cTn id="71" presetID="7" presetClass="emph" presetSubtype="6" repeatCount="indefinite" fill="hold" nodeType="withEffect">
                                  <p:stCondLst>
                                    <p:cond delay="0"/>
                                  </p:stCondLst>
                                  <p:childTnLst>
                                    <p:animClr clrSpc="hsl" dir="cw">
                                      <p:cBhvr>
                                        <p:cTn id="72" dur="1000" fill="hold"/>
                                        <p:tgtEl>
                                          <p:spTgt spid="196637"/>
                                        </p:tgtEl>
                                        <p:attrNameLst>
                                          <p:attrName>stroke.color</p:attrName>
                                        </p:attrNameLst>
                                      </p:cBhvr>
                                      <p:to>
                                        <a:srgbClr val="FF0000"/>
                                      </p:to>
                                    </p:animClr>
                                    <p:set>
                                      <p:cBhvr>
                                        <p:cTn id="73" dur="1000" fill="hold"/>
                                        <p:tgtEl>
                                          <p:spTgt spid="196637"/>
                                        </p:tgtEl>
                                        <p:attrNameLst>
                                          <p:attrName>stroke.on</p:attrName>
                                        </p:attrNameLst>
                                      </p:cBhvr>
                                      <p:to>
                                        <p:strVal val="true"/>
                                      </p:to>
                                    </p:set>
                                  </p:childTnLst>
                                </p:cTn>
                              </p:par>
                              <p:par>
                                <p:cTn id="74" presetID="7" presetClass="emph" presetSubtype="6" repeatCount="indefinite" fill="hold" nodeType="withEffect">
                                  <p:stCondLst>
                                    <p:cond delay="0"/>
                                  </p:stCondLst>
                                  <p:childTnLst>
                                    <p:animClr clrSpc="hsl" dir="cw">
                                      <p:cBhvr>
                                        <p:cTn id="75" dur="1000" fill="hold"/>
                                        <p:tgtEl>
                                          <p:spTgt spid="196638"/>
                                        </p:tgtEl>
                                        <p:attrNameLst>
                                          <p:attrName>stroke.color</p:attrName>
                                        </p:attrNameLst>
                                      </p:cBhvr>
                                      <p:to>
                                        <a:srgbClr val="FF0000"/>
                                      </p:to>
                                    </p:animClr>
                                    <p:set>
                                      <p:cBhvr>
                                        <p:cTn id="76" dur="1000" fill="hold"/>
                                        <p:tgtEl>
                                          <p:spTgt spid="196638"/>
                                        </p:tgtEl>
                                        <p:attrNameLst>
                                          <p:attrName>stroke.on</p:attrName>
                                        </p:attrNameLst>
                                      </p:cBhvr>
                                      <p:to>
                                        <p:strVal val="true"/>
                                      </p:to>
                                    </p:set>
                                  </p:childTnLst>
                                </p:cTn>
                              </p:par>
                              <p:par>
                                <p:cTn id="77" presetID="7" presetClass="emph" presetSubtype="6" repeatCount="indefinite" fill="hold" nodeType="withEffect">
                                  <p:stCondLst>
                                    <p:cond delay="0"/>
                                  </p:stCondLst>
                                  <p:childTnLst>
                                    <p:animClr clrSpc="hsl" dir="cw">
                                      <p:cBhvr>
                                        <p:cTn id="78" dur="1000" fill="hold"/>
                                        <p:tgtEl>
                                          <p:spTgt spid="196611"/>
                                        </p:tgtEl>
                                        <p:attrNameLst>
                                          <p:attrName>stroke.color</p:attrName>
                                        </p:attrNameLst>
                                      </p:cBhvr>
                                      <p:to>
                                        <a:srgbClr val="FF0000"/>
                                      </p:to>
                                    </p:animClr>
                                    <p:set>
                                      <p:cBhvr>
                                        <p:cTn id="79" dur="1000" fill="hold"/>
                                        <p:tgtEl>
                                          <p:spTgt spid="196611"/>
                                        </p:tgtEl>
                                        <p:attrNameLst>
                                          <p:attrName>stroke.on</p:attrName>
                                        </p:attrNameLst>
                                      </p:cBhvr>
                                      <p:to>
                                        <p:strVal val="true"/>
                                      </p:to>
                                    </p:set>
                                  </p:childTnLst>
                                </p:cTn>
                              </p:par>
                            </p:childTnLst>
                          </p:cTn>
                        </p:par>
                        <p:par>
                          <p:cTn id="80" fill="hold" nodeType="afterGroup">
                            <p:stCondLst>
                              <p:cond delay="1000"/>
                            </p:stCondLst>
                            <p:childTnLst>
                              <p:par>
                                <p:cTn id="81" presetID="3" presetClass="entr" presetSubtype="10" fill="hold" grpId="0" nodeType="afterEffect">
                                  <p:stCondLst>
                                    <p:cond delay="0"/>
                                  </p:stCondLst>
                                  <p:childTnLst>
                                    <p:set>
                                      <p:cBhvr>
                                        <p:cTn id="82" dur="1" fill="hold">
                                          <p:stCondLst>
                                            <p:cond delay="0"/>
                                          </p:stCondLst>
                                        </p:cTn>
                                        <p:tgtEl>
                                          <p:spTgt spid="196641"/>
                                        </p:tgtEl>
                                        <p:attrNameLst>
                                          <p:attrName>style.visibility</p:attrName>
                                        </p:attrNameLst>
                                      </p:cBhvr>
                                      <p:to>
                                        <p:strVal val="visible"/>
                                      </p:to>
                                    </p:set>
                                    <p:animEffect transition="in" filter="blinds(horizontal)">
                                      <p:cBhvr>
                                        <p:cTn id="83" dur="500"/>
                                        <p:tgtEl>
                                          <p:spTgt spid="196641"/>
                                        </p:tgtEl>
                                      </p:cBhvr>
                                    </p:animEffect>
                                  </p:childTnLst>
                                </p:cTn>
                              </p:par>
                              <p:par>
                                <p:cTn id="84" presetID="7" presetClass="emph" presetSubtype="6" repeatCount="indefinite" fill="hold" nodeType="withEffect">
                                  <p:stCondLst>
                                    <p:cond delay="0"/>
                                  </p:stCondLst>
                                  <p:childTnLst>
                                    <p:animClr clrSpc="hsl" dir="cw">
                                      <p:cBhvr>
                                        <p:cTn id="85" dur="500" fill="hold"/>
                                        <p:tgtEl>
                                          <p:spTgt spid="196641"/>
                                        </p:tgtEl>
                                        <p:attrNameLst>
                                          <p:attrName>stroke.color</p:attrName>
                                        </p:attrNameLst>
                                      </p:cBhvr>
                                      <p:to>
                                        <a:srgbClr val="FF0000"/>
                                      </p:to>
                                    </p:animClr>
                                    <p:set>
                                      <p:cBhvr>
                                        <p:cTn id="86" dur="500" fill="hold"/>
                                        <p:tgtEl>
                                          <p:spTgt spid="196641"/>
                                        </p:tgtEl>
                                        <p:attrNameLst>
                                          <p:attrName>stroke.on</p:attrName>
                                        </p:attrNameLst>
                                      </p:cBhvr>
                                      <p:to>
                                        <p:strVal val="tru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6622"/>
                                        </p:tgtEl>
                                        <p:attrNameLst>
                                          <p:attrName>style.visibility</p:attrName>
                                        </p:attrNameLst>
                                      </p:cBhvr>
                                      <p:to>
                                        <p:strVal val="visible"/>
                                      </p:to>
                                    </p:set>
                                    <p:anim calcmode="lin" valueType="num">
                                      <p:cBhvr additive="base">
                                        <p:cTn id="91" dur="500" fill="hold"/>
                                        <p:tgtEl>
                                          <p:spTgt spid="196622"/>
                                        </p:tgtEl>
                                        <p:attrNameLst>
                                          <p:attrName>ppt_x</p:attrName>
                                        </p:attrNameLst>
                                      </p:cBhvr>
                                      <p:tavLst>
                                        <p:tav tm="0">
                                          <p:val>
                                            <p:strVal val="#ppt_x"/>
                                          </p:val>
                                        </p:tav>
                                        <p:tav tm="100000">
                                          <p:val>
                                            <p:strVal val="#ppt_x"/>
                                          </p:val>
                                        </p:tav>
                                      </p:tavLst>
                                    </p:anim>
                                    <p:anim calcmode="lin" valueType="num">
                                      <p:cBhvr additive="base">
                                        <p:cTn id="92" dur="500" fill="hold"/>
                                        <p:tgtEl>
                                          <p:spTgt spid="1966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2" grpId="0" animBg="1"/>
      <p:bldP spid="1966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2458</TotalTime>
  <Words>1515</Words>
  <Application>Microsoft Office PowerPoint</Application>
  <PresentationFormat>Màn hình rộng</PresentationFormat>
  <Paragraphs>129</Paragraphs>
  <Slides>32</Slides>
  <Notes>0</Notes>
  <HiddenSlides>0</HiddenSlides>
  <MMClips>4</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32</vt:i4>
      </vt:variant>
    </vt:vector>
  </HeadingPairs>
  <TitlesOfParts>
    <vt:vector size="39" baseType="lpstr">
      <vt:lpstr>Wingdings</vt:lpstr>
      <vt:lpstr>Arial</vt:lpstr>
      <vt:lpstr>Calibri Light</vt:lpstr>
      <vt:lpstr>#9Slide03 Bebas Neue Bold</vt:lpstr>
      <vt:lpstr>Times New Roman</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Thuy Pham Thanh</cp:lastModifiedBy>
  <cp:revision>182</cp:revision>
  <dcterms:created xsi:type="dcterms:W3CDTF">2021-01-27T14:21:58Z</dcterms:created>
  <dcterms:modified xsi:type="dcterms:W3CDTF">2023-09-07T02:55:31Z</dcterms:modified>
</cp:coreProperties>
</file>