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337" r:id="rId2"/>
    <p:sldId id="335" r:id="rId3"/>
    <p:sldId id="336" r:id="rId4"/>
    <p:sldId id="388" r:id="rId5"/>
    <p:sldId id="380" r:id="rId6"/>
    <p:sldId id="389" r:id="rId7"/>
    <p:sldId id="397" r:id="rId8"/>
    <p:sldId id="391" r:id="rId9"/>
    <p:sldId id="384" r:id="rId10"/>
    <p:sldId id="386" r:id="rId11"/>
    <p:sldId id="394" r:id="rId12"/>
    <p:sldId id="396" r:id="rId13"/>
    <p:sldId id="353" r:id="rId14"/>
    <p:sldId id="357" r:id="rId15"/>
    <p:sldId id="375" r:id="rId16"/>
  </p:sldIdLst>
  <p:sldSz cx="12192000" cy="6858000"/>
  <p:notesSz cx="6858000" cy="9144000"/>
  <p:embeddedFontLst>
    <p:embeddedFont>
      <p:font typeface="#9Slide03 Bebas Neue Bold" panose="020B0600070205080204" charset="0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Gaegu Bold" panose="020B060007020508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FFCC"/>
    <a:srgbClr val="FFCCFF"/>
    <a:srgbClr val="996C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4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4BE097-CAC3-431D-B4BC-44896738D6A8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0A4BDE-3501-45E3-A692-EC9436633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68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fld id="{C57F5B05-DEF5-4A99-A43C-04C8E2C80460}" type="slidenum">
              <a:rPr lang="en-US" altLang="en-US" b="0">
                <a:latin typeface="Arial" panose="020B0604020202020204" pitchFamily="34" charset="0"/>
              </a:rPr>
              <a:pPr eaLnBrk="1" hangingPunct="1"/>
              <a:t>1</a:t>
            </a:fld>
            <a:endParaRPr lang="en-US" altLang="en-US" b="0">
              <a:latin typeface="Arial" panose="020B0604020202020204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215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DA9CC-2845-4ECA-BE8E-4B511F15C4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89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07F2C-C3BA-468C-A503-C8DB1BC07E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6B993C-5CF3-4B26-BC60-B4216A1D5D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8FA33-4E53-44CF-BB91-76436FFA2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21BB-BE0B-473C-8A75-BC7DADF83DCA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22EBA-80FA-49D7-82A6-BB3B2A872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63BCC-3642-421F-AC5B-6359833BF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AC64-ED80-4B0E-8E6F-72FCD7CB4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8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5B99E-D4AC-4F63-8ED7-B3DC00AF3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7133C1-F666-44A5-9DA0-0502EA622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D8455-8F5E-4970-9758-45E07B13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21BB-BE0B-473C-8A75-BC7DADF83DCA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A9830-BB2A-49D6-9DC2-4A1C30CBB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DD0D7-D698-45F8-B15D-3C5234ACC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AC64-ED80-4B0E-8E6F-72FCD7CB4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29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9E587B-51AA-4F94-9BBC-AAEE99A772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2EAD27-5E2E-4EDA-8234-2441FD275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08596-29F3-4015-BF3F-7D57B708A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21BB-BE0B-473C-8A75-BC7DADF83DCA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79749-E7C7-4A8F-83E0-FF2B91B2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0F6FC-F79C-4584-A16F-05FA22C43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AC64-ED80-4B0E-8E6F-72FCD7CB4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4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71983-49FA-4414-A7AC-68E4AF706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C0517-3D06-414D-8E57-0C23B3D3B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9BF53-0B0B-4DF8-A198-59EF6CC2C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21BB-BE0B-473C-8A75-BC7DADF83DCA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2AC4C-0A4F-4D64-8D1A-638701D53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6E13F-76B5-4717-A54F-DDD787702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AC64-ED80-4B0E-8E6F-72FCD7CB4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32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9538C-21C8-4464-99D5-7C5EB474A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5C6120-7884-4B67-AF99-37A08FBA4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FD7CD-483D-4A22-B412-305D109D3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21BB-BE0B-473C-8A75-BC7DADF83DCA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4E2EE-C239-4CF3-8EF1-601E39A0A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6E256-A3D1-4A7D-85C9-121787055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AC64-ED80-4B0E-8E6F-72FCD7CB4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2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4344D-6EF6-4431-B3EF-ADC349661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BB037-467C-4F58-BEBF-2741CC332D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7E396E-3007-4EDB-BAF6-EAAA8759A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922E0-F887-4861-9D74-7A30F8220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21BB-BE0B-473C-8A75-BC7DADF83DCA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9C9FCB-2041-49A9-B888-C8AD89369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441F01-2637-4143-AF95-6C184A78A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AC64-ED80-4B0E-8E6F-72FCD7CB4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2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BAB48-CD44-4FBA-A9AD-C8C6EDC6F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868429-9A8D-40F0-B881-69177676B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51CA40-0FC6-4B7C-A62F-775E43CF5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61C2FE-195A-4033-87C1-E61BDA2D83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E5819E-350C-4B5D-8FF3-FFC9A7369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55155E-01AB-475E-B15B-AAFC8FD6C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21BB-BE0B-473C-8A75-BC7DADF83DCA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FD337C-54A8-499C-9E34-FDCFF03CF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1B17FE-8BE7-4E2B-BE7F-F214F1965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AC64-ED80-4B0E-8E6F-72FCD7CB4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1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D7D1C-50CA-49EE-8956-5E87F84A7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727A7A-9A10-48AA-9B28-9B9086DA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21BB-BE0B-473C-8A75-BC7DADF83DCA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D95645-2540-413E-93E3-8E42C499A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FD5BE4-A7BC-46B8-9681-F02716E7D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AC64-ED80-4B0E-8E6F-72FCD7CB4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2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1B71F5-5311-4772-9B33-4D2CC93C5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21BB-BE0B-473C-8A75-BC7DADF83DCA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E1385F-E8A2-4967-8AA9-5A3D17253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737E3-E92C-443F-A17C-5D311CEA9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AC64-ED80-4B0E-8E6F-72FCD7CB4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52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7AC6-0B5A-46EF-97C1-CB579BC6A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DFDFE-4C84-4DA5-ABE5-BA0C94ACA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2F0FC3-3D12-4640-9301-D3ED434EF2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43C8B2-41D3-437B-AEA8-C1CFC7A6B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21BB-BE0B-473C-8A75-BC7DADF83DCA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D66A6E-5A8E-46CD-8F66-C5F446880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8C7EF7-FECB-4A00-A024-22B4F99DE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AC64-ED80-4B0E-8E6F-72FCD7CB4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2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8A502-0CA6-4F7D-8F53-E408970CD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81326C-A442-4851-AC37-4F632EC5EA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E6F29A-3FAD-4E98-9001-34A5D0A682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66D0D1-3047-4541-87A1-FD0406AA7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21BB-BE0B-473C-8A75-BC7DADF83DCA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F9B866-07ED-4768-82EB-94984681E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854492-6869-4579-9B6A-6934263F5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AC64-ED80-4B0E-8E6F-72FCD7CB4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2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16202D-5B03-417A-BE7F-BEFF3A171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751344-37F6-4319-9F2C-46A5F55E1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8F573-AD10-4872-A8EF-9FF11D4D76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421BB-BE0B-473C-8A75-BC7DADF83DCA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E7D54-008E-4DB0-A252-B19716CC31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EF493-0F60-4F3F-BCC1-3C85AABF94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8AC64-ED80-4B0E-8E6F-72FCD7CB4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15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3" y="0"/>
            <a:ext cx="120874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5" descr="V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57200"/>
            <a:ext cx="91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6" descr="arg-dancing-welc0me-blakbg-url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304800"/>
            <a:ext cx="74914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7" descr="ba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2192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8" descr="ba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2192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5" name="Picture 15" descr="gifbj063[1]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653" y="2828653"/>
            <a:ext cx="16414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6" name="Picture 16" descr="gifbj063[1]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09800"/>
            <a:ext cx="158273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2402" name="WordArt 18"/>
          <p:cNvSpPr>
            <a:spLocks noChangeArrowheads="1" noChangeShapeType="1" noTextEdit="1"/>
          </p:cNvSpPr>
          <p:nvPr/>
        </p:nvSpPr>
        <p:spPr bwMode="auto">
          <a:xfrm>
            <a:off x="2743200" y="1342753"/>
            <a:ext cx="6829696" cy="2971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3600" kern="10" spc="-36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kern="10" spc="-36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-36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kern="10" spc="-36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-36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spc="-36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kern="10" spc="-36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endParaRPr lang="en-US" sz="3600" kern="10" spc="-36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5788" name="Picture 20" descr="ba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954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9" name="Picture 21" descr="gifbj063[1]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306" y="2812596"/>
            <a:ext cx="16414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655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0" fill="hold"/>
                                        <p:tgtEl>
                                          <p:spTgt spid="2724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8" presetID="3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0" fill="hold"/>
                                        <p:tgtEl>
                                          <p:spTgt spid="2724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5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1" presetID="3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0" fill="hold"/>
                                        <p:tgtEl>
                                          <p:spTgt spid="2724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14" presetID="3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0" fill="hold"/>
                                        <p:tgtEl>
                                          <p:spTgt spid="2724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17" presetID="3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0" fill="hold"/>
                                        <p:tgtEl>
                                          <p:spTgt spid="2724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FF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5000"/>
                            </p:stCondLst>
                            <p:childTnLst>
                              <p:par>
                                <p:cTn id="20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2724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4301" y="463879"/>
            <a:ext cx="11390262" cy="6078481"/>
            <a:chOff x="0" y="0"/>
            <a:chExt cx="11377035" cy="6071422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11354175" cy="6043482"/>
            </a:xfrm>
            <a:custGeom>
              <a:avLst/>
              <a:gdLst/>
              <a:ahLst/>
              <a:cxnLst/>
              <a:rect l="l" t="t" r="r" b="b"/>
              <a:pathLst>
                <a:path w="11354175" h="6043482">
                  <a:moveTo>
                    <a:pt x="11354175" y="6043482"/>
                  </a:moveTo>
                  <a:lnTo>
                    <a:pt x="0" y="6035862"/>
                  </a:lnTo>
                  <a:lnTo>
                    <a:pt x="0" y="2109265"/>
                  </a:lnTo>
                  <a:lnTo>
                    <a:pt x="17780" y="19050"/>
                  </a:lnTo>
                  <a:lnTo>
                    <a:pt x="5660212" y="0"/>
                  </a:lnTo>
                  <a:lnTo>
                    <a:pt x="11335125" y="5080"/>
                  </a:lnTo>
                  <a:close/>
                </a:path>
              </a:pathLst>
            </a:custGeom>
            <a:solidFill>
              <a:srgbClr val="C0F0F7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11383385" cy="6070152"/>
            </a:xfrm>
            <a:custGeom>
              <a:avLst/>
              <a:gdLst/>
              <a:ahLst/>
              <a:cxnLst/>
              <a:rect l="l" t="t" r="r" b="b"/>
              <a:pathLst>
                <a:path w="11383385" h="6070152">
                  <a:moveTo>
                    <a:pt x="11349095" y="21590"/>
                  </a:moveTo>
                  <a:cubicBezTo>
                    <a:pt x="11350365" y="34290"/>
                    <a:pt x="11350365" y="44450"/>
                    <a:pt x="11351635" y="54610"/>
                  </a:cubicBezTo>
                  <a:cubicBezTo>
                    <a:pt x="11354175" y="156314"/>
                    <a:pt x="11355445" y="289514"/>
                    <a:pt x="11357985" y="417957"/>
                  </a:cubicBezTo>
                  <a:cubicBezTo>
                    <a:pt x="11357985" y="603486"/>
                    <a:pt x="11370685" y="4261735"/>
                    <a:pt x="11377035" y="4447263"/>
                  </a:cubicBezTo>
                  <a:cubicBezTo>
                    <a:pt x="11383385" y="4727935"/>
                    <a:pt x="11379575" y="5013364"/>
                    <a:pt x="11379575" y="5294036"/>
                  </a:cubicBezTo>
                  <a:cubicBezTo>
                    <a:pt x="11379575" y="5541408"/>
                    <a:pt x="11380845" y="5769751"/>
                    <a:pt x="11382115" y="6009192"/>
                  </a:cubicBezTo>
                  <a:cubicBezTo>
                    <a:pt x="11382115" y="6030782"/>
                    <a:pt x="11382115" y="6044752"/>
                    <a:pt x="11382115" y="6068882"/>
                  </a:cubicBezTo>
                  <a:cubicBezTo>
                    <a:pt x="11359256" y="6068882"/>
                    <a:pt x="11338935" y="6070152"/>
                    <a:pt x="11287254" y="6068882"/>
                  </a:cubicBezTo>
                  <a:cubicBezTo>
                    <a:pt x="10706283" y="6063802"/>
                    <a:pt x="10116374" y="6070152"/>
                    <a:pt x="9535403" y="6065072"/>
                  </a:cubicBezTo>
                  <a:cubicBezTo>
                    <a:pt x="9186821" y="6061262"/>
                    <a:pt x="8847176" y="6063802"/>
                    <a:pt x="8498594" y="6061262"/>
                  </a:cubicBezTo>
                  <a:cubicBezTo>
                    <a:pt x="8337710" y="6059992"/>
                    <a:pt x="8176825" y="6058722"/>
                    <a:pt x="8015941" y="6057452"/>
                  </a:cubicBezTo>
                  <a:cubicBezTo>
                    <a:pt x="7917623" y="6057452"/>
                    <a:pt x="7828242" y="6058722"/>
                    <a:pt x="7729924" y="6058722"/>
                  </a:cubicBezTo>
                  <a:cubicBezTo>
                    <a:pt x="7479660" y="6057452"/>
                    <a:pt x="6791433" y="6058722"/>
                    <a:pt x="6541169" y="6057452"/>
                  </a:cubicBezTo>
                  <a:cubicBezTo>
                    <a:pt x="6362409" y="6056182"/>
                    <a:pt x="2787203" y="6065072"/>
                    <a:pt x="2608443" y="6063802"/>
                  </a:cubicBezTo>
                  <a:cubicBezTo>
                    <a:pt x="2563753" y="6063802"/>
                    <a:pt x="2510125" y="6065072"/>
                    <a:pt x="2465435" y="6065072"/>
                  </a:cubicBezTo>
                  <a:cubicBezTo>
                    <a:pt x="2358179" y="6065072"/>
                    <a:pt x="2259860" y="6066342"/>
                    <a:pt x="2152604" y="6066342"/>
                  </a:cubicBezTo>
                  <a:cubicBezTo>
                    <a:pt x="1884464" y="6066342"/>
                    <a:pt x="1625262" y="6065072"/>
                    <a:pt x="1357121" y="6063802"/>
                  </a:cubicBezTo>
                  <a:cubicBezTo>
                    <a:pt x="1196237" y="6062532"/>
                    <a:pt x="1035353" y="6061262"/>
                    <a:pt x="883407" y="6059992"/>
                  </a:cubicBezTo>
                  <a:cubicBezTo>
                    <a:pt x="597390" y="6058722"/>
                    <a:pt x="311374" y="6057452"/>
                    <a:pt x="48260" y="6057452"/>
                  </a:cubicBezTo>
                  <a:cubicBezTo>
                    <a:pt x="38100" y="6057452"/>
                    <a:pt x="29210" y="6057452"/>
                    <a:pt x="19050" y="6056182"/>
                  </a:cubicBezTo>
                  <a:cubicBezTo>
                    <a:pt x="10160" y="6054912"/>
                    <a:pt x="5080" y="6048562"/>
                    <a:pt x="7620" y="6039672"/>
                  </a:cubicBezTo>
                  <a:cubicBezTo>
                    <a:pt x="16510" y="6007608"/>
                    <a:pt x="12700" y="5888680"/>
                    <a:pt x="11430" y="5764994"/>
                  </a:cubicBezTo>
                  <a:cubicBezTo>
                    <a:pt x="10160" y="5512865"/>
                    <a:pt x="6350" y="5265493"/>
                    <a:pt x="7620" y="5013364"/>
                  </a:cubicBezTo>
                  <a:cubicBezTo>
                    <a:pt x="5080" y="4699392"/>
                    <a:pt x="0" y="812801"/>
                    <a:pt x="7620" y="494072"/>
                  </a:cubicBezTo>
                  <a:cubicBezTo>
                    <a:pt x="8890" y="432229"/>
                    <a:pt x="7620" y="365629"/>
                    <a:pt x="8890" y="303786"/>
                  </a:cubicBezTo>
                  <a:cubicBezTo>
                    <a:pt x="10160" y="203886"/>
                    <a:pt x="12700" y="9447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7923" y="30480"/>
                    <a:pt x="230932" y="29210"/>
                  </a:cubicBezTo>
                  <a:cubicBezTo>
                    <a:pt x="472258" y="25400"/>
                    <a:pt x="713584" y="22860"/>
                    <a:pt x="963849" y="20320"/>
                  </a:cubicBezTo>
                  <a:cubicBezTo>
                    <a:pt x="1133671" y="17780"/>
                    <a:pt x="1303493" y="16510"/>
                    <a:pt x="1464377" y="13970"/>
                  </a:cubicBezTo>
                  <a:cubicBezTo>
                    <a:pt x="1625262" y="11430"/>
                    <a:pt x="1795084" y="8890"/>
                    <a:pt x="1955968" y="8890"/>
                  </a:cubicBezTo>
                  <a:cubicBezTo>
                    <a:pt x="2134728" y="7620"/>
                    <a:pt x="2313489" y="10160"/>
                    <a:pt x="2492249" y="8890"/>
                  </a:cubicBezTo>
                  <a:cubicBezTo>
                    <a:pt x="2715699" y="8890"/>
                    <a:pt x="6764619" y="6350"/>
                    <a:pt x="6988070" y="5080"/>
                  </a:cubicBezTo>
                  <a:cubicBezTo>
                    <a:pt x="7202582" y="3810"/>
                    <a:pt x="7417094" y="2540"/>
                    <a:pt x="7640545" y="2540"/>
                  </a:cubicBezTo>
                  <a:cubicBezTo>
                    <a:pt x="8007003" y="1270"/>
                    <a:pt x="8364524" y="0"/>
                    <a:pt x="8730982" y="0"/>
                  </a:cubicBezTo>
                  <a:cubicBezTo>
                    <a:pt x="8882928" y="0"/>
                    <a:pt x="9043812" y="2540"/>
                    <a:pt x="9195759" y="2540"/>
                  </a:cubicBezTo>
                  <a:cubicBezTo>
                    <a:pt x="9615846" y="3810"/>
                    <a:pt x="10044870" y="5080"/>
                    <a:pt x="10464957" y="7620"/>
                  </a:cubicBezTo>
                  <a:cubicBezTo>
                    <a:pt x="10688407" y="8890"/>
                    <a:pt x="10911857" y="12700"/>
                    <a:pt x="11135307" y="16510"/>
                  </a:cubicBezTo>
                  <a:cubicBezTo>
                    <a:pt x="11188936" y="16510"/>
                    <a:pt x="11242564" y="16510"/>
                    <a:pt x="11287254" y="16510"/>
                  </a:cubicBezTo>
                  <a:cubicBezTo>
                    <a:pt x="11330045" y="17780"/>
                    <a:pt x="11338935" y="20320"/>
                    <a:pt x="11349095" y="21590"/>
                  </a:cubicBezTo>
                  <a:close/>
                  <a:moveTo>
                    <a:pt x="11359256" y="6052372"/>
                  </a:moveTo>
                  <a:cubicBezTo>
                    <a:pt x="11360525" y="6035862"/>
                    <a:pt x="11361795" y="6023162"/>
                    <a:pt x="11361795" y="6010462"/>
                  </a:cubicBezTo>
                  <a:cubicBezTo>
                    <a:pt x="11360525" y="5745966"/>
                    <a:pt x="11359256" y="5493836"/>
                    <a:pt x="11359256" y="5222679"/>
                  </a:cubicBezTo>
                  <a:cubicBezTo>
                    <a:pt x="11359256" y="5098993"/>
                    <a:pt x="11361795" y="4975307"/>
                    <a:pt x="11360525" y="4851621"/>
                  </a:cubicBezTo>
                  <a:cubicBezTo>
                    <a:pt x="11360525" y="4737450"/>
                    <a:pt x="11359256" y="4618521"/>
                    <a:pt x="11357985" y="4504349"/>
                  </a:cubicBezTo>
                  <a:cubicBezTo>
                    <a:pt x="11352906" y="4328335"/>
                    <a:pt x="11341475" y="684358"/>
                    <a:pt x="11341475" y="508343"/>
                  </a:cubicBezTo>
                  <a:cubicBezTo>
                    <a:pt x="11338935" y="360872"/>
                    <a:pt x="11336395" y="208643"/>
                    <a:pt x="11333856" y="63500"/>
                  </a:cubicBezTo>
                  <a:cubicBezTo>
                    <a:pt x="11332585" y="44450"/>
                    <a:pt x="11331315" y="43180"/>
                    <a:pt x="11260440" y="41910"/>
                  </a:cubicBezTo>
                  <a:cubicBezTo>
                    <a:pt x="11233626" y="41910"/>
                    <a:pt x="11215750" y="41910"/>
                    <a:pt x="11188936" y="40640"/>
                  </a:cubicBezTo>
                  <a:cubicBezTo>
                    <a:pt x="10965486" y="36830"/>
                    <a:pt x="10733098" y="31750"/>
                    <a:pt x="10509647" y="30480"/>
                  </a:cubicBezTo>
                  <a:cubicBezTo>
                    <a:pt x="9964428" y="26670"/>
                    <a:pt x="9410271" y="25400"/>
                    <a:pt x="8865053" y="22860"/>
                  </a:cubicBezTo>
                  <a:cubicBezTo>
                    <a:pt x="8784610" y="22860"/>
                    <a:pt x="8695231" y="22860"/>
                    <a:pt x="8614788" y="22860"/>
                  </a:cubicBezTo>
                  <a:cubicBezTo>
                    <a:pt x="8480718" y="22860"/>
                    <a:pt x="8346648" y="22860"/>
                    <a:pt x="8221515" y="22860"/>
                  </a:cubicBezTo>
                  <a:cubicBezTo>
                    <a:pt x="7935500" y="22860"/>
                    <a:pt x="7649483" y="22860"/>
                    <a:pt x="7372404" y="24130"/>
                  </a:cubicBezTo>
                  <a:cubicBezTo>
                    <a:pt x="7131078" y="25400"/>
                    <a:pt x="3064282" y="29210"/>
                    <a:pt x="2822956" y="29210"/>
                  </a:cubicBezTo>
                  <a:cubicBezTo>
                    <a:pt x="2429683" y="29210"/>
                    <a:pt x="2036411" y="26670"/>
                    <a:pt x="1643138" y="33020"/>
                  </a:cubicBezTo>
                  <a:cubicBezTo>
                    <a:pt x="1437563" y="36830"/>
                    <a:pt x="1240927" y="36830"/>
                    <a:pt x="1044291" y="38100"/>
                  </a:cubicBezTo>
                  <a:cubicBezTo>
                    <a:pt x="704646" y="41910"/>
                    <a:pt x="365002" y="45720"/>
                    <a:pt x="49530" y="50800"/>
                  </a:cubicBezTo>
                  <a:cubicBezTo>
                    <a:pt x="36830" y="50800"/>
                    <a:pt x="34290" y="53340"/>
                    <a:pt x="33020" y="80200"/>
                  </a:cubicBezTo>
                  <a:cubicBezTo>
                    <a:pt x="31750" y="165829"/>
                    <a:pt x="31750" y="251457"/>
                    <a:pt x="30480" y="337086"/>
                  </a:cubicBezTo>
                  <a:cubicBezTo>
                    <a:pt x="29210" y="479800"/>
                    <a:pt x="26670" y="617758"/>
                    <a:pt x="25400" y="760472"/>
                  </a:cubicBezTo>
                  <a:cubicBezTo>
                    <a:pt x="20320" y="912701"/>
                    <a:pt x="26670" y="4632792"/>
                    <a:pt x="29210" y="4785021"/>
                  </a:cubicBezTo>
                  <a:cubicBezTo>
                    <a:pt x="29210" y="4946764"/>
                    <a:pt x="29210" y="5113265"/>
                    <a:pt x="30480" y="5275007"/>
                  </a:cubicBezTo>
                  <a:cubicBezTo>
                    <a:pt x="30480" y="5393936"/>
                    <a:pt x="33020" y="5512865"/>
                    <a:pt x="33020" y="5631794"/>
                  </a:cubicBezTo>
                  <a:cubicBezTo>
                    <a:pt x="33020" y="5760237"/>
                    <a:pt x="33020" y="5888680"/>
                    <a:pt x="31750" y="6010462"/>
                  </a:cubicBezTo>
                  <a:cubicBezTo>
                    <a:pt x="31750" y="6014272"/>
                    <a:pt x="31750" y="6016812"/>
                    <a:pt x="31750" y="6020622"/>
                  </a:cubicBezTo>
                  <a:cubicBezTo>
                    <a:pt x="31750" y="6030782"/>
                    <a:pt x="35560" y="6034592"/>
                    <a:pt x="44450" y="6034592"/>
                  </a:cubicBezTo>
                  <a:cubicBezTo>
                    <a:pt x="105799" y="6034592"/>
                    <a:pt x="230932" y="6035862"/>
                    <a:pt x="347126" y="6035862"/>
                  </a:cubicBezTo>
                  <a:cubicBezTo>
                    <a:pt x="516948" y="6035862"/>
                    <a:pt x="695708" y="6033322"/>
                    <a:pt x="865531" y="6035862"/>
                  </a:cubicBezTo>
                  <a:cubicBezTo>
                    <a:pt x="1142609" y="6039672"/>
                    <a:pt x="1419687" y="6042212"/>
                    <a:pt x="1696766" y="6040942"/>
                  </a:cubicBezTo>
                  <a:cubicBezTo>
                    <a:pt x="1875526" y="6039672"/>
                    <a:pt x="2045348" y="6042212"/>
                    <a:pt x="2224109" y="6042212"/>
                  </a:cubicBezTo>
                  <a:cubicBezTo>
                    <a:pt x="2483311" y="6042212"/>
                    <a:pt x="2742513" y="6040942"/>
                    <a:pt x="3001716" y="6042212"/>
                  </a:cubicBezTo>
                  <a:cubicBezTo>
                    <a:pt x="3386050" y="6043482"/>
                    <a:pt x="7604793" y="6033322"/>
                    <a:pt x="7998065" y="6035862"/>
                  </a:cubicBezTo>
                  <a:cubicBezTo>
                    <a:pt x="8167888" y="6037132"/>
                    <a:pt x="8337710" y="6038402"/>
                    <a:pt x="8498594" y="6038402"/>
                  </a:cubicBezTo>
                  <a:cubicBezTo>
                    <a:pt x="8793549" y="6040942"/>
                    <a:pt x="9079565" y="6037132"/>
                    <a:pt x="9374519" y="6040942"/>
                  </a:cubicBezTo>
                  <a:cubicBezTo>
                    <a:pt x="9615846" y="6043482"/>
                    <a:pt x="9857172" y="6043482"/>
                    <a:pt x="10098498" y="6046022"/>
                  </a:cubicBezTo>
                  <a:cubicBezTo>
                    <a:pt x="10456019" y="6049832"/>
                    <a:pt x="10813539" y="6052372"/>
                    <a:pt x="11171060" y="6053642"/>
                  </a:cubicBezTo>
                  <a:cubicBezTo>
                    <a:pt x="11305130" y="6053642"/>
                    <a:pt x="11338935" y="6052372"/>
                    <a:pt x="11359256" y="6052372"/>
                  </a:cubicBezTo>
                  <a:close/>
                </a:path>
              </a:pathLst>
            </a:custGeom>
            <a:solidFill>
              <a:srgbClr val="303437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2154906" y="1301116"/>
            <a:ext cx="7860360" cy="4385309"/>
            <a:chOff x="0" y="0"/>
            <a:chExt cx="1813588" cy="1191255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1790728" cy="1163315"/>
            </a:xfrm>
            <a:custGeom>
              <a:avLst/>
              <a:gdLst/>
              <a:ahLst/>
              <a:cxnLst/>
              <a:rect l="l" t="t" r="r" b="b"/>
              <a:pathLst>
                <a:path w="1790728" h="1163315">
                  <a:moveTo>
                    <a:pt x="1790728" y="1163315"/>
                  </a:moveTo>
                  <a:lnTo>
                    <a:pt x="0" y="1155695"/>
                  </a:lnTo>
                  <a:lnTo>
                    <a:pt x="0" y="416695"/>
                  </a:lnTo>
                  <a:lnTo>
                    <a:pt x="17780" y="19050"/>
                  </a:lnTo>
                  <a:lnTo>
                    <a:pt x="890784" y="0"/>
                  </a:lnTo>
                  <a:lnTo>
                    <a:pt x="1771678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-3810" y="0"/>
              <a:ext cx="1819938" cy="1189985"/>
            </a:xfrm>
            <a:custGeom>
              <a:avLst/>
              <a:gdLst/>
              <a:ahLst/>
              <a:cxnLst/>
              <a:rect l="l" t="t" r="r" b="b"/>
              <a:pathLst>
                <a:path w="1819938" h="1189985">
                  <a:moveTo>
                    <a:pt x="1785648" y="21590"/>
                  </a:moveTo>
                  <a:cubicBezTo>
                    <a:pt x="1786918" y="34290"/>
                    <a:pt x="1786918" y="44450"/>
                    <a:pt x="1788188" y="54610"/>
                  </a:cubicBezTo>
                  <a:cubicBezTo>
                    <a:pt x="1790728" y="80804"/>
                    <a:pt x="1791998" y="104638"/>
                    <a:pt x="1794538" y="127620"/>
                  </a:cubicBezTo>
                  <a:cubicBezTo>
                    <a:pt x="1794538" y="160818"/>
                    <a:pt x="1807238" y="815398"/>
                    <a:pt x="1813588" y="848595"/>
                  </a:cubicBezTo>
                  <a:cubicBezTo>
                    <a:pt x="1819938" y="898817"/>
                    <a:pt x="1816128" y="949889"/>
                    <a:pt x="1816128" y="1000111"/>
                  </a:cubicBezTo>
                  <a:cubicBezTo>
                    <a:pt x="1816128" y="1044374"/>
                    <a:pt x="1817398" y="1085232"/>
                    <a:pt x="1818668" y="1129025"/>
                  </a:cubicBezTo>
                  <a:cubicBezTo>
                    <a:pt x="1818668" y="1150615"/>
                    <a:pt x="1818668" y="1164585"/>
                    <a:pt x="1818668" y="1188715"/>
                  </a:cubicBezTo>
                  <a:cubicBezTo>
                    <a:pt x="1795808" y="1188715"/>
                    <a:pt x="1775488" y="1189985"/>
                    <a:pt x="1754826" y="1188715"/>
                  </a:cubicBezTo>
                  <a:cubicBezTo>
                    <a:pt x="1666841" y="1183635"/>
                    <a:pt x="1577502" y="1189985"/>
                    <a:pt x="1489517" y="1184905"/>
                  </a:cubicBezTo>
                  <a:cubicBezTo>
                    <a:pt x="1436726" y="1181095"/>
                    <a:pt x="1385288" y="1183635"/>
                    <a:pt x="1332497" y="1181095"/>
                  </a:cubicBezTo>
                  <a:cubicBezTo>
                    <a:pt x="1308132" y="1179825"/>
                    <a:pt x="1283767" y="1178555"/>
                    <a:pt x="1259402" y="1177285"/>
                  </a:cubicBezTo>
                  <a:cubicBezTo>
                    <a:pt x="1244512" y="1177285"/>
                    <a:pt x="1230976" y="1178555"/>
                    <a:pt x="1216086" y="1178555"/>
                  </a:cubicBezTo>
                  <a:cubicBezTo>
                    <a:pt x="1178185" y="1177285"/>
                    <a:pt x="1073956" y="1178555"/>
                    <a:pt x="1036055" y="1177285"/>
                  </a:cubicBezTo>
                  <a:cubicBezTo>
                    <a:pt x="1008982" y="1176015"/>
                    <a:pt x="467535" y="1184905"/>
                    <a:pt x="440462" y="1183635"/>
                  </a:cubicBezTo>
                  <a:cubicBezTo>
                    <a:pt x="433694" y="1183635"/>
                    <a:pt x="425572" y="1184905"/>
                    <a:pt x="418804" y="1184905"/>
                  </a:cubicBezTo>
                  <a:cubicBezTo>
                    <a:pt x="402561" y="1184905"/>
                    <a:pt x="387671" y="1186175"/>
                    <a:pt x="371428" y="1186175"/>
                  </a:cubicBezTo>
                  <a:cubicBezTo>
                    <a:pt x="330819" y="1186175"/>
                    <a:pt x="291564" y="1184905"/>
                    <a:pt x="250956" y="1183635"/>
                  </a:cubicBezTo>
                  <a:cubicBezTo>
                    <a:pt x="226590" y="1182365"/>
                    <a:pt x="202225" y="1181095"/>
                    <a:pt x="179214" y="1179825"/>
                  </a:cubicBezTo>
                  <a:cubicBezTo>
                    <a:pt x="135898" y="1178555"/>
                    <a:pt x="92582" y="1177285"/>
                    <a:pt x="48260" y="1177285"/>
                  </a:cubicBezTo>
                  <a:cubicBezTo>
                    <a:pt x="38100" y="1177285"/>
                    <a:pt x="29210" y="1177285"/>
                    <a:pt x="19050" y="1176015"/>
                  </a:cubicBezTo>
                  <a:cubicBezTo>
                    <a:pt x="10160" y="1174745"/>
                    <a:pt x="5080" y="1168395"/>
                    <a:pt x="7620" y="1159505"/>
                  </a:cubicBezTo>
                  <a:cubicBezTo>
                    <a:pt x="16510" y="1127792"/>
                    <a:pt x="12700" y="1106512"/>
                    <a:pt x="11430" y="1084381"/>
                  </a:cubicBezTo>
                  <a:cubicBezTo>
                    <a:pt x="10160" y="1039267"/>
                    <a:pt x="6350" y="995004"/>
                    <a:pt x="7620" y="949889"/>
                  </a:cubicBezTo>
                  <a:cubicBezTo>
                    <a:pt x="5080" y="893709"/>
                    <a:pt x="0" y="198271"/>
                    <a:pt x="7620" y="141240"/>
                  </a:cubicBezTo>
                  <a:cubicBezTo>
                    <a:pt x="8890" y="130174"/>
                    <a:pt x="7620" y="118257"/>
                    <a:pt x="8890" y="107191"/>
                  </a:cubicBezTo>
                  <a:cubicBezTo>
                    <a:pt x="10160" y="89316"/>
                    <a:pt x="12700" y="6973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742" y="30480"/>
                    <a:pt x="80400" y="29210"/>
                  </a:cubicBezTo>
                  <a:cubicBezTo>
                    <a:pt x="116947" y="25400"/>
                    <a:pt x="153495" y="22860"/>
                    <a:pt x="191396" y="20320"/>
                  </a:cubicBezTo>
                  <a:cubicBezTo>
                    <a:pt x="217115" y="17780"/>
                    <a:pt x="242834" y="16510"/>
                    <a:pt x="267199" y="13970"/>
                  </a:cubicBezTo>
                  <a:cubicBezTo>
                    <a:pt x="291564" y="11430"/>
                    <a:pt x="317283" y="8890"/>
                    <a:pt x="341648" y="8890"/>
                  </a:cubicBezTo>
                  <a:cubicBezTo>
                    <a:pt x="368720" y="7620"/>
                    <a:pt x="395793" y="10160"/>
                    <a:pt x="422865" y="8890"/>
                  </a:cubicBezTo>
                  <a:cubicBezTo>
                    <a:pt x="456706" y="8890"/>
                    <a:pt x="1069895" y="6350"/>
                    <a:pt x="1103735" y="5080"/>
                  </a:cubicBezTo>
                  <a:cubicBezTo>
                    <a:pt x="1136222" y="3810"/>
                    <a:pt x="1168709" y="2540"/>
                    <a:pt x="1202550" y="2540"/>
                  </a:cubicBezTo>
                  <a:cubicBezTo>
                    <a:pt x="1258048" y="1270"/>
                    <a:pt x="1312193" y="0"/>
                    <a:pt x="1367691" y="0"/>
                  </a:cubicBezTo>
                  <a:cubicBezTo>
                    <a:pt x="1390703" y="0"/>
                    <a:pt x="1415068" y="2540"/>
                    <a:pt x="1438079" y="2540"/>
                  </a:cubicBezTo>
                  <a:cubicBezTo>
                    <a:pt x="1501699" y="3810"/>
                    <a:pt x="1566673" y="5080"/>
                    <a:pt x="1630293" y="7620"/>
                  </a:cubicBezTo>
                  <a:cubicBezTo>
                    <a:pt x="1664134" y="8890"/>
                    <a:pt x="1697974" y="12700"/>
                    <a:pt x="1731815" y="16510"/>
                  </a:cubicBezTo>
                  <a:cubicBezTo>
                    <a:pt x="1739936" y="16510"/>
                    <a:pt x="1748058" y="16510"/>
                    <a:pt x="1754826" y="16510"/>
                  </a:cubicBezTo>
                  <a:cubicBezTo>
                    <a:pt x="1766598" y="17780"/>
                    <a:pt x="1775488" y="20320"/>
                    <a:pt x="1785648" y="21590"/>
                  </a:cubicBezTo>
                  <a:close/>
                  <a:moveTo>
                    <a:pt x="1795808" y="1172205"/>
                  </a:moveTo>
                  <a:cubicBezTo>
                    <a:pt x="1797078" y="1155695"/>
                    <a:pt x="1798348" y="1142995"/>
                    <a:pt x="1798348" y="1130295"/>
                  </a:cubicBezTo>
                  <a:cubicBezTo>
                    <a:pt x="1797078" y="1080976"/>
                    <a:pt x="1795808" y="1035862"/>
                    <a:pt x="1795808" y="987343"/>
                  </a:cubicBezTo>
                  <a:cubicBezTo>
                    <a:pt x="1795808" y="965211"/>
                    <a:pt x="1798348" y="943080"/>
                    <a:pt x="1797078" y="920948"/>
                  </a:cubicBezTo>
                  <a:cubicBezTo>
                    <a:pt x="1797078" y="900519"/>
                    <a:pt x="1795808" y="879239"/>
                    <a:pt x="1794538" y="858810"/>
                  </a:cubicBezTo>
                  <a:cubicBezTo>
                    <a:pt x="1789458" y="827315"/>
                    <a:pt x="1778028" y="175288"/>
                    <a:pt x="1778028" y="143793"/>
                  </a:cubicBezTo>
                  <a:cubicBezTo>
                    <a:pt x="1775488" y="117406"/>
                    <a:pt x="1772948" y="90167"/>
                    <a:pt x="1770408" y="63500"/>
                  </a:cubicBezTo>
                  <a:cubicBezTo>
                    <a:pt x="1769138" y="44450"/>
                    <a:pt x="1767868" y="43180"/>
                    <a:pt x="1750765" y="41910"/>
                  </a:cubicBezTo>
                  <a:cubicBezTo>
                    <a:pt x="1746705" y="41910"/>
                    <a:pt x="1743997" y="41910"/>
                    <a:pt x="1739936" y="40640"/>
                  </a:cubicBezTo>
                  <a:cubicBezTo>
                    <a:pt x="1706096" y="36830"/>
                    <a:pt x="1670902" y="31750"/>
                    <a:pt x="1637061" y="30480"/>
                  </a:cubicBezTo>
                  <a:cubicBezTo>
                    <a:pt x="1554491" y="26670"/>
                    <a:pt x="1470566" y="25400"/>
                    <a:pt x="1387996" y="22860"/>
                  </a:cubicBezTo>
                  <a:cubicBezTo>
                    <a:pt x="1375813" y="22860"/>
                    <a:pt x="1362277" y="22860"/>
                    <a:pt x="1350094" y="22860"/>
                  </a:cubicBezTo>
                  <a:cubicBezTo>
                    <a:pt x="1329790" y="22860"/>
                    <a:pt x="1309486" y="22860"/>
                    <a:pt x="1290535" y="22860"/>
                  </a:cubicBezTo>
                  <a:cubicBezTo>
                    <a:pt x="1247219" y="22860"/>
                    <a:pt x="1203903" y="22860"/>
                    <a:pt x="1161941" y="24130"/>
                  </a:cubicBezTo>
                  <a:cubicBezTo>
                    <a:pt x="1125393" y="25400"/>
                    <a:pt x="509497" y="29210"/>
                    <a:pt x="472949" y="29210"/>
                  </a:cubicBezTo>
                  <a:cubicBezTo>
                    <a:pt x="413390" y="29210"/>
                    <a:pt x="353831" y="26670"/>
                    <a:pt x="294271" y="33020"/>
                  </a:cubicBezTo>
                  <a:cubicBezTo>
                    <a:pt x="263138" y="36830"/>
                    <a:pt x="233359" y="36830"/>
                    <a:pt x="203579" y="38100"/>
                  </a:cubicBezTo>
                  <a:cubicBezTo>
                    <a:pt x="152141" y="41910"/>
                    <a:pt x="100704" y="45720"/>
                    <a:pt x="49530" y="50800"/>
                  </a:cubicBezTo>
                  <a:cubicBezTo>
                    <a:pt x="36830" y="50800"/>
                    <a:pt x="34290" y="53340"/>
                    <a:pt x="33020" y="67185"/>
                  </a:cubicBezTo>
                  <a:cubicBezTo>
                    <a:pt x="31750" y="82506"/>
                    <a:pt x="31750" y="97828"/>
                    <a:pt x="30480" y="113150"/>
                  </a:cubicBezTo>
                  <a:cubicBezTo>
                    <a:pt x="29210" y="138686"/>
                    <a:pt x="26670" y="163371"/>
                    <a:pt x="25400" y="188908"/>
                  </a:cubicBezTo>
                  <a:cubicBezTo>
                    <a:pt x="20320" y="216146"/>
                    <a:pt x="26670" y="881793"/>
                    <a:pt x="29210" y="909031"/>
                  </a:cubicBezTo>
                  <a:cubicBezTo>
                    <a:pt x="29210" y="937972"/>
                    <a:pt x="29210" y="967765"/>
                    <a:pt x="30480" y="996706"/>
                  </a:cubicBezTo>
                  <a:cubicBezTo>
                    <a:pt x="30480" y="1017986"/>
                    <a:pt x="33020" y="1039267"/>
                    <a:pt x="33020" y="1060547"/>
                  </a:cubicBezTo>
                  <a:cubicBezTo>
                    <a:pt x="33020" y="1083529"/>
                    <a:pt x="33020" y="1106512"/>
                    <a:pt x="31750" y="1130295"/>
                  </a:cubicBezTo>
                  <a:cubicBezTo>
                    <a:pt x="31750" y="1134105"/>
                    <a:pt x="31750" y="1136645"/>
                    <a:pt x="31750" y="1140455"/>
                  </a:cubicBezTo>
                  <a:cubicBezTo>
                    <a:pt x="31750" y="1150615"/>
                    <a:pt x="35560" y="1154425"/>
                    <a:pt x="44450" y="1154425"/>
                  </a:cubicBezTo>
                  <a:cubicBezTo>
                    <a:pt x="61449" y="1154425"/>
                    <a:pt x="80400" y="1155695"/>
                    <a:pt x="97997" y="1155695"/>
                  </a:cubicBezTo>
                  <a:cubicBezTo>
                    <a:pt x="123715" y="1155695"/>
                    <a:pt x="150788" y="1153155"/>
                    <a:pt x="176507" y="1155695"/>
                  </a:cubicBezTo>
                  <a:cubicBezTo>
                    <a:pt x="218469" y="1159505"/>
                    <a:pt x="260431" y="1162045"/>
                    <a:pt x="302393" y="1160775"/>
                  </a:cubicBezTo>
                  <a:cubicBezTo>
                    <a:pt x="329466" y="1159505"/>
                    <a:pt x="355184" y="1162045"/>
                    <a:pt x="382257" y="1162045"/>
                  </a:cubicBezTo>
                  <a:cubicBezTo>
                    <a:pt x="421512" y="1162045"/>
                    <a:pt x="460767" y="1160775"/>
                    <a:pt x="500022" y="1162045"/>
                  </a:cubicBezTo>
                  <a:cubicBezTo>
                    <a:pt x="558227" y="1163315"/>
                    <a:pt x="1197135" y="1153155"/>
                    <a:pt x="1256694" y="1155695"/>
                  </a:cubicBezTo>
                  <a:cubicBezTo>
                    <a:pt x="1282413" y="1156965"/>
                    <a:pt x="1308132" y="1158235"/>
                    <a:pt x="1332497" y="1158235"/>
                  </a:cubicBezTo>
                  <a:cubicBezTo>
                    <a:pt x="1377167" y="1160775"/>
                    <a:pt x="1420482" y="1156965"/>
                    <a:pt x="1465152" y="1160775"/>
                  </a:cubicBezTo>
                  <a:cubicBezTo>
                    <a:pt x="1501700" y="1163315"/>
                    <a:pt x="1538247" y="1163315"/>
                    <a:pt x="1574795" y="1165855"/>
                  </a:cubicBezTo>
                  <a:cubicBezTo>
                    <a:pt x="1628940" y="1169665"/>
                    <a:pt x="1683084" y="1172205"/>
                    <a:pt x="1737229" y="1173475"/>
                  </a:cubicBezTo>
                  <a:cubicBezTo>
                    <a:pt x="1757534" y="1173475"/>
                    <a:pt x="1775488" y="1172205"/>
                    <a:pt x="1795808" y="117220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332902">
            <a:off x="10619504" y="5510726"/>
            <a:ext cx="1828366" cy="13748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48168">
            <a:off x="-1974" y="75588"/>
            <a:ext cx="1448935" cy="1162207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2566701" y="55590"/>
            <a:ext cx="6870488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931"/>
                </a:solidFill>
              </a:rPr>
              <a:t>LUYỆN TẬP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693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576156" y="2063843"/>
            <a:ext cx="69865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hỏi 1: Nêu đặc điểm các tầng đá của vỏ Trái Đất.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2: Theo nguồn gốc, các loại đá cấu tạo nên vỏ Trái Đất gồm mấy nhóm? Các nhóm đá được hình thanh như thế nào?</a:t>
            </a:r>
            <a:endParaRPr lang="en-US" sz="24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6313" y="5180846"/>
            <a:ext cx="2243522" cy="201185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3519" y="-149858"/>
            <a:ext cx="1676545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1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8569" y="521994"/>
            <a:ext cx="11390262" cy="6078481"/>
            <a:chOff x="0" y="0"/>
            <a:chExt cx="11377035" cy="6071422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11354175" cy="6043482"/>
            </a:xfrm>
            <a:custGeom>
              <a:avLst/>
              <a:gdLst/>
              <a:ahLst/>
              <a:cxnLst/>
              <a:rect l="l" t="t" r="r" b="b"/>
              <a:pathLst>
                <a:path w="11354175" h="6043482">
                  <a:moveTo>
                    <a:pt x="11354175" y="6043482"/>
                  </a:moveTo>
                  <a:lnTo>
                    <a:pt x="0" y="6035862"/>
                  </a:lnTo>
                  <a:lnTo>
                    <a:pt x="0" y="2109265"/>
                  </a:lnTo>
                  <a:lnTo>
                    <a:pt x="17780" y="19050"/>
                  </a:lnTo>
                  <a:lnTo>
                    <a:pt x="5660212" y="0"/>
                  </a:lnTo>
                  <a:lnTo>
                    <a:pt x="11335125" y="5080"/>
                  </a:lnTo>
                  <a:close/>
                </a:path>
              </a:pathLst>
            </a:custGeom>
            <a:solidFill>
              <a:srgbClr val="C0F0F7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11383385" cy="6070152"/>
            </a:xfrm>
            <a:custGeom>
              <a:avLst/>
              <a:gdLst/>
              <a:ahLst/>
              <a:cxnLst/>
              <a:rect l="l" t="t" r="r" b="b"/>
              <a:pathLst>
                <a:path w="11383385" h="6070152">
                  <a:moveTo>
                    <a:pt x="11349095" y="21590"/>
                  </a:moveTo>
                  <a:cubicBezTo>
                    <a:pt x="11350365" y="34290"/>
                    <a:pt x="11350365" y="44450"/>
                    <a:pt x="11351635" y="54610"/>
                  </a:cubicBezTo>
                  <a:cubicBezTo>
                    <a:pt x="11354175" y="156314"/>
                    <a:pt x="11355445" y="289514"/>
                    <a:pt x="11357985" y="417957"/>
                  </a:cubicBezTo>
                  <a:cubicBezTo>
                    <a:pt x="11357985" y="603486"/>
                    <a:pt x="11370685" y="4261735"/>
                    <a:pt x="11377035" y="4447263"/>
                  </a:cubicBezTo>
                  <a:cubicBezTo>
                    <a:pt x="11383385" y="4727935"/>
                    <a:pt x="11379575" y="5013364"/>
                    <a:pt x="11379575" y="5294036"/>
                  </a:cubicBezTo>
                  <a:cubicBezTo>
                    <a:pt x="11379575" y="5541408"/>
                    <a:pt x="11380845" y="5769751"/>
                    <a:pt x="11382115" y="6009192"/>
                  </a:cubicBezTo>
                  <a:cubicBezTo>
                    <a:pt x="11382115" y="6030782"/>
                    <a:pt x="11382115" y="6044752"/>
                    <a:pt x="11382115" y="6068882"/>
                  </a:cubicBezTo>
                  <a:cubicBezTo>
                    <a:pt x="11359256" y="6068882"/>
                    <a:pt x="11338935" y="6070152"/>
                    <a:pt x="11287254" y="6068882"/>
                  </a:cubicBezTo>
                  <a:cubicBezTo>
                    <a:pt x="10706283" y="6063802"/>
                    <a:pt x="10116374" y="6070152"/>
                    <a:pt x="9535403" y="6065072"/>
                  </a:cubicBezTo>
                  <a:cubicBezTo>
                    <a:pt x="9186821" y="6061262"/>
                    <a:pt x="8847176" y="6063802"/>
                    <a:pt x="8498594" y="6061262"/>
                  </a:cubicBezTo>
                  <a:cubicBezTo>
                    <a:pt x="8337710" y="6059992"/>
                    <a:pt x="8176825" y="6058722"/>
                    <a:pt x="8015941" y="6057452"/>
                  </a:cubicBezTo>
                  <a:cubicBezTo>
                    <a:pt x="7917623" y="6057452"/>
                    <a:pt x="7828242" y="6058722"/>
                    <a:pt x="7729924" y="6058722"/>
                  </a:cubicBezTo>
                  <a:cubicBezTo>
                    <a:pt x="7479660" y="6057452"/>
                    <a:pt x="6791433" y="6058722"/>
                    <a:pt x="6541169" y="6057452"/>
                  </a:cubicBezTo>
                  <a:cubicBezTo>
                    <a:pt x="6362409" y="6056182"/>
                    <a:pt x="2787203" y="6065072"/>
                    <a:pt x="2608443" y="6063802"/>
                  </a:cubicBezTo>
                  <a:cubicBezTo>
                    <a:pt x="2563753" y="6063802"/>
                    <a:pt x="2510125" y="6065072"/>
                    <a:pt x="2465435" y="6065072"/>
                  </a:cubicBezTo>
                  <a:cubicBezTo>
                    <a:pt x="2358179" y="6065072"/>
                    <a:pt x="2259860" y="6066342"/>
                    <a:pt x="2152604" y="6066342"/>
                  </a:cubicBezTo>
                  <a:cubicBezTo>
                    <a:pt x="1884464" y="6066342"/>
                    <a:pt x="1625262" y="6065072"/>
                    <a:pt x="1357121" y="6063802"/>
                  </a:cubicBezTo>
                  <a:cubicBezTo>
                    <a:pt x="1196237" y="6062532"/>
                    <a:pt x="1035353" y="6061262"/>
                    <a:pt x="883407" y="6059992"/>
                  </a:cubicBezTo>
                  <a:cubicBezTo>
                    <a:pt x="597390" y="6058722"/>
                    <a:pt x="311374" y="6057452"/>
                    <a:pt x="48260" y="6057452"/>
                  </a:cubicBezTo>
                  <a:cubicBezTo>
                    <a:pt x="38100" y="6057452"/>
                    <a:pt x="29210" y="6057452"/>
                    <a:pt x="19050" y="6056182"/>
                  </a:cubicBezTo>
                  <a:cubicBezTo>
                    <a:pt x="10160" y="6054912"/>
                    <a:pt x="5080" y="6048562"/>
                    <a:pt x="7620" y="6039672"/>
                  </a:cubicBezTo>
                  <a:cubicBezTo>
                    <a:pt x="16510" y="6007608"/>
                    <a:pt x="12700" y="5888680"/>
                    <a:pt x="11430" y="5764994"/>
                  </a:cubicBezTo>
                  <a:cubicBezTo>
                    <a:pt x="10160" y="5512865"/>
                    <a:pt x="6350" y="5265493"/>
                    <a:pt x="7620" y="5013364"/>
                  </a:cubicBezTo>
                  <a:cubicBezTo>
                    <a:pt x="5080" y="4699392"/>
                    <a:pt x="0" y="812801"/>
                    <a:pt x="7620" y="494072"/>
                  </a:cubicBezTo>
                  <a:cubicBezTo>
                    <a:pt x="8890" y="432229"/>
                    <a:pt x="7620" y="365629"/>
                    <a:pt x="8890" y="303786"/>
                  </a:cubicBezTo>
                  <a:cubicBezTo>
                    <a:pt x="10160" y="203886"/>
                    <a:pt x="12700" y="9447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7923" y="30480"/>
                    <a:pt x="230932" y="29210"/>
                  </a:cubicBezTo>
                  <a:cubicBezTo>
                    <a:pt x="472258" y="25400"/>
                    <a:pt x="713584" y="22860"/>
                    <a:pt x="963849" y="20320"/>
                  </a:cubicBezTo>
                  <a:cubicBezTo>
                    <a:pt x="1133671" y="17780"/>
                    <a:pt x="1303493" y="16510"/>
                    <a:pt x="1464377" y="13970"/>
                  </a:cubicBezTo>
                  <a:cubicBezTo>
                    <a:pt x="1625262" y="11430"/>
                    <a:pt x="1795084" y="8890"/>
                    <a:pt x="1955968" y="8890"/>
                  </a:cubicBezTo>
                  <a:cubicBezTo>
                    <a:pt x="2134728" y="7620"/>
                    <a:pt x="2313489" y="10160"/>
                    <a:pt x="2492249" y="8890"/>
                  </a:cubicBezTo>
                  <a:cubicBezTo>
                    <a:pt x="2715699" y="8890"/>
                    <a:pt x="6764619" y="6350"/>
                    <a:pt x="6988070" y="5080"/>
                  </a:cubicBezTo>
                  <a:cubicBezTo>
                    <a:pt x="7202582" y="3810"/>
                    <a:pt x="7417094" y="2540"/>
                    <a:pt x="7640545" y="2540"/>
                  </a:cubicBezTo>
                  <a:cubicBezTo>
                    <a:pt x="8007003" y="1270"/>
                    <a:pt x="8364524" y="0"/>
                    <a:pt x="8730982" y="0"/>
                  </a:cubicBezTo>
                  <a:cubicBezTo>
                    <a:pt x="8882928" y="0"/>
                    <a:pt x="9043812" y="2540"/>
                    <a:pt x="9195759" y="2540"/>
                  </a:cubicBezTo>
                  <a:cubicBezTo>
                    <a:pt x="9615846" y="3810"/>
                    <a:pt x="10044870" y="5080"/>
                    <a:pt x="10464957" y="7620"/>
                  </a:cubicBezTo>
                  <a:cubicBezTo>
                    <a:pt x="10688407" y="8890"/>
                    <a:pt x="10911857" y="12700"/>
                    <a:pt x="11135307" y="16510"/>
                  </a:cubicBezTo>
                  <a:cubicBezTo>
                    <a:pt x="11188936" y="16510"/>
                    <a:pt x="11242564" y="16510"/>
                    <a:pt x="11287254" y="16510"/>
                  </a:cubicBezTo>
                  <a:cubicBezTo>
                    <a:pt x="11330045" y="17780"/>
                    <a:pt x="11338935" y="20320"/>
                    <a:pt x="11349095" y="21590"/>
                  </a:cubicBezTo>
                  <a:close/>
                  <a:moveTo>
                    <a:pt x="11359256" y="6052372"/>
                  </a:moveTo>
                  <a:cubicBezTo>
                    <a:pt x="11360525" y="6035862"/>
                    <a:pt x="11361795" y="6023162"/>
                    <a:pt x="11361795" y="6010462"/>
                  </a:cubicBezTo>
                  <a:cubicBezTo>
                    <a:pt x="11360525" y="5745966"/>
                    <a:pt x="11359256" y="5493836"/>
                    <a:pt x="11359256" y="5222679"/>
                  </a:cubicBezTo>
                  <a:cubicBezTo>
                    <a:pt x="11359256" y="5098993"/>
                    <a:pt x="11361795" y="4975307"/>
                    <a:pt x="11360525" y="4851621"/>
                  </a:cubicBezTo>
                  <a:cubicBezTo>
                    <a:pt x="11360525" y="4737450"/>
                    <a:pt x="11359256" y="4618521"/>
                    <a:pt x="11357985" y="4504349"/>
                  </a:cubicBezTo>
                  <a:cubicBezTo>
                    <a:pt x="11352906" y="4328335"/>
                    <a:pt x="11341475" y="684358"/>
                    <a:pt x="11341475" y="508343"/>
                  </a:cubicBezTo>
                  <a:cubicBezTo>
                    <a:pt x="11338935" y="360872"/>
                    <a:pt x="11336395" y="208643"/>
                    <a:pt x="11333856" y="63500"/>
                  </a:cubicBezTo>
                  <a:cubicBezTo>
                    <a:pt x="11332585" y="44450"/>
                    <a:pt x="11331315" y="43180"/>
                    <a:pt x="11260440" y="41910"/>
                  </a:cubicBezTo>
                  <a:cubicBezTo>
                    <a:pt x="11233626" y="41910"/>
                    <a:pt x="11215750" y="41910"/>
                    <a:pt x="11188936" y="40640"/>
                  </a:cubicBezTo>
                  <a:cubicBezTo>
                    <a:pt x="10965486" y="36830"/>
                    <a:pt x="10733098" y="31750"/>
                    <a:pt x="10509647" y="30480"/>
                  </a:cubicBezTo>
                  <a:cubicBezTo>
                    <a:pt x="9964428" y="26670"/>
                    <a:pt x="9410271" y="25400"/>
                    <a:pt x="8865053" y="22860"/>
                  </a:cubicBezTo>
                  <a:cubicBezTo>
                    <a:pt x="8784610" y="22860"/>
                    <a:pt x="8695231" y="22860"/>
                    <a:pt x="8614788" y="22860"/>
                  </a:cubicBezTo>
                  <a:cubicBezTo>
                    <a:pt x="8480718" y="22860"/>
                    <a:pt x="8346648" y="22860"/>
                    <a:pt x="8221515" y="22860"/>
                  </a:cubicBezTo>
                  <a:cubicBezTo>
                    <a:pt x="7935500" y="22860"/>
                    <a:pt x="7649483" y="22860"/>
                    <a:pt x="7372404" y="24130"/>
                  </a:cubicBezTo>
                  <a:cubicBezTo>
                    <a:pt x="7131078" y="25400"/>
                    <a:pt x="3064282" y="29210"/>
                    <a:pt x="2822956" y="29210"/>
                  </a:cubicBezTo>
                  <a:cubicBezTo>
                    <a:pt x="2429683" y="29210"/>
                    <a:pt x="2036411" y="26670"/>
                    <a:pt x="1643138" y="33020"/>
                  </a:cubicBezTo>
                  <a:cubicBezTo>
                    <a:pt x="1437563" y="36830"/>
                    <a:pt x="1240927" y="36830"/>
                    <a:pt x="1044291" y="38100"/>
                  </a:cubicBezTo>
                  <a:cubicBezTo>
                    <a:pt x="704646" y="41910"/>
                    <a:pt x="365002" y="45720"/>
                    <a:pt x="49530" y="50800"/>
                  </a:cubicBezTo>
                  <a:cubicBezTo>
                    <a:pt x="36830" y="50800"/>
                    <a:pt x="34290" y="53340"/>
                    <a:pt x="33020" y="80200"/>
                  </a:cubicBezTo>
                  <a:cubicBezTo>
                    <a:pt x="31750" y="165829"/>
                    <a:pt x="31750" y="251457"/>
                    <a:pt x="30480" y="337086"/>
                  </a:cubicBezTo>
                  <a:cubicBezTo>
                    <a:pt x="29210" y="479800"/>
                    <a:pt x="26670" y="617758"/>
                    <a:pt x="25400" y="760472"/>
                  </a:cubicBezTo>
                  <a:cubicBezTo>
                    <a:pt x="20320" y="912701"/>
                    <a:pt x="26670" y="4632792"/>
                    <a:pt x="29210" y="4785021"/>
                  </a:cubicBezTo>
                  <a:cubicBezTo>
                    <a:pt x="29210" y="4946764"/>
                    <a:pt x="29210" y="5113265"/>
                    <a:pt x="30480" y="5275007"/>
                  </a:cubicBezTo>
                  <a:cubicBezTo>
                    <a:pt x="30480" y="5393936"/>
                    <a:pt x="33020" y="5512865"/>
                    <a:pt x="33020" y="5631794"/>
                  </a:cubicBezTo>
                  <a:cubicBezTo>
                    <a:pt x="33020" y="5760237"/>
                    <a:pt x="33020" y="5888680"/>
                    <a:pt x="31750" y="6010462"/>
                  </a:cubicBezTo>
                  <a:cubicBezTo>
                    <a:pt x="31750" y="6014272"/>
                    <a:pt x="31750" y="6016812"/>
                    <a:pt x="31750" y="6020622"/>
                  </a:cubicBezTo>
                  <a:cubicBezTo>
                    <a:pt x="31750" y="6030782"/>
                    <a:pt x="35560" y="6034592"/>
                    <a:pt x="44450" y="6034592"/>
                  </a:cubicBezTo>
                  <a:cubicBezTo>
                    <a:pt x="105799" y="6034592"/>
                    <a:pt x="230932" y="6035862"/>
                    <a:pt x="347126" y="6035862"/>
                  </a:cubicBezTo>
                  <a:cubicBezTo>
                    <a:pt x="516948" y="6035862"/>
                    <a:pt x="695708" y="6033322"/>
                    <a:pt x="865531" y="6035862"/>
                  </a:cubicBezTo>
                  <a:cubicBezTo>
                    <a:pt x="1142609" y="6039672"/>
                    <a:pt x="1419687" y="6042212"/>
                    <a:pt x="1696766" y="6040942"/>
                  </a:cubicBezTo>
                  <a:cubicBezTo>
                    <a:pt x="1875526" y="6039672"/>
                    <a:pt x="2045348" y="6042212"/>
                    <a:pt x="2224109" y="6042212"/>
                  </a:cubicBezTo>
                  <a:cubicBezTo>
                    <a:pt x="2483311" y="6042212"/>
                    <a:pt x="2742513" y="6040942"/>
                    <a:pt x="3001716" y="6042212"/>
                  </a:cubicBezTo>
                  <a:cubicBezTo>
                    <a:pt x="3386050" y="6043482"/>
                    <a:pt x="7604793" y="6033322"/>
                    <a:pt x="7998065" y="6035862"/>
                  </a:cubicBezTo>
                  <a:cubicBezTo>
                    <a:pt x="8167888" y="6037132"/>
                    <a:pt x="8337710" y="6038402"/>
                    <a:pt x="8498594" y="6038402"/>
                  </a:cubicBezTo>
                  <a:cubicBezTo>
                    <a:pt x="8793549" y="6040942"/>
                    <a:pt x="9079565" y="6037132"/>
                    <a:pt x="9374519" y="6040942"/>
                  </a:cubicBezTo>
                  <a:cubicBezTo>
                    <a:pt x="9615846" y="6043482"/>
                    <a:pt x="9857172" y="6043482"/>
                    <a:pt x="10098498" y="6046022"/>
                  </a:cubicBezTo>
                  <a:cubicBezTo>
                    <a:pt x="10456019" y="6049832"/>
                    <a:pt x="10813539" y="6052372"/>
                    <a:pt x="11171060" y="6053642"/>
                  </a:cubicBezTo>
                  <a:cubicBezTo>
                    <a:pt x="11305130" y="6053642"/>
                    <a:pt x="11338935" y="6052372"/>
                    <a:pt x="11359256" y="6052372"/>
                  </a:cubicBezTo>
                  <a:close/>
                </a:path>
              </a:pathLst>
            </a:custGeom>
            <a:solidFill>
              <a:srgbClr val="303437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332902">
            <a:off x="10619504" y="5510726"/>
            <a:ext cx="1828366" cy="13748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48168">
            <a:off x="-1974" y="75588"/>
            <a:ext cx="1448935" cy="1162207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2566701" y="55590"/>
            <a:ext cx="6870488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931"/>
                </a:solidFill>
              </a:rPr>
              <a:t>LUYỆN TẬP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693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6313" y="5180846"/>
            <a:ext cx="2243522" cy="201185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3519" y="-149858"/>
            <a:ext cx="1676545" cy="14509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6082" y="1536616"/>
            <a:ext cx="7080529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1" i="1" dirty="0" err="1">
                <a:latin typeface="Times New Roman" panose="02020603050405020304" pitchFamily="18" charset="0"/>
              </a:rPr>
              <a:t>Câu</a:t>
            </a:r>
            <a:r>
              <a:rPr lang="vi-VN" sz="2400" b="1" i="1" dirty="0">
                <a:latin typeface="Times New Roman" panose="02020603050405020304" pitchFamily="18" charset="0"/>
              </a:rPr>
              <a:t> hỏi 1: Đặc điểm các tầng đá của vỏ Trái Đất.</a:t>
            </a:r>
            <a:endParaRPr lang="en-US" sz="2400" dirty="0"/>
          </a:p>
          <a:p>
            <a:pPr indent="635">
              <a:lnSpc>
                <a:spcPct val="120000"/>
              </a:lnSpc>
              <a:spcAft>
                <a:spcPts val="0"/>
              </a:spcAft>
            </a:pPr>
            <a:r>
              <a:rPr lang="en-US" sz="2400" i="1" dirty="0">
                <a:latin typeface="Times New Roman" panose="02020603050405020304" pitchFamily="18" charset="0"/>
              </a:rPr>
              <a:t>3 </a:t>
            </a:r>
            <a:r>
              <a:rPr lang="en-US" sz="2400" i="1" dirty="0" err="1">
                <a:latin typeface="Times New Roman" panose="02020603050405020304" pitchFamily="18" charset="0"/>
              </a:rPr>
              <a:t>tầng</a:t>
            </a:r>
            <a:r>
              <a:rPr lang="en-US" sz="2400" i="1" dirty="0"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</a:rPr>
              <a:t>đá</a:t>
            </a:r>
            <a:r>
              <a:rPr lang="en-US" sz="2400" i="1" dirty="0">
                <a:latin typeface="Times New Roman" panose="02020603050405020304" pitchFamily="18" charset="0"/>
              </a:rPr>
              <a:t> </a:t>
            </a:r>
            <a:endParaRPr lang="en-US" sz="240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2400" i="1" dirty="0">
                <a:latin typeface="Times New Roman" panose="02020603050405020304" pitchFamily="18" charset="0"/>
              </a:rPr>
              <a:t>- Tầng trầm tích: do các vật liệu nhỏ, nén chặt tạo thành, ko liên tục và có độ dày không đều.</a:t>
            </a:r>
            <a:endParaRPr lang="en-US" sz="240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2400" i="1" dirty="0">
                <a:latin typeface="Times New Roman" panose="02020603050405020304" pitchFamily="18" charset="0"/>
              </a:rPr>
              <a:t>- Tầng granit: gồm các loại đá nhẹ (như đá Granit và các loại đá nhẹ tương tự như đá Granit) tạo nên.</a:t>
            </a:r>
            <a:endParaRPr lang="en-US" sz="240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2400" i="1" dirty="0">
                <a:latin typeface="Times New Roman" panose="02020603050405020304" pitchFamily="18" charset="0"/>
              </a:rPr>
              <a:t>- Tầng badan: gồm các loại đá nặng hơn (như đá badan và các loại đá có tinh chất tương tự như đá bá dan) tạo nên.</a:t>
            </a:r>
            <a:endParaRPr lang="en-US" sz="2400" dirty="0"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5301" y="1380514"/>
            <a:ext cx="3829050" cy="376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7731" y="780791"/>
            <a:ext cx="11396620" cy="6077209"/>
            <a:chOff x="566058" y="-179236"/>
            <a:chExt cx="11383385" cy="6070152"/>
          </a:xfrm>
        </p:grpSpPr>
        <p:sp>
          <p:nvSpPr>
            <p:cNvPr id="3" name="Freeform 3"/>
            <p:cNvSpPr/>
            <p:nvPr/>
          </p:nvSpPr>
          <p:spPr>
            <a:xfrm>
              <a:off x="566058" y="-152566"/>
              <a:ext cx="11354175" cy="6043482"/>
            </a:xfrm>
            <a:custGeom>
              <a:avLst/>
              <a:gdLst/>
              <a:ahLst/>
              <a:cxnLst/>
              <a:rect l="l" t="t" r="r" b="b"/>
              <a:pathLst>
                <a:path w="11354175" h="6043482">
                  <a:moveTo>
                    <a:pt x="11354175" y="6043482"/>
                  </a:moveTo>
                  <a:lnTo>
                    <a:pt x="0" y="6035862"/>
                  </a:lnTo>
                  <a:lnTo>
                    <a:pt x="0" y="2109265"/>
                  </a:lnTo>
                  <a:lnTo>
                    <a:pt x="17780" y="19050"/>
                  </a:lnTo>
                  <a:lnTo>
                    <a:pt x="5660212" y="0"/>
                  </a:lnTo>
                  <a:lnTo>
                    <a:pt x="11335125" y="5080"/>
                  </a:lnTo>
                  <a:close/>
                </a:path>
              </a:pathLst>
            </a:custGeom>
            <a:solidFill>
              <a:srgbClr val="C0F0F7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566058" y="-179236"/>
              <a:ext cx="11383385" cy="6070152"/>
            </a:xfrm>
            <a:custGeom>
              <a:avLst/>
              <a:gdLst/>
              <a:ahLst/>
              <a:cxnLst/>
              <a:rect l="l" t="t" r="r" b="b"/>
              <a:pathLst>
                <a:path w="11383385" h="6070152">
                  <a:moveTo>
                    <a:pt x="11349095" y="21590"/>
                  </a:moveTo>
                  <a:cubicBezTo>
                    <a:pt x="11350365" y="34290"/>
                    <a:pt x="11350365" y="44450"/>
                    <a:pt x="11351635" y="54610"/>
                  </a:cubicBezTo>
                  <a:cubicBezTo>
                    <a:pt x="11354175" y="156314"/>
                    <a:pt x="11355445" y="289514"/>
                    <a:pt x="11357985" y="417957"/>
                  </a:cubicBezTo>
                  <a:cubicBezTo>
                    <a:pt x="11357985" y="603486"/>
                    <a:pt x="11370685" y="4261735"/>
                    <a:pt x="11377035" y="4447263"/>
                  </a:cubicBezTo>
                  <a:cubicBezTo>
                    <a:pt x="11383385" y="4727935"/>
                    <a:pt x="11379575" y="5013364"/>
                    <a:pt x="11379575" y="5294036"/>
                  </a:cubicBezTo>
                  <a:cubicBezTo>
                    <a:pt x="11379575" y="5541408"/>
                    <a:pt x="11380845" y="5769751"/>
                    <a:pt x="11382115" y="6009192"/>
                  </a:cubicBezTo>
                  <a:cubicBezTo>
                    <a:pt x="11382115" y="6030782"/>
                    <a:pt x="11382115" y="6044752"/>
                    <a:pt x="11382115" y="6068882"/>
                  </a:cubicBezTo>
                  <a:cubicBezTo>
                    <a:pt x="11359256" y="6068882"/>
                    <a:pt x="11338935" y="6070152"/>
                    <a:pt x="11287254" y="6068882"/>
                  </a:cubicBezTo>
                  <a:cubicBezTo>
                    <a:pt x="10706283" y="6063802"/>
                    <a:pt x="10116374" y="6070152"/>
                    <a:pt x="9535403" y="6065072"/>
                  </a:cubicBezTo>
                  <a:cubicBezTo>
                    <a:pt x="9186821" y="6061262"/>
                    <a:pt x="8847176" y="6063802"/>
                    <a:pt x="8498594" y="6061262"/>
                  </a:cubicBezTo>
                  <a:cubicBezTo>
                    <a:pt x="8337710" y="6059992"/>
                    <a:pt x="8176825" y="6058722"/>
                    <a:pt x="8015941" y="6057452"/>
                  </a:cubicBezTo>
                  <a:cubicBezTo>
                    <a:pt x="7917623" y="6057452"/>
                    <a:pt x="7828242" y="6058722"/>
                    <a:pt x="7729924" y="6058722"/>
                  </a:cubicBezTo>
                  <a:cubicBezTo>
                    <a:pt x="7479660" y="6057452"/>
                    <a:pt x="6791433" y="6058722"/>
                    <a:pt x="6541169" y="6057452"/>
                  </a:cubicBezTo>
                  <a:cubicBezTo>
                    <a:pt x="6362409" y="6056182"/>
                    <a:pt x="2787203" y="6065072"/>
                    <a:pt x="2608443" y="6063802"/>
                  </a:cubicBezTo>
                  <a:cubicBezTo>
                    <a:pt x="2563753" y="6063802"/>
                    <a:pt x="2510125" y="6065072"/>
                    <a:pt x="2465435" y="6065072"/>
                  </a:cubicBezTo>
                  <a:cubicBezTo>
                    <a:pt x="2358179" y="6065072"/>
                    <a:pt x="2259860" y="6066342"/>
                    <a:pt x="2152604" y="6066342"/>
                  </a:cubicBezTo>
                  <a:cubicBezTo>
                    <a:pt x="1884464" y="6066342"/>
                    <a:pt x="1625262" y="6065072"/>
                    <a:pt x="1357121" y="6063802"/>
                  </a:cubicBezTo>
                  <a:cubicBezTo>
                    <a:pt x="1196237" y="6062532"/>
                    <a:pt x="1035353" y="6061262"/>
                    <a:pt x="883407" y="6059992"/>
                  </a:cubicBezTo>
                  <a:cubicBezTo>
                    <a:pt x="597390" y="6058722"/>
                    <a:pt x="311374" y="6057452"/>
                    <a:pt x="48260" y="6057452"/>
                  </a:cubicBezTo>
                  <a:cubicBezTo>
                    <a:pt x="38100" y="6057452"/>
                    <a:pt x="29210" y="6057452"/>
                    <a:pt x="19050" y="6056182"/>
                  </a:cubicBezTo>
                  <a:cubicBezTo>
                    <a:pt x="10160" y="6054912"/>
                    <a:pt x="5080" y="6048562"/>
                    <a:pt x="7620" y="6039672"/>
                  </a:cubicBezTo>
                  <a:cubicBezTo>
                    <a:pt x="16510" y="6007608"/>
                    <a:pt x="12700" y="5888680"/>
                    <a:pt x="11430" y="5764994"/>
                  </a:cubicBezTo>
                  <a:cubicBezTo>
                    <a:pt x="10160" y="5512865"/>
                    <a:pt x="6350" y="5265493"/>
                    <a:pt x="7620" y="5013364"/>
                  </a:cubicBezTo>
                  <a:cubicBezTo>
                    <a:pt x="5080" y="4699392"/>
                    <a:pt x="0" y="812801"/>
                    <a:pt x="7620" y="494072"/>
                  </a:cubicBezTo>
                  <a:cubicBezTo>
                    <a:pt x="8890" y="432229"/>
                    <a:pt x="7620" y="365629"/>
                    <a:pt x="8890" y="303786"/>
                  </a:cubicBezTo>
                  <a:cubicBezTo>
                    <a:pt x="10160" y="203886"/>
                    <a:pt x="12700" y="9447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7923" y="30480"/>
                    <a:pt x="230932" y="29210"/>
                  </a:cubicBezTo>
                  <a:cubicBezTo>
                    <a:pt x="472258" y="25400"/>
                    <a:pt x="713584" y="22860"/>
                    <a:pt x="963849" y="20320"/>
                  </a:cubicBezTo>
                  <a:cubicBezTo>
                    <a:pt x="1133671" y="17780"/>
                    <a:pt x="1303493" y="16510"/>
                    <a:pt x="1464377" y="13970"/>
                  </a:cubicBezTo>
                  <a:cubicBezTo>
                    <a:pt x="1625262" y="11430"/>
                    <a:pt x="1795084" y="8890"/>
                    <a:pt x="1955968" y="8890"/>
                  </a:cubicBezTo>
                  <a:cubicBezTo>
                    <a:pt x="2134728" y="7620"/>
                    <a:pt x="2313489" y="10160"/>
                    <a:pt x="2492249" y="8890"/>
                  </a:cubicBezTo>
                  <a:cubicBezTo>
                    <a:pt x="2715699" y="8890"/>
                    <a:pt x="6764619" y="6350"/>
                    <a:pt x="6988070" y="5080"/>
                  </a:cubicBezTo>
                  <a:cubicBezTo>
                    <a:pt x="7202582" y="3810"/>
                    <a:pt x="7417094" y="2540"/>
                    <a:pt x="7640545" y="2540"/>
                  </a:cubicBezTo>
                  <a:cubicBezTo>
                    <a:pt x="8007003" y="1270"/>
                    <a:pt x="8364524" y="0"/>
                    <a:pt x="8730982" y="0"/>
                  </a:cubicBezTo>
                  <a:cubicBezTo>
                    <a:pt x="8882928" y="0"/>
                    <a:pt x="9043812" y="2540"/>
                    <a:pt x="9195759" y="2540"/>
                  </a:cubicBezTo>
                  <a:cubicBezTo>
                    <a:pt x="9615846" y="3810"/>
                    <a:pt x="10044870" y="5080"/>
                    <a:pt x="10464957" y="7620"/>
                  </a:cubicBezTo>
                  <a:cubicBezTo>
                    <a:pt x="10688407" y="8890"/>
                    <a:pt x="10911857" y="12700"/>
                    <a:pt x="11135307" y="16510"/>
                  </a:cubicBezTo>
                  <a:cubicBezTo>
                    <a:pt x="11188936" y="16510"/>
                    <a:pt x="11242564" y="16510"/>
                    <a:pt x="11287254" y="16510"/>
                  </a:cubicBezTo>
                  <a:cubicBezTo>
                    <a:pt x="11330045" y="17780"/>
                    <a:pt x="11338935" y="20320"/>
                    <a:pt x="11349095" y="21590"/>
                  </a:cubicBezTo>
                  <a:close/>
                  <a:moveTo>
                    <a:pt x="11359256" y="6052372"/>
                  </a:moveTo>
                  <a:cubicBezTo>
                    <a:pt x="11360525" y="6035862"/>
                    <a:pt x="11361795" y="6023162"/>
                    <a:pt x="11361795" y="6010462"/>
                  </a:cubicBezTo>
                  <a:cubicBezTo>
                    <a:pt x="11360525" y="5745966"/>
                    <a:pt x="11359256" y="5493836"/>
                    <a:pt x="11359256" y="5222679"/>
                  </a:cubicBezTo>
                  <a:cubicBezTo>
                    <a:pt x="11359256" y="5098993"/>
                    <a:pt x="11361795" y="4975307"/>
                    <a:pt x="11360525" y="4851621"/>
                  </a:cubicBezTo>
                  <a:cubicBezTo>
                    <a:pt x="11360525" y="4737450"/>
                    <a:pt x="11359256" y="4618521"/>
                    <a:pt x="11357985" y="4504349"/>
                  </a:cubicBezTo>
                  <a:cubicBezTo>
                    <a:pt x="11352906" y="4328335"/>
                    <a:pt x="11341475" y="684358"/>
                    <a:pt x="11341475" y="508343"/>
                  </a:cubicBezTo>
                  <a:cubicBezTo>
                    <a:pt x="11338935" y="360872"/>
                    <a:pt x="11336395" y="208643"/>
                    <a:pt x="11333856" y="63500"/>
                  </a:cubicBezTo>
                  <a:cubicBezTo>
                    <a:pt x="11332585" y="44450"/>
                    <a:pt x="11331315" y="43180"/>
                    <a:pt x="11260440" y="41910"/>
                  </a:cubicBezTo>
                  <a:cubicBezTo>
                    <a:pt x="11233626" y="41910"/>
                    <a:pt x="11215750" y="41910"/>
                    <a:pt x="11188936" y="40640"/>
                  </a:cubicBezTo>
                  <a:cubicBezTo>
                    <a:pt x="10965486" y="36830"/>
                    <a:pt x="10733098" y="31750"/>
                    <a:pt x="10509647" y="30480"/>
                  </a:cubicBezTo>
                  <a:cubicBezTo>
                    <a:pt x="9964428" y="26670"/>
                    <a:pt x="9410271" y="25400"/>
                    <a:pt x="8865053" y="22860"/>
                  </a:cubicBezTo>
                  <a:cubicBezTo>
                    <a:pt x="8784610" y="22860"/>
                    <a:pt x="8695231" y="22860"/>
                    <a:pt x="8614788" y="22860"/>
                  </a:cubicBezTo>
                  <a:cubicBezTo>
                    <a:pt x="8480718" y="22860"/>
                    <a:pt x="8346648" y="22860"/>
                    <a:pt x="8221515" y="22860"/>
                  </a:cubicBezTo>
                  <a:cubicBezTo>
                    <a:pt x="7935500" y="22860"/>
                    <a:pt x="7649483" y="22860"/>
                    <a:pt x="7372404" y="24130"/>
                  </a:cubicBezTo>
                  <a:cubicBezTo>
                    <a:pt x="7131078" y="25400"/>
                    <a:pt x="3064282" y="29210"/>
                    <a:pt x="2822956" y="29210"/>
                  </a:cubicBezTo>
                  <a:cubicBezTo>
                    <a:pt x="2429683" y="29210"/>
                    <a:pt x="2036411" y="26670"/>
                    <a:pt x="1643138" y="33020"/>
                  </a:cubicBezTo>
                  <a:cubicBezTo>
                    <a:pt x="1437563" y="36830"/>
                    <a:pt x="1240927" y="36830"/>
                    <a:pt x="1044291" y="38100"/>
                  </a:cubicBezTo>
                  <a:cubicBezTo>
                    <a:pt x="704646" y="41910"/>
                    <a:pt x="365002" y="45720"/>
                    <a:pt x="49530" y="50800"/>
                  </a:cubicBezTo>
                  <a:cubicBezTo>
                    <a:pt x="36830" y="50800"/>
                    <a:pt x="34290" y="53340"/>
                    <a:pt x="33020" y="80200"/>
                  </a:cubicBezTo>
                  <a:cubicBezTo>
                    <a:pt x="31750" y="165829"/>
                    <a:pt x="31750" y="251457"/>
                    <a:pt x="30480" y="337086"/>
                  </a:cubicBezTo>
                  <a:cubicBezTo>
                    <a:pt x="29210" y="479800"/>
                    <a:pt x="26670" y="617758"/>
                    <a:pt x="25400" y="760472"/>
                  </a:cubicBezTo>
                  <a:cubicBezTo>
                    <a:pt x="20320" y="912701"/>
                    <a:pt x="26670" y="4632792"/>
                    <a:pt x="29210" y="4785021"/>
                  </a:cubicBezTo>
                  <a:cubicBezTo>
                    <a:pt x="29210" y="4946764"/>
                    <a:pt x="29210" y="5113265"/>
                    <a:pt x="30480" y="5275007"/>
                  </a:cubicBezTo>
                  <a:cubicBezTo>
                    <a:pt x="30480" y="5393936"/>
                    <a:pt x="33020" y="5512865"/>
                    <a:pt x="33020" y="5631794"/>
                  </a:cubicBezTo>
                  <a:cubicBezTo>
                    <a:pt x="33020" y="5760237"/>
                    <a:pt x="33020" y="5888680"/>
                    <a:pt x="31750" y="6010462"/>
                  </a:cubicBezTo>
                  <a:cubicBezTo>
                    <a:pt x="31750" y="6014272"/>
                    <a:pt x="31750" y="6016812"/>
                    <a:pt x="31750" y="6020622"/>
                  </a:cubicBezTo>
                  <a:cubicBezTo>
                    <a:pt x="31750" y="6030782"/>
                    <a:pt x="35560" y="6034592"/>
                    <a:pt x="44450" y="6034592"/>
                  </a:cubicBezTo>
                  <a:cubicBezTo>
                    <a:pt x="105799" y="6034592"/>
                    <a:pt x="230932" y="6035862"/>
                    <a:pt x="347126" y="6035862"/>
                  </a:cubicBezTo>
                  <a:cubicBezTo>
                    <a:pt x="516948" y="6035862"/>
                    <a:pt x="695708" y="6033322"/>
                    <a:pt x="865531" y="6035862"/>
                  </a:cubicBezTo>
                  <a:cubicBezTo>
                    <a:pt x="1142609" y="6039672"/>
                    <a:pt x="1419687" y="6042212"/>
                    <a:pt x="1696766" y="6040942"/>
                  </a:cubicBezTo>
                  <a:cubicBezTo>
                    <a:pt x="1875526" y="6039672"/>
                    <a:pt x="2045348" y="6042212"/>
                    <a:pt x="2224109" y="6042212"/>
                  </a:cubicBezTo>
                  <a:cubicBezTo>
                    <a:pt x="2483311" y="6042212"/>
                    <a:pt x="2742513" y="6040942"/>
                    <a:pt x="3001716" y="6042212"/>
                  </a:cubicBezTo>
                  <a:cubicBezTo>
                    <a:pt x="3386050" y="6043482"/>
                    <a:pt x="7604793" y="6033322"/>
                    <a:pt x="7998065" y="6035862"/>
                  </a:cubicBezTo>
                  <a:cubicBezTo>
                    <a:pt x="8167888" y="6037132"/>
                    <a:pt x="8337710" y="6038402"/>
                    <a:pt x="8498594" y="6038402"/>
                  </a:cubicBezTo>
                  <a:cubicBezTo>
                    <a:pt x="8793549" y="6040942"/>
                    <a:pt x="9079565" y="6037132"/>
                    <a:pt x="9374519" y="6040942"/>
                  </a:cubicBezTo>
                  <a:cubicBezTo>
                    <a:pt x="9615846" y="6043482"/>
                    <a:pt x="9857172" y="6043482"/>
                    <a:pt x="10098498" y="6046022"/>
                  </a:cubicBezTo>
                  <a:cubicBezTo>
                    <a:pt x="10456019" y="6049832"/>
                    <a:pt x="10813539" y="6052372"/>
                    <a:pt x="11171060" y="6053642"/>
                  </a:cubicBezTo>
                  <a:cubicBezTo>
                    <a:pt x="11305130" y="6053642"/>
                    <a:pt x="11338935" y="6052372"/>
                    <a:pt x="11359256" y="6052372"/>
                  </a:cubicBezTo>
                  <a:close/>
                </a:path>
              </a:pathLst>
            </a:custGeom>
            <a:solidFill>
              <a:srgbClr val="303437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2566701" y="55590"/>
            <a:ext cx="6870488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931"/>
                </a:solidFill>
              </a:rPr>
              <a:t>LUYỆN TẬP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693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301" y="1380514"/>
            <a:ext cx="3829050" cy="37625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2492" y="807492"/>
            <a:ext cx="7258049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2400" b="1" i="1" dirty="0">
                <a:latin typeface="Times New Roman" panose="02020603050405020304" pitchFamily="18" charset="0"/>
              </a:rPr>
              <a:t>Câu hỏi 2: Theo nguồn gốc, các loại đá cấu tạo nên vỏ Trái Đất gồm mấy nhóm? Các nhóm đá được hình thanh như thế nào?</a:t>
            </a:r>
            <a:endParaRPr lang="en-US" sz="240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2400" i="1" dirty="0">
                <a:latin typeface="Times New Roman" panose="02020603050405020304" pitchFamily="18" charset="0"/>
              </a:rPr>
              <a:t>Gồm có 3 nhóm:</a:t>
            </a:r>
            <a:endParaRPr lang="en-US" sz="240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2400" i="1" dirty="0">
                <a:latin typeface="Times New Roman" panose="02020603050405020304" pitchFamily="18" charset="0"/>
              </a:rPr>
              <a:t>+ Đá mácma (đá granit, đá ba dan…) được tạo thanh do các quá trinh ngưng kết của các silicat nóng chảy.</a:t>
            </a:r>
            <a:endParaRPr lang="en-US" sz="240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2400" i="1" dirty="0">
                <a:latin typeface="Times New Roman" panose="02020603050405020304" pitchFamily="18" charset="0"/>
              </a:rPr>
              <a:t>+ Đá trầm tích (đá vôi, sa thạch..) hình thành trong các vùng trũng do sự lắng tụ và nén chặt các vật liệu vụn nhỏ.</a:t>
            </a:r>
            <a:endParaRPr lang="en-US" sz="240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2400" i="1" dirty="0">
                <a:latin typeface="Times New Roman" panose="02020603050405020304" pitchFamily="18" charset="0"/>
              </a:rPr>
              <a:t>+ Đá biến chất ( đá gơ nai, đá hoa, đá phiến …) được thanh tạo từ đá mac ma hoặc đá trầm tích bị biến đổi sâu sắc do tác động của áp suất, nhiệt độ</a:t>
            </a:r>
            <a:endParaRPr lang="en-US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2275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0732"/>
            <a:ext cx="4471988" cy="339328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271588" y="828676"/>
            <a:ext cx="2286000" cy="7000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 DỤNG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113" y="130732"/>
            <a:ext cx="7862887" cy="285535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00038" y="3524012"/>
            <a:ext cx="3514725" cy="302895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000" b="1" i="1" dirty="0">
                <a:solidFill>
                  <a:schemeClr val="tx1"/>
                </a:solidFill>
              </a:rPr>
              <a:t>* Hãy</a:t>
            </a:r>
            <a:r>
              <a:rPr lang="vi-VN" sz="2000" b="1" i="1" dirty="0">
                <a:solidFill>
                  <a:schemeClr val="tx1"/>
                </a:solidFill>
              </a:rPr>
              <a:t> tìm hiểu nguồn gốc hình thành và các vùng phân bố của đá vôi Việt Nam?</a:t>
            </a:r>
            <a:endParaRPr lang="en-US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957763" y="2986088"/>
            <a:ext cx="6929437" cy="381476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calcit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aragonit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cacbonat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CaCO</a:t>
            </a:r>
            <a:r>
              <a:rPr lang="en-US" sz="2000" b="1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phiến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silic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silica 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mácma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bitum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sẫm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lvl="0"/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Bắc.</a:t>
            </a:r>
            <a:endParaRPr lang="en-US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94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8569" y="521994"/>
            <a:ext cx="11390262" cy="6078481"/>
            <a:chOff x="0" y="0"/>
            <a:chExt cx="11377035" cy="6071422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11354175" cy="6043482"/>
            </a:xfrm>
            <a:custGeom>
              <a:avLst/>
              <a:gdLst/>
              <a:ahLst/>
              <a:cxnLst/>
              <a:rect l="l" t="t" r="r" b="b"/>
              <a:pathLst>
                <a:path w="11354175" h="6043482">
                  <a:moveTo>
                    <a:pt x="11354175" y="6043482"/>
                  </a:moveTo>
                  <a:lnTo>
                    <a:pt x="0" y="6035862"/>
                  </a:lnTo>
                  <a:lnTo>
                    <a:pt x="0" y="2109265"/>
                  </a:lnTo>
                  <a:lnTo>
                    <a:pt x="17780" y="19050"/>
                  </a:lnTo>
                  <a:lnTo>
                    <a:pt x="5660212" y="0"/>
                  </a:lnTo>
                  <a:lnTo>
                    <a:pt x="11335125" y="5080"/>
                  </a:lnTo>
                  <a:close/>
                </a:path>
              </a:pathLst>
            </a:custGeom>
            <a:solidFill>
              <a:srgbClr val="C0F0F7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11383385" cy="6070152"/>
            </a:xfrm>
            <a:custGeom>
              <a:avLst/>
              <a:gdLst/>
              <a:ahLst/>
              <a:cxnLst/>
              <a:rect l="l" t="t" r="r" b="b"/>
              <a:pathLst>
                <a:path w="11383385" h="6070152">
                  <a:moveTo>
                    <a:pt x="11349095" y="21590"/>
                  </a:moveTo>
                  <a:cubicBezTo>
                    <a:pt x="11350365" y="34290"/>
                    <a:pt x="11350365" y="44450"/>
                    <a:pt x="11351635" y="54610"/>
                  </a:cubicBezTo>
                  <a:cubicBezTo>
                    <a:pt x="11354175" y="156314"/>
                    <a:pt x="11355445" y="289514"/>
                    <a:pt x="11357985" y="417957"/>
                  </a:cubicBezTo>
                  <a:cubicBezTo>
                    <a:pt x="11357985" y="603486"/>
                    <a:pt x="11370685" y="4261735"/>
                    <a:pt x="11377035" y="4447263"/>
                  </a:cubicBezTo>
                  <a:cubicBezTo>
                    <a:pt x="11383385" y="4727935"/>
                    <a:pt x="11379575" y="5013364"/>
                    <a:pt x="11379575" y="5294036"/>
                  </a:cubicBezTo>
                  <a:cubicBezTo>
                    <a:pt x="11379575" y="5541408"/>
                    <a:pt x="11380845" y="5769751"/>
                    <a:pt x="11382115" y="6009192"/>
                  </a:cubicBezTo>
                  <a:cubicBezTo>
                    <a:pt x="11382115" y="6030782"/>
                    <a:pt x="11382115" y="6044752"/>
                    <a:pt x="11382115" y="6068882"/>
                  </a:cubicBezTo>
                  <a:cubicBezTo>
                    <a:pt x="11359256" y="6068882"/>
                    <a:pt x="11338935" y="6070152"/>
                    <a:pt x="11287254" y="6068882"/>
                  </a:cubicBezTo>
                  <a:cubicBezTo>
                    <a:pt x="10706283" y="6063802"/>
                    <a:pt x="10116374" y="6070152"/>
                    <a:pt x="9535403" y="6065072"/>
                  </a:cubicBezTo>
                  <a:cubicBezTo>
                    <a:pt x="9186821" y="6061262"/>
                    <a:pt x="8847176" y="6063802"/>
                    <a:pt x="8498594" y="6061262"/>
                  </a:cubicBezTo>
                  <a:cubicBezTo>
                    <a:pt x="8337710" y="6059992"/>
                    <a:pt x="8176825" y="6058722"/>
                    <a:pt x="8015941" y="6057452"/>
                  </a:cubicBezTo>
                  <a:cubicBezTo>
                    <a:pt x="7917623" y="6057452"/>
                    <a:pt x="7828242" y="6058722"/>
                    <a:pt x="7729924" y="6058722"/>
                  </a:cubicBezTo>
                  <a:cubicBezTo>
                    <a:pt x="7479660" y="6057452"/>
                    <a:pt x="6791433" y="6058722"/>
                    <a:pt x="6541169" y="6057452"/>
                  </a:cubicBezTo>
                  <a:cubicBezTo>
                    <a:pt x="6362409" y="6056182"/>
                    <a:pt x="2787203" y="6065072"/>
                    <a:pt x="2608443" y="6063802"/>
                  </a:cubicBezTo>
                  <a:cubicBezTo>
                    <a:pt x="2563753" y="6063802"/>
                    <a:pt x="2510125" y="6065072"/>
                    <a:pt x="2465435" y="6065072"/>
                  </a:cubicBezTo>
                  <a:cubicBezTo>
                    <a:pt x="2358179" y="6065072"/>
                    <a:pt x="2259860" y="6066342"/>
                    <a:pt x="2152604" y="6066342"/>
                  </a:cubicBezTo>
                  <a:cubicBezTo>
                    <a:pt x="1884464" y="6066342"/>
                    <a:pt x="1625262" y="6065072"/>
                    <a:pt x="1357121" y="6063802"/>
                  </a:cubicBezTo>
                  <a:cubicBezTo>
                    <a:pt x="1196237" y="6062532"/>
                    <a:pt x="1035353" y="6061262"/>
                    <a:pt x="883407" y="6059992"/>
                  </a:cubicBezTo>
                  <a:cubicBezTo>
                    <a:pt x="597390" y="6058722"/>
                    <a:pt x="311374" y="6057452"/>
                    <a:pt x="48260" y="6057452"/>
                  </a:cubicBezTo>
                  <a:cubicBezTo>
                    <a:pt x="38100" y="6057452"/>
                    <a:pt x="29210" y="6057452"/>
                    <a:pt x="19050" y="6056182"/>
                  </a:cubicBezTo>
                  <a:cubicBezTo>
                    <a:pt x="10160" y="6054912"/>
                    <a:pt x="5080" y="6048562"/>
                    <a:pt x="7620" y="6039672"/>
                  </a:cubicBezTo>
                  <a:cubicBezTo>
                    <a:pt x="16510" y="6007608"/>
                    <a:pt x="12700" y="5888680"/>
                    <a:pt x="11430" y="5764994"/>
                  </a:cubicBezTo>
                  <a:cubicBezTo>
                    <a:pt x="10160" y="5512865"/>
                    <a:pt x="6350" y="5265493"/>
                    <a:pt x="7620" y="5013364"/>
                  </a:cubicBezTo>
                  <a:cubicBezTo>
                    <a:pt x="5080" y="4699392"/>
                    <a:pt x="0" y="812801"/>
                    <a:pt x="7620" y="494072"/>
                  </a:cubicBezTo>
                  <a:cubicBezTo>
                    <a:pt x="8890" y="432229"/>
                    <a:pt x="7620" y="365629"/>
                    <a:pt x="8890" y="303786"/>
                  </a:cubicBezTo>
                  <a:cubicBezTo>
                    <a:pt x="10160" y="203886"/>
                    <a:pt x="12700" y="9447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7923" y="30480"/>
                    <a:pt x="230932" y="29210"/>
                  </a:cubicBezTo>
                  <a:cubicBezTo>
                    <a:pt x="472258" y="25400"/>
                    <a:pt x="713584" y="22860"/>
                    <a:pt x="963849" y="20320"/>
                  </a:cubicBezTo>
                  <a:cubicBezTo>
                    <a:pt x="1133671" y="17780"/>
                    <a:pt x="1303493" y="16510"/>
                    <a:pt x="1464377" y="13970"/>
                  </a:cubicBezTo>
                  <a:cubicBezTo>
                    <a:pt x="1625262" y="11430"/>
                    <a:pt x="1795084" y="8890"/>
                    <a:pt x="1955968" y="8890"/>
                  </a:cubicBezTo>
                  <a:cubicBezTo>
                    <a:pt x="2134728" y="7620"/>
                    <a:pt x="2313489" y="10160"/>
                    <a:pt x="2492249" y="8890"/>
                  </a:cubicBezTo>
                  <a:cubicBezTo>
                    <a:pt x="2715699" y="8890"/>
                    <a:pt x="6764619" y="6350"/>
                    <a:pt x="6988070" y="5080"/>
                  </a:cubicBezTo>
                  <a:cubicBezTo>
                    <a:pt x="7202582" y="3810"/>
                    <a:pt x="7417094" y="2540"/>
                    <a:pt x="7640545" y="2540"/>
                  </a:cubicBezTo>
                  <a:cubicBezTo>
                    <a:pt x="8007003" y="1270"/>
                    <a:pt x="8364524" y="0"/>
                    <a:pt x="8730982" y="0"/>
                  </a:cubicBezTo>
                  <a:cubicBezTo>
                    <a:pt x="8882928" y="0"/>
                    <a:pt x="9043812" y="2540"/>
                    <a:pt x="9195759" y="2540"/>
                  </a:cubicBezTo>
                  <a:cubicBezTo>
                    <a:pt x="9615846" y="3810"/>
                    <a:pt x="10044870" y="5080"/>
                    <a:pt x="10464957" y="7620"/>
                  </a:cubicBezTo>
                  <a:cubicBezTo>
                    <a:pt x="10688407" y="8890"/>
                    <a:pt x="10911857" y="12700"/>
                    <a:pt x="11135307" y="16510"/>
                  </a:cubicBezTo>
                  <a:cubicBezTo>
                    <a:pt x="11188936" y="16510"/>
                    <a:pt x="11242564" y="16510"/>
                    <a:pt x="11287254" y="16510"/>
                  </a:cubicBezTo>
                  <a:cubicBezTo>
                    <a:pt x="11330045" y="17780"/>
                    <a:pt x="11338935" y="20320"/>
                    <a:pt x="11349095" y="21590"/>
                  </a:cubicBezTo>
                  <a:close/>
                  <a:moveTo>
                    <a:pt x="11359256" y="6052372"/>
                  </a:moveTo>
                  <a:cubicBezTo>
                    <a:pt x="11360525" y="6035862"/>
                    <a:pt x="11361795" y="6023162"/>
                    <a:pt x="11361795" y="6010462"/>
                  </a:cubicBezTo>
                  <a:cubicBezTo>
                    <a:pt x="11360525" y="5745966"/>
                    <a:pt x="11359256" y="5493836"/>
                    <a:pt x="11359256" y="5222679"/>
                  </a:cubicBezTo>
                  <a:cubicBezTo>
                    <a:pt x="11359256" y="5098993"/>
                    <a:pt x="11361795" y="4975307"/>
                    <a:pt x="11360525" y="4851621"/>
                  </a:cubicBezTo>
                  <a:cubicBezTo>
                    <a:pt x="11360525" y="4737450"/>
                    <a:pt x="11359256" y="4618521"/>
                    <a:pt x="11357985" y="4504349"/>
                  </a:cubicBezTo>
                  <a:cubicBezTo>
                    <a:pt x="11352906" y="4328335"/>
                    <a:pt x="11341475" y="684358"/>
                    <a:pt x="11341475" y="508343"/>
                  </a:cubicBezTo>
                  <a:cubicBezTo>
                    <a:pt x="11338935" y="360872"/>
                    <a:pt x="11336395" y="208643"/>
                    <a:pt x="11333856" y="63500"/>
                  </a:cubicBezTo>
                  <a:cubicBezTo>
                    <a:pt x="11332585" y="44450"/>
                    <a:pt x="11331315" y="43180"/>
                    <a:pt x="11260440" y="41910"/>
                  </a:cubicBezTo>
                  <a:cubicBezTo>
                    <a:pt x="11233626" y="41910"/>
                    <a:pt x="11215750" y="41910"/>
                    <a:pt x="11188936" y="40640"/>
                  </a:cubicBezTo>
                  <a:cubicBezTo>
                    <a:pt x="10965486" y="36830"/>
                    <a:pt x="10733098" y="31750"/>
                    <a:pt x="10509647" y="30480"/>
                  </a:cubicBezTo>
                  <a:cubicBezTo>
                    <a:pt x="9964428" y="26670"/>
                    <a:pt x="9410271" y="25400"/>
                    <a:pt x="8865053" y="22860"/>
                  </a:cubicBezTo>
                  <a:cubicBezTo>
                    <a:pt x="8784610" y="22860"/>
                    <a:pt x="8695231" y="22860"/>
                    <a:pt x="8614788" y="22860"/>
                  </a:cubicBezTo>
                  <a:cubicBezTo>
                    <a:pt x="8480718" y="22860"/>
                    <a:pt x="8346648" y="22860"/>
                    <a:pt x="8221515" y="22860"/>
                  </a:cubicBezTo>
                  <a:cubicBezTo>
                    <a:pt x="7935500" y="22860"/>
                    <a:pt x="7649483" y="22860"/>
                    <a:pt x="7372404" y="24130"/>
                  </a:cubicBezTo>
                  <a:cubicBezTo>
                    <a:pt x="7131078" y="25400"/>
                    <a:pt x="3064282" y="29210"/>
                    <a:pt x="2822956" y="29210"/>
                  </a:cubicBezTo>
                  <a:cubicBezTo>
                    <a:pt x="2429683" y="29210"/>
                    <a:pt x="2036411" y="26670"/>
                    <a:pt x="1643138" y="33020"/>
                  </a:cubicBezTo>
                  <a:cubicBezTo>
                    <a:pt x="1437563" y="36830"/>
                    <a:pt x="1240927" y="36830"/>
                    <a:pt x="1044291" y="38100"/>
                  </a:cubicBezTo>
                  <a:cubicBezTo>
                    <a:pt x="704646" y="41910"/>
                    <a:pt x="365002" y="45720"/>
                    <a:pt x="49530" y="50800"/>
                  </a:cubicBezTo>
                  <a:cubicBezTo>
                    <a:pt x="36830" y="50800"/>
                    <a:pt x="34290" y="53340"/>
                    <a:pt x="33020" y="80200"/>
                  </a:cubicBezTo>
                  <a:cubicBezTo>
                    <a:pt x="31750" y="165829"/>
                    <a:pt x="31750" y="251457"/>
                    <a:pt x="30480" y="337086"/>
                  </a:cubicBezTo>
                  <a:cubicBezTo>
                    <a:pt x="29210" y="479800"/>
                    <a:pt x="26670" y="617758"/>
                    <a:pt x="25400" y="760472"/>
                  </a:cubicBezTo>
                  <a:cubicBezTo>
                    <a:pt x="20320" y="912701"/>
                    <a:pt x="26670" y="4632792"/>
                    <a:pt x="29210" y="4785021"/>
                  </a:cubicBezTo>
                  <a:cubicBezTo>
                    <a:pt x="29210" y="4946764"/>
                    <a:pt x="29210" y="5113265"/>
                    <a:pt x="30480" y="5275007"/>
                  </a:cubicBezTo>
                  <a:cubicBezTo>
                    <a:pt x="30480" y="5393936"/>
                    <a:pt x="33020" y="5512865"/>
                    <a:pt x="33020" y="5631794"/>
                  </a:cubicBezTo>
                  <a:cubicBezTo>
                    <a:pt x="33020" y="5760237"/>
                    <a:pt x="33020" y="5888680"/>
                    <a:pt x="31750" y="6010462"/>
                  </a:cubicBezTo>
                  <a:cubicBezTo>
                    <a:pt x="31750" y="6014272"/>
                    <a:pt x="31750" y="6016812"/>
                    <a:pt x="31750" y="6020622"/>
                  </a:cubicBezTo>
                  <a:cubicBezTo>
                    <a:pt x="31750" y="6030782"/>
                    <a:pt x="35560" y="6034592"/>
                    <a:pt x="44450" y="6034592"/>
                  </a:cubicBezTo>
                  <a:cubicBezTo>
                    <a:pt x="105799" y="6034592"/>
                    <a:pt x="230932" y="6035862"/>
                    <a:pt x="347126" y="6035862"/>
                  </a:cubicBezTo>
                  <a:cubicBezTo>
                    <a:pt x="516948" y="6035862"/>
                    <a:pt x="695708" y="6033322"/>
                    <a:pt x="865531" y="6035862"/>
                  </a:cubicBezTo>
                  <a:cubicBezTo>
                    <a:pt x="1142609" y="6039672"/>
                    <a:pt x="1419687" y="6042212"/>
                    <a:pt x="1696766" y="6040942"/>
                  </a:cubicBezTo>
                  <a:cubicBezTo>
                    <a:pt x="1875526" y="6039672"/>
                    <a:pt x="2045348" y="6042212"/>
                    <a:pt x="2224109" y="6042212"/>
                  </a:cubicBezTo>
                  <a:cubicBezTo>
                    <a:pt x="2483311" y="6042212"/>
                    <a:pt x="2742513" y="6040942"/>
                    <a:pt x="3001716" y="6042212"/>
                  </a:cubicBezTo>
                  <a:cubicBezTo>
                    <a:pt x="3386050" y="6043482"/>
                    <a:pt x="7604793" y="6033322"/>
                    <a:pt x="7998065" y="6035862"/>
                  </a:cubicBezTo>
                  <a:cubicBezTo>
                    <a:pt x="8167888" y="6037132"/>
                    <a:pt x="8337710" y="6038402"/>
                    <a:pt x="8498594" y="6038402"/>
                  </a:cubicBezTo>
                  <a:cubicBezTo>
                    <a:pt x="8793549" y="6040942"/>
                    <a:pt x="9079565" y="6037132"/>
                    <a:pt x="9374519" y="6040942"/>
                  </a:cubicBezTo>
                  <a:cubicBezTo>
                    <a:pt x="9615846" y="6043482"/>
                    <a:pt x="9857172" y="6043482"/>
                    <a:pt x="10098498" y="6046022"/>
                  </a:cubicBezTo>
                  <a:cubicBezTo>
                    <a:pt x="10456019" y="6049832"/>
                    <a:pt x="10813539" y="6052372"/>
                    <a:pt x="11171060" y="6053642"/>
                  </a:cubicBezTo>
                  <a:cubicBezTo>
                    <a:pt x="11305130" y="6053642"/>
                    <a:pt x="11338935" y="6052372"/>
                    <a:pt x="11359256" y="6052372"/>
                  </a:cubicBezTo>
                  <a:close/>
                </a:path>
              </a:pathLst>
            </a:custGeom>
            <a:solidFill>
              <a:srgbClr val="303437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890781" y="875289"/>
            <a:ext cx="4058502" cy="2254129"/>
            <a:chOff x="0" y="0"/>
            <a:chExt cx="1813588" cy="1191255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1790728" cy="1163315"/>
            </a:xfrm>
            <a:custGeom>
              <a:avLst/>
              <a:gdLst/>
              <a:ahLst/>
              <a:cxnLst/>
              <a:rect l="l" t="t" r="r" b="b"/>
              <a:pathLst>
                <a:path w="1790728" h="1163315">
                  <a:moveTo>
                    <a:pt x="1790728" y="1163315"/>
                  </a:moveTo>
                  <a:lnTo>
                    <a:pt x="0" y="1155695"/>
                  </a:lnTo>
                  <a:lnTo>
                    <a:pt x="0" y="416695"/>
                  </a:lnTo>
                  <a:lnTo>
                    <a:pt x="17780" y="19050"/>
                  </a:lnTo>
                  <a:lnTo>
                    <a:pt x="890784" y="0"/>
                  </a:lnTo>
                  <a:lnTo>
                    <a:pt x="1771678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-3810" y="0"/>
              <a:ext cx="1819938" cy="1189985"/>
            </a:xfrm>
            <a:custGeom>
              <a:avLst/>
              <a:gdLst/>
              <a:ahLst/>
              <a:cxnLst/>
              <a:rect l="l" t="t" r="r" b="b"/>
              <a:pathLst>
                <a:path w="1819938" h="1189985">
                  <a:moveTo>
                    <a:pt x="1785648" y="21590"/>
                  </a:moveTo>
                  <a:cubicBezTo>
                    <a:pt x="1786918" y="34290"/>
                    <a:pt x="1786918" y="44450"/>
                    <a:pt x="1788188" y="54610"/>
                  </a:cubicBezTo>
                  <a:cubicBezTo>
                    <a:pt x="1790728" y="80804"/>
                    <a:pt x="1791998" y="104638"/>
                    <a:pt x="1794538" y="127620"/>
                  </a:cubicBezTo>
                  <a:cubicBezTo>
                    <a:pt x="1794538" y="160818"/>
                    <a:pt x="1807238" y="815398"/>
                    <a:pt x="1813588" y="848595"/>
                  </a:cubicBezTo>
                  <a:cubicBezTo>
                    <a:pt x="1819938" y="898817"/>
                    <a:pt x="1816128" y="949889"/>
                    <a:pt x="1816128" y="1000111"/>
                  </a:cubicBezTo>
                  <a:cubicBezTo>
                    <a:pt x="1816128" y="1044374"/>
                    <a:pt x="1817398" y="1085232"/>
                    <a:pt x="1818668" y="1129025"/>
                  </a:cubicBezTo>
                  <a:cubicBezTo>
                    <a:pt x="1818668" y="1150615"/>
                    <a:pt x="1818668" y="1164585"/>
                    <a:pt x="1818668" y="1188715"/>
                  </a:cubicBezTo>
                  <a:cubicBezTo>
                    <a:pt x="1795808" y="1188715"/>
                    <a:pt x="1775488" y="1189985"/>
                    <a:pt x="1754826" y="1188715"/>
                  </a:cubicBezTo>
                  <a:cubicBezTo>
                    <a:pt x="1666841" y="1183635"/>
                    <a:pt x="1577502" y="1189985"/>
                    <a:pt x="1489517" y="1184905"/>
                  </a:cubicBezTo>
                  <a:cubicBezTo>
                    <a:pt x="1436726" y="1181095"/>
                    <a:pt x="1385288" y="1183635"/>
                    <a:pt x="1332497" y="1181095"/>
                  </a:cubicBezTo>
                  <a:cubicBezTo>
                    <a:pt x="1308132" y="1179825"/>
                    <a:pt x="1283767" y="1178555"/>
                    <a:pt x="1259402" y="1177285"/>
                  </a:cubicBezTo>
                  <a:cubicBezTo>
                    <a:pt x="1244512" y="1177285"/>
                    <a:pt x="1230976" y="1178555"/>
                    <a:pt x="1216086" y="1178555"/>
                  </a:cubicBezTo>
                  <a:cubicBezTo>
                    <a:pt x="1178185" y="1177285"/>
                    <a:pt x="1073956" y="1178555"/>
                    <a:pt x="1036055" y="1177285"/>
                  </a:cubicBezTo>
                  <a:cubicBezTo>
                    <a:pt x="1008982" y="1176015"/>
                    <a:pt x="467535" y="1184905"/>
                    <a:pt x="440462" y="1183635"/>
                  </a:cubicBezTo>
                  <a:cubicBezTo>
                    <a:pt x="433694" y="1183635"/>
                    <a:pt x="425572" y="1184905"/>
                    <a:pt x="418804" y="1184905"/>
                  </a:cubicBezTo>
                  <a:cubicBezTo>
                    <a:pt x="402561" y="1184905"/>
                    <a:pt x="387671" y="1186175"/>
                    <a:pt x="371428" y="1186175"/>
                  </a:cubicBezTo>
                  <a:cubicBezTo>
                    <a:pt x="330819" y="1186175"/>
                    <a:pt x="291564" y="1184905"/>
                    <a:pt x="250956" y="1183635"/>
                  </a:cubicBezTo>
                  <a:cubicBezTo>
                    <a:pt x="226590" y="1182365"/>
                    <a:pt x="202225" y="1181095"/>
                    <a:pt x="179214" y="1179825"/>
                  </a:cubicBezTo>
                  <a:cubicBezTo>
                    <a:pt x="135898" y="1178555"/>
                    <a:pt x="92582" y="1177285"/>
                    <a:pt x="48260" y="1177285"/>
                  </a:cubicBezTo>
                  <a:cubicBezTo>
                    <a:pt x="38100" y="1177285"/>
                    <a:pt x="29210" y="1177285"/>
                    <a:pt x="19050" y="1176015"/>
                  </a:cubicBezTo>
                  <a:cubicBezTo>
                    <a:pt x="10160" y="1174745"/>
                    <a:pt x="5080" y="1168395"/>
                    <a:pt x="7620" y="1159505"/>
                  </a:cubicBezTo>
                  <a:cubicBezTo>
                    <a:pt x="16510" y="1127792"/>
                    <a:pt x="12700" y="1106512"/>
                    <a:pt x="11430" y="1084381"/>
                  </a:cubicBezTo>
                  <a:cubicBezTo>
                    <a:pt x="10160" y="1039267"/>
                    <a:pt x="6350" y="995004"/>
                    <a:pt x="7620" y="949889"/>
                  </a:cubicBezTo>
                  <a:cubicBezTo>
                    <a:pt x="5080" y="893709"/>
                    <a:pt x="0" y="198271"/>
                    <a:pt x="7620" y="141240"/>
                  </a:cubicBezTo>
                  <a:cubicBezTo>
                    <a:pt x="8890" y="130174"/>
                    <a:pt x="7620" y="118257"/>
                    <a:pt x="8890" y="107191"/>
                  </a:cubicBezTo>
                  <a:cubicBezTo>
                    <a:pt x="10160" y="89316"/>
                    <a:pt x="12700" y="6973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742" y="30480"/>
                    <a:pt x="80400" y="29210"/>
                  </a:cubicBezTo>
                  <a:cubicBezTo>
                    <a:pt x="116947" y="25400"/>
                    <a:pt x="153495" y="22860"/>
                    <a:pt x="191396" y="20320"/>
                  </a:cubicBezTo>
                  <a:cubicBezTo>
                    <a:pt x="217115" y="17780"/>
                    <a:pt x="242834" y="16510"/>
                    <a:pt x="267199" y="13970"/>
                  </a:cubicBezTo>
                  <a:cubicBezTo>
                    <a:pt x="291564" y="11430"/>
                    <a:pt x="317283" y="8890"/>
                    <a:pt x="341648" y="8890"/>
                  </a:cubicBezTo>
                  <a:cubicBezTo>
                    <a:pt x="368720" y="7620"/>
                    <a:pt x="395793" y="10160"/>
                    <a:pt x="422865" y="8890"/>
                  </a:cubicBezTo>
                  <a:cubicBezTo>
                    <a:pt x="456706" y="8890"/>
                    <a:pt x="1069895" y="6350"/>
                    <a:pt x="1103735" y="5080"/>
                  </a:cubicBezTo>
                  <a:cubicBezTo>
                    <a:pt x="1136222" y="3810"/>
                    <a:pt x="1168709" y="2540"/>
                    <a:pt x="1202550" y="2540"/>
                  </a:cubicBezTo>
                  <a:cubicBezTo>
                    <a:pt x="1258048" y="1270"/>
                    <a:pt x="1312193" y="0"/>
                    <a:pt x="1367691" y="0"/>
                  </a:cubicBezTo>
                  <a:cubicBezTo>
                    <a:pt x="1390703" y="0"/>
                    <a:pt x="1415068" y="2540"/>
                    <a:pt x="1438079" y="2540"/>
                  </a:cubicBezTo>
                  <a:cubicBezTo>
                    <a:pt x="1501699" y="3810"/>
                    <a:pt x="1566673" y="5080"/>
                    <a:pt x="1630293" y="7620"/>
                  </a:cubicBezTo>
                  <a:cubicBezTo>
                    <a:pt x="1664134" y="8890"/>
                    <a:pt x="1697974" y="12700"/>
                    <a:pt x="1731815" y="16510"/>
                  </a:cubicBezTo>
                  <a:cubicBezTo>
                    <a:pt x="1739936" y="16510"/>
                    <a:pt x="1748058" y="16510"/>
                    <a:pt x="1754826" y="16510"/>
                  </a:cubicBezTo>
                  <a:cubicBezTo>
                    <a:pt x="1766598" y="17780"/>
                    <a:pt x="1775488" y="20320"/>
                    <a:pt x="1785648" y="21590"/>
                  </a:cubicBezTo>
                  <a:close/>
                  <a:moveTo>
                    <a:pt x="1795808" y="1172205"/>
                  </a:moveTo>
                  <a:cubicBezTo>
                    <a:pt x="1797078" y="1155695"/>
                    <a:pt x="1798348" y="1142995"/>
                    <a:pt x="1798348" y="1130295"/>
                  </a:cubicBezTo>
                  <a:cubicBezTo>
                    <a:pt x="1797078" y="1080976"/>
                    <a:pt x="1795808" y="1035862"/>
                    <a:pt x="1795808" y="987343"/>
                  </a:cubicBezTo>
                  <a:cubicBezTo>
                    <a:pt x="1795808" y="965211"/>
                    <a:pt x="1798348" y="943080"/>
                    <a:pt x="1797078" y="920948"/>
                  </a:cubicBezTo>
                  <a:cubicBezTo>
                    <a:pt x="1797078" y="900519"/>
                    <a:pt x="1795808" y="879239"/>
                    <a:pt x="1794538" y="858810"/>
                  </a:cubicBezTo>
                  <a:cubicBezTo>
                    <a:pt x="1789458" y="827315"/>
                    <a:pt x="1778028" y="175288"/>
                    <a:pt x="1778028" y="143793"/>
                  </a:cubicBezTo>
                  <a:cubicBezTo>
                    <a:pt x="1775488" y="117406"/>
                    <a:pt x="1772948" y="90167"/>
                    <a:pt x="1770408" y="63500"/>
                  </a:cubicBezTo>
                  <a:cubicBezTo>
                    <a:pt x="1769138" y="44450"/>
                    <a:pt x="1767868" y="43180"/>
                    <a:pt x="1750765" y="41910"/>
                  </a:cubicBezTo>
                  <a:cubicBezTo>
                    <a:pt x="1746705" y="41910"/>
                    <a:pt x="1743997" y="41910"/>
                    <a:pt x="1739936" y="40640"/>
                  </a:cubicBezTo>
                  <a:cubicBezTo>
                    <a:pt x="1706096" y="36830"/>
                    <a:pt x="1670902" y="31750"/>
                    <a:pt x="1637061" y="30480"/>
                  </a:cubicBezTo>
                  <a:cubicBezTo>
                    <a:pt x="1554491" y="26670"/>
                    <a:pt x="1470566" y="25400"/>
                    <a:pt x="1387996" y="22860"/>
                  </a:cubicBezTo>
                  <a:cubicBezTo>
                    <a:pt x="1375813" y="22860"/>
                    <a:pt x="1362277" y="22860"/>
                    <a:pt x="1350094" y="22860"/>
                  </a:cubicBezTo>
                  <a:cubicBezTo>
                    <a:pt x="1329790" y="22860"/>
                    <a:pt x="1309486" y="22860"/>
                    <a:pt x="1290535" y="22860"/>
                  </a:cubicBezTo>
                  <a:cubicBezTo>
                    <a:pt x="1247219" y="22860"/>
                    <a:pt x="1203903" y="22860"/>
                    <a:pt x="1161941" y="24130"/>
                  </a:cubicBezTo>
                  <a:cubicBezTo>
                    <a:pt x="1125393" y="25400"/>
                    <a:pt x="509497" y="29210"/>
                    <a:pt x="472949" y="29210"/>
                  </a:cubicBezTo>
                  <a:cubicBezTo>
                    <a:pt x="413390" y="29210"/>
                    <a:pt x="353831" y="26670"/>
                    <a:pt x="294271" y="33020"/>
                  </a:cubicBezTo>
                  <a:cubicBezTo>
                    <a:pt x="263138" y="36830"/>
                    <a:pt x="233359" y="36830"/>
                    <a:pt x="203579" y="38100"/>
                  </a:cubicBezTo>
                  <a:cubicBezTo>
                    <a:pt x="152141" y="41910"/>
                    <a:pt x="100704" y="45720"/>
                    <a:pt x="49530" y="50800"/>
                  </a:cubicBezTo>
                  <a:cubicBezTo>
                    <a:pt x="36830" y="50800"/>
                    <a:pt x="34290" y="53340"/>
                    <a:pt x="33020" y="67185"/>
                  </a:cubicBezTo>
                  <a:cubicBezTo>
                    <a:pt x="31750" y="82506"/>
                    <a:pt x="31750" y="97828"/>
                    <a:pt x="30480" y="113150"/>
                  </a:cubicBezTo>
                  <a:cubicBezTo>
                    <a:pt x="29210" y="138686"/>
                    <a:pt x="26670" y="163371"/>
                    <a:pt x="25400" y="188908"/>
                  </a:cubicBezTo>
                  <a:cubicBezTo>
                    <a:pt x="20320" y="216146"/>
                    <a:pt x="26670" y="881793"/>
                    <a:pt x="29210" y="909031"/>
                  </a:cubicBezTo>
                  <a:cubicBezTo>
                    <a:pt x="29210" y="937972"/>
                    <a:pt x="29210" y="967765"/>
                    <a:pt x="30480" y="996706"/>
                  </a:cubicBezTo>
                  <a:cubicBezTo>
                    <a:pt x="30480" y="1017986"/>
                    <a:pt x="33020" y="1039267"/>
                    <a:pt x="33020" y="1060547"/>
                  </a:cubicBezTo>
                  <a:cubicBezTo>
                    <a:pt x="33020" y="1083529"/>
                    <a:pt x="33020" y="1106512"/>
                    <a:pt x="31750" y="1130295"/>
                  </a:cubicBezTo>
                  <a:cubicBezTo>
                    <a:pt x="31750" y="1134105"/>
                    <a:pt x="31750" y="1136645"/>
                    <a:pt x="31750" y="1140455"/>
                  </a:cubicBezTo>
                  <a:cubicBezTo>
                    <a:pt x="31750" y="1150615"/>
                    <a:pt x="35560" y="1154425"/>
                    <a:pt x="44450" y="1154425"/>
                  </a:cubicBezTo>
                  <a:cubicBezTo>
                    <a:pt x="61449" y="1154425"/>
                    <a:pt x="80400" y="1155695"/>
                    <a:pt x="97997" y="1155695"/>
                  </a:cubicBezTo>
                  <a:cubicBezTo>
                    <a:pt x="123715" y="1155695"/>
                    <a:pt x="150788" y="1153155"/>
                    <a:pt x="176507" y="1155695"/>
                  </a:cubicBezTo>
                  <a:cubicBezTo>
                    <a:pt x="218469" y="1159505"/>
                    <a:pt x="260431" y="1162045"/>
                    <a:pt x="302393" y="1160775"/>
                  </a:cubicBezTo>
                  <a:cubicBezTo>
                    <a:pt x="329466" y="1159505"/>
                    <a:pt x="355184" y="1162045"/>
                    <a:pt x="382257" y="1162045"/>
                  </a:cubicBezTo>
                  <a:cubicBezTo>
                    <a:pt x="421512" y="1162045"/>
                    <a:pt x="460767" y="1160775"/>
                    <a:pt x="500022" y="1162045"/>
                  </a:cubicBezTo>
                  <a:cubicBezTo>
                    <a:pt x="558227" y="1163315"/>
                    <a:pt x="1197135" y="1153155"/>
                    <a:pt x="1256694" y="1155695"/>
                  </a:cubicBezTo>
                  <a:cubicBezTo>
                    <a:pt x="1282413" y="1156965"/>
                    <a:pt x="1308132" y="1158235"/>
                    <a:pt x="1332497" y="1158235"/>
                  </a:cubicBezTo>
                  <a:cubicBezTo>
                    <a:pt x="1377167" y="1160775"/>
                    <a:pt x="1420482" y="1156965"/>
                    <a:pt x="1465152" y="1160775"/>
                  </a:cubicBezTo>
                  <a:cubicBezTo>
                    <a:pt x="1501700" y="1163315"/>
                    <a:pt x="1538247" y="1163315"/>
                    <a:pt x="1574795" y="1165855"/>
                  </a:cubicBezTo>
                  <a:cubicBezTo>
                    <a:pt x="1628940" y="1169665"/>
                    <a:pt x="1683084" y="1172205"/>
                    <a:pt x="1737229" y="1173475"/>
                  </a:cubicBezTo>
                  <a:cubicBezTo>
                    <a:pt x="1757534" y="1173475"/>
                    <a:pt x="1775488" y="1172205"/>
                    <a:pt x="1795808" y="117220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6655097" y="904150"/>
            <a:ext cx="4685205" cy="2337151"/>
            <a:chOff x="-3810" y="0"/>
            <a:chExt cx="2000281" cy="1171678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1986311" cy="1145008"/>
            </a:xfrm>
            <a:custGeom>
              <a:avLst/>
              <a:gdLst/>
              <a:ahLst/>
              <a:cxnLst/>
              <a:rect l="l" t="t" r="r" b="b"/>
              <a:pathLst>
                <a:path w="1851011" h="1145008">
                  <a:moveTo>
                    <a:pt x="1851011" y="1145008"/>
                  </a:moveTo>
                  <a:lnTo>
                    <a:pt x="0" y="1137388"/>
                  </a:lnTo>
                  <a:lnTo>
                    <a:pt x="0" y="410346"/>
                  </a:lnTo>
                  <a:lnTo>
                    <a:pt x="17780" y="19050"/>
                  </a:lnTo>
                  <a:lnTo>
                    <a:pt x="920848" y="0"/>
                  </a:lnTo>
                  <a:lnTo>
                    <a:pt x="1831961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1880221" cy="1171678"/>
            </a:xfrm>
            <a:custGeom>
              <a:avLst/>
              <a:gdLst/>
              <a:ahLst/>
              <a:cxnLst/>
              <a:rect l="l" t="t" r="r" b="b"/>
              <a:pathLst>
                <a:path w="1880221" h="1171678">
                  <a:moveTo>
                    <a:pt x="1845931" y="21590"/>
                  </a:moveTo>
                  <a:cubicBezTo>
                    <a:pt x="1847202" y="34290"/>
                    <a:pt x="1847202" y="44450"/>
                    <a:pt x="1848471" y="54610"/>
                  </a:cubicBezTo>
                  <a:cubicBezTo>
                    <a:pt x="1851012" y="80521"/>
                    <a:pt x="1852281" y="103944"/>
                    <a:pt x="1854821" y="126531"/>
                  </a:cubicBezTo>
                  <a:cubicBezTo>
                    <a:pt x="1854821" y="159157"/>
                    <a:pt x="1867521" y="802470"/>
                    <a:pt x="1873871" y="835096"/>
                  </a:cubicBezTo>
                  <a:cubicBezTo>
                    <a:pt x="1880221" y="884453"/>
                    <a:pt x="1876412" y="934646"/>
                    <a:pt x="1876412" y="984003"/>
                  </a:cubicBezTo>
                  <a:cubicBezTo>
                    <a:pt x="1876412" y="1027504"/>
                    <a:pt x="1877681" y="1067659"/>
                    <a:pt x="1878952" y="1110718"/>
                  </a:cubicBezTo>
                  <a:cubicBezTo>
                    <a:pt x="1878952" y="1132308"/>
                    <a:pt x="1878952" y="1146278"/>
                    <a:pt x="1878952" y="1170408"/>
                  </a:cubicBezTo>
                  <a:cubicBezTo>
                    <a:pt x="1856092" y="1170408"/>
                    <a:pt x="1835771" y="1171678"/>
                    <a:pt x="1814914" y="1170408"/>
                  </a:cubicBezTo>
                  <a:cubicBezTo>
                    <a:pt x="1723821" y="1165328"/>
                    <a:pt x="1631327" y="1171678"/>
                    <a:pt x="1540234" y="1166598"/>
                  </a:cubicBezTo>
                  <a:cubicBezTo>
                    <a:pt x="1485579" y="1162788"/>
                    <a:pt x="1432324" y="1165328"/>
                    <a:pt x="1377669" y="1162788"/>
                  </a:cubicBezTo>
                  <a:cubicBezTo>
                    <a:pt x="1352443" y="1161518"/>
                    <a:pt x="1327217" y="1160248"/>
                    <a:pt x="1301992" y="1158978"/>
                  </a:cubicBezTo>
                  <a:cubicBezTo>
                    <a:pt x="1286576" y="1158978"/>
                    <a:pt x="1272562" y="1160248"/>
                    <a:pt x="1257146" y="1160248"/>
                  </a:cubicBezTo>
                  <a:cubicBezTo>
                    <a:pt x="1217906" y="1158978"/>
                    <a:pt x="1109996" y="1160248"/>
                    <a:pt x="1070756" y="1158978"/>
                  </a:cubicBezTo>
                  <a:cubicBezTo>
                    <a:pt x="1042728" y="1157708"/>
                    <a:pt x="482157" y="1166598"/>
                    <a:pt x="454128" y="1165328"/>
                  </a:cubicBezTo>
                  <a:cubicBezTo>
                    <a:pt x="447121" y="1165328"/>
                    <a:pt x="438712" y="1166598"/>
                    <a:pt x="431705" y="1166598"/>
                  </a:cubicBezTo>
                  <a:cubicBezTo>
                    <a:pt x="414888" y="1166598"/>
                    <a:pt x="399472" y="1167868"/>
                    <a:pt x="382655" y="1167868"/>
                  </a:cubicBezTo>
                  <a:cubicBezTo>
                    <a:pt x="340613" y="1167868"/>
                    <a:pt x="299971" y="1166598"/>
                    <a:pt x="257928" y="1165328"/>
                  </a:cubicBezTo>
                  <a:cubicBezTo>
                    <a:pt x="232703" y="1164058"/>
                    <a:pt x="207477" y="1162788"/>
                    <a:pt x="183653" y="1161518"/>
                  </a:cubicBezTo>
                  <a:cubicBezTo>
                    <a:pt x="138807" y="1160248"/>
                    <a:pt x="93961" y="1158978"/>
                    <a:pt x="48260" y="1158978"/>
                  </a:cubicBezTo>
                  <a:cubicBezTo>
                    <a:pt x="38100" y="1158978"/>
                    <a:pt x="29210" y="1158978"/>
                    <a:pt x="19050" y="1157708"/>
                  </a:cubicBezTo>
                  <a:cubicBezTo>
                    <a:pt x="10160" y="1156438"/>
                    <a:pt x="5080" y="1150088"/>
                    <a:pt x="7620" y="1141198"/>
                  </a:cubicBezTo>
                  <a:cubicBezTo>
                    <a:pt x="16510" y="1109487"/>
                    <a:pt x="12700" y="1088573"/>
                    <a:pt x="11430" y="1066822"/>
                  </a:cubicBezTo>
                  <a:cubicBezTo>
                    <a:pt x="10160" y="1022485"/>
                    <a:pt x="6350" y="978984"/>
                    <a:pt x="7620" y="934646"/>
                  </a:cubicBezTo>
                  <a:cubicBezTo>
                    <a:pt x="5080" y="879433"/>
                    <a:pt x="0" y="195966"/>
                    <a:pt x="7620" y="139916"/>
                  </a:cubicBezTo>
                  <a:cubicBezTo>
                    <a:pt x="8890" y="129041"/>
                    <a:pt x="7620" y="117329"/>
                    <a:pt x="8890" y="106454"/>
                  </a:cubicBezTo>
                  <a:cubicBezTo>
                    <a:pt x="10160" y="88886"/>
                    <a:pt x="12700" y="6964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926" y="30480"/>
                    <a:pt x="81349" y="29210"/>
                  </a:cubicBezTo>
                  <a:cubicBezTo>
                    <a:pt x="119187" y="25400"/>
                    <a:pt x="157026" y="22860"/>
                    <a:pt x="196266" y="20320"/>
                  </a:cubicBezTo>
                  <a:cubicBezTo>
                    <a:pt x="222893" y="17780"/>
                    <a:pt x="249520" y="16510"/>
                    <a:pt x="274745" y="13970"/>
                  </a:cubicBezTo>
                  <a:cubicBezTo>
                    <a:pt x="299971" y="11430"/>
                    <a:pt x="326598" y="8890"/>
                    <a:pt x="351824" y="8890"/>
                  </a:cubicBezTo>
                  <a:cubicBezTo>
                    <a:pt x="379853" y="7620"/>
                    <a:pt x="407881" y="10160"/>
                    <a:pt x="435910" y="8890"/>
                  </a:cubicBezTo>
                  <a:cubicBezTo>
                    <a:pt x="470945" y="8890"/>
                    <a:pt x="1105792" y="6350"/>
                    <a:pt x="1140828" y="5080"/>
                  </a:cubicBezTo>
                  <a:cubicBezTo>
                    <a:pt x="1174462" y="3810"/>
                    <a:pt x="1208096" y="2540"/>
                    <a:pt x="1243132" y="2540"/>
                  </a:cubicBezTo>
                  <a:cubicBezTo>
                    <a:pt x="1300590" y="1270"/>
                    <a:pt x="1356647" y="0"/>
                    <a:pt x="1414106" y="0"/>
                  </a:cubicBezTo>
                  <a:cubicBezTo>
                    <a:pt x="1437930" y="0"/>
                    <a:pt x="1463156" y="2540"/>
                    <a:pt x="1486980" y="2540"/>
                  </a:cubicBezTo>
                  <a:cubicBezTo>
                    <a:pt x="1552847" y="3810"/>
                    <a:pt x="1620116" y="5080"/>
                    <a:pt x="1685983" y="7620"/>
                  </a:cubicBezTo>
                  <a:cubicBezTo>
                    <a:pt x="1721018" y="8890"/>
                    <a:pt x="1756054" y="12700"/>
                    <a:pt x="1791090" y="16510"/>
                  </a:cubicBezTo>
                  <a:cubicBezTo>
                    <a:pt x="1799498" y="16510"/>
                    <a:pt x="1807907" y="16510"/>
                    <a:pt x="1814914" y="16510"/>
                  </a:cubicBezTo>
                  <a:cubicBezTo>
                    <a:pt x="1826881" y="17780"/>
                    <a:pt x="1835771" y="20320"/>
                    <a:pt x="1845931" y="21590"/>
                  </a:cubicBezTo>
                  <a:close/>
                  <a:moveTo>
                    <a:pt x="1856092" y="1153898"/>
                  </a:moveTo>
                  <a:cubicBezTo>
                    <a:pt x="1857362" y="1137388"/>
                    <a:pt x="1858631" y="1124688"/>
                    <a:pt x="1858631" y="1111988"/>
                  </a:cubicBezTo>
                  <a:cubicBezTo>
                    <a:pt x="1857362" y="1063476"/>
                    <a:pt x="1856092" y="1019138"/>
                    <a:pt x="1856092" y="971455"/>
                  </a:cubicBezTo>
                  <a:cubicBezTo>
                    <a:pt x="1856092" y="949704"/>
                    <a:pt x="1858631" y="927954"/>
                    <a:pt x="1857362" y="906203"/>
                  </a:cubicBezTo>
                  <a:cubicBezTo>
                    <a:pt x="1857362" y="886126"/>
                    <a:pt x="1856092" y="865212"/>
                    <a:pt x="1854822" y="845134"/>
                  </a:cubicBezTo>
                  <a:cubicBezTo>
                    <a:pt x="1849742" y="814182"/>
                    <a:pt x="1838312" y="173378"/>
                    <a:pt x="1838312" y="142426"/>
                  </a:cubicBezTo>
                  <a:cubicBezTo>
                    <a:pt x="1835772" y="116493"/>
                    <a:pt x="1833231" y="89723"/>
                    <a:pt x="1830692" y="63500"/>
                  </a:cubicBezTo>
                  <a:cubicBezTo>
                    <a:pt x="1829422" y="44450"/>
                    <a:pt x="1828152" y="43180"/>
                    <a:pt x="1810710" y="41910"/>
                  </a:cubicBezTo>
                  <a:cubicBezTo>
                    <a:pt x="1806505" y="41910"/>
                    <a:pt x="1803703" y="41910"/>
                    <a:pt x="1799498" y="40640"/>
                  </a:cubicBezTo>
                  <a:cubicBezTo>
                    <a:pt x="1764463" y="36830"/>
                    <a:pt x="1728025" y="31750"/>
                    <a:pt x="1692990" y="30480"/>
                  </a:cubicBezTo>
                  <a:cubicBezTo>
                    <a:pt x="1607503" y="26670"/>
                    <a:pt x="1520614" y="25400"/>
                    <a:pt x="1435127" y="22860"/>
                  </a:cubicBezTo>
                  <a:cubicBezTo>
                    <a:pt x="1422514" y="22860"/>
                    <a:pt x="1408500" y="22860"/>
                    <a:pt x="1395887" y="22860"/>
                  </a:cubicBezTo>
                  <a:cubicBezTo>
                    <a:pt x="1374866" y="22860"/>
                    <a:pt x="1353844" y="22860"/>
                    <a:pt x="1334225" y="22860"/>
                  </a:cubicBezTo>
                  <a:cubicBezTo>
                    <a:pt x="1289379" y="22860"/>
                    <a:pt x="1244533" y="22860"/>
                    <a:pt x="1201089" y="24130"/>
                  </a:cubicBezTo>
                  <a:cubicBezTo>
                    <a:pt x="1163250" y="25400"/>
                    <a:pt x="525601" y="29210"/>
                    <a:pt x="487762" y="29210"/>
                  </a:cubicBezTo>
                  <a:cubicBezTo>
                    <a:pt x="426100" y="29210"/>
                    <a:pt x="364437" y="26670"/>
                    <a:pt x="302774" y="33020"/>
                  </a:cubicBezTo>
                  <a:cubicBezTo>
                    <a:pt x="270541" y="36830"/>
                    <a:pt x="239710" y="36830"/>
                    <a:pt x="208878" y="38100"/>
                  </a:cubicBezTo>
                  <a:cubicBezTo>
                    <a:pt x="155624" y="41910"/>
                    <a:pt x="102370" y="45720"/>
                    <a:pt x="49530" y="50800"/>
                  </a:cubicBezTo>
                  <a:cubicBezTo>
                    <a:pt x="36830" y="50800"/>
                    <a:pt x="34290" y="53340"/>
                    <a:pt x="33020" y="67136"/>
                  </a:cubicBezTo>
                  <a:cubicBezTo>
                    <a:pt x="31750" y="82194"/>
                    <a:pt x="31750" y="97252"/>
                    <a:pt x="30480" y="112310"/>
                  </a:cubicBezTo>
                  <a:cubicBezTo>
                    <a:pt x="29210" y="137407"/>
                    <a:pt x="26670" y="161667"/>
                    <a:pt x="25400" y="186763"/>
                  </a:cubicBezTo>
                  <a:cubicBezTo>
                    <a:pt x="20320" y="213533"/>
                    <a:pt x="26670" y="867722"/>
                    <a:pt x="29210" y="894491"/>
                  </a:cubicBezTo>
                  <a:cubicBezTo>
                    <a:pt x="29210" y="922934"/>
                    <a:pt x="29210" y="952214"/>
                    <a:pt x="30480" y="980657"/>
                  </a:cubicBezTo>
                  <a:cubicBezTo>
                    <a:pt x="30480" y="1001571"/>
                    <a:pt x="33020" y="1022485"/>
                    <a:pt x="33020" y="1043399"/>
                  </a:cubicBezTo>
                  <a:cubicBezTo>
                    <a:pt x="33020" y="1065986"/>
                    <a:pt x="33020" y="1088573"/>
                    <a:pt x="31750" y="1111988"/>
                  </a:cubicBezTo>
                  <a:cubicBezTo>
                    <a:pt x="31750" y="1115798"/>
                    <a:pt x="31750" y="1118338"/>
                    <a:pt x="31750" y="1122148"/>
                  </a:cubicBezTo>
                  <a:cubicBezTo>
                    <a:pt x="31750" y="1132308"/>
                    <a:pt x="35560" y="1136118"/>
                    <a:pt x="44450" y="1136118"/>
                  </a:cubicBezTo>
                  <a:cubicBezTo>
                    <a:pt x="61729" y="1136118"/>
                    <a:pt x="81349" y="1137388"/>
                    <a:pt x="99567" y="1137388"/>
                  </a:cubicBezTo>
                  <a:cubicBezTo>
                    <a:pt x="126194" y="1137388"/>
                    <a:pt x="154223" y="1134848"/>
                    <a:pt x="180850" y="1137388"/>
                  </a:cubicBezTo>
                  <a:cubicBezTo>
                    <a:pt x="224294" y="1141198"/>
                    <a:pt x="267738" y="1143738"/>
                    <a:pt x="311183" y="1142468"/>
                  </a:cubicBezTo>
                  <a:cubicBezTo>
                    <a:pt x="339211" y="1141198"/>
                    <a:pt x="365838" y="1143738"/>
                    <a:pt x="393867" y="1143738"/>
                  </a:cubicBezTo>
                  <a:cubicBezTo>
                    <a:pt x="434508" y="1143738"/>
                    <a:pt x="475150" y="1142468"/>
                    <a:pt x="515791" y="1143738"/>
                  </a:cubicBezTo>
                  <a:cubicBezTo>
                    <a:pt x="576052" y="1145008"/>
                    <a:pt x="1237526" y="1134848"/>
                    <a:pt x="1299189" y="1137388"/>
                  </a:cubicBezTo>
                  <a:cubicBezTo>
                    <a:pt x="1325816" y="1138658"/>
                    <a:pt x="1352443" y="1139928"/>
                    <a:pt x="1377669" y="1139928"/>
                  </a:cubicBezTo>
                  <a:cubicBezTo>
                    <a:pt x="1423916" y="1142468"/>
                    <a:pt x="1468761" y="1138658"/>
                    <a:pt x="1515009" y="1142468"/>
                  </a:cubicBezTo>
                  <a:cubicBezTo>
                    <a:pt x="1552847" y="1145008"/>
                    <a:pt x="1590686" y="1145008"/>
                    <a:pt x="1628524" y="1147548"/>
                  </a:cubicBezTo>
                  <a:cubicBezTo>
                    <a:pt x="1684581" y="1151358"/>
                    <a:pt x="1740638" y="1153898"/>
                    <a:pt x="1796696" y="1155168"/>
                  </a:cubicBezTo>
                  <a:cubicBezTo>
                    <a:pt x="1817717" y="1155168"/>
                    <a:pt x="1835771" y="1153898"/>
                    <a:pt x="1856092" y="1153898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332902">
            <a:off x="10619504" y="5510726"/>
            <a:ext cx="1828366" cy="13748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48168">
            <a:off x="-1974" y="75588"/>
            <a:ext cx="1448935" cy="1162207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2566701" y="55590"/>
            <a:ext cx="6870488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931"/>
                </a:solidFill>
              </a:rPr>
              <a:t>HƯỚNG DẪN VỀ NHÀ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6931"/>
              </a:solidFill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2894528" y="1126434"/>
            <a:ext cx="1754003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vi-VN" sz="2000" spc="-210" dirty="0">
                <a:solidFill>
                  <a:srgbClr val="000000"/>
                </a:solidFill>
                <a:latin typeface="Gaegu Bold"/>
              </a:rPr>
              <a:t>NOTE</a:t>
            </a:r>
            <a:r>
              <a:rPr lang="en-US" sz="2000" spc="-210" dirty="0">
                <a:solidFill>
                  <a:srgbClr val="000000"/>
                </a:solidFill>
                <a:latin typeface="Gaegu Bold"/>
              </a:rPr>
              <a:t>: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129731" y="1643199"/>
            <a:ext cx="26658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dirty="0">
                <a:latin typeface="+mj-lt"/>
              </a:rPr>
              <a:t>HOÀN THÀNH CÂU HỎI PHẦN VẬN DỤNG</a:t>
            </a:r>
            <a:endParaRPr lang="en-US" dirty="0">
              <a:latin typeface="+mj-l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6313" y="5180846"/>
            <a:ext cx="2243522" cy="201185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3519" y="-149858"/>
            <a:ext cx="1676545" cy="145097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367129" y="1420645"/>
            <a:ext cx="4467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+mj-lt"/>
              </a:rPr>
              <a:t>ĐỌC TRƯỚC BÀI 5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943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Point Star 1"/>
          <p:cNvSpPr/>
          <p:nvPr/>
        </p:nvSpPr>
        <p:spPr>
          <a:xfrm>
            <a:off x="0" y="91440"/>
            <a:ext cx="1881051" cy="176348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5-Point Star 2"/>
          <p:cNvSpPr/>
          <p:nvPr/>
        </p:nvSpPr>
        <p:spPr>
          <a:xfrm>
            <a:off x="10620103" y="91440"/>
            <a:ext cx="1449977" cy="141078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5-Point Star 3"/>
          <p:cNvSpPr/>
          <p:nvPr/>
        </p:nvSpPr>
        <p:spPr>
          <a:xfrm>
            <a:off x="-91440" y="4833257"/>
            <a:ext cx="1881051" cy="202474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/>
          <p:cNvSpPr/>
          <p:nvPr/>
        </p:nvSpPr>
        <p:spPr>
          <a:xfrm>
            <a:off x="10450286" y="5316583"/>
            <a:ext cx="1619794" cy="138466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orizontal Scroll 6"/>
          <p:cNvSpPr/>
          <p:nvPr/>
        </p:nvSpPr>
        <p:spPr>
          <a:xfrm>
            <a:off x="1106260" y="1502229"/>
            <a:ext cx="10963819" cy="396988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+mj-lt"/>
              </a:rPr>
              <a:t>CẢM ƠN QUÝ THẦY CÔ VÀ CÁC EM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8631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ck Arc 2">
            <a:extLst>
              <a:ext uri="{FF2B5EF4-FFF2-40B4-BE49-F238E27FC236}">
                <a16:creationId xmlns:a16="http://schemas.microsoft.com/office/drawing/2014/main" id="{CB8374B0-6149-40AF-A11E-3DCF3F89117A}"/>
              </a:ext>
            </a:extLst>
          </p:cNvPr>
          <p:cNvSpPr/>
          <p:nvPr/>
        </p:nvSpPr>
        <p:spPr>
          <a:xfrm>
            <a:off x="3555077" y="1036221"/>
            <a:ext cx="4449060" cy="4569959"/>
          </a:xfrm>
          <a:prstGeom prst="blockArc">
            <a:avLst>
              <a:gd name="adj1" fmla="val 15281230"/>
              <a:gd name="adj2" fmla="val 17254064"/>
              <a:gd name="adj3" fmla="val 279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Block Arc 74">
            <a:extLst>
              <a:ext uri="{FF2B5EF4-FFF2-40B4-BE49-F238E27FC236}">
                <a16:creationId xmlns:a16="http://schemas.microsoft.com/office/drawing/2014/main" id="{5BE472F4-4E6F-4001-B6D2-11DC35723D7E}"/>
              </a:ext>
            </a:extLst>
          </p:cNvPr>
          <p:cNvSpPr/>
          <p:nvPr/>
        </p:nvSpPr>
        <p:spPr>
          <a:xfrm rot="18900000">
            <a:off x="3555077" y="1035102"/>
            <a:ext cx="4449060" cy="4569959"/>
          </a:xfrm>
          <a:prstGeom prst="blockArc">
            <a:avLst>
              <a:gd name="adj1" fmla="val 15358064"/>
              <a:gd name="adj2" fmla="val 17279267"/>
              <a:gd name="adj3" fmla="val 5168"/>
            </a:avLst>
          </a:prstGeom>
          <a:solidFill>
            <a:srgbClr val="43B3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Block Arc 75">
            <a:extLst>
              <a:ext uri="{FF2B5EF4-FFF2-40B4-BE49-F238E27FC236}">
                <a16:creationId xmlns:a16="http://schemas.microsoft.com/office/drawing/2014/main" id="{A8615BD9-E842-498B-A66C-66181317A349}"/>
              </a:ext>
            </a:extLst>
          </p:cNvPr>
          <p:cNvSpPr/>
          <p:nvPr/>
        </p:nvSpPr>
        <p:spPr>
          <a:xfrm rot="16200000">
            <a:off x="3555076" y="1035101"/>
            <a:ext cx="4449060" cy="4569959"/>
          </a:xfrm>
          <a:prstGeom prst="blockArc">
            <a:avLst>
              <a:gd name="adj1" fmla="val 15358064"/>
              <a:gd name="adj2" fmla="val 17279742"/>
              <a:gd name="adj3" fmla="val 7546"/>
            </a:avLst>
          </a:prstGeom>
          <a:solidFill>
            <a:srgbClr val="074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Block Arc 76">
            <a:extLst>
              <a:ext uri="{FF2B5EF4-FFF2-40B4-BE49-F238E27FC236}">
                <a16:creationId xmlns:a16="http://schemas.microsoft.com/office/drawing/2014/main" id="{F17353AC-8BC2-4B94-8616-EC70125428A8}"/>
              </a:ext>
            </a:extLst>
          </p:cNvPr>
          <p:cNvSpPr/>
          <p:nvPr/>
        </p:nvSpPr>
        <p:spPr>
          <a:xfrm rot="13483003">
            <a:off x="3549002" y="1035100"/>
            <a:ext cx="4449060" cy="4569959"/>
          </a:xfrm>
          <a:prstGeom prst="blockArc">
            <a:avLst>
              <a:gd name="adj1" fmla="val 15358064"/>
              <a:gd name="adj2" fmla="val 17217353"/>
              <a:gd name="adj3" fmla="val 9023"/>
            </a:avLst>
          </a:prstGeom>
          <a:solidFill>
            <a:srgbClr val="CB1B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Block Arc 77">
            <a:extLst>
              <a:ext uri="{FF2B5EF4-FFF2-40B4-BE49-F238E27FC236}">
                <a16:creationId xmlns:a16="http://schemas.microsoft.com/office/drawing/2014/main" id="{07E19132-48B4-4E6B-BBA8-6C612C81CA72}"/>
              </a:ext>
            </a:extLst>
          </p:cNvPr>
          <p:cNvSpPr/>
          <p:nvPr/>
        </p:nvSpPr>
        <p:spPr>
          <a:xfrm rot="10800000">
            <a:off x="3542674" y="1035099"/>
            <a:ext cx="4449060" cy="4569959"/>
          </a:xfrm>
          <a:prstGeom prst="blockArc">
            <a:avLst>
              <a:gd name="adj1" fmla="val 15358064"/>
              <a:gd name="adj2" fmla="val 17122234"/>
              <a:gd name="adj3" fmla="val 11092"/>
            </a:avLst>
          </a:prstGeom>
          <a:solidFill>
            <a:srgbClr val="FCB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Block Arc 78">
            <a:extLst>
              <a:ext uri="{FF2B5EF4-FFF2-40B4-BE49-F238E27FC236}">
                <a16:creationId xmlns:a16="http://schemas.microsoft.com/office/drawing/2014/main" id="{B5EB6EC6-ACEE-486A-B3F5-9EAF2F4B363B}"/>
              </a:ext>
            </a:extLst>
          </p:cNvPr>
          <p:cNvSpPr/>
          <p:nvPr/>
        </p:nvSpPr>
        <p:spPr>
          <a:xfrm rot="8233655">
            <a:off x="3555076" y="1035099"/>
            <a:ext cx="4449060" cy="4569959"/>
          </a:xfrm>
          <a:prstGeom prst="blockArc">
            <a:avLst>
              <a:gd name="adj1" fmla="val 15358064"/>
              <a:gd name="adj2" fmla="val 17071974"/>
              <a:gd name="adj3" fmla="val 14301"/>
            </a:avLst>
          </a:prstGeom>
          <a:solidFill>
            <a:srgbClr val="C2C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Block Arc 79">
            <a:extLst>
              <a:ext uri="{FF2B5EF4-FFF2-40B4-BE49-F238E27FC236}">
                <a16:creationId xmlns:a16="http://schemas.microsoft.com/office/drawing/2014/main" id="{66AAF969-996D-4021-921E-87AB5736A99A}"/>
              </a:ext>
            </a:extLst>
          </p:cNvPr>
          <p:cNvSpPr/>
          <p:nvPr/>
        </p:nvSpPr>
        <p:spPr>
          <a:xfrm rot="5600713">
            <a:off x="3542670" y="1035097"/>
            <a:ext cx="4449060" cy="4569959"/>
          </a:xfrm>
          <a:prstGeom prst="blockArc">
            <a:avLst>
              <a:gd name="adj1" fmla="val 15358064"/>
              <a:gd name="adj2" fmla="val 17173229"/>
              <a:gd name="adj3" fmla="val 18059"/>
            </a:avLst>
          </a:prstGeom>
          <a:solidFill>
            <a:srgbClr val="42AF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Block Arc 80">
            <a:extLst>
              <a:ext uri="{FF2B5EF4-FFF2-40B4-BE49-F238E27FC236}">
                <a16:creationId xmlns:a16="http://schemas.microsoft.com/office/drawing/2014/main" id="{23036CD4-E57B-47EC-8CCE-AD0218F3D573}"/>
              </a:ext>
            </a:extLst>
          </p:cNvPr>
          <p:cNvSpPr/>
          <p:nvPr/>
        </p:nvSpPr>
        <p:spPr>
          <a:xfrm rot="2641546">
            <a:off x="3555074" y="1033975"/>
            <a:ext cx="4449060" cy="4569959"/>
          </a:xfrm>
          <a:prstGeom prst="blockArc">
            <a:avLst>
              <a:gd name="adj1" fmla="val 15358064"/>
              <a:gd name="adj2" fmla="val 17399391"/>
              <a:gd name="adj3" fmla="val 244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17813DE-42ED-4CFE-A2BA-BC1D83AD6DDA}"/>
              </a:ext>
            </a:extLst>
          </p:cNvPr>
          <p:cNvGrpSpPr/>
          <p:nvPr/>
        </p:nvGrpSpPr>
        <p:grpSpPr>
          <a:xfrm rot="2247443">
            <a:off x="7081056" y="630341"/>
            <a:ext cx="1095951" cy="2230164"/>
            <a:chOff x="9490633" y="1499448"/>
            <a:chExt cx="1270458" cy="3028167"/>
          </a:xfrm>
          <a:solidFill>
            <a:srgbClr val="074D67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5AEF2BEF-422B-442C-8044-F26DC2C25A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30649" y="1907294"/>
              <a:ext cx="822910" cy="1768535"/>
            </a:xfrm>
            <a:custGeom>
              <a:avLst/>
              <a:gdLst>
                <a:gd name="T0" fmla="*/ 39 w 233"/>
                <a:gd name="T1" fmla="*/ 495 h 500"/>
                <a:gd name="T2" fmla="*/ 32 w 233"/>
                <a:gd name="T3" fmla="*/ 475 h 500"/>
                <a:gd name="T4" fmla="*/ 10 w 233"/>
                <a:gd name="T5" fmla="*/ 385 h 500"/>
                <a:gd name="T6" fmla="*/ 1 w 233"/>
                <a:gd name="T7" fmla="*/ 262 h 500"/>
                <a:gd name="T8" fmla="*/ 14 w 233"/>
                <a:gd name="T9" fmla="*/ 133 h 500"/>
                <a:gd name="T10" fmla="*/ 43 w 233"/>
                <a:gd name="T11" fmla="*/ 30 h 500"/>
                <a:gd name="T12" fmla="*/ 53 w 233"/>
                <a:gd name="T13" fmla="*/ 4 h 500"/>
                <a:gd name="T14" fmla="*/ 59 w 233"/>
                <a:gd name="T15" fmla="*/ 0 h 500"/>
                <a:gd name="T16" fmla="*/ 157 w 233"/>
                <a:gd name="T17" fmla="*/ 3 h 500"/>
                <a:gd name="T18" fmla="*/ 183 w 233"/>
                <a:gd name="T19" fmla="*/ 3 h 500"/>
                <a:gd name="T20" fmla="*/ 190 w 233"/>
                <a:gd name="T21" fmla="*/ 8 h 500"/>
                <a:gd name="T22" fmla="*/ 226 w 233"/>
                <a:gd name="T23" fmla="*/ 170 h 500"/>
                <a:gd name="T24" fmla="*/ 215 w 233"/>
                <a:gd name="T25" fmla="*/ 378 h 500"/>
                <a:gd name="T26" fmla="*/ 179 w 233"/>
                <a:gd name="T27" fmla="*/ 497 h 500"/>
                <a:gd name="T28" fmla="*/ 174 w 233"/>
                <a:gd name="T29" fmla="*/ 500 h 500"/>
                <a:gd name="T30" fmla="*/ 90 w 233"/>
                <a:gd name="T31" fmla="*/ 497 h 500"/>
                <a:gd name="T32" fmla="*/ 44 w 233"/>
                <a:gd name="T33" fmla="*/ 496 h 500"/>
                <a:gd name="T34" fmla="*/ 39 w 233"/>
                <a:gd name="T35" fmla="*/ 495 h 500"/>
                <a:gd name="T36" fmla="*/ 148 w 233"/>
                <a:gd name="T37" fmla="*/ 145 h 500"/>
                <a:gd name="T38" fmla="*/ 154 w 233"/>
                <a:gd name="T39" fmla="*/ 80 h 500"/>
                <a:gd name="T40" fmla="*/ 90 w 233"/>
                <a:gd name="T41" fmla="*/ 74 h 500"/>
                <a:gd name="T42" fmla="*/ 83 w 233"/>
                <a:gd name="T43" fmla="*/ 139 h 500"/>
                <a:gd name="T44" fmla="*/ 148 w 233"/>
                <a:gd name="T45" fmla="*/ 145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3" h="500">
                  <a:moveTo>
                    <a:pt x="39" y="495"/>
                  </a:moveTo>
                  <a:cubicBezTo>
                    <a:pt x="36" y="488"/>
                    <a:pt x="34" y="481"/>
                    <a:pt x="32" y="475"/>
                  </a:cubicBezTo>
                  <a:cubicBezTo>
                    <a:pt x="22" y="445"/>
                    <a:pt x="15" y="415"/>
                    <a:pt x="10" y="385"/>
                  </a:cubicBezTo>
                  <a:cubicBezTo>
                    <a:pt x="3" y="344"/>
                    <a:pt x="0" y="303"/>
                    <a:pt x="1" y="262"/>
                  </a:cubicBezTo>
                  <a:cubicBezTo>
                    <a:pt x="1" y="219"/>
                    <a:pt x="5" y="176"/>
                    <a:pt x="14" y="133"/>
                  </a:cubicBezTo>
                  <a:cubicBezTo>
                    <a:pt x="20" y="98"/>
                    <a:pt x="30" y="63"/>
                    <a:pt x="43" y="30"/>
                  </a:cubicBezTo>
                  <a:cubicBezTo>
                    <a:pt x="46" y="21"/>
                    <a:pt x="49" y="13"/>
                    <a:pt x="53" y="4"/>
                  </a:cubicBezTo>
                  <a:cubicBezTo>
                    <a:pt x="54" y="1"/>
                    <a:pt x="55" y="0"/>
                    <a:pt x="59" y="0"/>
                  </a:cubicBezTo>
                  <a:cubicBezTo>
                    <a:pt x="91" y="1"/>
                    <a:pt x="124" y="2"/>
                    <a:pt x="157" y="3"/>
                  </a:cubicBezTo>
                  <a:cubicBezTo>
                    <a:pt x="165" y="3"/>
                    <a:pt x="174" y="3"/>
                    <a:pt x="183" y="3"/>
                  </a:cubicBezTo>
                  <a:cubicBezTo>
                    <a:pt x="186" y="3"/>
                    <a:pt x="188" y="4"/>
                    <a:pt x="190" y="8"/>
                  </a:cubicBezTo>
                  <a:cubicBezTo>
                    <a:pt x="210" y="60"/>
                    <a:pt x="221" y="115"/>
                    <a:pt x="226" y="170"/>
                  </a:cubicBezTo>
                  <a:cubicBezTo>
                    <a:pt x="233" y="240"/>
                    <a:pt x="229" y="309"/>
                    <a:pt x="215" y="378"/>
                  </a:cubicBezTo>
                  <a:cubicBezTo>
                    <a:pt x="207" y="419"/>
                    <a:pt x="195" y="459"/>
                    <a:pt x="179" y="497"/>
                  </a:cubicBezTo>
                  <a:cubicBezTo>
                    <a:pt x="178" y="498"/>
                    <a:pt x="176" y="500"/>
                    <a:pt x="174" y="500"/>
                  </a:cubicBezTo>
                  <a:cubicBezTo>
                    <a:pt x="146" y="499"/>
                    <a:pt x="118" y="498"/>
                    <a:pt x="90" y="497"/>
                  </a:cubicBezTo>
                  <a:cubicBezTo>
                    <a:pt x="75" y="497"/>
                    <a:pt x="59" y="497"/>
                    <a:pt x="44" y="496"/>
                  </a:cubicBezTo>
                  <a:cubicBezTo>
                    <a:pt x="42" y="496"/>
                    <a:pt x="40" y="496"/>
                    <a:pt x="39" y="495"/>
                  </a:cubicBezTo>
                  <a:close/>
                  <a:moveTo>
                    <a:pt x="148" y="145"/>
                  </a:moveTo>
                  <a:cubicBezTo>
                    <a:pt x="168" y="129"/>
                    <a:pt x="171" y="100"/>
                    <a:pt x="154" y="80"/>
                  </a:cubicBezTo>
                  <a:cubicBezTo>
                    <a:pt x="139" y="61"/>
                    <a:pt x="109" y="58"/>
                    <a:pt x="90" y="74"/>
                  </a:cubicBezTo>
                  <a:cubicBezTo>
                    <a:pt x="70" y="90"/>
                    <a:pt x="67" y="119"/>
                    <a:pt x="83" y="139"/>
                  </a:cubicBezTo>
                  <a:cubicBezTo>
                    <a:pt x="99" y="159"/>
                    <a:pt x="128" y="161"/>
                    <a:pt x="148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0E2BD153-4992-48AF-8CA3-288288048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39867" y="3109176"/>
              <a:ext cx="321224" cy="927579"/>
            </a:xfrm>
            <a:custGeom>
              <a:avLst/>
              <a:gdLst>
                <a:gd name="T0" fmla="*/ 38 w 91"/>
                <a:gd name="T1" fmla="*/ 0 h 262"/>
                <a:gd name="T2" fmla="*/ 53 w 91"/>
                <a:gd name="T3" fmla="*/ 12 h 262"/>
                <a:gd name="T4" fmla="*/ 83 w 91"/>
                <a:gd name="T5" fmla="*/ 36 h 262"/>
                <a:gd name="T6" fmla="*/ 89 w 91"/>
                <a:gd name="T7" fmla="*/ 42 h 262"/>
                <a:gd name="T8" fmla="*/ 90 w 91"/>
                <a:gd name="T9" fmla="*/ 47 h 262"/>
                <a:gd name="T10" fmla="*/ 71 w 91"/>
                <a:gd name="T11" fmla="*/ 164 h 262"/>
                <a:gd name="T12" fmla="*/ 57 w 91"/>
                <a:gd name="T13" fmla="*/ 256 h 262"/>
                <a:gd name="T14" fmla="*/ 55 w 91"/>
                <a:gd name="T15" fmla="*/ 262 h 262"/>
                <a:gd name="T16" fmla="*/ 49 w 91"/>
                <a:gd name="T17" fmla="*/ 248 h 262"/>
                <a:gd name="T18" fmla="*/ 23 w 91"/>
                <a:gd name="T19" fmla="*/ 194 h 262"/>
                <a:gd name="T20" fmla="*/ 5 w 91"/>
                <a:gd name="T21" fmla="*/ 157 h 262"/>
                <a:gd name="T22" fmla="*/ 4 w 91"/>
                <a:gd name="T23" fmla="*/ 134 h 262"/>
                <a:gd name="T24" fmla="*/ 37 w 91"/>
                <a:gd name="T25" fmla="*/ 4 h 262"/>
                <a:gd name="T26" fmla="*/ 38 w 91"/>
                <a:gd name="T27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262">
                  <a:moveTo>
                    <a:pt x="38" y="0"/>
                  </a:moveTo>
                  <a:cubicBezTo>
                    <a:pt x="43" y="4"/>
                    <a:pt x="48" y="8"/>
                    <a:pt x="53" y="12"/>
                  </a:cubicBezTo>
                  <a:cubicBezTo>
                    <a:pt x="63" y="20"/>
                    <a:pt x="73" y="28"/>
                    <a:pt x="83" y="36"/>
                  </a:cubicBezTo>
                  <a:cubicBezTo>
                    <a:pt x="85" y="38"/>
                    <a:pt x="88" y="40"/>
                    <a:pt x="89" y="42"/>
                  </a:cubicBezTo>
                  <a:cubicBezTo>
                    <a:pt x="90" y="43"/>
                    <a:pt x="91" y="46"/>
                    <a:pt x="90" y="47"/>
                  </a:cubicBezTo>
                  <a:cubicBezTo>
                    <a:pt x="84" y="86"/>
                    <a:pt x="78" y="125"/>
                    <a:pt x="71" y="164"/>
                  </a:cubicBezTo>
                  <a:cubicBezTo>
                    <a:pt x="66" y="195"/>
                    <a:pt x="61" y="225"/>
                    <a:pt x="57" y="256"/>
                  </a:cubicBezTo>
                  <a:cubicBezTo>
                    <a:pt x="56" y="258"/>
                    <a:pt x="56" y="259"/>
                    <a:pt x="55" y="262"/>
                  </a:cubicBezTo>
                  <a:cubicBezTo>
                    <a:pt x="53" y="257"/>
                    <a:pt x="51" y="252"/>
                    <a:pt x="49" y="248"/>
                  </a:cubicBezTo>
                  <a:cubicBezTo>
                    <a:pt x="40" y="230"/>
                    <a:pt x="32" y="212"/>
                    <a:pt x="23" y="194"/>
                  </a:cubicBezTo>
                  <a:cubicBezTo>
                    <a:pt x="17" y="182"/>
                    <a:pt x="12" y="169"/>
                    <a:pt x="5" y="157"/>
                  </a:cubicBezTo>
                  <a:cubicBezTo>
                    <a:pt x="0" y="149"/>
                    <a:pt x="1" y="142"/>
                    <a:pt x="4" y="134"/>
                  </a:cubicBezTo>
                  <a:cubicBezTo>
                    <a:pt x="20" y="92"/>
                    <a:pt x="30" y="48"/>
                    <a:pt x="37" y="4"/>
                  </a:cubicBezTo>
                  <a:cubicBezTo>
                    <a:pt x="37" y="3"/>
                    <a:pt x="37" y="2"/>
                    <a:pt x="3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0D49C7E-424E-4000-82D7-E9A370A94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0633" y="3087521"/>
              <a:ext cx="295959" cy="913142"/>
            </a:xfrm>
            <a:custGeom>
              <a:avLst/>
              <a:gdLst>
                <a:gd name="T0" fmla="*/ 55 w 84"/>
                <a:gd name="T1" fmla="*/ 0 h 258"/>
                <a:gd name="T2" fmla="*/ 59 w 84"/>
                <a:gd name="T3" fmla="*/ 34 h 258"/>
                <a:gd name="T4" fmla="*/ 76 w 84"/>
                <a:gd name="T5" fmla="*/ 117 h 258"/>
                <a:gd name="T6" fmla="*/ 84 w 84"/>
                <a:gd name="T7" fmla="*/ 145 h 258"/>
                <a:gd name="T8" fmla="*/ 83 w 84"/>
                <a:gd name="T9" fmla="*/ 149 h 258"/>
                <a:gd name="T10" fmla="*/ 55 w 84"/>
                <a:gd name="T11" fmla="*/ 201 h 258"/>
                <a:gd name="T12" fmla="*/ 28 w 84"/>
                <a:gd name="T13" fmla="*/ 251 h 258"/>
                <a:gd name="T14" fmla="*/ 23 w 84"/>
                <a:gd name="T15" fmla="*/ 258 h 258"/>
                <a:gd name="T16" fmla="*/ 20 w 84"/>
                <a:gd name="T17" fmla="*/ 234 h 258"/>
                <a:gd name="T18" fmla="*/ 7 w 84"/>
                <a:gd name="T19" fmla="*/ 109 h 258"/>
                <a:gd name="T20" fmla="*/ 0 w 84"/>
                <a:gd name="T21" fmla="*/ 44 h 258"/>
                <a:gd name="T22" fmla="*/ 2 w 84"/>
                <a:gd name="T23" fmla="*/ 38 h 258"/>
                <a:gd name="T24" fmla="*/ 53 w 84"/>
                <a:gd name="T25" fmla="*/ 1 h 258"/>
                <a:gd name="T26" fmla="*/ 55 w 84"/>
                <a:gd name="T27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4" h="258">
                  <a:moveTo>
                    <a:pt x="55" y="0"/>
                  </a:moveTo>
                  <a:cubicBezTo>
                    <a:pt x="56" y="12"/>
                    <a:pt x="57" y="23"/>
                    <a:pt x="59" y="34"/>
                  </a:cubicBezTo>
                  <a:cubicBezTo>
                    <a:pt x="63" y="62"/>
                    <a:pt x="68" y="90"/>
                    <a:pt x="76" y="117"/>
                  </a:cubicBezTo>
                  <a:cubicBezTo>
                    <a:pt x="79" y="127"/>
                    <a:pt x="81" y="136"/>
                    <a:pt x="84" y="145"/>
                  </a:cubicBezTo>
                  <a:cubicBezTo>
                    <a:pt x="84" y="146"/>
                    <a:pt x="84" y="148"/>
                    <a:pt x="83" y="149"/>
                  </a:cubicBezTo>
                  <a:cubicBezTo>
                    <a:pt x="74" y="167"/>
                    <a:pt x="65" y="184"/>
                    <a:pt x="55" y="201"/>
                  </a:cubicBezTo>
                  <a:cubicBezTo>
                    <a:pt x="46" y="218"/>
                    <a:pt x="37" y="234"/>
                    <a:pt x="28" y="251"/>
                  </a:cubicBezTo>
                  <a:cubicBezTo>
                    <a:pt x="27" y="253"/>
                    <a:pt x="25" y="256"/>
                    <a:pt x="23" y="258"/>
                  </a:cubicBezTo>
                  <a:cubicBezTo>
                    <a:pt x="22" y="250"/>
                    <a:pt x="21" y="242"/>
                    <a:pt x="20" y="234"/>
                  </a:cubicBezTo>
                  <a:cubicBezTo>
                    <a:pt x="16" y="193"/>
                    <a:pt x="11" y="151"/>
                    <a:pt x="7" y="109"/>
                  </a:cubicBezTo>
                  <a:cubicBezTo>
                    <a:pt x="5" y="88"/>
                    <a:pt x="2" y="66"/>
                    <a:pt x="0" y="44"/>
                  </a:cubicBezTo>
                  <a:cubicBezTo>
                    <a:pt x="0" y="42"/>
                    <a:pt x="1" y="39"/>
                    <a:pt x="2" y="38"/>
                  </a:cubicBezTo>
                  <a:cubicBezTo>
                    <a:pt x="19" y="26"/>
                    <a:pt x="36" y="13"/>
                    <a:pt x="53" y="1"/>
                  </a:cubicBezTo>
                  <a:cubicBezTo>
                    <a:pt x="54" y="0"/>
                    <a:pt x="54" y="0"/>
                    <a:pt x="5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7A79D492-904D-42BF-9D32-16E1C0AA9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0731" y="3771475"/>
              <a:ext cx="517929" cy="756140"/>
            </a:xfrm>
            <a:custGeom>
              <a:avLst/>
              <a:gdLst>
                <a:gd name="T0" fmla="*/ 55 w 147"/>
                <a:gd name="T1" fmla="*/ 36 h 214"/>
                <a:gd name="T2" fmla="*/ 50 w 147"/>
                <a:gd name="T3" fmla="*/ 59 h 214"/>
                <a:gd name="T4" fmla="*/ 59 w 147"/>
                <a:gd name="T5" fmla="*/ 99 h 214"/>
                <a:gd name="T6" fmla="*/ 74 w 147"/>
                <a:gd name="T7" fmla="*/ 125 h 214"/>
                <a:gd name="T8" fmla="*/ 87 w 147"/>
                <a:gd name="T9" fmla="*/ 80 h 214"/>
                <a:gd name="T10" fmla="*/ 117 w 147"/>
                <a:gd name="T11" fmla="*/ 43 h 214"/>
                <a:gd name="T12" fmla="*/ 119 w 147"/>
                <a:gd name="T13" fmla="*/ 85 h 214"/>
                <a:gd name="T14" fmla="*/ 127 w 147"/>
                <a:gd name="T15" fmla="*/ 75 h 214"/>
                <a:gd name="T16" fmla="*/ 134 w 147"/>
                <a:gd name="T17" fmla="*/ 22 h 214"/>
                <a:gd name="T18" fmla="*/ 133 w 147"/>
                <a:gd name="T19" fmla="*/ 10 h 214"/>
                <a:gd name="T20" fmla="*/ 139 w 147"/>
                <a:gd name="T21" fmla="*/ 25 h 214"/>
                <a:gd name="T22" fmla="*/ 135 w 147"/>
                <a:gd name="T23" fmla="*/ 96 h 214"/>
                <a:gd name="T24" fmla="*/ 118 w 147"/>
                <a:gd name="T25" fmla="*/ 140 h 214"/>
                <a:gd name="T26" fmla="*/ 114 w 147"/>
                <a:gd name="T27" fmla="*/ 154 h 214"/>
                <a:gd name="T28" fmla="*/ 99 w 147"/>
                <a:gd name="T29" fmla="*/ 125 h 214"/>
                <a:gd name="T30" fmla="*/ 102 w 147"/>
                <a:gd name="T31" fmla="*/ 93 h 214"/>
                <a:gd name="T32" fmla="*/ 94 w 147"/>
                <a:gd name="T33" fmla="*/ 114 h 214"/>
                <a:gd name="T34" fmla="*/ 94 w 147"/>
                <a:gd name="T35" fmla="*/ 155 h 214"/>
                <a:gd name="T36" fmla="*/ 85 w 147"/>
                <a:gd name="T37" fmla="*/ 191 h 214"/>
                <a:gd name="T38" fmla="*/ 61 w 147"/>
                <a:gd name="T39" fmla="*/ 214 h 214"/>
                <a:gd name="T40" fmla="*/ 50 w 147"/>
                <a:gd name="T41" fmla="*/ 173 h 214"/>
                <a:gd name="T42" fmla="*/ 33 w 147"/>
                <a:gd name="T43" fmla="*/ 107 h 214"/>
                <a:gd name="T44" fmla="*/ 38 w 147"/>
                <a:gd name="T45" fmla="*/ 86 h 214"/>
                <a:gd name="T46" fmla="*/ 29 w 147"/>
                <a:gd name="T47" fmla="*/ 103 h 214"/>
                <a:gd name="T48" fmla="*/ 25 w 147"/>
                <a:gd name="T49" fmla="*/ 125 h 214"/>
                <a:gd name="T50" fmla="*/ 13 w 147"/>
                <a:gd name="T51" fmla="*/ 141 h 214"/>
                <a:gd name="T52" fmla="*/ 3 w 147"/>
                <a:gd name="T53" fmla="*/ 70 h 214"/>
                <a:gd name="T54" fmla="*/ 12 w 147"/>
                <a:gd name="T55" fmla="*/ 12 h 214"/>
                <a:gd name="T56" fmla="*/ 21 w 147"/>
                <a:gd name="T57" fmla="*/ 0 h 214"/>
                <a:gd name="T58" fmla="*/ 21 w 147"/>
                <a:gd name="T59" fmla="*/ 72 h 214"/>
                <a:gd name="T60" fmla="*/ 55 w 147"/>
                <a:gd name="T61" fmla="*/ 36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7" h="214">
                  <a:moveTo>
                    <a:pt x="55" y="36"/>
                  </a:moveTo>
                  <a:cubicBezTo>
                    <a:pt x="53" y="44"/>
                    <a:pt x="51" y="51"/>
                    <a:pt x="50" y="59"/>
                  </a:cubicBezTo>
                  <a:cubicBezTo>
                    <a:pt x="48" y="74"/>
                    <a:pt x="52" y="86"/>
                    <a:pt x="59" y="99"/>
                  </a:cubicBezTo>
                  <a:cubicBezTo>
                    <a:pt x="64" y="107"/>
                    <a:pt x="69" y="116"/>
                    <a:pt x="74" y="125"/>
                  </a:cubicBezTo>
                  <a:cubicBezTo>
                    <a:pt x="75" y="109"/>
                    <a:pt x="79" y="94"/>
                    <a:pt x="87" y="80"/>
                  </a:cubicBezTo>
                  <a:cubicBezTo>
                    <a:pt x="94" y="66"/>
                    <a:pt x="104" y="54"/>
                    <a:pt x="117" y="43"/>
                  </a:cubicBezTo>
                  <a:cubicBezTo>
                    <a:pt x="120" y="57"/>
                    <a:pt x="121" y="71"/>
                    <a:pt x="119" y="85"/>
                  </a:cubicBezTo>
                  <a:cubicBezTo>
                    <a:pt x="124" y="83"/>
                    <a:pt x="126" y="79"/>
                    <a:pt x="127" y="75"/>
                  </a:cubicBezTo>
                  <a:cubicBezTo>
                    <a:pt x="135" y="58"/>
                    <a:pt x="136" y="40"/>
                    <a:pt x="134" y="22"/>
                  </a:cubicBezTo>
                  <a:cubicBezTo>
                    <a:pt x="134" y="18"/>
                    <a:pt x="133" y="14"/>
                    <a:pt x="133" y="10"/>
                  </a:cubicBezTo>
                  <a:cubicBezTo>
                    <a:pt x="135" y="15"/>
                    <a:pt x="138" y="20"/>
                    <a:pt x="139" y="25"/>
                  </a:cubicBezTo>
                  <a:cubicBezTo>
                    <a:pt x="147" y="50"/>
                    <a:pt x="144" y="73"/>
                    <a:pt x="135" y="96"/>
                  </a:cubicBezTo>
                  <a:cubicBezTo>
                    <a:pt x="130" y="111"/>
                    <a:pt x="123" y="126"/>
                    <a:pt x="118" y="140"/>
                  </a:cubicBezTo>
                  <a:cubicBezTo>
                    <a:pt x="116" y="145"/>
                    <a:pt x="115" y="149"/>
                    <a:pt x="114" y="154"/>
                  </a:cubicBezTo>
                  <a:cubicBezTo>
                    <a:pt x="108" y="145"/>
                    <a:pt x="102" y="136"/>
                    <a:pt x="99" y="125"/>
                  </a:cubicBezTo>
                  <a:cubicBezTo>
                    <a:pt x="97" y="114"/>
                    <a:pt x="99" y="103"/>
                    <a:pt x="102" y="93"/>
                  </a:cubicBezTo>
                  <a:cubicBezTo>
                    <a:pt x="97" y="99"/>
                    <a:pt x="95" y="106"/>
                    <a:pt x="94" y="114"/>
                  </a:cubicBezTo>
                  <a:cubicBezTo>
                    <a:pt x="94" y="127"/>
                    <a:pt x="94" y="141"/>
                    <a:pt x="94" y="155"/>
                  </a:cubicBezTo>
                  <a:cubicBezTo>
                    <a:pt x="94" y="167"/>
                    <a:pt x="92" y="180"/>
                    <a:pt x="85" y="191"/>
                  </a:cubicBezTo>
                  <a:cubicBezTo>
                    <a:pt x="79" y="201"/>
                    <a:pt x="72" y="209"/>
                    <a:pt x="61" y="214"/>
                  </a:cubicBezTo>
                  <a:cubicBezTo>
                    <a:pt x="63" y="198"/>
                    <a:pt x="55" y="186"/>
                    <a:pt x="50" y="173"/>
                  </a:cubicBezTo>
                  <a:cubicBezTo>
                    <a:pt x="40" y="152"/>
                    <a:pt x="30" y="131"/>
                    <a:pt x="33" y="107"/>
                  </a:cubicBezTo>
                  <a:cubicBezTo>
                    <a:pt x="34" y="100"/>
                    <a:pt x="36" y="94"/>
                    <a:pt x="38" y="86"/>
                  </a:cubicBezTo>
                  <a:cubicBezTo>
                    <a:pt x="32" y="91"/>
                    <a:pt x="30" y="97"/>
                    <a:pt x="29" y="103"/>
                  </a:cubicBezTo>
                  <a:cubicBezTo>
                    <a:pt x="27" y="110"/>
                    <a:pt x="26" y="118"/>
                    <a:pt x="25" y="125"/>
                  </a:cubicBezTo>
                  <a:cubicBezTo>
                    <a:pt x="23" y="132"/>
                    <a:pt x="19" y="138"/>
                    <a:pt x="13" y="141"/>
                  </a:cubicBezTo>
                  <a:cubicBezTo>
                    <a:pt x="9" y="117"/>
                    <a:pt x="5" y="94"/>
                    <a:pt x="3" y="70"/>
                  </a:cubicBezTo>
                  <a:cubicBezTo>
                    <a:pt x="0" y="50"/>
                    <a:pt x="2" y="30"/>
                    <a:pt x="12" y="12"/>
                  </a:cubicBezTo>
                  <a:cubicBezTo>
                    <a:pt x="15" y="8"/>
                    <a:pt x="18" y="4"/>
                    <a:pt x="21" y="0"/>
                  </a:cubicBezTo>
                  <a:cubicBezTo>
                    <a:pt x="8" y="24"/>
                    <a:pt x="12" y="47"/>
                    <a:pt x="21" y="72"/>
                  </a:cubicBezTo>
                  <a:cubicBezTo>
                    <a:pt x="28" y="55"/>
                    <a:pt x="40" y="44"/>
                    <a:pt x="5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B1FFFE15-B832-459B-A3CD-EBD9CFB4F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2618" y="1499448"/>
              <a:ext cx="420479" cy="364535"/>
            </a:xfrm>
            <a:custGeom>
              <a:avLst/>
              <a:gdLst>
                <a:gd name="T0" fmla="*/ 119 w 119"/>
                <a:gd name="T1" fmla="*/ 103 h 103"/>
                <a:gd name="T2" fmla="*/ 0 w 119"/>
                <a:gd name="T3" fmla="*/ 100 h 103"/>
                <a:gd name="T4" fmla="*/ 62 w 119"/>
                <a:gd name="T5" fmla="*/ 0 h 103"/>
                <a:gd name="T6" fmla="*/ 119 w 119"/>
                <a:gd name="T7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" h="103">
                  <a:moveTo>
                    <a:pt x="119" y="103"/>
                  </a:moveTo>
                  <a:cubicBezTo>
                    <a:pt x="79" y="102"/>
                    <a:pt x="39" y="101"/>
                    <a:pt x="0" y="100"/>
                  </a:cubicBezTo>
                  <a:cubicBezTo>
                    <a:pt x="3" y="84"/>
                    <a:pt x="47" y="12"/>
                    <a:pt x="62" y="0"/>
                  </a:cubicBezTo>
                  <a:cubicBezTo>
                    <a:pt x="76" y="12"/>
                    <a:pt x="118" y="90"/>
                    <a:pt x="119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A6A44707-53A0-44AC-A06B-AEF18565DCF9}"/>
              </a:ext>
            </a:extLst>
          </p:cNvPr>
          <p:cNvSpPr txBox="1"/>
          <p:nvPr/>
        </p:nvSpPr>
        <p:spPr>
          <a:xfrm>
            <a:off x="2685991" y="2964542"/>
            <a:ext cx="59651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CB1B4A"/>
                </a:solidFill>
                <a:effectLst/>
                <a:uLnTx/>
                <a:uFillTx/>
                <a:latin typeface="#9Slide05 Agile Script Calligra" panose="03070402050302030203" pitchFamily="66" charset="0"/>
                <a:ea typeface="+mn-ea"/>
                <a:cs typeface="+mn-cs"/>
              </a:rPr>
              <a:t>Mở đầu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B1B4A"/>
              </a:solidFill>
              <a:effectLst/>
              <a:uLnTx/>
              <a:uFillTx/>
              <a:latin typeface="#9Slide05 Agile Script Calligra" panose="03070402050302030203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510087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51220" y="235131"/>
            <a:ext cx="4072586" cy="2952206"/>
          </a:xfrm>
          <a:prstGeom prst="rect">
            <a:avLst/>
          </a:prstGeom>
          <a:solidFill>
            <a:srgbClr val="4FCFA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B7D971-7D67-4461-B9FE-3DC72B4D07FD}"/>
              </a:ext>
            </a:extLst>
          </p:cNvPr>
          <p:cNvSpPr txBox="1"/>
          <p:nvPr/>
        </p:nvSpPr>
        <p:spPr>
          <a:xfrm>
            <a:off x="649130" y="263757"/>
            <a:ext cx="27453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latin typeface="+mj-lt"/>
              </a:rPr>
              <a:t>Câu hỏi: </a:t>
            </a:r>
            <a:r>
              <a:rPr lang="en-US" sz="2400" b="1" dirty="0">
                <a:latin typeface="+mj-lt"/>
              </a:rPr>
              <a:t>Con </a:t>
            </a:r>
            <a:r>
              <a:rPr lang="en-US" sz="2400" b="1" dirty="0" err="1">
                <a:latin typeface="+mj-lt"/>
              </a:rPr>
              <a:t>người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có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thể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đi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từ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bán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cầu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này</a:t>
            </a:r>
            <a:r>
              <a:rPr lang="en-US" sz="2400" b="1" dirty="0">
                <a:latin typeface="+mj-lt"/>
              </a:rPr>
              <a:t> sang </a:t>
            </a:r>
            <a:r>
              <a:rPr lang="en-US" sz="2400" b="1" dirty="0" err="1">
                <a:latin typeface="+mj-lt"/>
              </a:rPr>
              <a:t>bán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cầu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kia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thông</a:t>
            </a:r>
            <a:r>
              <a:rPr lang="en-US" sz="2400" b="1" dirty="0">
                <a:latin typeface="+mj-lt"/>
              </a:rPr>
              <a:t> qua </a:t>
            </a:r>
            <a:r>
              <a:rPr lang="en-US" sz="2400" b="1" dirty="0" err="1">
                <a:latin typeface="+mj-lt"/>
              </a:rPr>
              <a:t>một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đường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hầm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xuyên</a:t>
            </a:r>
            <a:r>
              <a:rPr lang="en-US" sz="2400" b="1" dirty="0">
                <a:latin typeface="+mj-lt"/>
              </a:rPr>
              <a:t> qua </a:t>
            </a:r>
            <a:r>
              <a:rPr lang="en-US" sz="2400" b="1" dirty="0" err="1">
                <a:latin typeface="+mj-lt"/>
              </a:rPr>
              <a:t>lòng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Trái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Đất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không</a:t>
            </a:r>
            <a:r>
              <a:rPr lang="en-US" sz="2400" b="1" dirty="0">
                <a:latin typeface="+mj-lt"/>
              </a:rPr>
              <a:t>? </a:t>
            </a:r>
            <a:r>
              <a:rPr lang="en-US" sz="2400" b="1" dirty="0" err="1">
                <a:latin typeface="+mj-lt"/>
              </a:rPr>
              <a:t>Vì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sao</a:t>
            </a:r>
            <a:r>
              <a:rPr lang="en-US" sz="2400" b="1" dirty="0">
                <a:latin typeface="+mj-lt"/>
              </a:rPr>
              <a:t>?</a:t>
            </a:r>
            <a:endParaRPr lang="en-US" sz="2400" b="1" dirty="0">
              <a:effectLst/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943" y="538077"/>
            <a:ext cx="7249886" cy="57059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709" y="3448595"/>
            <a:ext cx="3331028" cy="293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40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9086" y="924151"/>
            <a:ext cx="9762309" cy="1655762"/>
          </a:xfrm>
        </p:spPr>
        <p:txBody>
          <a:bodyPr>
            <a:normAutofit/>
          </a:bodyPr>
          <a:lstStyle/>
          <a:p>
            <a:r>
              <a:rPr lang="vi-VN" sz="32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BÀI 4: </a:t>
            </a:r>
            <a:r>
              <a:rPr lang="vi-VN" sz="3200" b="1" dirty="0">
                <a:solidFill>
                  <a:srgbClr val="7030A0"/>
                </a:solidFill>
                <a:latin typeface="+mj-lt"/>
              </a:rPr>
              <a:t>SỰ HÌNH THÀNH TRÁI ĐẤT, VỎ TRÁI ĐẤT VÀ VẬT LIỆU CẤU TẠO VỎ TRÁI ĐẤT</a:t>
            </a:r>
            <a:endParaRPr lang="en-US" sz="3200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94" y="2730137"/>
            <a:ext cx="4725489" cy="41278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193" y="3370217"/>
            <a:ext cx="4654187" cy="348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7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1699" y="120737"/>
            <a:ext cx="83911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Nguồn gốc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Trái Đất.</a:t>
            </a:r>
            <a:endParaRPr lang="en-US" sz="280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40080" y="862149"/>
            <a:ext cx="10332720" cy="57345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+mj-lt"/>
              </a:rPr>
              <a:t>HOẠT ĐỘNG CẶP ĐÔI:</a:t>
            </a:r>
          </a:p>
          <a:p>
            <a:pPr algn="ctr"/>
            <a:endParaRPr lang="vi-VN" sz="2400" b="1" dirty="0">
              <a:solidFill>
                <a:schemeClr val="tx1"/>
              </a:solidFill>
              <a:latin typeface="+mj-lt"/>
            </a:endParaRPr>
          </a:p>
          <a:p>
            <a:pPr algn="ctr"/>
            <a:endParaRPr lang="vi-VN" sz="2400" b="1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xem video sau +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1 - 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trả lời câu hỏi: 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biết nguồn gốc hình thành Trái Đất.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293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CBC66E-3480-4F75-9D0D-F216CA23A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280" y="729806"/>
            <a:ext cx="9856602" cy="6093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BD06EF-F6C8-416B-9BE6-CBCC657FB935}"/>
              </a:ext>
            </a:extLst>
          </p:cNvPr>
          <p:cNvSpPr txBox="1"/>
          <p:nvPr/>
        </p:nvSpPr>
        <p:spPr>
          <a:xfrm>
            <a:off x="2846552" y="175093"/>
            <a:ext cx="6498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#9Slide03 Bebas Neue Bold" panose="020B0606020202050201" pitchFamily="34" charset="0"/>
              </a:rPr>
              <a:t>VIDEO GIỚI  THIỆU VỀ SỰ HÌNH THÀNH TRÁI ĐẤT</a:t>
            </a:r>
            <a:endParaRPr lang="en-US" sz="3600" dirty="0">
              <a:solidFill>
                <a:srgbClr val="FF0000"/>
              </a:solidFill>
              <a:latin typeface="#9Slide03 Bebas Neue Bold" panose="020B0606020202050201" pitchFamily="34" charset="0"/>
            </a:endParaRPr>
          </a:p>
        </p:txBody>
      </p:sp>
      <p:grpSp>
        <p:nvGrpSpPr>
          <p:cNvPr id="5" name="Nhóm 1">
            <a:extLst>
              <a:ext uri="{FF2B5EF4-FFF2-40B4-BE49-F238E27FC236}">
                <a16:creationId xmlns:a16="http://schemas.microsoft.com/office/drawing/2014/main" id="{767DC13D-74D3-4B21-AA42-BC8FAA39C8C3}"/>
              </a:ext>
            </a:extLst>
          </p:cNvPr>
          <p:cNvGrpSpPr/>
          <p:nvPr/>
        </p:nvGrpSpPr>
        <p:grpSpPr>
          <a:xfrm>
            <a:off x="0" y="-14068"/>
            <a:ext cx="12206068" cy="6858000"/>
            <a:chOff x="-14068" y="0"/>
            <a:chExt cx="12206068" cy="6858000"/>
          </a:xfrm>
        </p:grpSpPr>
        <p:grpSp>
          <p:nvGrpSpPr>
            <p:cNvPr id="6" name="Nhóm 2">
              <a:extLst>
                <a:ext uri="{FF2B5EF4-FFF2-40B4-BE49-F238E27FC236}">
                  <a16:creationId xmlns:a16="http://schemas.microsoft.com/office/drawing/2014/main" id="{56B34CE2-800D-460D-957E-96E8154B5FBC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8" name="Đường nối Thẳng 4">
                <a:extLst>
                  <a:ext uri="{FF2B5EF4-FFF2-40B4-BE49-F238E27FC236}">
                    <a16:creationId xmlns:a16="http://schemas.microsoft.com/office/drawing/2014/main" id="{E1F7E7AE-6800-4731-9861-95CDEDF746C0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noFill/>
              <a:ln w="76200" cap="flat" cmpd="sng" algn="ctr">
                <a:solidFill>
                  <a:srgbClr val="92D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" name="Đường nối Thẳng 5">
                <a:extLst>
                  <a:ext uri="{FF2B5EF4-FFF2-40B4-BE49-F238E27FC236}">
                    <a16:creationId xmlns:a16="http://schemas.microsoft.com/office/drawing/2014/main" id="{16B16AB3-A7EF-4A13-AB3C-919CF32773C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noFill/>
              <a:ln w="76200" cap="flat" cmpd="sng" algn="ctr">
                <a:solidFill>
                  <a:srgbClr val="92D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" name="Đường nối Thẳng 6">
                <a:extLst>
                  <a:ext uri="{FF2B5EF4-FFF2-40B4-BE49-F238E27FC236}">
                    <a16:creationId xmlns:a16="http://schemas.microsoft.com/office/drawing/2014/main" id="{A4674A55-8ED8-40E9-9F6C-539733F60F5C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noFill/>
              <a:ln w="76200" cap="flat" cmpd="sng" algn="ctr">
                <a:solidFill>
                  <a:srgbClr val="92D050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7" name="Đường nối Thẳng 3">
              <a:extLst>
                <a:ext uri="{FF2B5EF4-FFF2-40B4-BE49-F238E27FC236}">
                  <a16:creationId xmlns:a16="http://schemas.microsoft.com/office/drawing/2014/main" id="{0470E8B8-F1C8-463E-8980-8AB543D985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noFill/>
            <a:ln w="76200" cap="flat" cmpd="sng" algn="ctr">
              <a:solidFill>
                <a:srgbClr val="92D050"/>
              </a:solidFill>
              <a:prstDash val="solid"/>
              <a:miter lim="800000"/>
            </a:ln>
            <a:effectLst/>
          </p:spPr>
        </p:cxnSp>
      </p:grpSp>
      <p:pic>
        <p:nvPicPr>
          <p:cNvPr id="2" name="Sự Hình Thành Của Trái Đấ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6120" y="821424"/>
            <a:ext cx="8698006" cy="508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4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00039"/>
            <a:ext cx="10729913" cy="5972174"/>
          </a:xfrm>
        </p:spPr>
      </p:pic>
    </p:spTree>
    <p:extLst>
      <p:ext uri="{BB962C8B-B14F-4D97-AF65-F5344CB8AC3E}">
        <p14:creationId xmlns:p14="http://schemas.microsoft.com/office/powerpoint/2010/main" val="427174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3657" y="207740"/>
            <a:ext cx="55745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Đặc điểm của Vỏ Trái Đất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15737" y="3997234"/>
            <a:ext cx="9170126" cy="2377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678039"/>
              </p:ext>
            </p:extLst>
          </p:nvPr>
        </p:nvGraphicFramePr>
        <p:xfrm>
          <a:off x="177931" y="716674"/>
          <a:ext cx="7312081" cy="599340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83637">
                  <a:extLst>
                    <a:ext uri="{9D8B030D-6E8A-4147-A177-3AD203B41FA5}">
                      <a16:colId xmlns:a16="http://schemas.microsoft.com/office/drawing/2014/main" val="881274085"/>
                    </a:ext>
                  </a:extLst>
                </a:gridCol>
                <a:gridCol w="6128444">
                  <a:extLst>
                    <a:ext uri="{9D8B030D-6E8A-4147-A177-3AD203B41FA5}">
                      <a16:colId xmlns:a16="http://schemas.microsoft.com/office/drawing/2014/main" val="3481565668"/>
                    </a:ext>
                  </a:extLst>
                </a:gridCol>
              </a:tblGrid>
              <a:tr h="560989">
                <a:tc>
                  <a:txBody>
                    <a:bodyPr/>
                    <a:lstStyle/>
                    <a:p>
                      <a:pPr indent="635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20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635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Vỏ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TĐ</a:t>
                      </a: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57606"/>
                  </a:ext>
                </a:extLst>
              </a:tr>
              <a:tr h="560989">
                <a:tc>
                  <a:txBody>
                    <a:bodyPr/>
                    <a:lstStyle/>
                    <a:p>
                      <a:pPr indent="635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 dày</a:t>
                      </a: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635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5 - 70 Km (5 km - </a:t>
                      </a:r>
                      <a:r>
                        <a:rPr lang="en-US" sz="2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vỏ</a:t>
                      </a:r>
                      <a:r>
                        <a:rPr lang="en-US" sz="2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r>
                        <a:rPr lang="en-US" sz="2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70 km - </a:t>
                      </a:r>
                      <a:r>
                        <a:rPr lang="en-US" sz="2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vỏ</a:t>
                      </a:r>
                      <a:r>
                        <a:rPr lang="en-US" sz="2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LĐ)</a:t>
                      </a: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436965"/>
                  </a:ext>
                </a:extLst>
              </a:tr>
              <a:tr h="944509">
                <a:tc>
                  <a:txBody>
                    <a:bodyPr/>
                    <a:lstStyle/>
                    <a:p>
                      <a:pPr indent="635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vi-VN" sz="200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kiểu chính</a:t>
                      </a:r>
                      <a:endParaRPr lang="en-US" sz="200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635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Vỏ</a:t>
                      </a:r>
                      <a:r>
                        <a:rPr lang="vi-VN" sz="24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lục địa và vỏ đại dương</a:t>
                      </a:r>
                      <a:endParaRPr lang="en-US" sz="24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476352"/>
                  </a:ext>
                </a:extLst>
              </a:tr>
              <a:tr h="3926921">
                <a:tc>
                  <a:txBody>
                    <a:bodyPr/>
                    <a:lstStyle/>
                    <a:p>
                      <a:pPr indent="635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TP vật chất cấu tạo chủ yếu</a:t>
                      </a: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635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US" sz="2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tầng</a:t>
                      </a:r>
                      <a:r>
                        <a:rPr lang="en-US" sz="2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2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Tầng trầm tích: do các vật liệu nhỏ, nén chặt tạo thành, ko liên tục và có độ dày không đều.</a:t>
                      </a:r>
                      <a:endParaRPr lang="en-US" sz="22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Tầng granit: gồm các loại đá nhẹ (như đá Granit và các loại đá nhẹ tương tự như đá Granit) tạo nên.</a:t>
                      </a:r>
                      <a:endParaRPr lang="en-US" sz="22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Tầng badan: gồm các loại đá nặng hơn (như đá badan và các loại đá có tinh chất tương tự như đá bá dan) tạo nên. </a:t>
                      </a:r>
                      <a:endParaRPr lang="en-US" sz="22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46635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54543"/>
              </p:ext>
            </p:extLst>
          </p:nvPr>
        </p:nvGraphicFramePr>
        <p:xfrm>
          <a:off x="7490012" y="716672"/>
          <a:ext cx="4666695" cy="61413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40553">
                  <a:extLst>
                    <a:ext uri="{9D8B030D-6E8A-4147-A177-3AD203B41FA5}">
                      <a16:colId xmlns:a16="http://schemas.microsoft.com/office/drawing/2014/main" val="1720765633"/>
                    </a:ext>
                  </a:extLst>
                </a:gridCol>
                <a:gridCol w="1726142">
                  <a:extLst>
                    <a:ext uri="{9D8B030D-6E8A-4147-A177-3AD203B41FA5}">
                      <a16:colId xmlns:a16="http://schemas.microsoft.com/office/drawing/2014/main" val="4206816909"/>
                    </a:ext>
                  </a:extLst>
                </a:gridCol>
              </a:tblGrid>
              <a:tr h="68236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Vỏ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Vỏ đại dương</a:t>
                      </a:r>
                    </a:p>
                  </a:txBody>
                  <a:tcPr marL="68580" marR="68580" marT="0" marB="0" anchor="ctr"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153016"/>
                  </a:ext>
                </a:extLst>
              </a:tr>
              <a:tr h="2729479"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mực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678442"/>
                  </a:ext>
                </a:extLst>
              </a:tr>
              <a:tr h="1364740"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Bề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35-40 km (ở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miền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70-80 km)</a:t>
                      </a:r>
                    </a:p>
                  </a:txBody>
                  <a:tcPr marL="68580" marR="68580" marT="0" marB="0" anchor="ctr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Bề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dày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5-10 km.</a:t>
                      </a:r>
                    </a:p>
                  </a:txBody>
                  <a:tcPr marL="68580" marR="68580" marT="0" marB="0" anchor="ctr"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258353"/>
                  </a:ext>
                </a:extLst>
              </a:tr>
              <a:tr h="1364740"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granit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badan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granit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05113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975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85516" y="344343"/>
            <a:ext cx="4862678" cy="572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3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. Vật liệu cấu tạo vỏ Trái Đất.</a:t>
            </a:r>
            <a:endParaRPr lang="en-US" sz="2800" dirty="0">
              <a:solidFill>
                <a:srgbClr val="C00000"/>
              </a:solidFill>
              <a:effectLst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1431" y="870502"/>
            <a:ext cx="4386262" cy="2715661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base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 vật liệu cấu tạo vỏ Trái Đất?</a:t>
            </a:r>
            <a:endParaRPr lang="en-US" sz="2400" b="1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orizontal Scroll 8"/>
          <p:cNvSpPr/>
          <p:nvPr/>
        </p:nvSpPr>
        <p:spPr>
          <a:xfrm>
            <a:off x="5157788" y="916936"/>
            <a:ext cx="6415088" cy="1585913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 là 1 tập hợp của 1 hay nhiều khoáng vật, là bộ phận chủ yếu cấu tạo nên vỏ Trái Đất, gồm có 3 nhóm: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Vertical Scroll 9"/>
          <p:cNvSpPr/>
          <p:nvPr/>
        </p:nvSpPr>
        <p:spPr>
          <a:xfrm>
            <a:off x="5214937" y="3000376"/>
            <a:ext cx="1557338" cy="2986087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Đá mácma (đá granit, đá ba dan…) 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Vertical Scroll 10"/>
          <p:cNvSpPr/>
          <p:nvPr/>
        </p:nvSpPr>
        <p:spPr>
          <a:xfrm>
            <a:off x="7488079" y="3075442"/>
            <a:ext cx="1571625" cy="2911021"/>
          </a:xfrm>
          <a:prstGeom prst="vertic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Đá trầm tích (đá vôi, sa thạch..) 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Vertical Scroll 11"/>
          <p:cNvSpPr/>
          <p:nvPr/>
        </p:nvSpPr>
        <p:spPr>
          <a:xfrm>
            <a:off x="9951244" y="2986089"/>
            <a:ext cx="1700212" cy="2925308"/>
          </a:xfrm>
          <a:prstGeom prst="verticalScroll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Đá biến chất ( đá gơ nai, đá hoa, đá phiến …) 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9" y="4225472"/>
            <a:ext cx="3829050" cy="231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1514</TotalTime>
  <Words>875</Words>
  <Application>Microsoft Office PowerPoint</Application>
  <PresentationFormat>Màn hình rộng</PresentationFormat>
  <Paragraphs>65</Paragraphs>
  <Slides>15</Slides>
  <Notes>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23" baseType="lpstr">
      <vt:lpstr>Arial</vt:lpstr>
      <vt:lpstr>Calibri Light</vt:lpstr>
      <vt:lpstr>Gaegu Bold</vt:lpstr>
      <vt:lpstr>Times New Roman</vt:lpstr>
      <vt:lpstr>#9Slide03 Bebas Neue Bold</vt:lpstr>
      <vt:lpstr>#9Slide05 Agile Script Calligra</vt:lpstr>
      <vt:lpstr>Calibri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Thuy Pham Thanh</cp:lastModifiedBy>
  <cp:revision>146</cp:revision>
  <dcterms:created xsi:type="dcterms:W3CDTF">2021-01-27T14:21:58Z</dcterms:created>
  <dcterms:modified xsi:type="dcterms:W3CDTF">2023-08-29T04:29:46Z</dcterms:modified>
</cp:coreProperties>
</file>