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3"/>
  </p:notesMasterIdLst>
  <p:sldIdLst>
    <p:sldId id="336" r:id="rId2"/>
    <p:sldId id="376" r:id="rId3"/>
    <p:sldId id="381" r:id="rId4"/>
    <p:sldId id="380" r:id="rId5"/>
    <p:sldId id="383" r:id="rId6"/>
    <p:sldId id="384" r:id="rId7"/>
    <p:sldId id="387" r:id="rId8"/>
    <p:sldId id="389" r:id="rId9"/>
    <p:sldId id="386" r:id="rId10"/>
    <p:sldId id="353" r:id="rId11"/>
    <p:sldId id="357" r:id="rId12"/>
  </p:sldIdLst>
  <p:sldSz cx="12192000" cy="6858000"/>
  <p:notesSz cx="6858000" cy="9144000"/>
  <p:embeddedFontLst>
    <p:embeddedFont>
      <p:font typeface="#9Slide03 Bebas Neue Bold" panose="020B0600070205080204" charset="0"/>
      <p:bold r:id="rId14"/>
    </p:embeddedFont>
    <p:embeddedFont>
      <p:font typeface="Calibri" panose="020F0502020204030204" pitchFamily="34" charset="0"/>
      <p:regular r:id="rId15"/>
      <p:bold r:id="rId16"/>
      <p:italic r:id="rId17"/>
      <p:boldItalic r:id="rId18"/>
    </p:embeddedFont>
    <p:embeddedFont>
      <p:font typeface="Calibri Light" panose="020F0302020204030204" pitchFamily="34" charset="0"/>
      <p:regular r:id="rId19"/>
      <p:italic r:id="rId20"/>
    </p:embeddedFont>
    <p:embeddedFont>
      <p:font typeface="Gaegu Bold" panose="020B060007020508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996C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34" autoAdjust="0"/>
    <p:restoredTop sz="94660"/>
  </p:normalViewPr>
  <p:slideViewPr>
    <p:cSldViewPr snapToGrid="0">
      <p:cViewPr varScale="1">
        <p:scale>
          <a:sx n="63" d="100"/>
          <a:sy n="63" d="100"/>
        </p:scale>
        <p:origin x="72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3331E1-B809-4D2C-B445-823BE6F33567}" type="doc">
      <dgm:prSet loTypeId="urn:microsoft.com/office/officeart/2011/layout/InterconnectedBlockProcess" loCatId="process" qsTypeId="urn:microsoft.com/office/officeart/2005/8/quickstyle/simple1" qsCatId="simple" csTypeId="urn:microsoft.com/office/officeart/2005/8/colors/accent1_2" csCatId="accent1" phldr="1"/>
      <dgm:spPr/>
      <dgm:t>
        <a:bodyPr/>
        <a:lstStyle/>
        <a:p>
          <a:endParaRPr lang="en-US"/>
        </a:p>
      </dgm:t>
    </dgm:pt>
    <dgm:pt modelId="{C76BD179-B7FD-45BE-A09D-0951F8086EBF}">
      <dgm:prSet phldrT="[Text]" custT="1"/>
      <dgm:spPr/>
      <dgm:t>
        <a:bodyPr/>
        <a:lstStyle/>
        <a:p>
          <a:pPr algn="ctr"/>
          <a:endParaRPr lang="vi-VN" sz="2400" b="1" dirty="0">
            <a:latin typeface="+mj-lt"/>
          </a:endParaRPr>
        </a:p>
        <a:p>
          <a:pPr algn="ctr"/>
          <a:r>
            <a:rPr lang="vi-VN" sz="2400" b="1" dirty="0" err="1">
              <a:latin typeface="+mj-lt"/>
            </a:rPr>
            <a:t>Xác</a:t>
          </a:r>
          <a:r>
            <a:rPr lang="vi-VN" sz="2400" b="1" dirty="0">
              <a:latin typeface="+mj-lt"/>
            </a:rPr>
            <a:t> định rõ nội dung yêu cầu của việc đọc bản đồ</a:t>
          </a:r>
          <a:r>
            <a:rPr lang="vi-VN" sz="3200" dirty="0"/>
            <a:t>.</a:t>
          </a:r>
          <a:endParaRPr lang="en-US" sz="3200" dirty="0"/>
        </a:p>
      </dgm:t>
    </dgm:pt>
    <dgm:pt modelId="{CE5AD517-5160-4874-B8C3-195991F5FD85}" type="parTrans" cxnId="{2FC0F926-C773-4207-9B44-D26F4F042FD7}">
      <dgm:prSet/>
      <dgm:spPr/>
      <dgm:t>
        <a:bodyPr/>
        <a:lstStyle/>
        <a:p>
          <a:endParaRPr lang="en-US"/>
        </a:p>
      </dgm:t>
    </dgm:pt>
    <dgm:pt modelId="{8C42F825-778C-485B-B1F4-D385241F9424}" type="sibTrans" cxnId="{2FC0F926-C773-4207-9B44-D26F4F042FD7}">
      <dgm:prSet/>
      <dgm:spPr/>
      <dgm:t>
        <a:bodyPr/>
        <a:lstStyle/>
        <a:p>
          <a:endParaRPr lang="en-US"/>
        </a:p>
      </dgm:t>
    </dgm:pt>
    <dgm:pt modelId="{A4724FD9-D83E-4E31-B701-4BBEE8F116A4}">
      <dgm:prSet phldrT="[Text]"/>
      <dgm:spPr/>
      <dgm:t>
        <a:bodyPr/>
        <a:lstStyle/>
        <a:p>
          <a:r>
            <a:rPr lang="vi-VN" dirty="0"/>
            <a:t>2</a:t>
          </a:r>
          <a:endParaRPr lang="en-US" dirty="0"/>
        </a:p>
      </dgm:t>
    </dgm:pt>
    <dgm:pt modelId="{8D2AE97C-B482-46F4-B6CD-66E593C9AD03}" type="parTrans" cxnId="{6EA84DCE-15DA-4360-8FFA-CF0ADC0CE64F}">
      <dgm:prSet/>
      <dgm:spPr/>
      <dgm:t>
        <a:bodyPr/>
        <a:lstStyle/>
        <a:p>
          <a:endParaRPr lang="en-US"/>
        </a:p>
      </dgm:t>
    </dgm:pt>
    <dgm:pt modelId="{9B1CE5F8-7357-42F7-9C42-50B95F731B6A}" type="sibTrans" cxnId="{6EA84DCE-15DA-4360-8FFA-CF0ADC0CE64F}">
      <dgm:prSet/>
      <dgm:spPr/>
      <dgm:t>
        <a:bodyPr/>
        <a:lstStyle/>
        <a:p>
          <a:endParaRPr lang="en-US"/>
        </a:p>
      </dgm:t>
    </dgm:pt>
    <dgm:pt modelId="{5D6C94B6-690F-472D-BC5B-9D64AF476383}">
      <dgm:prSet phldrT="[Text]" custT="1"/>
      <dgm:spPr/>
      <dgm:t>
        <a:bodyPr/>
        <a:lstStyle/>
        <a:p>
          <a:pPr algn="ctr"/>
          <a:r>
            <a:rPr lang="vi-VN" sz="2400" b="1" dirty="0" err="1">
              <a:latin typeface="+mj-lt"/>
            </a:rPr>
            <a:t>Chọn</a:t>
          </a:r>
          <a:r>
            <a:rPr lang="vi-VN" sz="2400" b="1" dirty="0">
              <a:latin typeface="+mj-lt"/>
            </a:rPr>
            <a:t> bản đồ phù hợp với nội dung cần tìm hiểu</a:t>
          </a:r>
          <a:endParaRPr lang="en-US" sz="2400" b="1" dirty="0">
            <a:latin typeface="+mj-lt"/>
          </a:endParaRPr>
        </a:p>
      </dgm:t>
    </dgm:pt>
    <dgm:pt modelId="{A3258AF1-A914-4699-89C9-A35F8A2E6F6C}" type="parTrans" cxnId="{450BB5A2-B702-42C4-85A7-BC8E573A91E4}">
      <dgm:prSet/>
      <dgm:spPr/>
      <dgm:t>
        <a:bodyPr/>
        <a:lstStyle/>
        <a:p>
          <a:endParaRPr lang="en-US"/>
        </a:p>
      </dgm:t>
    </dgm:pt>
    <dgm:pt modelId="{8CC38E53-BC0F-4E23-97F4-C0E5F0917172}" type="sibTrans" cxnId="{450BB5A2-B702-42C4-85A7-BC8E573A91E4}">
      <dgm:prSet/>
      <dgm:spPr/>
      <dgm:t>
        <a:bodyPr/>
        <a:lstStyle/>
        <a:p>
          <a:endParaRPr lang="en-US"/>
        </a:p>
      </dgm:t>
    </dgm:pt>
    <dgm:pt modelId="{2A5EBD11-39D5-4145-9329-FE43174FE53E}">
      <dgm:prSet phldrT="[Text]"/>
      <dgm:spPr/>
      <dgm:t>
        <a:bodyPr/>
        <a:lstStyle/>
        <a:p>
          <a:r>
            <a:rPr lang="vi-VN" dirty="0"/>
            <a:t>3</a:t>
          </a:r>
          <a:endParaRPr lang="en-US" dirty="0"/>
        </a:p>
      </dgm:t>
    </dgm:pt>
    <dgm:pt modelId="{2323E9C1-1C56-467B-9B40-0A493ADCBD27}" type="parTrans" cxnId="{3848D587-91A7-4EB2-B111-1E6ECFED1E21}">
      <dgm:prSet/>
      <dgm:spPr/>
      <dgm:t>
        <a:bodyPr/>
        <a:lstStyle/>
        <a:p>
          <a:endParaRPr lang="en-US"/>
        </a:p>
      </dgm:t>
    </dgm:pt>
    <dgm:pt modelId="{36256492-9B6C-4707-9429-FC32A03375CC}" type="sibTrans" cxnId="{3848D587-91A7-4EB2-B111-1E6ECFED1E21}">
      <dgm:prSet/>
      <dgm:spPr/>
      <dgm:t>
        <a:bodyPr/>
        <a:lstStyle/>
        <a:p>
          <a:endParaRPr lang="en-US"/>
        </a:p>
      </dgm:t>
    </dgm:pt>
    <dgm:pt modelId="{D9665802-FEF3-4CD0-A13A-87689260C3F5}">
      <dgm:prSet phldrT="[Text]" custT="1"/>
      <dgm:spPr/>
      <dgm:t>
        <a:bodyPr/>
        <a:lstStyle/>
        <a:p>
          <a:pPr algn="ctr"/>
          <a:endParaRPr lang="vi-VN" sz="2000" b="1" dirty="0">
            <a:latin typeface="+mj-lt"/>
          </a:endParaRPr>
        </a:p>
        <a:p>
          <a:pPr algn="ctr"/>
          <a:r>
            <a:rPr lang="vi-VN" sz="2400" b="1" dirty="0">
              <a:latin typeface="+mj-lt"/>
            </a:rPr>
            <a:t>Hiểu các yếu tố  cơ bản của bản đồ</a:t>
          </a:r>
          <a:endParaRPr lang="en-US" sz="2400" b="1" dirty="0">
            <a:latin typeface="+mj-lt"/>
          </a:endParaRPr>
        </a:p>
      </dgm:t>
    </dgm:pt>
    <dgm:pt modelId="{AEB71D31-BBE2-4A7C-82F4-FE6887D78B0E}" type="parTrans" cxnId="{25D12EA9-0745-4C56-B8ED-D3CFFCF9AB0B}">
      <dgm:prSet/>
      <dgm:spPr/>
      <dgm:t>
        <a:bodyPr/>
        <a:lstStyle/>
        <a:p>
          <a:endParaRPr lang="en-US"/>
        </a:p>
      </dgm:t>
    </dgm:pt>
    <dgm:pt modelId="{7C090F26-A0C4-40B6-80E6-4B08E9E9BE06}" type="sibTrans" cxnId="{25D12EA9-0745-4C56-B8ED-D3CFFCF9AB0B}">
      <dgm:prSet/>
      <dgm:spPr/>
      <dgm:t>
        <a:bodyPr/>
        <a:lstStyle/>
        <a:p>
          <a:endParaRPr lang="en-US"/>
        </a:p>
      </dgm:t>
    </dgm:pt>
    <dgm:pt modelId="{83E25C53-7A0A-4540-9215-6EB22E5E2071}">
      <dgm:prSet phldrT="[Text]"/>
      <dgm:spPr/>
      <dgm:t>
        <a:bodyPr/>
        <a:lstStyle/>
        <a:p>
          <a:r>
            <a:rPr lang="vi-VN" dirty="0"/>
            <a:t>4</a:t>
          </a:r>
          <a:endParaRPr lang="en-US" dirty="0"/>
        </a:p>
      </dgm:t>
    </dgm:pt>
    <dgm:pt modelId="{B8552A65-C4F4-451E-A933-49F4AD36EEA7}" type="parTrans" cxnId="{BD802C7C-0041-428B-990F-B6F805F6E5AE}">
      <dgm:prSet/>
      <dgm:spPr/>
      <dgm:t>
        <a:bodyPr/>
        <a:lstStyle/>
        <a:p>
          <a:endParaRPr lang="en-US"/>
        </a:p>
      </dgm:t>
    </dgm:pt>
    <dgm:pt modelId="{39D4EB7F-4DEC-432A-86E8-31CB92B671BC}" type="sibTrans" cxnId="{BD802C7C-0041-428B-990F-B6F805F6E5AE}">
      <dgm:prSet/>
      <dgm:spPr/>
      <dgm:t>
        <a:bodyPr/>
        <a:lstStyle/>
        <a:p>
          <a:endParaRPr lang="en-US"/>
        </a:p>
      </dgm:t>
    </dgm:pt>
    <dgm:pt modelId="{A0569F74-0546-4D5D-86C0-93FD1D805DF1}">
      <dgm:prSet custT="1"/>
      <dgm:spPr/>
      <dgm:t>
        <a:bodyPr/>
        <a:lstStyle/>
        <a:p>
          <a:pPr algn="ctr"/>
          <a:r>
            <a:rPr lang="vi-VN" sz="2400" b="1" dirty="0" err="1">
              <a:latin typeface="+mj-lt"/>
            </a:rPr>
            <a:t>Tìm</a:t>
          </a:r>
          <a:r>
            <a:rPr lang="vi-VN" sz="2400" b="1" dirty="0">
              <a:latin typeface="+mj-lt"/>
            </a:rPr>
            <a:t> </a:t>
          </a:r>
          <a:r>
            <a:rPr lang="vi-VN" sz="2400" b="1" dirty="0" err="1">
              <a:latin typeface="+mj-lt"/>
            </a:rPr>
            <a:t>hiểu</a:t>
          </a:r>
          <a:r>
            <a:rPr lang="vi-VN" sz="2400" b="1" dirty="0">
              <a:latin typeface="+mj-lt"/>
            </a:rPr>
            <a:t> </a:t>
          </a:r>
          <a:r>
            <a:rPr lang="vi-VN" sz="2400" b="1" dirty="0" err="1">
              <a:latin typeface="+mj-lt"/>
            </a:rPr>
            <a:t>kĩ</a:t>
          </a:r>
          <a:r>
            <a:rPr lang="vi-VN" sz="2400" b="1" dirty="0">
              <a:latin typeface="+mj-lt"/>
            </a:rPr>
            <a:t> </a:t>
          </a:r>
          <a:r>
            <a:rPr lang="vi-VN" sz="2400" b="1" dirty="0" err="1">
              <a:latin typeface="+mj-lt"/>
            </a:rPr>
            <a:t>bảng</a:t>
          </a:r>
          <a:r>
            <a:rPr lang="vi-VN" sz="2400" b="1" dirty="0">
              <a:latin typeface="+mj-lt"/>
            </a:rPr>
            <a:t> </a:t>
          </a:r>
          <a:r>
            <a:rPr lang="vi-VN" sz="2400" b="1" dirty="0" err="1">
              <a:latin typeface="+mj-lt"/>
            </a:rPr>
            <a:t>chú</a:t>
          </a:r>
          <a:r>
            <a:rPr lang="vi-VN" sz="2400" b="1" dirty="0">
              <a:latin typeface="+mj-lt"/>
            </a:rPr>
            <a:t> </a:t>
          </a:r>
          <a:r>
            <a:rPr lang="vi-VN" sz="2400" b="1" dirty="0" err="1">
              <a:latin typeface="+mj-lt"/>
            </a:rPr>
            <a:t>giải</a:t>
          </a:r>
          <a:r>
            <a:rPr lang="vi-VN" sz="2400" b="1" dirty="0">
              <a:latin typeface="+mj-lt"/>
            </a:rPr>
            <a:t> </a:t>
          </a:r>
          <a:r>
            <a:rPr lang="vi-VN" sz="2400" b="1" dirty="0" err="1">
              <a:latin typeface="+mj-lt"/>
            </a:rPr>
            <a:t>bản</a:t>
          </a:r>
          <a:r>
            <a:rPr lang="vi-VN" sz="2400" b="1" dirty="0">
              <a:latin typeface="+mj-lt"/>
            </a:rPr>
            <a:t> </a:t>
          </a:r>
          <a:r>
            <a:rPr lang="vi-VN" sz="2400" b="1" dirty="0" err="1">
              <a:latin typeface="+mj-lt"/>
            </a:rPr>
            <a:t>đồ</a:t>
          </a:r>
          <a:r>
            <a:rPr lang="vi-VN" sz="2400" dirty="0"/>
            <a:t>.</a:t>
          </a:r>
          <a:endParaRPr lang="en-US" sz="2400" dirty="0"/>
        </a:p>
      </dgm:t>
    </dgm:pt>
    <dgm:pt modelId="{50476F91-9BC3-4EBB-8039-C4874613833B}" type="parTrans" cxnId="{A1CCF053-9D5A-4316-9EE0-F6C0B435A9D3}">
      <dgm:prSet/>
      <dgm:spPr/>
      <dgm:t>
        <a:bodyPr/>
        <a:lstStyle/>
        <a:p>
          <a:endParaRPr lang="en-US"/>
        </a:p>
      </dgm:t>
    </dgm:pt>
    <dgm:pt modelId="{C1833FC6-C41F-4EDD-844C-9D50DF5C1F9C}" type="sibTrans" cxnId="{A1CCF053-9D5A-4316-9EE0-F6C0B435A9D3}">
      <dgm:prSet/>
      <dgm:spPr/>
      <dgm:t>
        <a:bodyPr/>
        <a:lstStyle/>
        <a:p>
          <a:endParaRPr lang="en-US"/>
        </a:p>
      </dgm:t>
    </dgm:pt>
    <dgm:pt modelId="{61C6C5D7-ABFD-4CD4-8B04-F603A3AC8D49}">
      <dgm:prSet/>
      <dgm:spPr/>
      <dgm:t>
        <a:bodyPr/>
        <a:lstStyle/>
        <a:p>
          <a:pPr algn="r"/>
          <a:endParaRPr lang="en-US" sz="2600" dirty="0"/>
        </a:p>
      </dgm:t>
    </dgm:pt>
    <dgm:pt modelId="{0FFC4B12-BE08-47B1-BB42-F66614185BFC}" type="parTrans" cxnId="{A9D94719-B236-48B0-90D1-DA64F23C3DC4}">
      <dgm:prSet/>
      <dgm:spPr/>
      <dgm:t>
        <a:bodyPr/>
        <a:lstStyle/>
        <a:p>
          <a:endParaRPr lang="en-US"/>
        </a:p>
      </dgm:t>
    </dgm:pt>
    <dgm:pt modelId="{8D6F72A3-546F-4D79-9C90-4D84E403714F}" type="sibTrans" cxnId="{A9D94719-B236-48B0-90D1-DA64F23C3DC4}">
      <dgm:prSet/>
      <dgm:spPr/>
      <dgm:t>
        <a:bodyPr/>
        <a:lstStyle/>
        <a:p>
          <a:endParaRPr lang="en-US"/>
        </a:p>
      </dgm:t>
    </dgm:pt>
    <dgm:pt modelId="{6B6FAE51-170A-4B59-B3E1-1E0BE877A7E0}">
      <dgm:prSet phldrT="[Text]"/>
      <dgm:spPr/>
      <dgm:t>
        <a:bodyPr/>
        <a:lstStyle/>
        <a:p>
          <a:r>
            <a:rPr lang="vi-VN" dirty="0"/>
            <a:t>5</a:t>
          </a:r>
          <a:endParaRPr lang="en-US" dirty="0"/>
        </a:p>
      </dgm:t>
    </dgm:pt>
    <dgm:pt modelId="{5994B46F-1244-4F45-B04E-23CA9946C3A4}" type="parTrans" cxnId="{5BDD348E-BA70-4089-90A2-FF7102F2BEC5}">
      <dgm:prSet/>
      <dgm:spPr/>
      <dgm:t>
        <a:bodyPr/>
        <a:lstStyle/>
        <a:p>
          <a:endParaRPr lang="en-US"/>
        </a:p>
      </dgm:t>
    </dgm:pt>
    <dgm:pt modelId="{3D3C7971-5319-4927-B8DC-0D2A301FEC3D}" type="sibTrans" cxnId="{5BDD348E-BA70-4089-90A2-FF7102F2BEC5}">
      <dgm:prSet/>
      <dgm:spPr/>
      <dgm:t>
        <a:bodyPr/>
        <a:lstStyle/>
        <a:p>
          <a:endParaRPr lang="en-US"/>
        </a:p>
      </dgm:t>
    </dgm:pt>
    <dgm:pt modelId="{EDE40621-4385-4D37-A018-D3AEBFA7672A}">
      <dgm:prSet phldrT="[Text]"/>
      <dgm:spPr/>
      <dgm:t>
        <a:bodyPr/>
        <a:lstStyle/>
        <a:p>
          <a:r>
            <a:rPr lang="vi-VN" dirty="0"/>
            <a:t>1</a:t>
          </a:r>
          <a:endParaRPr lang="en-US" dirty="0"/>
        </a:p>
      </dgm:t>
    </dgm:pt>
    <dgm:pt modelId="{C589DCB8-F3B9-4144-A5F3-C7AB6CF46393}" type="sibTrans" cxnId="{1D0B9D33-863F-4E29-9D67-670BDEBC001C}">
      <dgm:prSet/>
      <dgm:spPr/>
      <dgm:t>
        <a:bodyPr/>
        <a:lstStyle/>
        <a:p>
          <a:endParaRPr lang="en-US"/>
        </a:p>
      </dgm:t>
    </dgm:pt>
    <dgm:pt modelId="{DBA560B7-194E-417E-812A-33E6E102AA7E}" type="parTrans" cxnId="{1D0B9D33-863F-4E29-9D67-670BDEBC001C}">
      <dgm:prSet/>
      <dgm:spPr/>
      <dgm:t>
        <a:bodyPr/>
        <a:lstStyle/>
        <a:p>
          <a:endParaRPr lang="en-US"/>
        </a:p>
      </dgm:t>
    </dgm:pt>
    <dgm:pt modelId="{DD828144-FCD9-478A-B803-E7B8CD814E00}">
      <dgm:prSet/>
      <dgm:spPr/>
      <dgm:t>
        <a:bodyPr/>
        <a:lstStyle/>
        <a:p>
          <a:pPr algn="ctr"/>
          <a:endParaRPr lang="en-US" sz="1700" b="1" dirty="0">
            <a:latin typeface="Times New Roman" panose="02020603050405020304" pitchFamily="18" charset="0"/>
            <a:cs typeface="Times New Roman" panose="02020603050405020304" pitchFamily="18" charset="0"/>
          </a:endParaRPr>
        </a:p>
      </dgm:t>
    </dgm:pt>
    <dgm:pt modelId="{6E81DD5B-4126-4736-ACBB-F0E2F6248FF6}" type="parTrans" cxnId="{8F2CD56E-6EEC-4520-8D09-FA1A1D22FBD0}">
      <dgm:prSet/>
      <dgm:spPr/>
      <dgm:t>
        <a:bodyPr/>
        <a:lstStyle/>
        <a:p>
          <a:endParaRPr lang="en-US"/>
        </a:p>
      </dgm:t>
    </dgm:pt>
    <dgm:pt modelId="{A747FB7F-EDC1-43AB-B41E-63050AC0C76B}" type="sibTrans" cxnId="{8F2CD56E-6EEC-4520-8D09-FA1A1D22FBD0}">
      <dgm:prSet/>
      <dgm:spPr/>
      <dgm:t>
        <a:bodyPr/>
        <a:lstStyle/>
        <a:p>
          <a:endParaRPr lang="en-US"/>
        </a:p>
      </dgm:t>
    </dgm:pt>
    <dgm:pt modelId="{8C8EA8D0-A7D2-4800-A1DA-1E1AD3269719}">
      <dgm:prSet/>
      <dgm:spPr/>
      <dgm:t>
        <a:bodyPr/>
        <a:lstStyle/>
        <a:p>
          <a:pPr algn="r"/>
          <a:endParaRPr lang="en-US" sz="1700"/>
        </a:p>
      </dgm:t>
    </dgm:pt>
    <dgm:pt modelId="{C06804A8-5077-4AA6-9491-7C449A75FE31}" type="parTrans" cxnId="{981BD657-56CB-4E15-B663-AD471915F52C}">
      <dgm:prSet/>
      <dgm:spPr/>
      <dgm:t>
        <a:bodyPr/>
        <a:lstStyle/>
        <a:p>
          <a:endParaRPr lang="en-US"/>
        </a:p>
      </dgm:t>
    </dgm:pt>
    <dgm:pt modelId="{AB242BEF-5752-4998-B23D-C06A984F07D1}" type="sibTrans" cxnId="{981BD657-56CB-4E15-B663-AD471915F52C}">
      <dgm:prSet/>
      <dgm:spPr/>
      <dgm:t>
        <a:bodyPr/>
        <a:lstStyle/>
        <a:p>
          <a:endParaRPr lang="en-US"/>
        </a:p>
      </dgm:t>
    </dgm:pt>
    <dgm:pt modelId="{30E8561F-0C7C-4B6E-9FA8-4EF1A4BA707E}">
      <dgm:prSet/>
      <dgm:spPr/>
      <dgm:t>
        <a:bodyPr/>
        <a:lstStyle/>
        <a:p>
          <a:pPr algn="r"/>
          <a:endParaRPr lang="en-US" sz="1700"/>
        </a:p>
      </dgm:t>
    </dgm:pt>
    <dgm:pt modelId="{E74F11CF-1E35-420B-A44B-7132D9C0D6D2}" type="parTrans" cxnId="{9F5F413E-6539-42C0-A363-3184B312C12E}">
      <dgm:prSet/>
      <dgm:spPr/>
      <dgm:t>
        <a:bodyPr/>
        <a:lstStyle/>
        <a:p>
          <a:endParaRPr lang="en-US"/>
        </a:p>
      </dgm:t>
    </dgm:pt>
    <dgm:pt modelId="{C1170E03-6B0E-47E5-B520-D6D71644EAC0}" type="sibTrans" cxnId="{9F5F413E-6539-42C0-A363-3184B312C12E}">
      <dgm:prSet/>
      <dgm:spPr/>
      <dgm:t>
        <a:bodyPr/>
        <a:lstStyle/>
        <a:p>
          <a:endParaRPr lang="en-US"/>
        </a:p>
      </dgm:t>
    </dgm:pt>
    <dgm:pt modelId="{4B29066B-14B3-49EC-9BFE-CE51858580C7}">
      <dgm:prSet/>
      <dgm:spPr/>
      <dgm:t>
        <a:bodyPr/>
        <a:lstStyle/>
        <a:p>
          <a:pPr algn="r"/>
          <a:endParaRPr lang="en-US" sz="1700" dirty="0"/>
        </a:p>
      </dgm:t>
    </dgm:pt>
    <dgm:pt modelId="{D12AAA36-B177-476C-ADE6-B49D104A9868}" type="parTrans" cxnId="{C2F9A813-5F1E-4A86-86CB-2D6A004CAA71}">
      <dgm:prSet/>
      <dgm:spPr/>
      <dgm:t>
        <a:bodyPr/>
        <a:lstStyle/>
        <a:p>
          <a:endParaRPr lang="en-US"/>
        </a:p>
      </dgm:t>
    </dgm:pt>
    <dgm:pt modelId="{03765AD7-803E-4388-A66C-31E78457A993}" type="sibTrans" cxnId="{C2F9A813-5F1E-4A86-86CB-2D6A004CAA71}">
      <dgm:prSet/>
      <dgm:spPr/>
      <dgm:t>
        <a:bodyPr/>
        <a:lstStyle/>
        <a:p>
          <a:endParaRPr lang="en-US"/>
        </a:p>
      </dgm:t>
    </dgm:pt>
    <dgm:pt modelId="{F7D1B923-0919-4722-8DD8-26415B5D7C86}">
      <dgm:prSet/>
      <dgm:spPr/>
      <dgm:t>
        <a:bodyPr/>
        <a:lstStyle/>
        <a:p>
          <a:pPr algn="r"/>
          <a:endParaRPr lang="en-US" sz="1700"/>
        </a:p>
      </dgm:t>
    </dgm:pt>
    <dgm:pt modelId="{6EA261D1-D726-4E4E-86B3-5A67EC0CC51E}" type="parTrans" cxnId="{2E415971-38E1-4A1B-B3E0-80E07BA0D31E}">
      <dgm:prSet/>
      <dgm:spPr/>
      <dgm:t>
        <a:bodyPr/>
        <a:lstStyle/>
        <a:p>
          <a:endParaRPr lang="en-US"/>
        </a:p>
      </dgm:t>
    </dgm:pt>
    <dgm:pt modelId="{DFA26CC1-0FB3-41BB-85B9-EA7DA7A90EE7}" type="sibTrans" cxnId="{2E415971-38E1-4A1B-B3E0-80E07BA0D31E}">
      <dgm:prSet/>
      <dgm:spPr/>
      <dgm:t>
        <a:bodyPr/>
        <a:lstStyle/>
        <a:p>
          <a:endParaRPr lang="en-US"/>
        </a:p>
      </dgm:t>
    </dgm:pt>
    <dgm:pt modelId="{86C21FBB-774F-448D-AF22-220C383F906B}">
      <dgm:prSet custT="1"/>
      <dgm:spPr/>
      <dgm:t>
        <a:bodyPr/>
        <a:lstStyle/>
        <a:p>
          <a:pPr algn="ctr"/>
          <a:r>
            <a:rPr lang="vi-VN" sz="2400" b="1" dirty="0" err="1">
              <a:latin typeface="Times New Roman" panose="02020603050405020304" pitchFamily="18" charset="0"/>
              <a:cs typeface="Times New Roman" panose="02020603050405020304" pitchFamily="18" charset="0"/>
            </a:rPr>
            <a:t>Xác</a:t>
          </a:r>
          <a:r>
            <a:rPr lang="vi-VN" sz="2400" b="1" dirty="0">
              <a:latin typeface="Times New Roman" panose="02020603050405020304" pitchFamily="18" charset="0"/>
              <a:cs typeface="Times New Roman" panose="02020603050405020304" pitchFamily="18" charset="0"/>
            </a:rPr>
            <a:t> định các mối quan hệ giữa các đối tượng địa lí </a:t>
          </a:r>
          <a:endParaRPr lang="en-US" sz="2400" b="1" dirty="0">
            <a:latin typeface="Times New Roman" panose="02020603050405020304" pitchFamily="18" charset="0"/>
            <a:cs typeface="Times New Roman" panose="02020603050405020304" pitchFamily="18" charset="0"/>
          </a:endParaRPr>
        </a:p>
      </dgm:t>
    </dgm:pt>
    <dgm:pt modelId="{3D92A50E-88EC-4C1B-B0E5-695E68C84768}" type="parTrans" cxnId="{5D884ABE-F2DB-4278-9F1F-B7DFBE2AD684}">
      <dgm:prSet/>
      <dgm:spPr/>
      <dgm:t>
        <a:bodyPr/>
        <a:lstStyle/>
        <a:p>
          <a:endParaRPr lang="en-US"/>
        </a:p>
      </dgm:t>
    </dgm:pt>
    <dgm:pt modelId="{B6191552-D200-4A21-9C18-98C303ED5C9E}" type="sibTrans" cxnId="{5D884ABE-F2DB-4278-9F1F-B7DFBE2AD684}">
      <dgm:prSet/>
      <dgm:spPr/>
      <dgm:t>
        <a:bodyPr/>
        <a:lstStyle/>
        <a:p>
          <a:endParaRPr lang="en-US"/>
        </a:p>
      </dgm:t>
    </dgm:pt>
    <dgm:pt modelId="{17EE1693-55AA-44BE-BB25-FC19EFAF7419}">
      <dgm:prSet phldrT="[Text]"/>
      <dgm:spPr/>
      <dgm:t>
        <a:bodyPr/>
        <a:lstStyle/>
        <a:p>
          <a:r>
            <a:rPr lang="vi-VN" dirty="0"/>
            <a:t>6</a:t>
          </a:r>
          <a:endParaRPr lang="en-US" dirty="0"/>
        </a:p>
      </dgm:t>
    </dgm:pt>
    <dgm:pt modelId="{1D92DF24-1BB2-4126-A0FF-C24F23F7C001}" type="parTrans" cxnId="{7D09D1C8-C2BB-4154-84FF-BE123DDF53DE}">
      <dgm:prSet/>
      <dgm:spPr/>
      <dgm:t>
        <a:bodyPr/>
        <a:lstStyle/>
        <a:p>
          <a:endParaRPr lang="en-US"/>
        </a:p>
      </dgm:t>
    </dgm:pt>
    <dgm:pt modelId="{C6772443-779B-46BF-9EF5-B83CA2C5783B}" type="sibTrans" cxnId="{7D09D1C8-C2BB-4154-84FF-BE123DDF53DE}">
      <dgm:prSet/>
      <dgm:spPr/>
      <dgm:t>
        <a:bodyPr/>
        <a:lstStyle/>
        <a:p>
          <a:endParaRPr lang="en-US"/>
        </a:p>
      </dgm:t>
    </dgm:pt>
    <dgm:pt modelId="{E1218437-1DC9-44A9-A752-9E1F42C7A09F}">
      <dgm:prSet custT="1"/>
      <dgm:spPr/>
      <dgm:t>
        <a:bodyPr/>
        <a:lstStyle/>
        <a:p>
          <a:pPr algn="r"/>
          <a:endParaRPr lang="vi-VN" sz="1700" dirty="0"/>
        </a:p>
        <a:p>
          <a:pPr algn="ctr"/>
          <a:r>
            <a:rPr lang="vi-VN" sz="2400" b="1" dirty="0" err="1">
              <a:latin typeface="Times New Roman" panose="02020603050405020304" pitchFamily="18" charset="0"/>
              <a:cs typeface="Times New Roman" panose="02020603050405020304" pitchFamily="18" charset="0"/>
            </a:rPr>
            <a:t>Đọc</a:t>
          </a:r>
          <a:r>
            <a:rPr lang="vi-VN" sz="2400" b="1" dirty="0">
              <a:latin typeface="Times New Roman" panose="02020603050405020304" pitchFamily="18" charset="0"/>
              <a:cs typeface="Times New Roman" panose="02020603050405020304" pitchFamily="18" charset="0"/>
            </a:rPr>
            <a:t> bản đồ có nội dung liên quan</a:t>
          </a:r>
          <a:endParaRPr lang="en-US" sz="2400" b="1" dirty="0">
            <a:latin typeface="Times New Roman" panose="02020603050405020304" pitchFamily="18" charset="0"/>
            <a:cs typeface="Times New Roman" panose="02020603050405020304" pitchFamily="18" charset="0"/>
          </a:endParaRPr>
        </a:p>
      </dgm:t>
    </dgm:pt>
    <dgm:pt modelId="{5CA0A481-ACF5-4507-B01C-FB5B5BB207E6}" type="parTrans" cxnId="{9A95D590-FAB3-447E-A160-0B217EDBEC71}">
      <dgm:prSet/>
      <dgm:spPr/>
      <dgm:t>
        <a:bodyPr/>
        <a:lstStyle/>
        <a:p>
          <a:endParaRPr lang="en-US"/>
        </a:p>
      </dgm:t>
    </dgm:pt>
    <dgm:pt modelId="{188CE12E-3032-4264-8274-EDA20C7789A4}" type="sibTrans" cxnId="{9A95D590-FAB3-447E-A160-0B217EDBEC71}">
      <dgm:prSet/>
      <dgm:spPr/>
      <dgm:t>
        <a:bodyPr/>
        <a:lstStyle/>
        <a:p>
          <a:endParaRPr lang="en-US"/>
        </a:p>
      </dgm:t>
    </dgm:pt>
    <dgm:pt modelId="{AE16DC7D-B9F1-419F-9699-BD3465C5300D}" type="pres">
      <dgm:prSet presAssocID="{7D3331E1-B809-4D2C-B445-823BE6F33567}" presName="Name0" presStyleCnt="0">
        <dgm:presLayoutVars>
          <dgm:chMax val="7"/>
          <dgm:chPref val="5"/>
          <dgm:dir/>
          <dgm:animOne val="branch"/>
          <dgm:animLvl val="lvl"/>
        </dgm:presLayoutVars>
      </dgm:prSet>
      <dgm:spPr/>
    </dgm:pt>
    <dgm:pt modelId="{6515D0F8-568F-49DD-832E-4DE128254E00}" type="pres">
      <dgm:prSet presAssocID="{17EE1693-55AA-44BE-BB25-FC19EFAF7419}" presName="ChildAccent6" presStyleCnt="0"/>
      <dgm:spPr/>
    </dgm:pt>
    <dgm:pt modelId="{862EF1C4-24DB-49EA-BF4D-20042409191D}" type="pres">
      <dgm:prSet presAssocID="{17EE1693-55AA-44BE-BB25-FC19EFAF7419}" presName="ChildAccent" presStyleLbl="alignImgPlace1" presStyleIdx="0" presStyleCnt="6" custLinFactNeighborX="-35622" custLinFactNeighborY="3822"/>
      <dgm:spPr/>
    </dgm:pt>
    <dgm:pt modelId="{34DD3104-F4AC-409A-AC3E-44E3E7694C47}" type="pres">
      <dgm:prSet presAssocID="{17EE1693-55AA-44BE-BB25-FC19EFAF7419}" presName="Child6" presStyleLbl="revTx" presStyleIdx="0" presStyleCnt="0">
        <dgm:presLayoutVars>
          <dgm:chMax val="0"/>
          <dgm:chPref val="0"/>
          <dgm:bulletEnabled val="1"/>
        </dgm:presLayoutVars>
      </dgm:prSet>
      <dgm:spPr/>
    </dgm:pt>
    <dgm:pt modelId="{0D79FA43-EC4B-416D-94A3-8C065EB86682}" type="pres">
      <dgm:prSet presAssocID="{17EE1693-55AA-44BE-BB25-FC19EFAF7419}" presName="Parent6" presStyleLbl="node1" presStyleIdx="0" presStyleCnt="6" custLinFactNeighborX="-41016" custLinFactNeighborY="18457">
        <dgm:presLayoutVars>
          <dgm:chMax val="2"/>
          <dgm:chPref val="1"/>
          <dgm:bulletEnabled val="1"/>
        </dgm:presLayoutVars>
      </dgm:prSet>
      <dgm:spPr/>
    </dgm:pt>
    <dgm:pt modelId="{0E77101F-69F4-4CD1-865D-FAF0A0FD8420}" type="pres">
      <dgm:prSet presAssocID="{6B6FAE51-170A-4B59-B3E1-1E0BE877A7E0}" presName="ChildAccent5" presStyleCnt="0"/>
      <dgm:spPr/>
    </dgm:pt>
    <dgm:pt modelId="{CF6CEEAC-35AF-4A74-9255-2694E0EDC21F}" type="pres">
      <dgm:prSet presAssocID="{6B6FAE51-170A-4B59-B3E1-1E0BE877A7E0}" presName="ChildAccent" presStyleLbl="alignImgPlace1" presStyleIdx="1" presStyleCnt="6" custScaleX="78481" custLinFactNeighborX="-40521" custLinFactNeighborY="3243"/>
      <dgm:spPr/>
    </dgm:pt>
    <dgm:pt modelId="{7C13280F-A1C9-4617-A99E-5B65A40FAE02}" type="pres">
      <dgm:prSet presAssocID="{6B6FAE51-170A-4B59-B3E1-1E0BE877A7E0}" presName="Child5" presStyleLbl="revTx" presStyleIdx="0" presStyleCnt="0">
        <dgm:presLayoutVars>
          <dgm:chMax val="0"/>
          <dgm:chPref val="0"/>
          <dgm:bulletEnabled val="1"/>
        </dgm:presLayoutVars>
      </dgm:prSet>
      <dgm:spPr/>
    </dgm:pt>
    <dgm:pt modelId="{3EAD7B04-4474-44B8-804A-2BE1BA4CE639}" type="pres">
      <dgm:prSet presAssocID="{6B6FAE51-170A-4B59-B3E1-1E0BE877A7E0}" presName="Parent5" presStyleLbl="node1" presStyleIdx="1" presStyleCnt="6" custLinFactNeighborX="-39141" custLinFactNeighborY="21410">
        <dgm:presLayoutVars>
          <dgm:chMax val="2"/>
          <dgm:chPref val="1"/>
          <dgm:bulletEnabled val="1"/>
        </dgm:presLayoutVars>
      </dgm:prSet>
      <dgm:spPr/>
    </dgm:pt>
    <dgm:pt modelId="{5746888C-9945-45F0-925F-63596A03599C}" type="pres">
      <dgm:prSet presAssocID="{83E25C53-7A0A-4540-9215-6EB22E5E2071}" presName="ChildAccent4" presStyleCnt="0"/>
      <dgm:spPr/>
    </dgm:pt>
    <dgm:pt modelId="{0B909436-95F2-4807-A8F5-0EB82E2A3F1D}" type="pres">
      <dgm:prSet presAssocID="{83E25C53-7A0A-4540-9215-6EB22E5E2071}" presName="ChildAccent" presStyleLbl="alignImgPlace1" presStyleIdx="2" presStyleCnt="6" custScaleX="77585" custScaleY="90493" custLinFactNeighborX="-34162" custLinFactNeighborY="-679"/>
      <dgm:spPr/>
    </dgm:pt>
    <dgm:pt modelId="{7B566304-950E-4AC5-A992-51D5307A29EA}" type="pres">
      <dgm:prSet presAssocID="{83E25C53-7A0A-4540-9215-6EB22E5E2071}" presName="Child4" presStyleLbl="revTx" presStyleIdx="0" presStyleCnt="0">
        <dgm:presLayoutVars>
          <dgm:chMax val="0"/>
          <dgm:chPref val="0"/>
          <dgm:bulletEnabled val="1"/>
        </dgm:presLayoutVars>
      </dgm:prSet>
      <dgm:spPr/>
    </dgm:pt>
    <dgm:pt modelId="{350A068F-83EB-40FE-BAEA-18BD6C0CEC26}" type="pres">
      <dgm:prSet presAssocID="{83E25C53-7A0A-4540-9215-6EB22E5E2071}" presName="Parent4" presStyleLbl="node1" presStyleIdx="2" presStyleCnt="6" custLinFactNeighborX="-37202" custLinFactNeighborY="13560">
        <dgm:presLayoutVars>
          <dgm:chMax val="2"/>
          <dgm:chPref val="1"/>
          <dgm:bulletEnabled val="1"/>
        </dgm:presLayoutVars>
      </dgm:prSet>
      <dgm:spPr/>
    </dgm:pt>
    <dgm:pt modelId="{7578CE35-8B64-4B20-8C15-C16441A9BDEC}" type="pres">
      <dgm:prSet presAssocID="{2A5EBD11-39D5-4145-9329-FE43174FE53E}" presName="ChildAccent3" presStyleCnt="0"/>
      <dgm:spPr/>
    </dgm:pt>
    <dgm:pt modelId="{D81E8365-5BF4-4C99-9F5A-9BA573C7147A}" type="pres">
      <dgm:prSet presAssocID="{2A5EBD11-39D5-4145-9329-FE43174FE53E}" presName="ChildAccent" presStyleLbl="alignImgPlace1" presStyleIdx="3" presStyleCnt="6" custScaleX="67844" custLinFactNeighborX="-36242" custLinFactNeighborY="1839"/>
      <dgm:spPr/>
    </dgm:pt>
    <dgm:pt modelId="{DD894849-9AFA-49A8-873C-0F7A06C7E73B}" type="pres">
      <dgm:prSet presAssocID="{2A5EBD11-39D5-4145-9329-FE43174FE53E}" presName="Child3" presStyleLbl="revTx" presStyleIdx="0" presStyleCnt="0">
        <dgm:presLayoutVars>
          <dgm:chMax val="0"/>
          <dgm:chPref val="0"/>
          <dgm:bulletEnabled val="1"/>
        </dgm:presLayoutVars>
      </dgm:prSet>
      <dgm:spPr/>
    </dgm:pt>
    <dgm:pt modelId="{CAF15E53-CC92-40B2-992B-A85E60198F15}" type="pres">
      <dgm:prSet presAssocID="{2A5EBD11-39D5-4145-9329-FE43174FE53E}" presName="Parent3" presStyleLbl="node1" presStyleIdx="3" presStyleCnt="6" custLinFactNeighborX="-35157" custLinFactNeighborY="8789">
        <dgm:presLayoutVars>
          <dgm:chMax val="2"/>
          <dgm:chPref val="1"/>
          <dgm:bulletEnabled val="1"/>
        </dgm:presLayoutVars>
      </dgm:prSet>
      <dgm:spPr/>
    </dgm:pt>
    <dgm:pt modelId="{3FCFFD73-BB98-4ADB-B0CB-649D8822F7C3}" type="pres">
      <dgm:prSet presAssocID="{A4724FD9-D83E-4E31-B701-4BBEE8F116A4}" presName="ChildAccent2" presStyleCnt="0"/>
      <dgm:spPr/>
    </dgm:pt>
    <dgm:pt modelId="{031A2E47-8907-4EB3-AC32-939FD39CC06A}" type="pres">
      <dgm:prSet presAssocID="{A4724FD9-D83E-4E31-B701-4BBEE8F116A4}" presName="ChildAccent" presStyleLbl="alignImgPlace1" presStyleIdx="4" presStyleCnt="6" custScaleX="83861" custScaleY="92491" custLinFactNeighborX="-17737" custLinFactNeighborY="-950"/>
      <dgm:spPr/>
    </dgm:pt>
    <dgm:pt modelId="{7BE2482D-6E8A-48E6-A861-8BDD1DA48DDD}" type="pres">
      <dgm:prSet presAssocID="{A4724FD9-D83E-4E31-B701-4BBEE8F116A4}" presName="Child2" presStyleLbl="revTx" presStyleIdx="0" presStyleCnt="0">
        <dgm:presLayoutVars>
          <dgm:chMax val="0"/>
          <dgm:chPref val="0"/>
          <dgm:bulletEnabled val="1"/>
        </dgm:presLayoutVars>
      </dgm:prSet>
      <dgm:spPr/>
    </dgm:pt>
    <dgm:pt modelId="{6B9EA519-B26A-4F01-8980-4D971384834B}" type="pres">
      <dgm:prSet presAssocID="{A4724FD9-D83E-4E31-B701-4BBEE8F116A4}" presName="Parent2" presStyleLbl="node1" presStyleIdx="4" presStyleCnt="6" custLinFactNeighborX="-19252" custLinFactNeighborY="4219">
        <dgm:presLayoutVars>
          <dgm:chMax val="2"/>
          <dgm:chPref val="1"/>
          <dgm:bulletEnabled val="1"/>
        </dgm:presLayoutVars>
      </dgm:prSet>
      <dgm:spPr/>
    </dgm:pt>
    <dgm:pt modelId="{B3BB9D28-703C-4563-BD2B-21413EE8C9EA}" type="pres">
      <dgm:prSet presAssocID="{EDE40621-4385-4D37-A018-D3AEBFA7672A}" presName="ChildAccent1" presStyleCnt="0"/>
      <dgm:spPr/>
    </dgm:pt>
    <dgm:pt modelId="{8F399933-0149-4B31-92E7-5E424FEBA7D3}" type="pres">
      <dgm:prSet presAssocID="{EDE40621-4385-4D37-A018-D3AEBFA7672A}" presName="ChildAccent" presStyleLbl="alignImgPlace1" presStyleIdx="5" presStyleCnt="6" custScaleX="92546" custScaleY="108707" custLinFactNeighborX="-14986" custLinFactNeighborY="10776"/>
      <dgm:spPr/>
    </dgm:pt>
    <dgm:pt modelId="{E11D6D95-A076-457D-B7AE-97995DEC69B8}" type="pres">
      <dgm:prSet presAssocID="{EDE40621-4385-4D37-A018-D3AEBFA7672A}" presName="Child1" presStyleLbl="revTx" presStyleIdx="0" presStyleCnt="0">
        <dgm:presLayoutVars>
          <dgm:chMax val="0"/>
          <dgm:chPref val="0"/>
          <dgm:bulletEnabled val="1"/>
        </dgm:presLayoutVars>
      </dgm:prSet>
      <dgm:spPr/>
    </dgm:pt>
    <dgm:pt modelId="{23013865-7EA7-43C0-8999-2043DD9CDC23}" type="pres">
      <dgm:prSet presAssocID="{EDE40621-4385-4D37-A018-D3AEBFA7672A}" presName="Parent1" presStyleLbl="node1" presStyleIdx="5" presStyleCnt="6" custLinFactNeighborX="-16636" custLinFactNeighborY="2637">
        <dgm:presLayoutVars>
          <dgm:chMax val="2"/>
          <dgm:chPref val="1"/>
          <dgm:bulletEnabled val="1"/>
        </dgm:presLayoutVars>
      </dgm:prSet>
      <dgm:spPr/>
    </dgm:pt>
  </dgm:ptLst>
  <dgm:cxnLst>
    <dgm:cxn modelId="{C2F9A813-5F1E-4A86-86CB-2D6A004CAA71}" srcId="{6B6FAE51-170A-4B59-B3E1-1E0BE877A7E0}" destId="{4B29066B-14B3-49EC-9BFE-CE51858580C7}" srcOrd="2" destOrd="0" parTransId="{D12AAA36-B177-476C-ADE6-B49D104A9868}" sibTransId="{03765AD7-803E-4388-A66C-31E78457A993}"/>
    <dgm:cxn modelId="{59E2A517-CEE9-46EC-BCCD-A908F889A4C8}" type="presOf" srcId="{8C8EA8D0-A7D2-4800-A1DA-1E1AD3269719}" destId="{CF6CEEAC-35AF-4A74-9255-2694E0EDC21F}" srcOrd="0" destOrd="4" presId="urn:microsoft.com/office/officeart/2011/layout/InterconnectedBlockProcess"/>
    <dgm:cxn modelId="{A9D94719-B236-48B0-90D1-DA64F23C3DC4}" srcId="{83E25C53-7A0A-4540-9215-6EB22E5E2071}" destId="{61C6C5D7-ABFD-4CD4-8B04-F603A3AC8D49}" srcOrd="1" destOrd="0" parTransId="{0FFC4B12-BE08-47B1-BB42-F66614185BFC}" sibTransId="{8D6F72A3-546F-4D79-9C90-4D84E403714F}"/>
    <dgm:cxn modelId="{660DE623-513F-4471-A1BA-50B3591AB19C}" type="presOf" srcId="{D9665802-FEF3-4CD0-A13A-87689260C3F5}" destId="{DD894849-9AFA-49A8-873C-0F7A06C7E73B}" srcOrd="1" destOrd="0" presId="urn:microsoft.com/office/officeart/2011/layout/InterconnectedBlockProcess"/>
    <dgm:cxn modelId="{6A59F926-21CA-4C76-9529-35869A4DBD56}" type="presOf" srcId="{61C6C5D7-ABFD-4CD4-8B04-F603A3AC8D49}" destId="{7B566304-950E-4AC5-A992-51D5307A29EA}" srcOrd="1" destOrd="1" presId="urn:microsoft.com/office/officeart/2011/layout/InterconnectedBlockProcess"/>
    <dgm:cxn modelId="{2FC0F926-C773-4207-9B44-D26F4F042FD7}" srcId="{EDE40621-4385-4D37-A018-D3AEBFA7672A}" destId="{C76BD179-B7FD-45BE-A09D-0951F8086EBF}" srcOrd="0" destOrd="0" parTransId="{CE5AD517-5160-4874-B8C3-195991F5FD85}" sibTransId="{8C42F825-778C-485B-B1F4-D385241F9424}"/>
    <dgm:cxn modelId="{ADFFCD29-A688-42FF-89A7-BF75E549DEAF}" type="presOf" srcId="{61C6C5D7-ABFD-4CD4-8B04-F603A3AC8D49}" destId="{0B909436-95F2-4807-A8F5-0EB82E2A3F1D}" srcOrd="0" destOrd="1" presId="urn:microsoft.com/office/officeart/2011/layout/InterconnectedBlockProcess"/>
    <dgm:cxn modelId="{6661252C-917D-494E-BB0E-2DA003FFAB5A}" type="presOf" srcId="{C76BD179-B7FD-45BE-A09D-0951F8086EBF}" destId="{E11D6D95-A076-457D-B7AE-97995DEC69B8}" srcOrd="1" destOrd="0" presId="urn:microsoft.com/office/officeart/2011/layout/InterconnectedBlockProcess"/>
    <dgm:cxn modelId="{8CE23F2F-E47E-4E10-ADF7-C095184651D4}" type="presOf" srcId="{D9665802-FEF3-4CD0-A13A-87689260C3F5}" destId="{D81E8365-5BF4-4C99-9F5A-9BA573C7147A}" srcOrd="0" destOrd="0" presId="urn:microsoft.com/office/officeart/2011/layout/InterconnectedBlockProcess"/>
    <dgm:cxn modelId="{1D0B9D33-863F-4E29-9D67-670BDEBC001C}" srcId="{7D3331E1-B809-4D2C-B445-823BE6F33567}" destId="{EDE40621-4385-4D37-A018-D3AEBFA7672A}" srcOrd="0" destOrd="0" parTransId="{DBA560B7-194E-417E-812A-33E6E102AA7E}" sibTransId="{C589DCB8-F3B9-4144-A5F3-C7AB6CF46393}"/>
    <dgm:cxn modelId="{9F5F413E-6539-42C0-A363-3184B312C12E}" srcId="{6B6FAE51-170A-4B59-B3E1-1E0BE877A7E0}" destId="{30E8561F-0C7C-4B6E-9FA8-4EF1A4BA707E}" srcOrd="5" destOrd="0" parTransId="{E74F11CF-1E35-420B-A44B-7132D9C0D6D2}" sibTransId="{C1170E03-6B0E-47E5-B520-D6D71644EAC0}"/>
    <dgm:cxn modelId="{0A69703F-C407-4DE7-B5FA-B2FEA41D4819}" type="presOf" srcId="{17EE1693-55AA-44BE-BB25-FC19EFAF7419}" destId="{0D79FA43-EC4B-416D-94A3-8C065EB86682}" srcOrd="0" destOrd="0" presId="urn:microsoft.com/office/officeart/2011/layout/InterconnectedBlockProcess"/>
    <dgm:cxn modelId="{AC3B3B41-959A-49BD-B73F-450F3F71B6D0}" type="presOf" srcId="{30E8561F-0C7C-4B6E-9FA8-4EF1A4BA707E}" destId="{7C13280F-A1C9-4617-A99E-5B65A40FAE02}" srcOrd="1" destOrd="5" presId="urn:microsoft.com/office/officeart/2011/layout/InterconnectedBlockProcess"/>
    <dgm:cxn modelId="{28B20843-D092-48F9-B47F-100C2F14B4E5}" type="presOf" srcId="{30E8561F-0C7C-4B6E-9FA8-4EF1A4BA707E}" destId="{CF6CEEAC-35AF-4A74-9255-2694E0EDC21F}" srcOrd="0" destOrd="5" presId="urn:microsoft.com/office/officeart/2011/layout/InterconnectedBlockProcess"/>
    <dgm:cxn modelId="{37B22B4C-7BCB-44EC-A4D1-9B930D28996D}" type="presOf" srcId="{86C21FBB-774F-448D-AF22-220C383F906B}" destId="{CF6CEEAC-35AF-4A74-9255-2694E0EDC21F}" srcOrd="0" destOrd="1" presId="urn:microsoft.com/office/officeart/2011/layout/InterconnectedBlockProcess"/>
    <dgm:cxn modelId="{8F2CD56E-6EEC-4520-8D09-FA1A1D22FBD0}" srcId="{6B6FAE51-170A-4B59-B3E1-1E0BE877A7E0}" destId="{DD828144-FCD9-478A-B803-E7B8CD814E00}" srcOrd="0" destOrd="0" parTransId="{6E81DD5B-4126-4736-ACBB-F0E2F6248FF6}" sibTransId="{A747FB7F-EDC1-43AB-B41E-63050AC0C76B}"/>
    <dgm:cxn modelId="{2E415971-38E1-4A1B-B3E0-80E07BA0D31E}" srcId="{6B6FAE51-170A-4B59-B3E1-1E0BE877A7E0}" destId="{F7D1B923-0919-4722-8DD8-26415B5D7C86}" srcOrd="3" destOrd="0" parTransId="{6EA261D1-D726-4E4E-86B3-5A67EC0CC51E}" sibTransId="{DFA26CC1-0FB3-41BB-85B9-EA7DA7A90EE7}"/>
    <dgm:cxn modelId="{CDADCA52-20F0-4101-9E73-838606CBD209}" type="presOf" srcId="{4B29066B-14B3-49EC-9BFE-CE51858580C7}" destId="{CF6CEEAC-35AF-4A74-9255-2694E0EDC21F}" srcOrd="0" destOrd="2" presId="urn:microsoft.com/office/officeart/2011/layout/InterconnectedBlockProcess"/>
    <dgm:cxn modelId="{A1CCF053-9D5A-4316-9EE0-F6C0B435A9D3}" srcId="{83E25C53-7A0A-4540-9215-6EB22E5E2071}" destId="{A0569F74-0546-4D5D-86C0-93FD1D805DF1}" srcOrd="0" destOrd="0" parTransId="{50476F91-9BC3-4EBB-8039-C4874613833B}" sibTransId="{C1833FC6-C41F-4EDD-844C-9D50DF5C1F9C}"/>
    <dgm:cxn modelId="{981BD657-56CB-4E15-B663-AD471915F52C}" srcId="{6B6FAE51-170A-4B59-B3E1-1E0BE877A7E0}" destId="{8C8EA8D0-A7D2-4800-A1DA-1E1AD3269719}" srcOrd="4" destOrd="0" parTransId="{C06804A8-5077-4AA6-9491-7C449A75FE31}" sibTransId="{AB242BEF-5752-4998-B23D-C06A984F07D1}"/>
    <dgm:cxn modelId="{D8221A58-7362-4ECE-A758-CF6228E37AFE}" type="presOf" srcId="{DD828144-FCD9-478A-B803-E7B8CD814E00}" destId="{7C13280F-A1C9-4617-A99E-5B65A40FAE02}" srcOrd="1" destOrd="0" presId="urn:microsoft.com/office/officeart/2011/layout/InterconnectedBlockProcess"/>
    <dgm:cxn modelId="{796E157A-E07E-491A-9A03-E3B624E285F4}" type="presOf" srcId="{5D6C94B6-690F-472D-BC5B-9D64AF476383}" destId="{031A2E47-8907-4EB3-AC32-939FD39CC06A}" srcOrd="0" destOrd="0" presId="urn:microsoft.com/office/officeart/2011/layout/InterconnectedBlockProcess"/>
    <dgm:cxn modelId="{BD802C7C-0041-428B-990F-B6F805F6E5AE}" srcId="{7D3331E1-B809-4D2C-B445-823BE6F33567}" destId="{83E25C53-7A0A-4540-9215-6EB22E5E2071}" srcOrd="3" destOrd="0" parTransId="{B8552A65-C4F4-451E-A933-49F4AD36EEA7}" sibTransId="{39D4EB7F-4DEC-432A-86E8-31CB92B671BC}"/>
    <dgm:cxn modelId="{3848D587-91A7-4EB2-B111-1E6ECFED1E21}" srcId="{7D3331E1-B809-4D2C-B445-823BE6F33567}" destId="{2A5EBD11-39D5-4145-9329-FE43174FE53E}" srcOrd="2" destOrd="0" parTransId="{2323E9C1-1C56-467B-9B40-0A493ADCBD27}" sibTransId="{36256492-9B6C-4707-9429-FC32A03375CC}"/>
    <dgm:cxn modelId="{7BCCBD8D-CD3D-4053-9355-234B5BCFF263}" type="presOf" srcId="{EDE40621-4385-4D37-A018-D3AEBFA7672A}" destId="{23013865-7EA7-43C0-8999-2043DD9CDC23}" srcOrd="0" destOrd="0" presId="urn:microsoft.com/office/officeart/2011/layout/InterconnectedBlockProcess"/>
    <dgm:cxn modelId="{5BDD348E-BA70-4089-90A2-FF7102F2BEC5}" srcId="{7D3331E1-B809-4D2C-B445-823BE6F33567}" destId="{6B6FAE51-170A-4B59-B3E1-1E0BE877A7E0}" srcOrd="4" destOrd="0" parTransId="{5994B46F-1244-4F45-B04E-23CA9946C3A4}" sibTransId="{3D3C7971-5319-4927-B8DC-0D2A301FEC3D}"/>
    <dgm:cxn modelId="{17FC898E-F90D-4CBB-BB2E-A11BB0988D5F}" type="presOf" srcId="{5D6C94B6-690F-472D-BC5B-9D64AF476383}" destId="{7BE2482D-6E8A-48E6-A861-8BDD1DA48DDD}" srcOrd="1" destOrd="0" presId="urn:microsoft.com/office/officeart/2011/layout/InterconnectedBlockProcess"/>
    <dgm:cxn modelId="{9A95D590-FAB3-447E-A160-0B217EDBEC71}" srcId="{17EE1693-55AA-44BE-BB25-FC19EFAF7419}" destId="{E1218437-1DC9-44A9-A752-9E1F42C7A09F}" srcOrd="0" destOrd="0" parTransId="{5CA0A481-ACF5-4507-B01C-FB5B5BB207E6}" sibTransId="{188CE12E-3032-4264-8274-EDA20C7789A4}"/>
    <dgm:cxn modelId="{59245591-30BB-428E-A797-EC95A398F772}" type="presOf" srcId="{8C8EA8D0-A7D2-4800-A1DA-1E1AD3269719}" destId="{7C13280F-A1C9-4617-A99E-5B65A40FAE02}" srcOrd="1" destOrd="4" presId="urn:microsoft.com/office/officeart/2011/layout/InterconnectedBlockProcess"/>
    <dgm:cxn modelId="{2EC8D294-25F2-49D7-9C1E-5CE10E9AECD9}" type="presOf" srcId="{86C21FBB-774F-448D-AF22-220C383F906B}" destId="{7C13280F-A1C9-4617-A99E-5B65A40FAE02}" srcOrd="1" destOrd="1" presId="urn:microsoft.com/office/officeart/2011/layout/InterconnectedBlockProcess"/>
    <dgm:cxn modelId="{A07E9AA0-D440-4F86-9DAC-F6947CAB844A}" type="presOf" srcId="{E1218437-1DC9-44A9-A752-9E1F42C7A09F}" destId="{862EF1C4-24DB-49EA-BF4D-20042409191D}" srcOrd="0" destOrd="0" presId="urn:microsoft.com/office/officeart/2011/layout/InterconnectedBlockProcess"/>
    <dgm:cxn modelId="{450BB5A2-B702-42C4-85A7-BC8E573A91E4}" srcId="{A4724FD9-D83E-4E31-B701-4BBEE8F116A4}" destId="{5D6C94B6-690F-472D-BC5B-9D64AF476383}" srcOrd="0" destOrd="0" parTransId="{A3258AF1-A914-4699-89C9-A35F8A2E6F6C}" sibTransId="{8CC38E53-BC0F-4E23-97F4-C0E5F0917172}"/>
    <dgm:cxn modelId="{25D12EA9-0745-4C56-B8ED-D3CFFCF9AB0B}" srcId="{2A5EBD11-39D5-4145-9329-FE43174FE53E}" destId="{D9665802-FEF3-4CD0-A13A-87689260C3F5}" srcOrd="0" destOrd="0" parTransId="{AEB71D31-BBE2-4A7C-82F4-FE6887D78B0E}" sibTransId="{7C090F26-A0C4-40B6-80E6-4B08E9E9BE06}"/>
    <dgm:cxn modelId="{C2344CB0-3888-4581-988C-E2FD765BA74B}" type="presOf" srcId="{83E25C53-7A0A-4540-9215-6EB22E5E2071}" destId="{350A068F-83EB-40FE-BAEA-18BD6C0CEC26}" srcOrd="0" destOrd="0" presId="urn:microsoft.com/office/officeart/2011/layout/InterconnectedBlockProcess"/>
    <dgm:cxn modelId="{1D60EDB0-FB34-4277-BF42-727BF60B8178}" type="presOf" srcId="{2A5EBD11-39D5-4145-9329-FE43174FE53E}" destId="{CAF15E53-CC92-40B2-992B-A85E60198F15}" srcOrd="0" destOrd="0" presId="urn:microsoft.com/office/officeart/2011/layout/InterconnectedBlockProcess"/>
    <dgm:cxn modelId="{91E807B2-619F-4378-AC70-6C132EFF63E3}" type="presOf" srcId="{6B6FAE51-170A-4B59-B3E1-1E0BE877A7E0}" destId="{3EAD7B04-4474-44B8-804A-2BE1BA4CE639}" srcOrd="0" destOrd="0" presId="urn:microsoft.com/office/officeart/2011/layout/InterconnectedBlockProcess"/>
    <dgm:cxn modelId="{5296F0B2-B5B1-4059-BA76-8FF7811E7109}" type="presOf" srcId="{A0569F74-0546-4D5D-86C0-93FD1D805DF1}" destId="{0B909436-95F2-4807-A8F5-0EB82E2A3F1D}" srcOrd="0" destOrd="0" presId="urn:microsoft.com/office/officeart/2011/layout/InterconnectedBlockProcess"/>
    <dgm:cxn modelId="{3E934EB7-D5BD-4377-8366-F33E858ACAA8}" type="presOf" srcId="{A4724FD9-D83E-4E31-B701-4BBEE8F116A4}" destId="{6B9EA519-B26A-4F01-8980-4D971384834B}" srcOrd="0" destOrd="0" presId="urn:microsoft.com/office/officeart/2011/layout/InterconnectedBlockProcess"/>
    <dgm:cxn modelId="{615261BC-1DF1-4C7E-80BA-E6DA281D0D51}" type="presOf" srcId="{A0569F74-0546-4D5D-86C0-93FD1D805DF1}" destId="{7B566304-950E-4AC5-A992-51D5307A29EA}" srcOrd="1" destOrd="0" presId="urn:microsoft.com/office/officeart/2011/layout/InterconnectedBlockProcess"/>
    <dgm:cxn modelId="{5D884ABE-F2DB-4278-9F1F-B7DFBE2AD684}" srcId="{6B6FAE51-170A-4B59-B3E1-1E0BE877A7E0}" destId="{86C21FBB-774F-448D-AF22-220C383F906B}" srcOrd="1" destOrd="0" parTransId="{3D92A50E-88EC-4C1B-B0E5-695E68C84768}" sibTransId="{B6191552-D200-4A21-9C18-98C303ED5C9E}"/>
    <dgm:cxn modelId="{7D09D1C8-C2BB-4154-84FF-BE123DDF53DE}" srcId="{7D3331E1-B809-4D2C-B445-823BE6F33567}" destId="{17EE1693-55AA-44BE-BB25-FC19EFAF7419}" srcOrd="5" destOrd="0" parTransId="{1D92DF24-1BB2-4126-A0FF-C24F23F7C001}" sibTransId="{C6772443-779B-46BF-9EF5-B83CA2C5783B}"/>
    <dgm:cxn modelId="{27A7E6C9-3C70-4062-B826-A3397A1444CF}" type="presOf" srcId="{E1218437-1DC9-44A9-A752-9E1F42C7A09F}" destId="{34DD3104-F4AC-409A-AC3E-44E3E7694C47}" srcOrd="1" destOrd="0" presId="urn:microsoft.com/office/officeart/2011/layout/InterconnectedBlockProcess"/>
    <dgm:cxn modelId="{047797CB-2894-4871-8153-751BF44A4E08}" type="presOf" srcId="{C76BD179-B7FD-45BE-A09D-0951F8086EBF}" destId="{8F399933-0149-4B31-92E7-5E424FEBA7D3}" srcOrd="0" destOrd="0" presId="urn:microsoft.com/office/officeart/2011/layout/InterconnectedBlockProcess"/>
    <dgm:cxn modelId="{6EA84DCE-15DA-4360-8FFA-CF0ADC0CE64F}" srcId="{7D3331E1-B809-4D2C-B445-823BE6F33567}" destId="{A4724FD9-D83E-4E31-B701-4BBEE8F116A4}" srcOrd="1" destOrd="0" parTransId="{8D2AE97C-B482-46F4-B6CD-66E593C9AD03}" sibTransId="{9B1CE5F8-7357-42F7-9C42-50B95F731B6A}"/>
    <dgm:cxn modelId="{D03971E5-08AB-4990-9C65-A4B90FE40DFC}" type="presOf" srcId="{F7D1B923-0919-4722-8DD8-26415B5D7C86}" destId="{7C13280F-A1C9-4617-A99E-5B65A40FAE02}" srcOrd="1" destOrd="3" presId="urn:microsoft.com/office/officeart/2011/layout/InterconnectedBlockProcess"/>
    <dgm:cxn modelId="{D5E126E8-555F-4D45-810E-C47A1561B4C7}" type="presOf" srcId="{F7D1B923-0919-4722-8DD8-26415B5D7C86}" destId="{CF6CEEAC-35AF-4A74-9255-2694E0EDC21F}" srcOrd="0" destOrd="3" presId="urn:microsoft.com/office/officeart/2011/layout/InterconnectedBlockProcess"/>
    <dgm:cxn modelId="{9EEE8DEE-DA71-494D-B9DF-A3B95FBBDEAD}" type="presOf" srcId="{7D3331E1-B809-4D2C-B445-823BE6F33567}" destId="{AE16DC7D-B9F1-419F-9699-BD3465C5300D}" srcOrd="0" destOrd="0" presId="urn:microsoft.com/office/officeart/2011/layout/InterconnectedBlockProcess"/>
    <dgm:cxn modelId="{AE85EEF7-0624-47DF-B06A-4CD8AC6C0EE9}" type="presOf" srcId="{DD828144-FCD9-478A-B803-E7B8CD814E00}" destId="{CF6CEEAC-35AF-4A74-9255-2694E0EDC21F}" srcOrd="0" destOrd="0" presId="urn:microsoft.com/office/officeart/2011/layout/InterconnectedBlockProcess"/>
    <dgm:cxn modelId="{1CE901FD-6500-485F-BB7F-BC7AB65AB42C}" type="presOf" srcId="{4B29066B-14B3-49EC-9BFE-CE51858580C7}" destId="{7C13280F-A1C9-4617-A99E-5B65A40FAE02}" srcOrd="1" destOrd="2" presId="urn:microsoft.com/office/officeart/2011/layout/InterconnectedBlockProcess"/>
    <dgm:cxn modelId="{4154EACA-1DC0-48C1-BAC8-958ED3D5668A}" type="presParOf" srcId="{AE16DC7D-B9F1-419F-9699-BD3465C5300D}" destId="{6515D0F8-568F-49DD-832E-4DE128254E00}" srcOrd="0" destOrd="0" presId="urn:microsoft.com/office/officeart/2011/layout/InterconnectedBlockProcess"/>
    <dgm:cxn modelId="{91BBCF3A-6F06-4E41-88E3-F349B2696DBD}" type="presParOf" srcId="{6515D0F8-568F-49DD-832E-4DE128254E00}" destId="{862EF1C4-24DB-49EA-BF4D-20042409191D}" srcOrd="0" destOrd="0" presId="urn:microsoft.com/office/officeart/2011/layout/InterconnectedBlockProcess"/>
    <dgm:cxn modelId="{6F55976A-F887-43B6-83C6-EB1E5B3BDB63}" type="presParOf" srcId="{AE16DC7D-B9F1-419F-9699-BD3465C5300D}" destId="{34DD3104-F4AC-409A-AC3E-44E3E7694C47}" srcOrd="1" destOrd="0" presId="urn:microsoft.com/office/officeart/2011/layout/InterconnectedBlockProcess"/>
    <dgm:cxn modelId="{8D7D6235-6F01-45C6-BD30-AA1B3A3F71AA}" type="presParOf" srcId="{AE16DC7D-B9F1-419F-9699-BD3465C5300D}" destId="{0D79FA43-EC4B-416D-94A3-8C065EB86682}" srcOrd="2" destOrd="0" presId="urn:microsoft.com/office/officeart/2011/layout/InterconnectedBlockProcess"/>
    <dgm:cxn modelId="{1B60C325-424A-41C6-B11A-3C7058EF43C1}" type="presParOf" srcId="{AE16DC7D-B9F1-419F-9699-BD3465C5300D}" destId="{0E77101F-69F4-4CD1-865D-FAF0A0FD8420}" srcOrd="3" destOrd="0" presId="urn:microsoft.com/office/officeart/2011/layout/InterconnectedBlockProcess"/>
    <dgm:cxn modelId="{B4B34EA5-9AC6-4977-946D-6F7306EE1095}" type="presParOf" srcId="{0E77101F-69F4-4CD1-865D-FAF0A0FD8420}" destId="{CF6CEEAC-35AF-4A74-9255-2694E0EDC21F}" srcOrd="0" destOrd="0" presId="urn:microsoft.com/office/officeart/2011/layout/InterconnectedBlockProcess"/>
    <dgm:cxn modelId="{8E73F4C5-A8DB-48E7-9C9E-D112E1EF1AEC}" type="presParOf" srcId="{AE16DC7D-B9F1-419F-9699-BD3465C5300D}" destId="{7C13280F-A1C9-4617-A99E-5B65A40FAE02}" srcOrd="4" destOrd="0" presId="urn:microsoft.com/office/officeart/2011/layout/InterconnectedBlockProcess"/>
    <dgm:cxn modelId="{0A5D64DF-E25D-4E95-9498-9E3E69ABD571}" type="presParOf" srcId="{AE16DC7D-B9F1-419F-9699-BD3465C5300D}" destId="{3EAD7B04-4474-44B8-804A-2BE1BA4CE639}" srcOrd="5" destOrd="0" presId="urn:microsoft.com/office/officeart/2011/layout/InterconnectedBlockProcess"/>
    <dgm:cxn modelId="{61C130B7-355F-428D-A9DF-0B355D0B616F}" type="presParOf" srcId="{AE16DC7D-B9F1-419F-9699-BD3465C5300D}" destId="{5746888C-9945-45F0-925F-63596A03599C}" srcOrd="6" destOrd="0" presId="urn:microsoft.com/office/officeart/2011/layout/InterconnectedBlockProcess"/>
    <dgm:cxn modelId="{75322CD4-B617-4E7D-907F-681BD84E02DB}" type="presParOf" srcId="{5746888C-9945-45F0-925F-63596A03599C}" destId="{0B909436-95F2-4807-A8F5-0EB82E2A3F1D}" srcOrd="0" destOrd="0" presId="urn:microsoft.com/office/officeart/2011/layout/InterconnectedBlockProcess"/>
    <dgm:cxn modelId="{26FE3938-AFF9-4D74-9316-521D3EEE3686}" type="presParOf" srcId="{AE16DC7D-B9F1-419F-9699-BD3465C5300D}" destId="{7B566304-950E-4AC5-A992-51D5307A29EA}" srcOrd="7" destOrd="0" presId="urn:microsoft.com/office/officeart/2011/layout/InterconnectedBlockProcess"/>
    <dgm:cxn modelId="{A5553C21-6F1F-44A9-B042-B45B18291C74}" type="presParOf" srcId="{AE16DC7D-B9F1-419F-9699-BD3465C5300D}" destId="{350A068F-83EB-40FE-BAEA-18BD6C0CEC26}" srcOrd="8" destOrd="0" presId="urn:microsoft.com/office/officeart/2011/layout/InterconnectedBlockProcess"/>
    <dgm:cxn modelId="{730933A6-6744-4CFE-BFF9-A268D5D0C55B}" type="presParOf" srcId="{AE16DC7D-B9F1-419F-9699-BD3465C5300D}" destId="{7578CE35-8B64-4B20-8C15-C16441A9BDEC}" srcOrd="9" destOrd="0" presId="urn:microsoft.com/office/officeart/2011/layout/InterconnectedBlockProcess"/>
    <dgm:cxn modelId="{199D8DC8-5E92-4EA9-9B82-B30898CC4761}" type="presParOf" srcId="{7578CE35-8B64-4B20-8C15-C16441A9BDEC}" destId="{D81E8365-5BF4-4C99-9F5A-9BA573C7147A}" srcOrd="0" destOrd="0" presId="urn:microsoft.com/office/officeart/2011/layout/InterconnectedBlockProcess"/>
    <dgm:cxn modelId="{54A0CFCC-B735-4178-AE1F-C5F3E44BD4D8}" type="presParOf" srcId="{AE16DC7D-B9F1-419F-9699-BD3465C5300D}" destId="{DD894849-9AFA-49A8-873C-0F7A06C7E73B}" srcOrd="10" destOrd="0" presId="urn:microsoft.com/office/officeart/2011/layout/InterconnectedBlockProcess"/>
    <dgm:cxn modelId="{DD1507C8-8AE7-4633-BA0D-6038D0B00ED1}" type="presParOf" srcId="{AE16DC7D-B9F1-419F-9699-BD3465C5300D}" destId="{CAF15E53-CC92-40B2-992B-A85E60198F15}" srcOrd="11" destOrd="0" presId="urn:microsoft.com/office/officeart/2011/layout/InterconnectedBlockProcess"/>
    <dgm:cxn modelId="{F7412357-75B2-429E-9E90-E7401C48A0E6}" type="presParOf" srcId="{AE16DC7D-B9F1-419F-9699-BD3465C5300D}" destId="{3FCFFD73-BB98-4ADB-B0CB-649D8822F7C3}" srcOrd="12" destOrd="0" presId="urn:microsoft.com/office/officeart/2011/layout/InterconnectedBlockProcess"/>
    <dgm:cxn modelId="{76218440-A762-4BE3-9324-3C9607ED5717}" type="presParOf" srcId="{3FCFFD73-BB98-4ADB-B0CB-649D8822F7C3}" destId="{031A2E47-8907-4EB3-AC32-939FD39CC06A}" srcOrd="0" destOrd="0" presId="urn:microsoft.com/office/officeart/2011/layout/InterconnectedBlockProcess"/>
    <dgm:cxn modelId="{B1349C09-E581-4AA9-9D65-828E65E80A64}" type="presParOf" srcId="{AE16DC7D-B9F1-419F-9699-BD3465C5300D}" destId="{7BE2482D-6E8A-48E6-A861-8BDD1DA48DDD}" srcOrd="13" destOrd="0" presId="urn:microsoft.com/office/officeart/2011/layout/InterconnectedBlockProcess"/>
    <dgm:cxn modelId="{C3CB9CF0-4D41-434E-92C2-B958342A573D}" type="presParOf" srcId="{AE16DC7D-B9F1-419F-9699-BD3465C5300D}" destId="{6B9EA519-B26A-4F01-8980-4D971384834B}" srcOrd="14" destOrd="0" presId="urn:microsoft.com/office/officeart/2011/layout/InterconnectedBlockProcess"/>
    <dgm:cxn modelId="{33188013-DBF8-4674-B00E-25FF2F4F555C}" type="presParOf" srcId="{AE16DC7D-B9F1-419F-9699-BD3465C5300D}" destId="{B3BB9D28-703C-4563-BD2B-21413EE8C9EA}" srcOrd="15" destOrd="0" presId="urn:microsoft.com/office/officeart/2011/layout/InterconnectedBlockProcess"/>
    <dgm:cxn modelId="{AC90515F-37D6-4582-9E4B-C2954A96CD53}" type="presParOf" srcId="{B3BB9D28-703C-4563-BD2B-21413EE8C9EA}" destId="{8F399933-0149-4B31-92E7-5E424FEBA7D3}" srcOrd="0" destOrd="0" presId="urn:microsoft.com/office/officeart/2011/layout/InterconnectedBlockProcess"/>
    <dgm:cxn modelId="{77292F25-A180-463C-9C1E-C9AE8E9920FD}" type="presParOf" srcId="{AE16DC7D-B9F1-419F-9699-BD3465C5300D}" destId="{E11D6D95-A076-457D-B7AE-97995DEC69B8}" srcOrd="16" destOrd="0" presId="urn:microsoft.com/office/officeart/2011/layout/InterconnectedBlockProcess"/>
    <dgm:cxn modelId="{CF4B0704-BAD4-4285-B12E-AA278DF6ACC7}" type="presParOf" srcId="{AE16DC7D-B9F1-419F-9699-BD3465C5300D}" destId="{23013865-7EA7-43C0-8999-2043DD9CDC23}" srcOrd="17" destOrd="0" presId="urn:microsoft.com/office/officeart/2011/layout/InterconnectedBlock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EFD99E-3C53-47F9-B528-4EDEB0855D17}" type="doc">
      <dgm:prSet loTypeId="urn:microsoft.com/office/officeart/2005/8/layout/hProcess9" loCatId="process" qsTypeId="urn:microsoft.com/office/officeart/2005/8/quickstyle/simple1" qsCatId="simple" csTypeId="urn:microsoft.com/office/officeart/2005/8/colors/accent1_2" csCatId="accent1" phldr="1"/>
      <dgm:spPr/>
    </dgm:pt>
    <dgm:pt modelId="{BC9232B3-E732-40CA-A934-51A0C74AE685}">
      <dgm:prSet phldrT="[Text]"/>
      <dgm:spPr/>
      <dgm:t>
        <a:bodyPr/>
        <a:lstStyle/>
        <a:p>
          <a:r>
            <a:rPr lang="vi-VN" b="1" dirty="0">
              <a:latin typeface="Times New Roman" panose="02020603050405020304" pitchFamily="18" charset="0"/>
              <a:cs typeface="Times New Roman" panose="02020603050405020304" pitchFamily="18" charset="0"/>
            </a:rPr>
            <a:t>HĐ NHÓM</a:t>
          </a:r>
          <a:endParaRPr lang="en-US" b="1" dirty="0">
            <a:latin typeface="Times New Roman" panose="02020603050405020304" pitchFamily="18" charset="0"/>
            <a:cs typeface="Times New Roman" panose="02020603050405020304" pitchFamily="18" charset="0"/>
          </a:endParaRPr>
        </a:p>
      </dgm:t>
    </dgm:pt>
    <dgm:pt modelId="{7321FD09-77DD-494B-81E2-610E945514B5}" type="parTrans" cxnId="{ECEC416E-0441-4726-AAAC-5D36E7629DDE}">
      <dgm:prSet/>
      <dgm:spPr/>
      <dgm:t>
        <a:bodyPr/>
        <a:lstStyle/>
        <a:p>
          <a:endParaRPr lang="en-US"/>
        </a:p>
      </dgm:t>
    </dgm:pt>
    <dgm:pt modelId="{6C8E7D4D-DC31-4CEE-B900-0BF22BAB38ED}" type="sibTrans" cxnId="{ECEC416E-0441-4726-AAAC-5D36E7629DDE}">
      <dgm:prSet/>
      <dgm:spPr/>
      <dgm:t>
        <a:bodyPr/>
        <a:lstStyle/>
        <a:p>
          <a:endParaRPr lang="en-US"/>
        </a:p>
      </dgm:t>
    </dgm:pt>
    <dgm:pt modelId="{36A16234-6454-4851-8622-D72E27707333}">
      <dgm:prSet phldrT="[Text]" custT="1"/>
      <dgm:spPr/>
      <dgm:t>
        <a:bodyPr/>
        <a:lstStyle/>
        <a:p>
          <a:r>
            <a:rPr lang="vi-VN" sz="3200" b="1" dirty="0">
              <a:latin typeface="Times New Roman" panose="02020603050405020304" pitchFamily="18" charset="0"/>
              <a:cs typeface="Times New Roman" panose="02020603050405020304" pitchFamily="18" charset="0"/>
            </a:rPr>
            <a:t>NHÓM 1</a:t>
          </a:r>
          <a:endParaRPr lang="en-US" sz="3200" b="1" dirty="0">
            <a:latin typeface="Times New Roman" panose="02020603050405020304" pitchFamily="18" charset="0"/>
            <a:cs typeface="Times New Roman" panose="02020603050405020304" pitchFamily="18" charset="0"/>
          </a:endParaRPr>
        </a:p>
      </dgm:t>
    </dgm:pt>
    <dgm:pt modelId="{DD8B6F95-075E-4C5C-878C-89627B04EE55}" type="parTrans" cxnId="{DD4A90F6-46B2-4B89-ACB3-743932678521}">
      <dgm:prSet/>
      <dgm:spPr/>
      <dgm:t>
        <a:bodyPr/>
        <a:lstStyle/>
        <a:p>
          <a:endParaRPr lang="en-US"/>
        </a:p>
      </dgm:t>
    </dgm:pt>
    <dgm:pt modelId="{14712C06-4F36-4E44-8305-0D352F02FE6F}" type="sibTrans" cxnId="{DD4A90F6-46B2-4B89-ACB3-743932678521}">
      <dgm:prSet/>
      <dgm:spPr/>
      <dgm:t>
        <a:bodyPr/>
        <a:lstStyle/>
        <a:p>
          <a:endParaRPr lang="en-US"/>
        </a:p>
      </dgm:t>
    </dgm:pt>
    <dgm:pt modelId="{D36939E7-4E94-46D9-B052-8017CEEEC922}">
      <dgm:prSet phldrT="[Text]" custT="1"/>
      <dgm:spPr/>
      <dgm:t>
        <a:bodyPr/>
        <a:lstStyle/>
        <a:p>
          <a:r>
            <a:rPr lang="vi-VN" sz="3200" b="1" dirty="0">
              <a:latin typeface="Times New Roman" panose="02020603050405020304" pitchFamily="18" charset="0"/>
              <a:cs typeface="Times New Roman" panose="02020603050405020304" pitchFamily="18" charset="0"/>
            </a:rPr>
            <a:t>NHÓM 3</a:t>
          </a:r>
          <a:endParaRPr lang="en-US" sz="3200" b="1" dirty="0">
            <a:latin typeface="Times New Roman" panose="02020603050405020304" pitchFamily="18" charset="0"/>
            <a:cs typeface="Times New Roman" panose="02020603050405020304" pitchFamily="18" charset="0"/>
          </a:endParaRPr>
        </a:p>
      </dgm:t>
    </dgm:pt>
    <dgm:pt modelId="{B0D10FE7-47B5-4F7D-A410-203F4B67F2E5}" type="parTrans" cxnId="{4E182A5D-2212-4A78-84CC-FC128189232D}">
      <dgm:prSet/>
      <dgm:spPr/>
      <dgm:t>
        <a:bodyPr/>
        <a:lstStyle/>
        <a:p>
          <a:endParaRPr lang="en-US"/>
        </a:p>
      </dgm:t>
    </dgm:pt>
    <dgm:pt modelId="{3C453541-86B1-4070-A691-DD47B552E45A}" type="sibTrans" cxnId="{4E182A5D-2212-4A78-84CC-FC128189232D}">
      <dgm:prSet/>
      <dgm:spPr/>
      <dgm:t>
        <a:bodyPr/>
        <a:lstStyle/>
        <a:p>
          <a:endParaRPr lang="en-US"/>
        </a:p>
      </dgm:t>
    </dgm:pt>
    <dgm:pt modelId="{25C2F1FE-F384-453D-9E07-7DFAC04A403E}">
      <dgm:prSet phldrT="[Text]" custT="1"/>
      <dgm:spPr/>
      <dgm:t>
        <a:bodyPr/>
        <a:lstStyle/>
        <a:p>
          <a:r>
            <a:rPr lang="vi-VN" sz="3200" b="1" dirty="0">
              <a:latin typeface="Times New Roman" panose="02020603050405020304" pitchFamily="18" charset="0"/>
              <a:cs typeface="Times New Roman" panose="02020603050405020304" pitchFamily="18" charset="0"/>
            </a:rPr>
            <a:t>NHÓM 2</a:t>
          </a:r>
          <a:endParaRPr lang="en-US" sz="3200" b="1" dirty="0">
            <a:latin typeface="Times New Roman" panose="02020603050405020304" pitchFamily="18" charset="0"/>
            <a:cs typeface="Times New Roman" panose="02020603050405020304" pitchFamily="18" charset="0"/>
          </a:endParaRPr>
        </a:p>
      </dgm:t>
    </dgm:pt>
    <dgm:pt modelId="{9253918C-EA51-4FF2-B302-42EAED555D88}" type="parTrans" cxnId="{10D93F23-5FC6-42FC-B5AF-6242895F2638}">
      <dgm:prSet/>
      <dgm:spPr/>
      <dgm:t>
        <a:bodyPr/>
        <a:lstStyle/>
        <a:p>
          <a:endParaRPr lang="en-US"/>
        </a:p>
      </dgm:t>
    </dgm:pt>
    <dgm:pt modelId="{249C262C-7017-446A-9AB8-0816F2F8FCC6}" type="sibTrans" cxnId="{10D93F23-5FC6-42FC-B5AF-6242895F2638}">
      <dgm:prSet/>
      <dgm:spPr/>
      <dgm:t>
        <a:bodyPr/>
        <a:lstStyle/>
        <a:p>
          <a:endParaRPr lang="en-US"/>
        </a:p>
      </dgm:t>
    </dgm:pt>
    <dgm:pt modelId="{9D37D54C-9678-44C3-9870-9AA1D1774D68}">
      <dgm:prSet phldrT="[Text]" custT="1"/>
      <dgm:spPr/>
      <dgm:t>
        <a:bodyPr/>
        <a:lstStyle/>
        <a:p>
          <a:r>
            <a:rPr lang="vi-VN" sz="3200" b="1" dirty="0">
              <a:latin typeface="Times New Roman" panose="02020603050405020304" pitchFamily="18" charset="0"/>
              <a:cs typeface="Times New Roman" panose="02020603050405020304" pitchFamily="18" charset="0"/>
            </a:rPr>
            <a:t>NHÓM 4</a:t>
          </a:r>
          <a:endParaRPr lang="en-US" sz="3200" b="1" dirty="0">
            <a:latin typeface="Times New Roman" panose="02020603050405020304" pitchFamily="18" charset="0"/>
            <a:cs typeface="Times New Roman" panose="02020603050405020304" pitchFamily="18" charset="0"/>
          </a:endParaRPr>
        </a:p>
      </dgm:t>
    </dgm:pt>
    <dgm:pt modelId="{0ED05073-DA20-4C86-83A5-2E3FC677C0BC}" type="parTrans" cxnId="{D69CEFB5-8DE5-4275-9BA6-B11D88941809}">
      <dgm:prSet/>
      <dgm:spPr/>
      <dgm:t>
        <a:bodyPr/>
        <a:lstStyle/>
        <a:p>
          <a:endParaRPr lang="en-US"/>
        </a:p>
      </dgm:t>
    </dgm:pt>
    <dgm:pt modelId="{222E428D-3F94-4AAB-A382-81A5B313E1EB}" type="sibTrans" cxnId="{D69CEFB5-8DE5-4275-9BA6-B11D88941809}">
      <dgm:prSet/>
      <dgm:spPr/>
      <dgm:t>
        <a:bodyPr/>
        <a:lstStyle/>
        <a:p>
          <a:endParaRPr lang="en-US"/>
        </a:p>
      </dgm:t>
    </dgm:pt>
    <dgm:pt modelId="{14C5F4A5-6BD5-4E74-A369-28E486E19FFD}" type="pres">
      <dgm:prSet presAssocID="{91EFD99E-3C53-47F9-B528-4EDEB0855D17}" presName="CompostProcess" presStyleCnt="0">
        <dgm:presLayoutVars>
          <dgm:dir/>
          <dgm:resizeHandles val="exact"/>
        </dgm:presLayoutVars>
      </dgm:prSet>
      <dgm:spPr/>
    </dgm:pt>
    <dgm:pt modelId="{B5DB56B3-D118-4B2B-8DC4-C3BAA7F555C3}" type="pres">
      <dgm:prSet presAssocID="{91EFD99E-3C53-47F9-B528-4EDEB0855D17}" presName="arrow" presStyleLbl="bgShp" presStyleIdx="0" presStyleCnt="1" custScaleX="117647" custLinFactNeighborX="4451"/>
      <dgm:spPr>
        <a:solidFill>
          <a:srgbClr val="FFFF00"/>
        </a:solidFill>
      </dgm:spPr>
    </dgm:pt>
    <dgm:pt modelId="{69757730-8CEA-4C8D-85B2-25A3E4F5A9CC}" type="pres">
      <dgm:prSet presAssocID="{91EFD99E-3C53-47F9-B528-4EDEB0855D17}" presName="linearProcess" presStyleCnt="0"/>
      <dgm:spPr/>
    </dgm:pt>
    <dgm:pt modelId="{6C58F0E8-B248-4F0D-BD43-3D49EB7FD111}" type="pres">
      <dgm:prSet presAssocID="{BC9232B3-E732-40CA-A934-51A0C74AE685}" presName="textNode" presStyleLbl="node1" presStyleIdx="0" presStyleCnt="5" custScaleX="99319" custScaleY="66886" custLinFactX="200000" custLinFactY="-2645" custLinFactNeighborX="200000" custLinFactNeighborY="-100000">
        <dgm:presLayoutVars>
          <dgm:bulletEnabled val="1"/>
        </dgm:presLayoutVars>
      </dgm:prSet>
      <dgm:spPr/>
    </dgm:pt>
    <dgm:pt modelId="{B99FFD70-9716-4269-9CD9-3A6853706B86}" type="pres">
      <dgm:prSet presAssocID="{6C8E7D4D-DC31-4CEE-B900-0BF22BAB38ED}" presName="sibTrans" presStyleCnt="0"/>
      <dgm:spPr/>
    </dgm:pt>
    <dgm:pt modelId="{CF28D694-FD20-439C-8264-9CEE1DE83509}" type="pres">
      <dgm:prSet presAssocID="{36A16234-6454-4851-8622-D72E27707333}" presName="textNode" presStyleLbl="node1" presStyleIdx="1" presStyleCnt="5" custLinFactX="-80771" custLinFactNeighborX="-100000" custLinFactNeighborY="7446">
        <dgm:presLayoutVars>
          <dgm:bulletEnabled val="1"/>
        </dgm:presLayoutVars>
      </dgm:prSet>
      <dgm:spPr/>
    </dgm:pt>
    <dgm:pt modelId="{EAA631A3-9D17-4974-8209-A1A86CFA20EF}" type="pres">
      <dgm:prSet presAssocID="{14712C06-4F36-4E44-8305-0D352F02FE6F}" presName="sibTrans" presStyleCnt="0"/>
      <dgm:spPr/>
    </dgm:pt>
    <dgm:pt modelId="{BD1273A6-94F4-450E-A0CE-4EBAD1BD3063}" type="pres">
      <dgm:prSet presAssocID="{D36939E7-4E94-46D9-B052-8017CEEEC922}" presName="textNode" presStyleLbl="node1" presStyleIdx="2" presStyleCnt="5" custLinFactX="-66309" custLinFactNeighborX="-100000" custLinFactNeighborY="10607">
        <dgm:presLayoutVars>
          <dgm:bulletEnabled val="1"/>
        </dgm:presLayoutVars>
      </dgm:prSet>
      <dgm:spPr/>
    </dgm:pt>
    <dgm:pt modelId="{77BE0F3D-80EB-4772-9279-38E4A7FE86D1}" type="pres">
      <dgm:prSet presAssocID="{3C453541-86B1-4070-A691-DD47B552E45A}" presName="sibTrans" presStyleCnt="0"/>
      <dgm:spPr/>
    </dgm:pt>
    <dgm:pt modelId="{2B8FB4CE-A9C2-411A-9CB2-DE4B655C51D0}" type="pres">
      <dgm:prSet presAssocID="{25C2F1FE-F384-453D-9E07-7DFAC04A403E}" presName="textNode" presStyleLbl="node1" presStyleIdx="3" presStyleCnt="5" custLinFactX="-20269" custLinFactNeighborX="-100000" custLinFactNeighborY="11047">
        <dgm:presLayoutVars>
          <dgm:bulletEnabled val="1"/>
        </dgm:presLayoutVars>
      </dgm:prSet>
      <dgm:spPr/>
    </dgm:pt>
    <dgm:pt modelId="{B706AD88-F066-4FF2-8E6B-6CFD9BC5A18D}" type="pres">
      <dgm:prSet presAssocID="{249C262C-7017-446A-9AB8-0816F2F8FCC6}" presName="sibTrans" presStyleCnt="0"/>
      <dgm:spPr/>
    </dgm:pt>
    <dgm:pt modelId="{257700D8-D355-4069-A850-EE78154EEC1A}" type="pres">
      <dgm:prSet presAssocID="{9D37D54C-9678-44C3-9870-9AA1D1774D68}" presName="textNode" presStyleLbl="node1" presStyleIdx="4" presStyleCnt="5" custLinFactX="-20301" custLinFactNeighborX="-100000" custLinFactNeighborY="8259">
        <dgm:presLayoutVars>
          <dgm:bulletEnabled val="1"/>
        </dgm:presLayoutVars>
      </dgm:prSet>
      <dgm:spPr/>
    </dgm:pt>
  </dgm:ptLst>
  <dgm:cxnLst>
    <dgm:cxn modelId="{10D93F23-5FC6-42FC-B5AF-6242895F2638}" srcId="{91EFD99E-3C53-47F9-B528-4EDEB0855D17}" destId="{25C2F1FE-F384-453D-9E07-7DFAC04A403E}" srcOrd="3" destOrd="0" parTransId="{9253918C-EA51-4FF2-B302-42EAED555D88}" sibTransId="{249C262C-7017-446A-9AB8-0816F2F8FCC6}"/>
    <dgm:cxn modelId="{08910225-EBF1-4574-8885-46F5E7CC0F67}" type="presOf" srcId="{25C2F1FE-F384-453D-9E07-7DFAC04A403E}" destId="{2B8FB4CE-A9C2-411A-9CB2-DE4B655C51D0}" srcOrd="0" destOrd="0" presId="urn:microsoft.com/office/officeart/2005/8/layout/hProcess9"/>
    <dgm:cxn modelId="{2E29CD2A-7D43-4538-A6D5-7B17A90DDF2C}" type="presOf" srcId="{91EFD99E-3C53-47F9-B528-4EDEB0855D17}" destId="{14C5F4A5-6BD5-4E74-A369-28E486E19FFD}" srcOrd="0" destOrd="0" presId="urn:microsoft.com/office/officeart/2005/8/layout/hProcess9"/>
    <dgm:cxn modelId="{CD7C422C-96AC-4CC8-9A5A-D81AFBF4D1B9}" type="presOf" srcId="{D36939E7-4E94-46D9-B052-8017CEEEC922}" destId="{BD1273A6-94F4-450E-A0CE-4EBAD1BD3063}" srcOrd="0" destOrd="0" presId="urn:microsoft.com/office/officeart/2005/8/layout/hProcess9"/>
    <dgm:cxn modelId="{4E182A5D-2212-4A78-84CC-FC128189232D}" srcId="{91EFD99E-3C53-47F9-B528-4EDEB0855D17}" destId="{D36939E7-4E94-46D9-B052-8017CEEEC922}" srcOrd="2" destOrd="0" parTransId="{B0D10FE7-47B5-4F7D-A410-203F4B67F2E5}" sibTransId="{3C453541-86B1-4070-A691-DD47B552E45A}"/>
    <dgm:cxn modelId="{ECEC416E-0441-4726-AAAC-5D36E7629DDE}" srcId="{91EFD99E-3C53-47F9-B528-4EDEB0855D17}" destId="{BC9232B3-E732-40CA-A934-51A0C74AE685}" srcOrd="0" destOrd="0" parTransId="{7321FD09-77DD-494B-81E2-610E945514B5}" sibTransId="{6C8E7D4D-DC31-4CEE-B900-0BF22BAB38ED}"/>
    <dgm:cxn modelId="{BBE3467F-843E-4F38-A8A6-C469AF99A735}" type="presOf" srcId="{9D37D54C-9678-44C3-9870-9AA1D1774D68}" destId="{257700D8-D355-4069-A850-EE78154EEC1A}" srcOrd="0" destOrd="0" presId="urn:microsoft.com/office/officeart/2005/8/layout/hProcess9"/>
    <dgm:cxn modelId="{8A453285-679E-4752-82A8-762E95701DAE}" type="presOf" srcId="{BC9232B3-E732-40CA-A934-51A0C74AE685}" destId="{6C58F0E8-B248-4F0D-BD43-3D49EB7FD111}" srcOrd="0" destOrd="0" presId="urn:microsoft.com/office/officeart/2005/8/layout/hProcess9"/>
    <dgm:cxn modelId="{D69CEFB5-8DE5-4275-9BA6-B11D88941809}" srcId="{91EFD99E-3C53-47F9-B528-4EDEB0855D17}" destId="{9D37D54C-9678-44C3-9870-9AA1D1774D68}" srcOrd="4" destOrd="0" parTransId="{0ED05073-DA20-4C86-83A5-2E3FC677C0BC}" sibTransId="{222E428D-3F94-4AAB-A382-81A5B313E1EB}"/>
    <dgm:cxn modelId="{1B3C70C7-037D-44EA-9373-7406A52105E7}" type="presOf" srcId="{36A16234-6454-4851-8622-D72E27707333}" destId="{CF28D694-FD20-439C-8264-9CEE1DE83509}" srcOrd="0" destOrd="0" presId="urn:microsoft.com/office/officeart/2005/8/layout/hProcess9"/>
    <dgm:cxn modelId="{DD4A90F6-46B2-4B89-ACB3-743932678521}" srcId="{91EFD99E-3C53-47F9-B528-4EDEB0855D17}" destId="{36A16234-6454-4851-8622-D72E27707333}" srcOrd="1" destOrd="0" parTransId="{DD8B6F95-075E-4C5C-878C-89627B04EE55}" sibTransId="{14712C06-4F36-4E44-8305-0D352F02FE6F}"/>
    <dgm:cxn modelId="{7A89E96A-82F0-47CC-B870-31DB148BCB70}" type="presParOf" srcId="{14C5F4A5-6BD5-4E74-A369-28E486E19FFD}" destId="{B5DB56B3-D118-4B2B-8DC4-C3BAA7F555C3}" srcOrd="0" destOrd="0" presId="urn:microsoft.com/office/officeart/2005/8/layout/hProcess9"/>
    <dgm:cxn modelId="{67B2249B-97D1-4DFB-9629-02D4EECE3E0F}" type="presParOf" srcId="{14C5F4A5-6BD5-4E74-A369-28E486E19FFD}" destId="{69757730-8CEA-4C8D-85B2-25A3E4F5A9CC}" srcOrd="1" destOrd="0" presId="urn:microsoft.com/office/officeart/2005/8/layout/hProcess9"/>
    <dgm:cxn modelId="{7287C0B2-715C-46FD-B902-AF2D1D5A4E9B}" type="presParOf" srcId="{69757730-8CEA-4C8D-85B2-25A3E4F5A9CC}" destId="{6C58F0E8-B248-4F0D-BD43-3D49EB7FD111}" srcOrd="0" destOrd="0" presId="urn:microsoft.com/office/officeart/2005/8/layout/hProcess9"/>
    <dgm:cxn modelId="{3CD30B1F-487B-45FD-ADC4-239CBBA7DAAA}" type="presParOf" srcId="{69757730-8CEA-4C8D-85B2-25A3E4F5A9CC}" destId="{B99FFD70-9716-4269-9CD9-3A6853706B86}" srcOrd="1" destOrd="0" presId="urn:microsoft.com/office/officeart/2005/8/layout/hProcess9"/>
    <dgm:cxn modelId="{F41061E8-961D-4716-812D-2E37E2078006}" type="presParOf" srcId="{69757730-8CEA-4C8D-85B2-25A3E4F5A9CC}" destId="{CF28D694-FD20-439C-8264-9CEE1DE83509}" srcOrd="2" destOrd="0" presId="urn:microsoft.com/office/officeart/2005/8/layout/hProcess9"/>
    <dgm:cxn modelId="{687B6A92-39DC-4CD3-98CA-7316C49298D5}" type="presParOf" srcId="{69757730-8CEA-4C8D-85B2-25A3E4F5A9CC}" destId="{EAA631A3-9D17-4974-8209-A1A86CFA20EF}" srcOrd="3" destOrd="0" presId="urn:microsoft.com/office/officeart/2005/8/layout/hProcess9"/>
    <dgm:cxn modelId="{FF265E3E-F5ED-4712-A822-F27E6155BDCF}" type="presParOf" srcId="{69757730-8CEA-4C8D-85B2-25A3E4F5A9CC}" destId="{BD1273A6-94F4-450E-A0CE-4EBAD1BD3063}" srcOrd="4" destOrd="0" presId="urn:microsoft.com/office/officeart/2005/8/layout/hProcess9"/>
    <dgm:cxn modelId="{48EA5505-DA3F-4348-BFDB-EBC232890439}" type="presParOf" srcId="{69757730-8CEA-4C8D-85B2-25A3E4F5A9CC}" destId="{77BE0F3D-80EB-4772-9279-38E4A7FE86D1}" srcOrd="5" destOrd="0" presId="urn:microsoft.com/office/officeart/2005/8/layout/hProcess9"/>
    <dgm:cxn modelId="{464CD25A-F23B-4B60-AA07-956A1D69CABB}" type="presParOf" srcId="{69757730-8CEA-4C8D-85B2-25A3E4F5A9CC}" destId="{2B8FB4CE-A9C2-411A-9CB2-DE4B655C51D0}" srcOrd="6" destOrd="0" presId="urn:microsoft.com/office/officeart/2005/8/layout/hProcess9"/>
    <dgm:cxn modelId="{6558A101-5E5D-465A-A2EB-CA7DD4827E71}" type="presParOf" srcId="{69757730-8CEA-4C8D-85B2-25A3E4F5A9CC}" destId="{B706AD88-F066-4FF2-8E6B-6CFD9BC5A18D}" srcOrd="7" destOrd="0" presId="urn:microsoft.com/office/officeart/2005/8/layout/hProcess9"/>
    <dgm:cxn modelId="{8EE502C3-CE07-4A3A-888F-B2E9FEA31B4A}" type="presParOf" srcId="{69757730-8CEA-4C8D-85B2-25A3E4F5A9CC}" destId="{257700D8-D355-4069-A850-EE78154EEC1A}"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5A1BAE6-3BDF-4082-8264-CEBC192D9008}" type="doc">
      <dgm:prSet loTypeId="urn:microsoft.com/office/officeart/2009/layout/ReverseList" loCatId="relationship" qsTypeId="urn:microsoft.com/office/officeart/2005/8/quickstyle/simple1" qsCatId="simple" csTypeId="urn:microsoft.com/office/officeart/2005/8/colors/accent1_2" csCatId="accent1" phldr="1"/>
      <dgm:spPr/>
      <dgm:t>
        <a:bodyPr/>
        <a:lstStyle/>
        <a:p>
          <a:endParaRPr lang="en-US"/>
        </a:p>
      </dgm:t>
    </dgm:pt>
    <dgm:pt modelId="{8EEA1D5E-C9BF-4C18-B261-494CC58F547F}">
      <dgm:prSet phldrT="[Text]" phldr="1" custT="1"/>
      <dgm:spPr/>
      <dgm:t>
        <a:bodyPr/>
        <a:lstStyle/>
        <a:p>
          <a:endParaRPr lang="en-US" sz="2000" dirty="0">
            <a:latin typeface="Times New Roman" panose="02020603050405020304" pitchFamily="18" charset="0"/>
            <a:cs typeface="Times New Roman" panose="02020603050405020304" pitchFamily="18" charset="0"/>
          </a:endParaRPr>
        </a:p>
      </dgm:t>
    </dgm:pt>
    <dgm:pt modelId="{65C525E6-894B-40E3-95B4-22F80206AA39}" type="parTrans" cxnId="{5616D8C1-CE74-4DAD-89AC-610B9AE28E57}">
      <dgm:prSet/>
      <dgm:spPr/>
      <dgm:t>
        <a:bodyPr/>
        <a:lstStyle/>
        <a:p>
          <a:endParaRPr lang="en-US"/>
        </a:p>
      </dgm:t>
    </dgm:pt>
    <dgm:pt modelId="{2B300B8C-7F73-47F6-B0C4-5FA5449E6CEB}" type="sibTrans" cxnId="{5616D8C1-CE74-4DAD-89AC-610B9AE28E57}">
      <dgm:prSet/>
      <dgm:spPr/>
      <dgm:t>
        <a:bodyPr/>
        <a:lstStyle/>
        <a:p>
          <a:endParaRPr lang="en-US"/>
        </a:p>
      </dgm:t>
    </dgm:pt>
    <dgm:pt modelId="{4D93B967-F173-4574-8778-2279E7BCB089}">
      <dgm:prSet phldrT="[Text]" phldr="1"/>
      <dgm:spPr/>
      <dgm:t>
        <a:bodyPr/>
        <a:lstStyle/>
        <a:p>
          <a:endParaRPr lang="en-US" dirty="0"/>
        </a:p>
      </dgm:t>
    </dgm:pt>
    <dgm:pt modelId="{595C4B3D-F6C3-41ED-9EE9-DD6CBCB3DA8F}" type="parTrans" cxnId="{6FE13B91-72EA-4987-A3D3-D930CB24C7E7}">
      <dgm:prSet/>
      <dgm:spPr/>
      <dgm:t>
        <a:bodyPr/>
        <a:lstStyle/>
        <a:p>
          <a:endParaRPr lang="en-US"/>
        </a:p>
      </dgm:t>
    </dgm:pt>
    <dgm:pt modelId="{DEDC5A38-9DB2-46DA-89CD-F365960A34AD}" type="sibTrans" cxnId="{6FE13B91-72EA-4987-A3D3-D930CB24C7E7}">
      <dgm:prSet/>
      <dgm:spPr/>
      <dgm:t>
        <a:bodyPr/>
        <a:lstStyle/>
        <a:p>
          <a:endParaRPr lang="en-US"/>
        </a:p>
      </dgm:t>
    </dgm:pt>
    <dgm:pt modelId="{2C8A5646-08B0-4F43-8288-4DA7484C5598}">
      <dgm:prSet/>
      <dgm:spPr/>
      <dgm:t>
        <a:bodyPr/>
        <a:lstStyle/>
        <a:p>
          <a:endParaRPr lang="en-US"/>
        </a:p>
      </dgm:t>
    </dgm:pt>
    <dgm:pt modelId="{EDD7D6B0-1058-4594-82E6-ED0F62D5F4BE}" type="parTrans" cxnId="{D39F8B78-2DDA-450F-BA37-12BB42096038}">
      <dgm:prSet/>
      <dgm:spPr/>
      <dgm:t>
        <a:bodyPr/>
        <a:lstStyle/>
        <a:p>
          <a:endParaRPr lang="en-US"/>
        </a:p>
      </dgm:t>
    </dgm:pt>
    <dgm:pt modelId="{9934EC89-BC0F-4FE0-AA73-16D4BEFC95E4}" type="sibTrans" cxnId="{D39F8B78-2DDA-450F-BA37-12BB42096038}">
      <dgm:prSet/>
      <dgm:spPr/>
      <dgm:t>
        <a:bodyPr/>
        <a:lstStyle/>
        <a:p>
          <a:endParaRPr lang="en-US"/>
        </a:p>
      </dgm:t>
    </dgm:pt>
    <dgm:pt modelId="{E96F86D2-FEE8-4822-B5B7-35DE58304DCF}">
      <dgm:prSet/>
      <dgm:spPr/>
      <dgm:t>
        <a:bodyPr/>
        <a:lstStyle/>
        <a:p>
          <a:endParaRPr lang="en-US"/>
        </a:p>
      </dgm:t>
    </dgm:pt>
    <dgm:pt modelId="{758248A2-5FA7-47B8-8086-D52C3185D5E9}" type="parTrans" cxnId="{1E23AC67-9315-4031-A48C-3270559BE65B}">
      <dgm:prSet/>
      <dgm:spPr/>
      <dgm:t>
        <a:bodyPr/>
        <a:lstStyle/>
        <a:p>
          <a:endParaRPr lang="en-US"/>
        </a:p>
      </dgm:t>
    </dgm:pt>
    <dgm:pt modelId="{05D8C77D-E61E-4F03-ABE6-EC15469A6EE9}" type="sibTrans" cxnId="{1E23AC67-9315-4031-A48C-3270559BE65B}">
      <dgm:prSet/>
      <dgm:spPr/>
      <dgm:t>
        <a:bodyPr/>
        <a:lstStyle/>
        <a:p>
          <a:endParaRPr lang="en-US"/>
        </a:p>
      </dgm:t>
    </dgm:pt>
    <dgm:pt modelId="{DCA155A9-BDF4-49D8-A1D6-6C9579A4F930}" type="pres">
      <dgm:prSet presAssocID="{C5A1BAE6-3BDF-4082-8264-CEBC192D9008}" presName="Name0" presStyleCnt="0">
        <dgm:presLayoutVars>
          <dgm:chMax val="2"/>
          <dgm:chPref val="2"/>
          <dgm:animLvl val="lvl"/>
        </dgm:presLayoutVars>
      </dgm:prSet>
      <dgm:spPr/>
    </dgm:pt>
    <dgm:pt modelId="{97FED108-9CE0-401B-A5ED-20DB9C858A5F}" type="pres">
      <dgm:prSet presAssocID="{C5A1BAE6-3BDF-4082-8264-CEBC192D9008}" presName="LeftText" presStyleLbl="revTx" presStyleIdx="0" presStyleCnt="0">
        <dgm:presLayoutVars>
          <dgm:bulletEnabled val="1"/>
        </dgm:presLayoutVars>
      </dgm:prSet>
      <dgm:spPr/>
    </dgm:pt>
    <dgm:pt modelId="{1EE90E36-3709-40E2-B83D-FA1BA1E6240F}" type="pres">
      <dgm:prSet presAssocID="{C5A1BAE6-3BDF-4082-8264-CEBC192D9008}" presName="LeftNode" presStyleLbl="bgImgPlace1" presStyleIdx="0" presStyleCnt="2" custScaleX="296405" custScaleY="99267" custLinFactX="-6277" custLinFactNeighborX="-100000" custLinFactNeighborY="820">
        <dgm:presLayoutVars>
          <dgm:chMax val="2"/>
          <dgm:chPref val="2"/>
        </dgm:presLayoutVars>
      </dgm:prSet>
      <dgm:spPr/>
    </dgm:pt>
    <dgm:pt modelId="{764E2690-6B8D-4942-9251-1DE6BB5F85EA}" type="pres">
      <dgm:prSet presAssocID="{C5A1BAE6-3BDF-4082-8264-CEBC192D9008}" presName="RightText" presStyleLbl="revTx" presStyleIdx="0" presStyleCnt="0">
        <dgm:presLayoutVars>
          <dgm:bulletEnabled val="1"/>
        </dgm:presLayoutVars>
      </dgm:prSet>
      <dgm:spPr/>
    </dgm:pt>
    <dgm:pt modelId="{32A9AFAE-BF78-46AA-A1AF-B40F4390BA36}" type="pres">
      <dgm:prSet presAssocID="{C5A1BAE6-3BDF-4082-8264-CEBC192D9008}" presName="RightNode" presStyleLbl="bgImgPlace1" presStyleIdx="1" presStyleCnt="2" custScaleX="285835" custScaleY="99682" custLinFactNeighborX="83707" custLinFactNeighborY="1417">
        <dgm:presLayoutVars>
          <dgm:chMax val="0"/>
          <dgm:chPref val="0"/>
        </dgm:presLayoutVars>
      </dgm:prSet>
      <dgm:spPr/>
    </dgm:pt>
    <dgm:pt modelId="{B1AD13FB-FD68-43C4-8DF6-9C5D773B3847}" type="pres">
      <dgm:prSet presAssocID="{C5A1BAE6-3BDF-4082-8264-CEBC192D9008}" presName="TopArrow" presStyleLbl="node1" presStyleIdx="0" presStyleCnt="2" custLinFactX="-45086" custLinFactNeighborX="-100000" custLinFactNeighborY="-3210"/>
      <dgm:spPr/>
    </dgm:pt>
    <dgm:pt modelId="{C7569977-32A1-4454-8E2A-39B65CB1BCD8}" type="pres">
      <dgm:prSet presAssocID="{C5A1BAE6-3BDF-4082-8264-CEBC192D9008}" presName="BottomArrow" presStyleLbl="node1" presStyleIdx="1" presStyleCnt="2" custLinFactX="30963" custLinFactNeighborX="100000" custLinFactNeighborY="863"/>
      <dgm:spPr/>
    </dgm:pt>
  </dgm:ptLst>
  <dgm:cxnLst>
    <dgm:cxn modelId="{1392A504-4348-4CB0-B7AF-7AB76939F2AD}" type="presOf" srcId="{8EEA1D5E-C9BF-4C18-B261-494CC58F547F}" destId="{97FED108-9CE0-401B-A5ED-20DB9C858A5F}" srcOrd="0" destOrd="0" presId="urn:microsoft.com/office/officeart/2009/layout/ReverseList"/>
    <dgm:cxn modelId="{6D641611-33E8-4BF5-9127-AB2D359A6F6A}" type="presOf" srcId="{8EEA1D5E-C9BF-4C18-B261-494CC58F547F}" destId="{1EE90E36-3709-40E2-B83D-FA1BA1E6240F}" srcOrd="1" destOrd="0" presId="urn:microsoft.com/office/officeart/2009/layout/ReverseList"/>
    <dgm:cxn modelId="{0CB6EA21-EB60-4D7B-9B01-C6BE3D9CA2DD}" type="presOf" srcId="{C5A1BAE6-3BDF-4082-8264-CEBC192D9008}" destId="{DCA155A9-BDF4-49D8-A1D6-6C9579A4F930}" srcOrd="0" destOrd="0" presId="urn:microsoft.com/office/officeart/2009/layout/ReverseList"/>
    <dgm:cxn modelId="{AF59C639-1F81-49AF-BD42-CEA33167E96C}" type="presOf" srcId="{4D93B967-F173-4574-8778-2279E7BCB089}" destId="{764E2690-6B8D-4942-9251-1DE6BB5F85EA}" srcOrd="0" destOrd="0" presId="urn:microsoft.com/office/officeart/2009/layout/ReverseList"/>
    <dgm:cxn modelId="{1E23AC67-9315-4031-A48C-3270559BE65B}" srcId="{C5A1BAE6-3BDF-4082-8264-CEBC192D9008}" destId="{E96F86D2-FEE8-4822-B5B7-35DE58304DCF}" srcOrd="3" destOrd="0" parTransId="{758248A2-5FA7-47B8-8086-D52C3185D5E9}" sibTransId="{05D8C77D-E61E-4F03-ABE6-EC15469A6EE9}"/>
    <dgm:cxn modelId="{D39F8B78-2DDA-450F-BA37-12BB42096038}" srcId="{C5A1BAE6-3BDF-4082-8264-CEBC192D9008}" destId="{2C8A5646-08B0-4F43-8288-4DA7484C5598}" srcOrd="2" destOrd="0" parTransId="{EDD7D6B0-1058-4594-82E6-ED0F62D5F4BE}" sibTransId="{9934EC89-BC0F-4FE0-AA73-16D4BEFC95E4}"/>
    <dgm:cxn modelId="{6FE13B91-72EA-4987-A3D3-D930CB24C7E7}" srcId="{C5A1BAE6-3BDF-4082-8264-CEBC192D9008}" destId="{4D93B967-F173-4574-8778-2279E7BCB089}" srcOrd="1" destOrd="0" parTransId="{595C4B3D-F6C3-41ED-9EE9-DD6CBCB3DA8F}" sibTransId="{DEDC5A38-9DB2-46DA-89CD-F365960A34AD}"/>
    <dgm:cxn modelId="{DA5A10B7-5E9F-49F5-84A4-2EE5A84343EB}" type="presOf" srcId="{4D93B967-F173-4574-8778-2279E7BCB089}" destId="{32A9AFAE-BF78-46AA-A1AF-B40F4390BA36}" srcOrd="1" destOrd="0" presId="urn:microsoft.com/office/officeart/2009/layout/ReverseList"/>
    <dgm:cxn modelId="{5616D8C1-CE74-4DAD-89AC-610B9AE28E57}" srcId="{C5A1BAE6-3BDF-4082-8264-CEBC192D9008}" destId="{8EEA1D5E-C9BF-4C18-B261-494CC58F547F}" srcOrd="0" destOrd="0" parTransId="{65C525E6-894B-40E3-95B4-22F80206AA39}" sibTransId="{2B300B8C-7F73-47F6-B0C4-5FA5449E6CEB}"/>
    <dgm:cxn modelId="{7169983E-2F56-40E8-95FB-E922E3148A14}" type="presParOf" srcId="{DCA155A9-BDF4-49D8-A1D6-6C9579A4F930}" destId="{97FED108-9CE0-401B-A5ED-20DB9C858A5F}" srcOrd="0" destOrd="0" presId="urn:microsoft.com/office/officeart/2009/layout/ReverseList"/>
    <dgm:cxn modelId="{D8C178FE-CFB9-4418-B5F3-5D9D85E92A31}" type="presParOf" srcId="{DCA155A9-BDF4-49D8-A1D6-6C9579A4F930}" destId="{1EE90E36-3709-40E2-B83D-FA1BA1E6240F}" srcOrd="1" destOrd="0" presId="urn:microsoft.com/office/officeart/2009/layout/ReverseList"/>
    <dgm:cxn modelId="{AFDEF509-235F-45F5-B960-549419AD805C}" type="presParOf" srcId="{DCA155A9-BDF4-49D8-A1D6-6C9579A4F930}" destId="{764E2690-6B8D-4942-9251-1DE6BB5F85EA}" srcOrd="2" destOrd="0" presId="urn:microsoft.com/office/officeart/2009/layout/ReverseList"/>
    <dgm:cxn modelId="{51E279A1-4EE5-49DF-9E99-DEB6363D6176}" type="presParOf" srcId="{DCA155A9-BDF4-49D8-A1D6-6C9579A4F930}" destId="{32A9AFAE-BF78-46AA-A1AF-B40F4390BA36}" srcOrd="3" destOrd="0" presId="urn:microsoft.com/office/officeart/2009/layout/ReverseList"/>
    <dgm:cxn modelId="{69FE300E-B719-4CE8-B12E-EF5B49772CAD}" type="presParOf" srcId="{DCA155A9-BDF4-49D8-A1D6-6C9579A4F930}" destId="{B1AD13FB-FD68-43C4-8DF6-9C5D773B3847}" srcOrd="4" destOrd="0" presId="urn:microsoft.com/office/officeart/2009/layout/ReverseList"/>
    <dgm:cxn modelId="{BF28E5C9-CB74-4DE7-A220-612E0A0AE212}" type="presParOf" srcId="{DCA155A9-BDF4-49D8-A1D6-6C9579A4F930}" destId="{C7569977-32A1-4454-8E2A-39B65CB1BCD8}" srcOrd="5" destOrd="0" presId="urn:microsoft.com/office/officeart/2009/layout/Revers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322A21C-74A6-4967-AEC6-774B739B6FE9}" type="doc">
      <dgm:prSet loTypeId="urn:microsoft.com/office/officeart/2005/8/layout/hProcess3" loCatId="process" qsTypeId="urn:microsoft.com/office/officeart/2005/8/quickstyle/simple1" qsCatId="simple" csTypeId="urn:microsoft.com/office/officeart/2005/8/colors/accent1_2" csCatId="accent1" phldr="1"/>
      <dgm:spPr/>
    </dgm:pt>
    <dgm:pt modelId="{27EA47D5-62D0-4427-9112-C353D46C90B6}" type="pres">
      <dgm:prSet presAssocID="{8322A21C-74A6-4967-AEC6-774B739B6FE9}" presName="Name0" presStyleCnt="0">
        <dgm:presLayoutVars>
          <dgm:dir/>
          <dgm:animLvl val="lvl"/>
          <dgm:resizeHandles val="exact"/>
        </dgm:presLayoutVars>
      </dgm:prSet>
      <dgm:spPr/>
    </dgm:pt>
    <dgm:pt modelId="{D628BEF8-33B2-4DDD-83FF-30FDBD4ACDF7}" type="pres">
      <dgm:prSet presAssocID="{8322A21C-74A6-4967-AEC6-774B739B6FE9}" presName="dummy" presStyleCnt="0"/>
      <dgm:spPr/>
    </dgm:pt>
    <dgm:pt modelId="{C9E5F220-019F-411A-89C5-42356B802AF0}" type="pres">
      <dgm:prSet presAssocID="{8322A21C-74A6-4967-AEC6-774B739B6FE9}" presName="linH" presStyleCnt="0"/>
      <dgm:spPr/>
    </dgm:pt>
    <dgm:pt modelId="{8B5DD074-558B-403D-AA28-94DD682A70E2}" type="pres">
      <dgm:prSet presAssocID="{8322A21C-74A6-4967-AEC6-774B739B6FE9}" presName="padding1" presStyleCnt="0"/>
      <dgm:spPr/>
    </dgm:pt>
    <dgm:pt modelId="{DCF1C6B9-CE75-4466-B840-5B68CA413C83}" type="pres">
      <dgm:prSet presAssocID="{8322A21C-74A6-4967-AEC6-774B739B6FE9}" presName="padding2" presStyleCnt="0"/>
      <dgm:spPr/>
    </dgm:pt>
    <dgm:pt modelId="{B57EDB1D-BC62-4AA4-AC1E-2BA6BD45C8A7}" type="pres">
      <dgm:prSet presAssocID="{8322A21C-74A6-4967-AEC6-774B739B6FE9}" presName="negArrow" presStyleCnt="0"/>
      <dgm:spPr/>
    </dgm:pt>
    <dgm:pt modelId="{C2F354B5-E5C6-4E91-A3B5-209C2E9E7A7F}" type="pres">
      <dgm:prSet presAssocID="{8322A21C-74A6-4967-AEC6-774B739B6FE9}" presName="backgroundArrow" presStyleLbl="node1" presStyleIdx="0" presStyleCnt="1" custScaleX="80496" custLinFactNeighborX="24465" custLinFactNeighborY="-3262"/>
      <dgm:spPr/>
    </dgm:pt>
  </dgm:ptLst>
  <dgm:cxnLst>
    <dgm:cxn modelId="{8B7FE7B6-3090-4EB6-AA5C-E7D98596DBDD}" type="presOf" srcId="{8322A21C-74A6-4967-AEC6-774B739B6FE9}" destId="{27EA47D5-62D0-4427-9112-C353D46C90B6}" srcOrd="0" destOrd="0" presId="urn:microsoft.com/office/officeart/2005/8/layout/hProcess3"/>
    <dgm:cxn modelId="{4AB2E468-CF04-4C49-8676-21392F0B1702}" type="presParOf" srcId="{27EA47D5-62D0-4427-9112-C353D46C90B6}" destId="{D628BEF8-33B2-4DDD-83FF-30FDBD4ACDF7}" srcOrd="0" destOrd="0" presId="urn:microsoft.com/office/officeart/2005/8/layout/hProcess3"/>
    <dgm:cxn modelId="{BEE2CAC0-22A8-4C6A-B385-F9B5813845D9}" type="presParOf" srcId="{27EA47D5-62D0-4427-9112-C353D46C90B6}" destId="{C9E5F220-019F-411A-89C5-42356B802AF0}" srcOrd="1" destOrd="0" presId="urn:microsoft.com/office/officeart/2005/8/layout/hProcess3"/>
    <dgm:cxn modelId="{B8A0A0D4-7D4B-4ADF-A33E-BC610D0F4044}" type="presParOf" srcId="{C9E5F220-019F-411A-89C5-42356B802AF0}" destId="{8B5DD074-558B-403D-AA28-94DD682A70E2}" srcOrd="0" destOrd="0" presId="urn:microsoft.com/office/officeart/2005/8/layout/hProcess3"/>
    <dgm:cxn modelId="{A03A74DF-CA5E-4F39-8C9D-F671F2309F88}" type="presParOf" srcId="{C9E5F220-019F-411A-89C5-42356B802AF0}" destId="{DCF1C6B9-CE75-4466-B840-5B68CA413C83}" srcOrd="1" destOrd="0" presId="urn:microsoft.com/office/officeart/2005/8/layout/hProcess3"/>
    <dgm:cxn modelId="{FA09D0C8-F5D2-41A9-9DE2-1B0E11BADC15}" type="presParOf" srcId="{C9E5F220-019F-411A-89C5-42356B802AF0}" destId="{B57EDB1D-BC62-4AA4-AC1E-2BA6BD45C8A7}" srcOrd="2" destOrd="0" presId="urn:microsoft.com/office/officeart/2005/8/layout/hProcess3"/>
    <dgm:cxn modelId="{DFF9163C-9032-4119-8F55-425B22AAE8F9}" type="presParOf" srcId="{C9E5F220-019F-411A-89C5-42356B802AF0}" destId="{C2F354B5-E5C6-4E91-A3B5-209C2E9E7A7F}" srcOrd="3" destOrd="0" presId="urn:microsoft.com/office/officeart/2005/8/layout/h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2EF1C4-24DB-49EA-BF4D-20042409191D}">
      <dsp:nvSpPr>
        <dsp:cNvPr id="0" name=""/>
        <dsp:cNvSpPr/>
      </dsp:nvSpPr>
      <dsp:spPr>
        <a:xfrm>
          <a:off x="7059479" y="1306944"/>
          <a:ext cx="1524131" cy="4111722"/>
        </a:xfrm>
        <a:prstGeom prst="wedgeRectCallout">
          <a:avLst>
            <a:gd name="adj1" fmla="val 0"/>
            <a:gd name="adj2" fmla="val 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975" tIns="53975" rIns="53975" bIns="53975" numCol="1" spcCol="1270" anchor="t" anchorCtr="0">
          <a:noAutofit/>
        </a:bodyPr>
        <a:lstStyle/>
        <a:p>
          <a:pPr marL="0" lvl="0" indent="0" algn="r" defTabSz="755650">
            <a:lnSpc>
              <a:spcPct val="90000"/>
            </a:lnSpc>
            <a:spcBef>
              <a:spcPct val="0"/>
            </a:spcBef>
            <a:spcAft>
              <a:spcPct val="35000"/>
            </a:spcAft>
            <a:buNone/>
          </a:pPr>
          <a:endParaRPr lang="vi-VN" sz="1700" kern="1200" dirty="0"/>
        </a:p>
        <a:p>
          <a:pPr marL="0" lvl="0" indent="0" algn="ctr" defTabSz="755650">
            <a:lnSpc>
              <a:spcPct val="90000"/>
            </a:lnSpc>
            <a:spcBef>
              <a:spcPct val="0"/>
            </a:spcBef>
            <a:spcAft>
              <a:spcPct val="35000"/>
            </a:spcAft>
            <a:buNone/>
          </a:pPr>
          <a:r>
            <a:rPr lang="vi-VN" sz="2400" b="1" kern="1200" dirty="0" err="1">
              <a:latin typeface="Times New Roman" panose="02020603050405020304" pitchFamily="18" charset="0"/>
              <a:cs typeface="Times New Roman" panose="02020603050405020304" pitchFamily="18" charset="0"/>
            </a:rPr>
            <a:t>Đọc</a:t>
          </a:r>
          <a:r>
            <a:rPr lang="vi-VN" sz="2400" b="1" kern="1200" dirty="0">
              <a:latin typeface="Times New Roman" panose="02020603050405020304" pitchFamily="18" charset="0"/>
              <a:cs typeface="Times New Roman" panose="02020603050405020304" pitchFamily="18" charset="0"/>
            </a:rPr>
            <a:t> bản đồ có nội dung liên quan</a:t>
          </a:r>
          <a:endParaRPr lang="en-US" sz="2400" b="1" kern="1200" dirty="0">
            <a:latin typeface="Times New Roman" panose="02020603050405020304" pitchFamily="18" charset="0"/>
            <a:cs typeface="Times New Roman" panose="02020603050405020304" pitchFamily="18" charset="0"/>
          </a:endParaRPr>
        </a:p>
      </dsp:txBody>
      <dsp:txXfrm>
        <a:off x="7252962" y="1306944"/>
        <a:ext cx="1330649" cy="4111722"/>
      </dsp:txXfrm>
    </dsp:sp>
    <dsp:sp modelId="{0D79FA43-EC4B-416D-94A3-8C065EB86682}">
      <dsp:nvSpPr>
        <dsp:cNvPr id="0" name=""/>
        <dsp:cNvSpPr/>
      </dsp:nvSpPr>
      <dsp:spPr>
        <a:xfrm>
          <a:off x="7003007" y="312174"/>
          <a:ext cx="1505878" cy="10885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025" tIns="73025" rIns="73025" bIns="73025" numCol="1" spcCol="1270" anchor="ctr" anchorCtr="0">
          <a:noAutofit/>
        </a:bodyPr>
        <a:lstStyle/>
        <a:p>
          <a:pPr marL="0" lvl="0" indent="0" algn="ctr" defTabSz="1022350">
            <a:lnSpc>
              <a:spcPct val="90000"/>
            </a:lnSpc>
            <a:spcBef>
              <a:spcPct val="0"/>
            </a:spcBef>
            <a:spcAft>
              <a:spcPct val="35000"/>
            </a:spcAft>
            <a:buNone/>
          </a:pPr>
          <a:r>
            <a:rPr lang="vi-VN" sz="2300" kern="1200" dirty="0"/>
            <a:t>6</a:t>
          </a:r>
          <a:endParaRPr lang="en-US" sz="2300" kern="1200" dirty="0"/>
        </a:p>
      </dsp:txBody>
      <dsp:txXfrm>
        <a:off x="7003007" y="312174"/>
        <a:ext cx="1505878" cy="1088595"/>
      </dsp:txXfrm>
    </dsp:sp>
    <dsp:sp modelId="{CF6CEEAC-35AF-4A74-9255-2694E0EDC21F}">
      <dsp:nvSpPr>
        <dsp:cNvPr id="0" name=""/>
        <dsp:cNvSpPr/>
      </dsp:nvSpPr>
      <dsp:spPr>
        <a:xfrm>
          <a:off x="5637446" y="1321199"/>
          <a:ext cx="1196153" cy="3870101"/>
        </a:xfrm>
        <a:prstGeom prst="wedgeRectCallout">
          <a:avLst>
            <a:gd name="adj1" fmla="val 62500"/>
            <a:gd name="adj2" fmla="val 2083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755650">
            <a:lnSpc>
              <a:spcPct val="90000"/>
            </a:lnSpc>
            <a:spcBef>
              <a:spcPct val="0"/>
            </a:spcBef>
            <a:spcAft>
              <a:spcPct val="35000"/>
            </a:spcAft>
            <a:buNone/>
          </a:pPr>
          <a:endParaRPr lang="en-US" sz="1700" b="1" kern="1200" dirty="0">
            <a:latin typeface="Times New Roman" panose="02020603050405020304" pitchFamily="18" charset="0"/>
            <a:cs typeface="Times New Roman" panose="02020603050405020304" pitchFamily="18" charset="0"/>
          </a:endParaRPr>
        </a:p>
        <a:p>
          <a:pPr marL="0" lvl="0" indent="0" algn="ctr" defTabSz="1066800">
            <a:lnSpc>
              <a:spcPct val="90000"/>
            </a:lnSpc>
            <a:spcBef>
              <a:spcPct val="0"/>
            </a:spcBef>
            <a:spcAft>
              <a:spcPct val="35000"/>
            </a:spcAft>
            <a:buNone/>
          </a:pPr>
          <a:r>
            <a:rPr lang="vi-VN" sz="2400" b="1" kern="1200" dirty="0" err="1">
              <a:latin typeface="Times New Roman" panose="02020603050405020304" pitchFamily="18" charset="0"/>
              <a:cs typeface="Times New Roman" panose="02020603050405020304" pitchFamily="18" charset="0"/>
            </a:rPr>
            <a:t>Xác</a:t>
          </a:r>
          <a:r>
            <a:rPr lang="vi-VN" sz="2400" b="1" kern="1200" dirty="0">
              <a:latin typeface="Times New Roman" panose="02020603050405020304" pitchFamily="18" charset="0"/>
              <a:cs typeface="Times New Roman" panose="02020603050405020304" pitchFamily="18" charset="0"/>
            </a:rPr>
            <a:t> định các mối quan hệ giữa các đối tượng địa lí </a:t>
          </a:r>
          <a:endParaRPr lang="en-US" sz="2400" b="1" kern="1200" dirty="0">
            <a:latin typeface="Times New Roman" panose="02020603050405020304" pitchFamily="18" charset="0"/>
            <a:cs typeface="Times New Roman" panose="02020603050405020304" pitchFamily="18" charset="0"/>
          </a:endParaRPr>
        </a:p>
        <a:p>
          <a:pPr marL="0" lvl="0" indent="0" algn="r" defTabSz="755650">
            <a:lnSpc>
              <a:spcPct val="90000"/>
            </a:lnSpc>
            <a:spcBef>
              <a:spcPct val="0"/>
            </a:spcBef>
            <a:spcAft>
              <a:spcPct val="35000"/>
            </a:spcAft>
            <a:buNone/>
          </a:pPr>
          <a:endParaRPr lang="en-US" sz="1700" kern="1200" dirty="0"/>
        </a:p>
        <a:p>
          <a:pPr marL="0" lvl="0" indent="0" algn="r" defTabSz="755650">
            <a:lnSpc>
              <a:spcPct val="90000"/>
            </a:lnSpc>
            <a:spcBef>
              <a:spcPct val="0"/>
            </a:spcBef>
            <a:spcAft>
              <a:spcPct val="35000"/>
            </a:spcAft>
            <a:buNone/>
          </a:pPr>
          <a:endParaRPr lang="en-US" sz="1700" kern="1200"/>
        </a:p>
        <a:p>
          <a:pPr marL="0" lvl="0" indent="0" algn="r" defTabSz="755650">
            <a:lnSpc>
              <a:spcPct val="90000"/>
            </a:lnSpc>
            <a:spcBef>
              <a:spcPct val="0"/>
            </a:spcBef>
            <a:spcAft>
              <a:spcPct val="35000"/>
            </a:spcAft>
            <a:buNone/>
          </a:pPr>
          <a:endParaRPr lang="en-US" sz="1700" kern="1200"/>
        </a:p>
        <a:p>
          <a:pPr marL="0" lvl="0" indent="0" algn="r" defTabSz="755650">
            <a:lnSpc>
              <a:spcPct val="90000"/>
            </a:lnSpc>
            <a:spcBef>
              <a:spcPct val="0"/>
            </a:spcBef>
            <a:spcAft>
              <a:spcPct val="35000"/>
            </a:spcAft>
            <a:buNone/>
          </a:pPr>
          <a:endParaRPr lang="en-US" sz="1700" kern="1200"/>
        </a:p>
      </dsp:txBody>
      <dsp:txXfrm>
        <a:off x="5789294" y="1321199"/>
        <a:ext cx="1044306" cy="3870101"/>
      </dsp:txXfrm>
    </dsp:sp>
    <dsp:sp modelId="{3EAD7B04-4474-44B8-804A-2BE1BA4CE639}">
      <dsp:nvSpPr>
        <dsp:cNvPr id="0" name=""/>
        <dsp:cNvSpPr/>
      </dsp:nvSpPr>
      <dsp:spPr>
        <a:xfrm>
          <a:off x="5499966" y="435313"/>
          <a:ext cx="1524131" cy="9675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025" tIns="73025" rIns="73025" bIns="73025" numCol="1" spcCol="1270" anchor="ctr" anchorCtr="0">
          <a:noAutofit/>
        </a:bodyPr>
        <a:lstStyle/>
        <a:p>
          <a:pPr marL="0" lvl="0" indent="0" algn="ctr" defTabSz="1022350">
            <a:lnSpc>
              <a:spcPct val="90000"/>
            </a:lnSpc>
            <a:spcBef>
              <a:spcPct val="0"/>
            </a:spcBef>
            <a:spcAft>
              <a:spcPct val="35000"/>
            </a:spcAft>
            <a:buNone/>
          </a:pPr>
          <a:r>
            <a:rPr lang="vi-VN" sz="2300" kern="1200" dirty="0"/>
            <a:t>5</a:t>
          </a:r>
          <a:endParaRPr lang="en-US" sz="2300" kern="1200" dirty="0"/>
        </a:p>
      </dsp:txBody>
      <dsp:txXfrm>
        <a:off x="5499966" y="435313"/>
        <a:ext cx="1524131" cy="967525"/>
      </dsp:txXfrm>
    </dsp:sp>
    <dsp:sp modelId="{0B909436-95F2-4807-A8F5-0EB82E2A3F1D}">
      <dsp:nvSpPr>
        <dsp:cNvPr id="0" name=""/>
        <dsp:cNvSpPr/>
      </dsp:nvSpPr>
      <dsp:spPr>
        <a:xfrm>
          <a:off x="4221626" y="1343512"/>
          <a:ext cx="1182497" cy="3283049"/>
        </a:xfrm>
        <a:prstGeom prst="wedgeRectCallout">
          <a:avLst>
            <a:gd name="adj1" fmla="val 62500"/>
            <a:gd name="adj2" fmla="val 2083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1066800">
            <a:lnSpc>
              <a:spcPct val="90000"/>
            </a:lnSpc>
            <a:spcBef>
              <a:spcPct val="0"/>
            </a:spcBef>
            <a:spcAft>
              <a:spcPct val="35000"/>
            </a:spcAft>
            <a:buNone/>
          </a:pPr>
          <a:r>
            <a:rPr lang="vi-VN" sz="2400" b="1" kern="1200" dirty="0" err="1">
              <a:latin typeface="+mj-lt"/>
            </a:rPr>
            <a:t>Tìm</a:t>
          </a:r>
          <a:r>
            <a:rPr lang="vi-VN" sz="2400" b="1" kern="1200" dirty="0">
              <a:latin typeface="+mj-lt"/>
            </a:rPr>
            <a:t> </a:t>
          </a:r>
          <a:r>
            <a:rPr lang="vi-VN" sz="2400" b="1" kern="1200" dirty="0" err="1">
              <a:latin typeface="+mj-lt"/>
            </a:rPr>
            <a:t>hiểu</a:t>
          </a:r>
          <a:r>
            <a:rPr lang="vi-VN" sz="2400" b="1" kern="1200" dirty="0">
              <a:latin typeface="+mj-lt"/>
            </a:rPr>
            <a:t> </a:t>
          </a:r>
          <a:r>
            <a:rPr lang="vi-VN" sz="2400" b="1" kern="1200" dirty="0" err="1">
              <a:latin typeface="+mj-lt"/>
            </a:rPr>
            <a:t>kĩ</a:t>
          </a:r>
          <a:r>
            <a:rPr lang="vi-VN" sz="2400" b="1" kern="1200" dirty="0">
              <a:latin typeface="+mj-lt"/>
            </a:rPr>
            <a:t> </a:t>
          </a:r>
          <a:r>
            <a:rPr lang="vi-VN" sz="2400" b="1" kern="1200" dirty="0" err="1">
              <a:latin typeface="+mj-lt"/>
            </a:rPr>
            <a:t>bảng</a:t>
          </a:r>
          <a:r>
            <a:rPr lang="vi-VN" sz="2400" b="1" kern="1200" dirty="0">
              <a:latin typeface="+mj-lt"/>
            </a:rPr>
            <a:t> </a:t>
          </a:r>
          <a:r>
            <a:rPr lang="vi-VN" sz="2400" b="1" kern="1200" dirty="0" err="1">
              <a:latin typeface="+mj-lt"/>
            </a:rPr>
            <a:t>chú</a:t>
          </a:r>
          <a:r>
            <a:rPr lang="vi-VN" sz="2400" b="1" kern="1200" dirty="0">
              <a:latin typeface="+mj-lt"/>
            </a:rPr>
            <a:t> </a:t>
          </a:r>
          <a:r>
            <a:rPr lang="vi-VN" sz="2400" b="1" kern="1200" dirty="0" err="1">
              <a:latin typeface="+mj-lt"/>
            </a:rPr>
            <a:t>giải</a:t>
          </a:r>
          <a:r>
            <a:rPr lang="vi-VN" sz="2400" b="1" kern="1200" dirty="0">
              <a:latin typeface="+mj-lt"/>
            </a:rPr>
            <a:t> </a:t>
          </a:r>
          <a:r>
            <a:rPr lang="vi-VN" sz="2400" b="1" kern="1200" dirty="0" err="1">
              <a:latin typeface="+mj-lt"/>
            </a:rPr>
            <a:t>bản</a:t>
          </a:r>
          <a:r>
            <a:rPr lang="vi-VN" sz="2400" b="1" kern="1200" dirty="0">
              <a:latin typeface="+mj-lt"/>
            </a:rPr>
            <a:t> </a:t>
          </a:r>
          <a:r>
            <a:rPr lang="vi-VN" sz="2400" b="1" kern="1200" dirty="0" err="1">
              <a:latin typeface="+mj-lt"/>
            </a:rPr>
            <a:t>đồ</a:t>
          </a:r>
          <a:r>
            <a:rPr lang="vi-VN" sz="2400" kern="1200" dirty="0"/>
            <a:t>.</a:t>
          </a:r>
          <a:endParaRPr lang="en-US" sz="2400" kern="1200" dirty="0"/>
        </a:p>
        <a:p>
          <a:pPr marL="0" lvl="0" indent="0" algn="r" defTabSz="1155700">
            <a:lnSpc>
              <a:spcPct val="90000"/>
            </a:lnSpc>
            <a:spcBef>
              <a:spcPct val="0"/>
            </a:spcBef>
            <a:spcAft>
              <a:spcPct val="35000"/>
            </a:spcAft>
            <a:buNone/>
          </a:pPr>
          <a:endParaRPr lang="en-US" sz="2600" kern="1200" dirty="0"/>
        </a:p>
      </dsp:txBody>
      <dsp:txXfrm>
        <a:off x="4371739" y="1343512"/>
        <a:ext cx="1032384" cy="3283049"/>
      </dsp:txXfrm>
    </dsp:sp>
    <dsp:sp modelId="{350A068F-83EB-40FE-BAEA-18BD6C0CEC26}">
      <dsp:nvSpPr>
        <dsp:cNvPr id="0" name=""/>
        <dsp:cNvSpPr/>
      </dsp:nvSpPr>
      <dsp:spPr>
        <a:xfrm>
          <a:off x="4005388" y="464016"/>
          <a:ext cx="1524131" cy="8464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025" tIns="73025" rIns="73025" bIns="73025" numCol="1" spcCol="1270" anchor="ctr" anchorCtr="0">
          <a:noAutofit/>
        </a:bodyPr>
        <a:lstStyle/>
        <a:p>
          <a:pPr marL="0" lvl="0" indent="0" algn="ctr" defTabSz="1022350">
            <a:lnSpc>
              <a:spcPct val="90000"/>
            </a:lnSpc>
            <a:spcBef>
              <a:spcPct val="0"/>
            </a:spcBef>
            <a:spcAft>
              <a:spcPct val="35000"/>
            </a:spcAft>
            <a:buNone/>
          </a:pPr>
          <a:r>
            <a:rPr lang="vi-VN" sz="2300" kern="1200" dirty="0"/>
            <a:t>4</a:t>
          </a:r>
          <a:endParaRPr lang="en-US" sz="2300" kern="1200" dirty="0"/>
        </a:p>
      </dsp:txBody>
      <dsp:txXfrm>
        <a:off x="4005388" y="464016"/>
        <a:ext cx="1524131" cy="846454"/>
      </dsp:txXfrm>
    </dsp:sp>
    <dsp:sp modelId="{D81E8365-5BF4-4C99-9F5A-9BA573C7147A}">
      <dsp:nvSpPr>
        <dsp:cNvPr id="0" name=""/>
        <dsp:cNvSpPr/>
      </dsp:nvSpPr>
      <dsp:spPr>
        <a:xfrm>
          <a:off x="2740025" y="1257966"/>
          <a:ext cx="1034032" cy="3386338"/>
        </a:xfrm>
        <a:prstGeom prst="wedgeRectCallout">
          <a:avLst>
            <a:gd name="adj1" fmla="val 62500"/>
            <a:gd name="adj2" fmla="val 2083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500" tIns="63500" rIns="63500" bIns="63500" numCol="1" spcCol="1270" anchor="t" anchorCtr="0">
          <a:noAutofit/>
        </a:bodyPr>
        <a:lstStyle/>
        <a:p>
          <a:pPr marL="0" lvl="0" indent="0" algn="ctr" defTabSz="889000">
            <a:lnSpc>
              <a:spcPct val="90000"/>
            </a:lnSpc>
            <a:spcBef>
              <a:spcPct val="0"/>
            </a:spcBef>
            <a:spcAft>
              <a:spcPct val="35000"/>
            </a:spcAft>
            <a:buNone/>
          </a:pPr>
          <a:endParaRPr lang="vi-VN" sz="2000" b="1" kern="1200" dirty="0">
            <a:latin typeface="+mj-lt"/>
          </a:endParaRPr>
        </a:p>
        <a:p>
          <a:pPr marL="0" lvl="0" indent="0" algn="ctr" defTabSz="889000">
            <a:lnSpc>
              <a:spcPct val="90000"/>
            </a:lnSpc>
            <a:spcBef>
              <a:spcPct val="0"/>
            </a:spcBef>
            <a:spcAft>
              <a:spcPct val="35000"/>
            </a:spcAft>
            <a:buNone/>
          </a:pPr>
          <a:r>
            <a:rPr lang="vi-VN" sz="2400" b="1" kern="1200" dirty="0">
              <a:latin typeface="+mj-lt"/>
            </a:rPr>
            <a:t>Hiểu các yếu tố  cơ bản của bản đồ</a:t>
          </a:r>
          <a:endParaRPr lang="en-US" sz="2400" b="1" kern="1200" dirty="0">
            <a:latin typeface="+mj-lt"/>
          </a:endParaRPr>
        </a:p>
      </dsp:txBody>
      <dsp:txXfrm>
        <a:off x="2871291" y="1257966"/>
        <a:ext cx="902765" cy="3386338"/>
      </dsp:txXfrm>
    </dsp:sp>
    <dsp:sp modelId="{CAF15E53-CC92-40B2-992B-A85E60198F15}">
      <dsp:nvSpPr>
        <dsp:cNvPr id="0" name=""/>
        <dsp:cNvSpPr/>
      </dsp:nvSpPr>
      <dsp:spPr>
        <a:xfrm>
          <a:off x="2511512" y="537698"/>
          <a:ext cx="1524131" cy="7253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025" tIns="73025" rIns="73025" bIns="73025" numCol="1" spcCol="1270" anchor="ctr" anchorCtr="0">
          <a:noAutofit/>
        </a:bodyPr>
        <a:lstStyle/>
        <a:p>
          <a:pPr marL="0" lvl="0" indent="0" algn="ctr" defTabSz="1022350">
            <a:lnSpc>
              <a:spcPct val="90000"/>
            </a:lnSpc>
            <a:spcBef>
              <a:spcPct val="0"/>
            </a:spcBef>
            <a:spcAft>
              <a:spcPct val="35000"/>
            </a:spcAft>
            <a:buNone/>
          </a:pPr>
          <a:r>
            <a:rPr lang="vi-VN" sz="2300" kern="1200" dirty="0"/>
            <a:t>3</a:t>
          </a:r>
          <a:endParaRPr lang="en-US" sz="2300" kern="1200" dirty="0"/>
        </a:p>
      </dsp:txBody>
      <dsp:txXfrm>
        <a:off x="2511512" y="537698"/>
        <a:ext cx="1524131" cy="725384"/>
      </dsp:txXfrm>
    </dsp:sp>
    <dsp:sp modelId="{031A2E47-8907-4EB3-AC32-939FD39CC06A}">
      <dsp:nvSpPr>
        <dsp:cNvPr id="0" name=""/>
        <dsp:cNvSpPr/>
      </dsp:nvSpPr>
      <dsp:spPr>
        <a:xfrm>
          <a:off x="1376786" y="1283870"/>
          <a:ext cx="1278152" cy="2908099"/>
        </a:xfrm>
        <a:prstGeom prst="wedgeRectCallout">
          <a:avLst>
            <a:gd name="adj1" fmla="val 62500"/>
            <a:gd name="adj2" fmla="val 2083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1066800">
            <a:lnSpc>
              <a:spcPct val="90000"/>
            </a:lnSpc>
            <a:spcBef>
              <a:spcPct val="0"/>
            </a:spcBef>
            <a:spcAft>
              <a:spcPct val="35000"/>
            </a:spcAft>
            <a:buNone/>
          </a:pPr>
          <a:r>
            <a:rPr lang="vi-VN" sz="2400" b="1" kern="1200" dirty="0" err="1">
              <a:latin typeface="+mj-lt"/>
            </a:rPr>
            <a:t>Chọn</a:t>
          </a:r>
          <a:r>
            <a:rPr lang="vi-VN" sz="2400" b="1" kern="1200" dirty="0">
              <a:latin typeface="+mj-lt"/>
            </a:rPr>
            <a:t> bản đồ phù hợp với nội dung cần tìm hiểu</a:t>
          </a:r>
          <a:endParaRPr lang="en-US" sz="2400" b="1" kern="1200" dirty="0">
            <a:latin typeface="+mj-lt"/>
          </a:endParaRPr>
        </a:p>
      </dsp:txBody>
      <dsp:txXfrm>
        <a:off x="1543635" y="1283870"/>
        <a:ext cx="1115895" cy="2908099"/>
      </dsp:txXfrm>
    </dsp:sp>
    <dsp:sp modelId="{6B9EA519-B26A-4F01-8980-4D971384834B}">
      <dsp:nvSpPr>
        <dsp:cNvPr id="0" name=""/>
        <dsp:cNvSpPr/>
      </dsp:nvSpPr>
      <dsp:spPr>
        <a:xfrm>
          <a:off x="1230705" y="616376"/>
          <a:ext cx="1524131" cy="6048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025" tIns="73025" rIns="73025" bIns="73025" numCol="1" spcCol="1270" anchor="ctr" anchorCtr="0">
          <a:noAutofit/>
        </a:bodyPr>
        <a:lstStyle/>
        <a:p>
          <a:pPr marL="0" lvl="0" indent="0" algn="ctr" defTabSz="1022350">
            <a:lnSpc>
              <a:spcPct val="90000"/>
            </a:lnSpc>
            <a:spcBef>
              <a:spcPct val="0"/>
            </a:spcBef>
            <a:spcAft>
              <a:spcPct val="35000"/>
            </a:spcAft>
            <a:buNone/>
          </a:pPr>
          <a:r>
            <a:rPr lang="vi-VN" sz="2300" kern="1200" dirty="0"/>
            <a:t>2</a:t>
          </a:r>
          <a:endParaRPr lang="en-US" sz="2300" kern="1200" dirty="0"/>
        </a:p>
      </dsp:txBody>
      <dsp:txXfrm>
        <a:off x="1230705" y="616376"/>
        <a:ext cx="1524131" cy="604833"/>
      </dsp:txXfrm>
    </dsp:sp>
    <dsp:sp modelId="{8F399933-0149-4B31-92E7-5E424FEBA7D3}">
      <dsp:nvSpPr>
        <dsp:cNvPr id="0" name=""/>
        <dsp:cNvSpPr/>
      </dsp:nvSpPr>
      <dsp:spPr>
        <a:xfrm>
          <a:off x="0" y="1382109"/>
          <a:ext cx="1410523" cy="3155303"/>
        </a:xfrm>
        <a:prstGeom prst="wedgeRectCallout">
          <a:avLst>
            <a:gd name="adj1" fmla="val 62500"/>
            <a:gd name="adj2" fmla="val 2083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1066800">
            <a:lnSpc>
              <a:spcPct val="90000"/>
            </a:lnSpc>
            <a:spcBef>
              <a:spcPct val="0"/>
            </a:spcBef>
            <a:spcAft>
              <a:spcPct val="35000"/>
            </a:spcAft>
            <a:buNone/>
          </a:pPr>
          <a:endParaRPr lang="vi-VN" sz="2400" b="1" kern="1200" dirty="0">
            <a:latin typeface="+mj-lt"/>
          </a:endParaRPr>
        </a:p>
        <a:p>
          <a:pPr marL="0" lvl="0" indent="0" algn="ctr" defTabSz="1066800">
            <a:lnSpc>
              <a:spcPct val="90000"/>
            </a:lnSpc>
            <a:spcBef>
              <a:spcPct val="0"/>
            </a:spcBef>
            <a:spcAft>
              <a:spcPct val="35000"/>
            </a:spcAft>
            <a:buNone/>
          </a:pPr>
          <a:r>
            <a:rPr lang="vi-VN" sz="2400" b="1" kern="1200" dirty="0" err="1">
              <a:latin typeface="+mj-lt"/>
            </a:rPr>
            <a:t>Xác</a:t>
          </a:r>
          <a:r>
            <a:rPr lang="vi-VN" sz="2400" b="1" kern="1200" dirty="0">
              <a:latin typeface="+mj-lt"/>
            </a:rPr>
            <a:t> định rõ nội dung yêu cầu của việc đọc bản đồ</a:t>
          </a:r>
          <a:r>
            <a:rPr lang="vi-VN" sz="3200" kern="1200" dirty="0"/>
            <a:t>.</a:t>
          </a:r>
          <a:endParaRPr lang="en-US" sz="3200" kern="1200" dirty="0"/>
        </a:p>
      </dsp:txBody>
      <dsp:txXfrm>
        <a:off x="179060" y="1382109"/>
        <a:ext cx="1231462" cy="3155303"/>
      </dsp:txXfrm>
    </dsp:sp>
    <dsp:sp modelId="{23013865-7EA7-43C0-8999-2043DD9CDC23}">
      <dsp:nvSpPr>
        <dsp:cNvPr id="0" name=""/>
        <dsp:cNvSpPr/>
      </dsp:nvSpPr>
      <dsp:spPr>
        <a:xfrm>
          <a:off x="0" y="724685"/>
          <a:ext cx="1524131" cy="4837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025" tIns="73025" rIns="73025" bIns="73025" numCol="1" spcCol="1270" anchor="ctr" anchorCtr="0">
          <a:noAutofit/>
        </a:bodyPr>
        <a:lstStyle/>
        <a:p>
          <a:pPr marL="0" lvl="0" indent="0" algn="ctr" defTabSz="1022350">
            <a:lnSpc>
              <a:spcPct val="90000"/>
            </a:lnSpc>
            <a:spcBef>
              <a:spcPct val="0"/>
            </a:spcBef>
            <a:spcAft>
              <a:spcPct val="35000"/>
            </a:spcAft>
            <a:buNone/>
          </a:pPr>
          <a:r>
            <a:rPr lang="vi-VN" sz="2300" kern="1200" dirty="0"/>
            <a:t>1</a:t>
          </a:r>
          <a:endParaRPr lang="en-US" sz="2300" kern="1200" dirty="0"/>
        </a:p>
      </dsp:txBody>
      <dsp:txXfrm>
        <a:off x="0" y="724685"/>
        <a:ext cx="1524131" cy="4837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DB56B3-D118-4B2B-8DC4-C3BAA7F555C3}">
      <dsp:nvSpPr>
        <dsp:cNvPr id="0" name=""/>
        <dsp:cNvSpPr/>
      </dsp:nvSpPr>
      <dsp:spPr>
        <a:xfrm>
          <a:off x="6" y="0"/>
          <a:ext cx="12191993" cy="4300538"/>
        </a:xfrm>
        <a:prstGeom prst="rightArrow">
          <a:avLst/>
        </a:prstGeom>
        <a:solidFill>
          <a:srgbClr val="FFFF00"/>
        </a:solidFill>
        <a:ln>
          <a:noFill/>
        </a:ln>
        <a:effectLst/>
      </dsp:spPr>
      <dsp:style>
        <a:lnRef idx="0">
          <a:scrgbClr r="0" g="0" b="0"/>
        </a:lnRef>
        <a:fillRef idx="1">
          <a:scrgbClr r="0" g="0" b="0"/>
        </a:fillRef>
        <a:effectRef idx="0">
          <a:scrgbClr r="0" g="0" b="0"/>
        </a:effectRef>
        <a:fontRef idx="minor"/>
      </dsp:style>
    </dsp:sp>
    <dsp:sp modelId="{6C58F0E8-B248-4F0D-BD43-3D49EB7FD111}">
      <dsp:nvSpPr>
        <dsp:cNvPr id="0" name=""/>
        <dsp:cNvSpPr/>
      </dsp:nvSpPr>
      <dsp:spPr>
        <a:xfrm>
          <a:off x="4997427" y="0"/>
          <a:ext cx="2197145" cy="11505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vi-VN" sz="3000" b="1" kern="1200" dirty="0">
              <a:latin typeface="Times New Roman" panose="02020603050405020304" pitchFamily="18" charset="0"/>
              <a:cs typeface="Times New Roman" panose="02020603050405020304" pitchFamily="18" charset="0"/>
            </a:rPr>
            <a:t>HĐ NHÓM</a:t>
          </a:r>
          <a:endParaRPr lang="en-US" sz="3000" b="1" kern="1200" dirty="0">
            <a:latin typeface="Times New Roman" panose="02020603050405020304" pitchFamily="18" charset="0"/>
            <a:cs typeface="Times New Roman" panose="02020603050405020304" pitchFamily="18" charset="0"/>
          </a:endParaRPr>
        </a:p>
      </dsp:txBody>
      <dsp:txXfrm>
        <a:off x="5053594" y="56167"/>
        <a:ext cx="2084811" cy="1038249"/>
      </dsp:txXfrm>
    </dsp:sp>
    <dsp:sp modelId="{CF28D694-FD20-439C-8264-9CEE1DE83509}">
      <dsp:nvSpPr>
        <dsp:cNvPr id="0" name=""/>
        <dsp:cNvSpPr/>
      </dsp:nvSpPr>
      <dsp:spPr>
        <a:xfrm>
          <a:off x="415767" y="1418248"/>
          <a:ext cx="2212210" cy="17202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vi-VN" sz="3200" b="1" kern="1200" dirty="0">
              <a:latin typeface="Times New Roman" panose="02020603050405020304" pitchFamily="18" charset="0"/>
              <a:cs typeface="Times New Roman" panose="02020603050405020304" pitchFamily="18" charset="0"/>
            </a:rPr>
            <a:t>NHÓM 1</a:t>
          </a:r>
          <a:endParaRPr lang="en-US" sz="3200" b="1" kern="1200" dirty="0">
            <a:latin typeface="Times New Roman" panose="02020603050405020304" pitchFamily="18" charset="0"/>
            <a:cs typeface="Times New Roman" panose="02020603050405020304" pitchFamily="18" charset="0"/>
          </a:endParaRPr>
        </a:p>
      </dsp:txBody>
      <dsp:txXfrm>
        <a:off x="499741" y="1502222"/>
        <a:ext cx="2044262" cy="1552267"/>
      </dsp:txXfrm>
    </dsp:sp>
    <dsp:sp modelId="{BD1273A6-94F4-450E-A0CE-4EBAD1BD3063}">
      <dsp:nvSpPr>
        <dsp:cNvPr id="0" name=""/>
        <dsp:cNvSpPr/>
      </dsp:nvSpPr>
      <dsp:spPr>
        <a:xfrm>
          <a:off x="3231687" y="1472624"/>
          <a:ext cx="2212210" cy="17202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vi-VN" sz="3200" b="1" kern="1200" dirty="0">
              <a:latin typeface="Times New Roman" panose="02020603050405020304" pitchFamily="18" charset="0"/>
              <a:cs typeface="Times New Roman" panose="02020603050405020304" pitchFamily="18" charset="0"/>
            </a:rPr>
            <a:t>NHÓM 3</a:t>
          </a:r>
          <a:endParaRPr lang="en-US" sz="3200" b="1" kern="1200" dirty="0">
            <a:latin typeface="Times New Roman" panose="02020603050405020304" pitchFamily="18" charset="0"/>
            <a:cs typeface="Times New Roman" panose="02020603050405020304" pitchFamily="18" charset="0"/>
          </a:endParaRPr>
        </a:p>
      </dsp:txBody>
      <dsp:txXfrm>
        <a:off x="3315661" y="1556598"/>
        <a:ext cx="2044262" cy="1552267"/>
      </dsp:txXfrm>
    </dsp:sp>
    <dsp:sp modelId="{2B8FB4CE-A9C2-411A-9CB2-DE4B655C51D0}">
      <dsp:nvSpPr>
        <dsp:cNvPr id="0" name=""/>
        <dsp:cNvSpPr/>
      </dsp:nvSpPr>
      <dsp:spPr>
        <a:xfrm>
          <a:off x="6746179" y="1480193"/>
          <a:ext cx="2212210" cy="17202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vi-VN" sz="3200" b="1" kern="1200" dirty="0">
              <a:latin typeface="Times New Roman" panose="02020603050405020304" pitchFamily="18" charset="0"/>
              <a:cs typeface="Times New Roman" panose="02020603050405020304" pitchFamily="18" charset="0"/>
            </a:rPr>
            <a:t>NHÓM 2</a:t>
          </a:r>
          <a:endParaRPr lang="en-US" sz="3200" b="1" kern="1200" dirty="0">
            <a:latin typeface="Times New Roman" panose="02020603050405020304" pitchFamily="18" charset="0"/>
            <a:cs typeface="Times New Roman" panose="02020603050405020304" pitchFamily="18" charset="0"/>
          </a:endParaRPr>
        </a:p>
      </dsp:txBody>
      <dsp:txXfrm>
        <a:off x="6830153" y="1564167"/>
        <a:ext cx="2044262" cy="1552267"/>
      </dsp:txXfrm>
    </dsp:sp>
    <dsp:sp modelId="{257700D8-D355-4069-A850-EE78154EEC1A}">
      <dsp:nvSpPr>
        <dsp:cNvPr id="0" name=""/>
        <dsp:cNvSpPr/>
      </dsp:nvSpPr>
      <dsp:spPr>
        <a:xfrm>
          <a:off x="9241462" y="1432233"/>
          <a:ext cx="2212210" cy="17202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vi-VN" sz="3200" b="1" kern="1200" dirty="0">
              <a:latin typeface="Times New Roman" panose="02020603050405020304" pitchFamily="18" charset="0"/>
              <a:cs typeface="Times New Roman" panose="02020603050405020304" pitchFamily="18" charset="0"/>
            </a:rPr>
            <a:t>NHÓM 4</a:t>
          </a:r>
          <a:endParaRPr lang="en-US" sz="3200" b="1" kern="1200" dirty="0">
            <a:latin typeface="Times New Roman" panose="02020603050405020304" pitchFamily="18" charset="0"/>
            <a:cs typeface="Times New Roman" panose="02020603050405020304" pitchFamily="18" charset="0"/>
          </a:endParaRPr>
        </a:p>
      </dsp:txBody>
      <dsp:txXfrm>
        <a:off x="9325436" y="1516207"/>
        <a:ext cx="2044262" cy="15522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E90E36-3709-40E2-B83D-FA1BA1E6240F}">
      <dsp:nvSpPr>
        <dsp:cNvPr id="0" name=""/>
        <dsp:cNvSpPr/>
      </dsp:nvSpPr>
      <dsp:spPr>
        <a:xfrm rot="16200000">
          <a:off x="1425999" y="-416891"/>
          <a:ext cx="3458125" cy="6310124"/>
        </a:xfrm>
        <a:prstGeom prst="round2SameRect">
          <a:avLst>
            <a:gd name="adj1" fmla="val 16670"/>
            <a:gd name="adj2" fmla="val 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127000" rIns="114300" bIns="127000" numCol="1" spcCol="1270" anchor="t" anchorCtr="0">
          <a:noAutofit/>
        </a:bodyPr>
        <a:lstStyle/>
        <a:p>
          <a:pPr marL="0" lvl="0" indent="0" algn="l" defTabSz="889000">
            <a:lnSpc>
              <a:spcPct val="90000"/>
            </a:lnSpc>
            <a:spcBef>
              <a:spcPct val="0"/>
            </a:spcBef>
            <a:spcAft>
              <a:spcPct val="35000"/>
            </a:spcAft>
            <a:buNone/>
          </a:pPr>
          <a:endParaRPr lang="en-US" sz="2000" kern="1200" dirty="0">
            <a:latin typeface="Times New Roman" panose="02020603050405020304" pitchFamily="18" charset="0"/>
            <a:cs typeface="Times New Roman" panose="02020603050405020304" pitchFamily="18" charset="0"/>
          </a:endParaRPr>
        </a:p>
      </dsp:txBody>
      <dsp:txXfrm rot="5400000">
        <a:off x="168842" y="1177950"/>
        <a:ext cx="6141282" cy="3120441"/>
      </dsp:txXfrm>
    </dsp:sp>
    <dsp:sp modelId="{32A9AFAE-BF78-46AA-A1AF-B40F4390BA36}">
      <dsp:nvSpPr>
        <dsp:cNvPr id="0" name=""/>
        <dsp:cNvSpPr/>
      </dsp:nvSpPr>
      <dsp:spPr>
        <a:xfrm rot="5400000">
          <a:off x="7222661" y="-283582"/>
          <a:ext cx="3472582" cy="6085101"/>
        </a:xfrm>
        <a:prstGeom prst="round2SameRect">
          <a:avLst>
            <a:gd name="adj1" fmla="val 16670"/>
            <a:gd name="adj2" fmla="val 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5760" tIns="406400" rIns="243840" bIns="406400" numCol="1" spcCol="1270" anchor="t" anchorCtr="0">
          <a:noAutofit/>
        </a:bodyPr>
        <a:lstStyle/>
        <a:p>
          <a:pPr marL="0" lvl="0" indent="0" algn="l" defTabSz="2844800">
            <a:lnSpc>
              <a:spcPct val="90000"/>
            </a:lnSpc>
            <a:spcBef>
              <a:spcPct val="0"/>
            </a:spcBef>
            <a:spcAft>
              <a:spcPct val="35000"/>
            </a:spcAft>
            <a:buNone/>
          </a:pPr>
          <a:endParaRPr lang="en-US" sz="6400" kern="1200" dirty="0"/>
        </a:p>
      </dsp:txBody>
      <dsp:txXfrm rot="-5400000">
        <a:off x="5916402" y="1192225"/>
        <a:ext cx="5915553" cy="3133486"/>
      </dsp:txXfrm>
    </dsp:sp>
    <dsp:sp modelId="{B1AD13FB-FD68-43C4-8DF6-9C5D773B3847}">
      <dsp:nvSpPr>
        <dsp:cNvPr id="0" name=""/>
        <dsp:cNvSpPr/>
      </dsp:nvSpPr>
      <dsp:spPr>
        <a:xfrm>
          <a:off x="1722185" y="-71436"/>
          <a:ext cx="2225554" cy="2225446"/>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569977-32A1-4454-8E2A-39B65CB1BCD8}">
      <dsp:nvSpPr>
        <dsp:cNvPr id="0" name=""/>
        <dsp:cNvSpPr/>
      </dsp:nvSpPr>
      <dsp:spPr>
        <a:xfrm rot="10800000">
          <a:off x="7865807" y="3212426"/>
          <a:ext cx="2225554" cy="2225446"/>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F354B5-E5C6-4E91-A3B5-209C2E9E7A7F}">
      <dsp:nvSpPr>
        <dsp:cNvPr id="0" name=""/>
        <dsp:cNvSpPr/>
      </dsp:nvSpPr>
      <dsp:spPr>
        <a:xfrm>
          <a:off x="1585285" y="216671"/>
          <a:ext cx="6542714" cy="4680000"/>
        </a:xfrm>
        <a:prstGeom prst="right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4BE097-CAC3-431D-B4BC-44896738D6A8}" type="datetimeFigureOut">
              <a:rPr lang="en-US" smtClean="0"/>
              <a:t>8/23/2022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0A4BDE-3501-45E3-A692-EC9436633E2C}" type="slidenum">
              <a:rPr lang="en-US" smtClean="0"/>
              <a:t>‹#›</a:t>
            </a:fld>
            <a:endParaRPr lang="en-US"/>
          </a:p>
        </p:txBody>
      </p:sp>
    </p:spTree>
    <p:extLst>
      <p:ext uri="{BB962C8B-B14F-4D97-AF65-F5344CB8AC3E}">
        <p14:creationId xmlns:p14="http://schemas.microsoft.com/office/powerpoint/2010/main" val="3916468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7F2C-C3BA-468C-A503-C8DB1BC07E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6B993C-5CF3-4B26-BC60-B4216A1D5D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38FA33-4E53-44CF-BB91-76436FFA2B86}"/>
              </a:ext>
            </a:extLst>
          </p:cNvPr>
          <p:cNvSpPr>
            <a:spLocks noGrp="1"/>
          </p:cNvSpPr>
          <p:nvPr>
            <p:ph type="dt" sz="half" idx="10"/>
          </p:nvPr>
        </p:nvSpPr>
        <p:spPr/>
        <p:txBody>
          <a:bodyPr/>
          <a:lstStyle/>
          <a:p>
            <a:fld id="{CA1421BB-BE0B-473C-8A75-BC7DADF83DCA}" type="datetimeFigureOut">
              <a:rPr lang="en-US" smtClean="0"/>
              <a:t>8/23/2022</a:t>
            </a:fld>
            <a:endParaRPr lang="en-US"/>
          </a:p>
        </p:txBody>
      </p:sp>
      <p:sp>
        <p:nvSpPr>
          <p:cNvPr id="5" name="Footer Placeholder 4">
            <a:extLst>
              <a:ext uri="{FF2B5EF4-FFF2-40B4-BE49-F238E27FC236}">
                <a16:creationId xmlns:a16="http://schemas.microsoft.com/office/drawing/2014/main" id="{E1122EBA-80FA-49D7-82A6-BB3B2A8722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963BCC-3642-421F-AC5B-6359833BF39B}"/>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689080827"/>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5B99E-D4AC-4F63-8ED7-B3DC00AF33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7133C1-F666-44A5-9DA0-0502EA622B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FD8455-8F5E-4970-9758-45E07B1373D4}"/>
              </a:ext>
            </a:extLst>
          </p:cNvPr>
          <p:cNvSpPr>
            <a:spLocks noGrp="1"/>
          </p:cNvSpPr>
          <p:nvPr>
            <p:ph type="dt" sz="half" idx="10"/>
          </p:nvPr>
        </p:nvSpPr>
        <p:spPr/>
        <p:txBody>
          <a:bodyPr/>
          <a:lstStyle/>
          <a:p>
            <a:fld id="{CA1421BB-BE0B-473C-8A75-BC7DADF83DCA}" type="datetimeFigureOut">
              <a:rPr lang="en-US" smtClean="0"/>
              <a:t>8/23/2022</a:t>
            </a:fld>
            <a:endParaRPr lang="en-US"/>
          </a:p>
        </p:txBody>
      </p:sp>
      <p:sp>
        <p:nvSpPr>
          <p:cNvPr id="5" name="Footer Placeholder 4">
            <a:extLst>
              <a:ext uri="{FF2B5EF4-FFF2-40B4-BE49-F238E27FC236}">
                <a16:creationId xmlns:a16="http://schemas.microsoft.com/office/drawing/2014/main" id="{090A9830-BB2A-49D6-9DC2-4A1C30CBBA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7DD0D7-D698-45F8-B15D-3C5234ACCCE3}"/>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3385292565"/>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9E587B-51AA-4F94-9BBC-AAEE99A772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2EAD27-5E2E-4EDA-8234-2441FD2750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E08596-29F3-4015-BF3F-7D57B708ABB3}"/>
              </a:ext>
            </a:extLst>
          </p:cNvPr>
          <p:cNvSpPr>
            <a:spLocks noGrp="1"/>
          </p:cNvSpPr>
          <p:nvPr>
            <p:ph type="dt" sz="half" idx="10"/>
          </p:nvPr>
        </p:nvSpPr>
        <p:spPr/>
        <p:txBody>
          <a:bodyPr/>
          <a:lstStyle/>
          <a:p>
            <a:fld id="{CA1421BB-BE0B-473C-8A75-BC7DADF83DCA}" type="datetimeFigureOut">
              <a:rPr lang="en-US" smtClean="0"/>
              <a:t>8/23/2022</a:t>
            </a:fld>
            <a:endParaRPr lang="en-US"/>
          </a:p>
        </p:txBody>
      </p:sp>
      <p:sp>
        <p:nvSpPr>
          <p:cNvPr id="5" name="Footer Placeholder 4">
            <a:extLst>
              <a:ext uri="{FF2B5EF4-FFF2-40B4-BE49-F238E27FC236}">
                <a16:creationId xmlns:a16="http://schemas.microsoft.com/office/drawing/2014/main" id="{FCB79749-E7C7-4A8F-83E0-FF2B91B29F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20F6FC-F79C-4584-A16F-05FA22C43C10}"/>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243742568"/>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71983-49FA-4414-A7AC-68E4AF7060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7C0517-3D06-414D-8E57-0C23B3D3BD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29BF53-0B0B-4DF8-A198-59EF6CC2C182}"/>
              </a:ext>
            </a:extLst>
          </p:cNvPr>
          <p:cNvSpPr>
            <a:spLocks noGrp="1"/>
          </p:cNvSpPr>
          <p:nvPr>
            <p:ph type="dt" sz="half" idx="10"/>
          </p:nvPr>
        </p:nvSpPr>
        <p:spPr/>
        <p:txBody>
          <a:bodyPr/>
          <a:lstStyle/>
          <a:p>
            <a:fld id="{CA1421BB-BE0B-473C-8A75-BC7DADF83DCA}" type="datetimeFigureOut">
              <a:rPr lang="en-US" smtClean="0"/>
              <a:t>8/23/2022</a:t>
            </a:fld>
            <a:endParaRPr lang="en-US"/>
          </a:p>
        </p:txBody>
      </p:sp>
      <p:sp>
        <p:nvSpPr>
          <p:cNvPr id="5" name="Footer Placeholder 4">
            <a:extLst>
              <a:ext uri="{FF2B5EF4-FFF2-40B4-BE49-F238E27FC236}">
                <a16:creationId xmlns:a16="http://schemas.microsoft.com/office/drawing/2014/main" id="{EDE2AC4C-0A4F-4D64-8D1A-638701D537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86E13F-76B5-4717-A54F-DDD787702CC6}"/>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4111322383"/>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9538C-21C8-4464-99D5-7C5EB474A2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5C6120-7884-4B67-AF99-37A08FBA47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CFD7CD-483D-4A22-B412-305D109D30F8}"/>
              </a:ext>
            </a:extLst>
          </p:cNvPr>
          <p:cNvSpPr>
            <a:spLocks noGrp="1"/>
          </p:cNvSpPr>
          <p:nvPr>
            <p:ph type="dt" sz="half" idx="10"/>
          </p:nvPr>
        </p:nvSpPr>
        <p:spPr/>
        <p:txBody>
          <a:bodyPr/>
          <a:lstStyle/>
          <a:p>
            <a:fld id="{CA1421BB-BE0B-473C-8A75-BC7DADF83DCA}" type="datetimeFigureOut">
              <a:rPr lang="en-US" smtClean="0"/>
              <a:t>8/23/2022</a:t>
            </a:fld>
            <a:endParaRPr lang="en-US"/>
          </a:p>
        </p:txBody>
      </p:sp>
      <p:sp>
        <p:nvSpPr>
          <p:cNvPr id="5" name="Footer Placeholder 4">
            <a:extLst>
              <a:ext uri="{FF2B5EF4-FFF2-40B4-BE49-F238E27FC236}">
                <a16:creationId xmlns:a16="http://schemas.microsoft.com/office/drawing/2014/main" id="{4FE4E2EE-C239-4CF3-8EF1-601E39A0AC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06E256-A3D1-4A7D-85C9-121787055272}"/>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784222545"/>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4344D-6EF6-4431-B3EF-ADC3496613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BBB037-467C-4F58-BEBF-2741CC332D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7E396E-3007-4EDB-BAF6-EAAA8759AD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C922E0-F887-4861-9D74-7A30F82200D5}"/>
              </a:ext>
            </a:extLst>
          </p:cNvPr>
          <p:cNvSpPr>
            <a:spLocks noGrp="1"/>
          </p:cNvSpPr>
          <p:nvPr>
            <p:ph type="dt" sz="half" idx="10"/>
          </p:nvPr>
        </p:nvSpPr>
        <p:spPr/>
        <p:txBody>
          <a:bodyPr/>
          <a:lstStyle/>
          <a:p>
            <a:fld id="{CA1421BB-BE0B-473C-8A75-BC7DADF83DCA}" type="datetimeFigureOut">
              <a:rPr lang="en-US" smtClean="0"/>
              <a:t>8/23/2022</a:t>
            </a:fld>
            <a:endParaRPr lang="en-US"/>
          </a:p>
        </p:txBody>
      </p:sp>
      <p:sp>
        <p:nvSpPr>
          <p:cNvPr id="6" name="Footer Placeholder 5">
            <a:extLst>
              <a:ext uri="{FF2B5EF4-FFF2-40B4-BE49-F238E27FC236}">
                <a16:creationId xmlns:a16="http://schemas.microsoft.com/office/drawing/2014/main" id="{A49C9FCB-2041-49A9-B888-C8AD893694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441F01-2637-4143-AF95-6C184A78A0BD}"/>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2012829718"/>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BAB48-CD44-4FBA-A9AD-C8C6EDC6F5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868429-9A8D-40F0-B881-69177676B5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51CA40-0FC6-4B7C-A62F-775E43CF53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61C2FE-195A-4033-87C1-E61BDA2D83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E5819E-350C-4B5D-8FF3-FFC9A73698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55155E-01AB-475E-B15B-AAFC8FD6CEEF}"/>
              </a:ext>
            </a:extLst>
          </p:cNvPr>
          <p:cNvSpPr>
            <a:spLocks noGrp="1"/>
          </p:cNvSpPr>
          <p:nvPr>
            <p:ph type="dt" sz="half" idx="10"/>
          </p:nvPr>
        </p:nvSpPr>
        <p:spPr/>
        <p:txBody>
          <a:bodyPr/>
          <a:lstStyle/>
          <a:p>
            <a:fld id="{CA1421BB-BE0B-473C-8A75-BC7DADF83DCA}" type="datetimeFigureOut">
              <a:rPr lang="en-US" smtClean="0"/>
              <a:t>8/23/2022</a:t>
            </a:fld>
            <a:endParaRPr lang="en-US"/>
          </a:p>
        </p:txBody>
      </p:sp>
      <p:sp>
        <p:nvSpPr>
          <p:cNvPr id="8" name="Footer Placeholder 7">
            <a:extLst>
              <a:ext uri="{FF2B5EF4-FFF2-40B4-BE49-F238E27FC236}">
                <a16:creationId xmlns:a16="http://schemas.microsoft.com/office/drawing/2014/main" id="{6BFD337C-54A8-499C-9E34-FDCFF03CF6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1B17FE-8BE7-4E2B-BE7F-F214F1965E0E}"/>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903011934"/>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D7D1C-50CA-49EE-8956-5E87F84A73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727A7A-9A10-48AA-9B28-9B9086DA9963}"/>
              </a:ext>
            </a:extLst>
          </p:cNvPr>
          <p:cNvSpPr>
            <a:spLocks noGrp="1"/>
          </p:cNvSpPr>
          <p:nvPr>
            <p:ph type="dt" sz="half" idx="10"/>
          </p:nvPr>
        </p:nvSpPr>
        <p:spPr/>
        <p:txBody>
          <a:bodyPr/>
          <a:lstStyle/>
          <a:p>
            <a:fld id="{CA1421BB-BE0B-473C-8A75-BC7DADF83DCA}" type="datetimeFigureOut">
              <a:rPr lang="en-US" smtClean="0"/>
              <a:t>8/23/2022</a:t>
            </a:fld>
            <a:endParaRPr lang="en-US"/>
          </a:p>
        </p:txBody>
      </p:sp>
      <p:sp>
        <p:nvSpPr>
          <p:cNvPr id="4" name="Footer Placeholder 3">
            <a:extLst>
              <a:ext uri="{FF2B5EF4-FFF2-40B4-BE49-F238E27FC236}">
                <a16:creationId xmlns:a16="http://schemas.microsoft.com/office/drawing/2014/main" id="{C6D95645-2540-413E-93E3-8E42C499A4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FD5BE4-A7BC-46B8-9681-F02716E7D5F6}"/>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2094026007"/>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1B71F5-5311-4772-9B33-4D2CC93C588F}"/>
              </a:ext>
            </a:extLst>
          </p:cNvPr>
          <p:cNvSpPr>
            <a:spLocks noGrp="1"/>
          </p:cNvSpPr>
          <p:nvPr>
            <p:ph type="dt" sz="half" idx="10"/>
          </p:nvPr>
        </p:nvSpPr>
        <p:spPr/>
        <p:txBody>
          <a:bodyPr/>
          <a:lstStyle/>
          <a:p>
            <a:fld id="{CA1421BB-BE0B-473C-8A75-BC7DADF83DCA}" type="datetimeFigureOut">
              <a:rPr lang="en-US" smtClean="0"/>
              <a:t>8/23/2022</a:t>
            </a:fld>
            <a:endParaRPr lang="en-US"/>
          </a:p>
        </p:txBody>
      </p:sp>
      <p:sp>
        <p:nvSpPr>
          <p:cNvPr id="3" name="Footer Placeholder 2">
            <a:extLst>
              <a:ext uri="{FF2B5EF4-FFF2-40B4-BE49-F238E27FC236}">
                <a16:creationId xmlns:a16="http://schemas.microsoft.com/office/drawing/2014/main" id="{C8E1385F-E8A2-4967-8AA9-5A3D172538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7737E3-E92C-443F-A17C-5D311CEA94CE}"/>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1677525044"/>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7AC6-0B5A-46EF-97C1-CB579BC6AE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BDFDFE-4C84-4DA5-ABE5-BA0C94ACA9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2F0FC3-3D12-4640-9301-D3ED434EF2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43C8B2-41D3-437B-AEA8-C1CFC7A6B361}"/>
              </a:ext>
            </a:extLst>
          </p:cNvPr>
          <p:cNvSpPr>
            <a:spLocks noGrp="1"/>
          </p:cNvSpPr>
          <p:nvPr>
            <p:ph type="dt" sz="half" idx="10"/>
          </p:nvPr>
        </p:nvSpPr>
        <p:spPr/>
        <p:txBody>
          <a:bodyPr/>
          <a:lstStyle/>
          <a:p>
            <a:fld id="{CA1421BB-BE0B-473C-8A75-BC7DADF83DCA}" type="datetimeFigureOut">
              <a:rPr lang="en-US" smtClean="0"/>
              <a:t>8/23/2022</a:t>
            </a:fld>
            <a:endParaRPr lang="en-US"/>
          </a:p>
        </p:txBody>
      </p:sp>
      <p:sp>
        <p:nvSpPr>
          <p:cNvPr id="6" name="Footer Placeholder 5">
            <a:extLst>
              <a:ext uri="{FF2B5EF4-FFF2-40B4-BE49-F238E27FC236}">
                <a16:creationId xmlns:a16="http://schemas.microsoft.com/office/drawing/2014/main" id="{DED66A6E-5A8E-46CD-8F66-C5F4468802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8C7EF7-FECB-4A00-A024-22B4F99DE6B1}"/>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3132529525"/>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8A502-0CA6-4F7D-8F53-E408970CD1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81326C-A442-4851-AC37-4F632EC5EA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E6F29A-3FAD-4E98-9001-34A5D0A682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66D0D1-3047-4541-87A1-FD0406AA73AB}"/>
              </a:ext>
            </a:extLst>
          </p:cNvPr>
          <p:cNvSpPr>
            <a:spLocks noGrp="1"/>
          </p:cNvSpPr>
          <p:nvPr>
            <p:ph type="dt" sz="half" idx="10"/>
          </p:nvPr>
        </p:nvSpPr>
        <p:spPr/>
        <p:txBody>
          <a:bodyPr/>
          <a:lstStyle/>
          <a:p>
            <a:fld id="{CA1421BB-BE0B-473C-8A75-BC7DADF83DCA}" type="datetimeFigureOut">
              <a:rPr lang="en-US" smtClean="0"/>
              <a:t>8/23/2022</a:t>
            </a:fld>
            <a:endParaRPr lang="en-US"/>
          </a:p>
        </p:txBody>
      </p:sp>
      <p:sp>
        <p:nvSpPr>
          <p:cNvPr id="6" name="Footer Placeholder 5">
            <a:extLst>
              <a:ext uri="{FF2B5EF4-FFF2-40B4-BE49-F238E27FC236}">
                <a16:creationId xmlns:a16="http://schemas.microsoft.com/office/drawing/2014/main" id="{26F9B866-07ED-4768-82EB-94984681E5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854492-6869-4579-9B6A-6934263F5B78}"/>
              </a:ext>
            </a:extLst>
          </p:cNvPr>
          <p:cNvSpPr>
            <a:spLocks noGrp="1"/>
          </p:cNvSpPr>
          <p:nvPr>
            <p:ph type="sldNum" sz="quarter" idx="12"/>
          </p:nvPr>
        </p:nvSpPr>
        <p:spPr/>
        <p:txBody>
          <a:bodyPr/>
          <a:lstStyle/>
          <a:p>
            <a:fld id="{7598AC64-ED80-4B0E-8E6F-72FCD7CB44C3}" type="slidenum">
              <a:rPr lang="en-US" smtClean="0"/>
              <a:t>‹#›</a:t>
            </a:fld>
            <a:endParaRPr lang="en-US"/>
          </a:p>
        </p:txBody>
      </p:sp>
    </p:spTree>
    <p:extLst>
      <p:ext uri="{BB962C8B-B14F-4D97-AF65-F5344CB8AC3E}">
        <p14:creationId xmlns:p14="http://schemas.microsoft.com/office/powerpoint/2010/main" val="3998625408"/>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16202D-5B03-417A-BE7F-BEFF3A1713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751344-37F6-4319-9F2C-46A5F55E1B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48F573-AD10-4872-A8EF-9FF11D4D76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1421BB-BE0B-473C-8A75-BC7DADF83DCA}" type="datetimeFigureOut">
              <a:rPr lang="en-US" smtClean="0"/>
              <a:t>8/23/2022</a:t>
            </a:fld>
            <a:endParaRPr lang="en-US"/>
          </a:p>
        </p:txBody>
      </p:sp>
      <p:sp>
        <p:nvSpPr>
          <p:cNvPr id="5" name="Footer Placeholder 4">
            <a:extLst>
              <a:ext uri="{FF2B5EF4-FFF2-40B4-BE49-F238E27FC236}">
                <a16:creationId xmlns:a16="http://schemas.microsoft.com/office/drawing/2014/main" id="{C2DE7D54-008E-4DB0-A252-B19716CC31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EEF493-0F60-4F3F-BCC1-3C85AABF94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98AC64-ED80-4B0E-8E6F-72FCD7CB44C3}" type="slidenum">
              <a:rPr lang="en-US" smtClean="0"/>
              <a:t>‹#›</a:t>
            </a:fld>
            <a:endParaRPr lang="en-US"/>
          </a:p>
        </p:txBody>
      </p:sp>
    </p:spTree>
    <p:extLst>
      <p:ext uri="{BB962C8B-B14F-4D97-AF65-F5344CB8AC3E}">
        <p14:creationId xmlns:p14="http://schemas.microsoft.com/office/powerpoint/2010/main" val="1198715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mp"/><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7.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319" y="154789"/>
            <a:ext cx="10899877" cy="6525344"/>
          </a:xfrm>
          <a:prstGeom prst="rect">
            <a:avLst/>
          </a:prstGeom>
        </p:spPr>
      </p:pic>
      <p:sp>
        <p:nvSpPr>
          <p:cNvPr id="9" name="Rectangle 8"/>
          <p:cNvSpPr/>
          <p:nvPr/>
        </p:nvSpPr>
        <p:spPr>
          <a:xfrm>
            <a:off x="2236775" y="2542546"/>
            <a:ext cx="3384376" cy="2321002"/>
          </a:xfrm>
          <a:prstGeom prst="rect">
            <a:avLst/>
          </a:prstGeom>
          <a:solidFill>
            <a:srgbClr val="4FCFA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12B7D971-7D67-4461-B9FE-3DC72B4D07FD}"/>
              </a:ext>
            </a:extLst>
          </p:cNvPr>
          <p:cNvSpPr txBox="1"/>
          <p:nvPr/>
        </p:nvSpPr>
        <p:spPr>
          <a:xfrm>
            <a:off x="2998946" y="3025938"/>
            <a:ext cx="2745311" cy="1354217"/>
          </a:xfrm>
          <a:prstGeom prst="rect">
            <a:avLst/>
          </a:prstGeom>
          <a:noFill/>
        </p:spPr>
        <p:txBody>
          <a:bodyPr wrap="square" rtlCol="0">
            <a:spAutoFit/>
          </a:bodyPr>
          <a:lstStyle/>
          <a:p>
            <a:pPr marL="0" marR="0" lvl="0" indent="0" algn="l" defTabSz="691195" rtl="0" eaLnBrk="1" fontAlgn="auto" latinLnBrk="0" hangingPunct="1">
              <a:lnSpc>
                <a:spcPct val="100000"/>
              </a:lnSpc>
              <a:spcBef>
                <a:spcPts val="0"/>
              </a:spcBef>
              <a:spcAft>
                <a:spcPts val="0"/>
              </a:spcAft>
              <a:buClrTx/>
              <a:buSzTx/>
              <a:buFontTx/>
              <a:buNone/>
              <a:tabLst/>
              <a:defRPr/>
            </a:pPr>
            <a:r>
              <a:rPr kumimoji="0" lang="en-US" sz="4100" b="0" i="0" u="none" strike="noStrike" kern="1200" cap="none" spc="0" normalizeH="0" baseline="0" noProof="0" dirty="0">
                <a:ln>
                  <a:noFill/>
                </a:ln>
                <a:solidFill>
                  <a:srgbClr val="000000"/>
                </a:solidFill>
                <a:effectLst/>
                <a:uLnTx/>
                <a:uFillTx/>
                <a:latin typeface="#9Slide05 Angelline" pitchFamily="2" charset="0"/>
                <a:cs typeface="+mn-cs"/>
              </a:rPr>
              <a:t>  </a:t>
            </a:r>
            <a:r>
              <a:rPr kumimoji="0" lang="vi-VN" sz="4100" b="0" i="0" u="none" strike="noStrike" kern="1200" cap="none" spc="0" normalizeH="0" baseline="0" noProof="0" dirty="0">
                <a:ln>
                  <a:noFill/>
                </a:ln>
                <a:solidFill>
                  <a:srgbClr val="000000"/>
                </a:solidFill>
                <a:effectLst/>
                <a:uLnTx/>
                <a:uFillTx/>
                <a:latin typeface="#9Slide05 Angelline" pitchFamily="2" charset="0"/>
                <a:cs typeface="+mn-cs"/>
              </a:rPr>
              <a:t>XEM VIDEO </a:t>
            </a:r>
            <a:endParaRPr kumimoji="0" lang="en-US" sz="4100" b="0" i="0" u="none" strike="noStrike" kern="1200" cap="none" spc="0" normalizeH="0" baseline="0" noProof="0" dirty="0">
              <a:ln>
                <a:noFill/>
              </a:ln>
              <a:solidFill>
                <a:srgbClr val="000000"/>
              </a:solidFill>
              <a:effectLst/>
              <a:uLnTx/>
              <a:uFillTx/>
              <a:latin typeface="#9Slide05 Angelline" pitchFamily="2" charset="0"/>
              <a:cs typeface="+mn-cs"/>
            </a:endParaRPr>
          </a:p>
        </p:txBody>
      </p:sp>
    </p:spTree>
    <p:extLst>
      <p:ext uri="{BB962C8B-B14F-4D97-AF65-F5344CB8AC3E}">
        <p14:creationId xmlns:p14="http://schemas.microsoft.com/office/powerpoint/2010/main" val="3665840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5E112CA5-18C0-4E1D-9D42-FC37D212A2AA}"/>
              </a:ext>
            </a:extLst>
          </p:cNvPr>
          <p:cNvSpPr/>
          <p:nvPr/>
        </p:nvSpPr>
        <p:spPr>
          <a:xfrm>
            <a:off x="0" y="546628"/>
            <a:ext cx="5064370" cy="4783016"/>
          </a:xfrm>
          <a:prstGeom prst="ellipse">
            <a:avLst/>
          </a:prstGeom>
          <a:solidFill>
            <a:schemeClr val="accent3">
              <a:lumMod val="20000"/>
              <a:lumOff val="80000"/>
            </a:schemeClr>
          </a:solidFill>
          <a:ln w="136525" cmpd="thickThin">
            <a:solidFill>
              <a:srgbClr val="996C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FF0000"/>
                </a:solidFill>
                <a:latin typeface="Times New Roman" panose="02020603050405020304" pitchFamily="18" charset="0"/>
                <a:cs typeface="Times New Roman" panose="02020603050405020304" pitchFamily="18" charset="0"/>
              </a:rPr>
              <a:t>Tìm hiểu về ứng dụng của GPS và bản đồ số trong 1 lĩnh vực mà em quan tâm ( Giao thông, nông nghiệp, môi trường) </a:t>
            </a:r>
            <a:endParaRPr lang="en-US" sz="2800" b="1" dirty="0">
              <a:solidFill>
                <a:srgbClr val="FF0000"/>
              </a:solidFill>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7E9A99D-3FFB-4F77-B705-04E21E36396A}"/>
              </a:ext>
            </a:extLst>
          </p:cNvPr>
          <p:cNvSpPr txBox="1"/>
          <p:nvPr/>
        </p:nvSpPr>
        <p:spPr>
          <a:xfrm>
            <a:off x="1022253" y="879210"/>
            <a:ext cx="337624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C00000"/>
                </a:solidFill>
                <a:effectLst/>
                <a:uLnTx/>
                <a:uFillTx/>
                <a:latin typeface="#9Slide03 Bebas Neue Bold" panose="020B0606020202050201" pitchFamily="34" charset="0"/>
                <a:sym typeface="Arial"/>
              </a:rPr>
              <a:t>VẬN DỤNG</a:t>
            </a:r>
          </a:p>
        </p:txBody>
      </p:sp>
      <p:graphicFrame>
        <p:nvGraphicFramePr>
          <p:cNvPr id="4" name="Diagram 3"/>
          <p:cNvGraphicFramePr/>
          <p:nvPr>
            <p:extLst>
              <p:ext uri="{D42A27DB-BD31-4B8C-83A1-F6EECF244321}">
                <p14:modId xmlns:p14="http://schemas.microsoft.com/office/powerpoint/2010/main" val="1918128723"/>
              </p:ext>
            </p:extLst>
          </p:nvPr>
        </p:nvGraphicFramePr>
        <p:xfrm>
          <a:off x="4064000" y="49318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6674889" y="2337971"/>
            <a:ext cx="4100512" cy="1200329"/>
          </a:xfrm>
          <a:prstGeom prst="rect">
            <a:avLst/>
          </a:prstGeom>
          <a:noFill/>
        </p:spPr>
        <p:txBody>
          <a:bodyPr wrap="square" rtlCol="0">
            <a:spAutoFit/>
          </a:bodyPr>
          <a:lstStyle/>
          <a:p>
            <a:r>
              <a:rPr lang="vi-VN" sz="2400" b="1" dirty="0">
                <a:solidFill>
                  <a:schemeClr val="bg1"/>
                </a:solidFill>
                <a:latin typeface="Times New Roman" panose="02020603050405020304" pitchFamily="18" charset="0"/>
                <a:cs typeface="Times New Roman" panose="02020603050405020304" pitchFamily="18" charset="0"/>
              </a:rPr>
              <a:t>HỌC SINH LỰA CHỌN LĨNH VỰC TÌM HIỂU VỀ NHÀ HOÀN THIỆN</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29476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 calcmode="lin" valueType="num">
                                      <p:cBhvr>
                                        <p:cTn id="30"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Graphic spid="4"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68569" y="521994"/>
            <a:ext cx="11390262" cy="6078481"/>
            <a:chOff x="0" y="0"/>
            <a:chExt cx="11377035" cy="6071422"/>
          </a:xfrm>
        </p:grpSpPr>
        <p:sp>
          <p:nvSpPr>
            <p:cNvPr id="3" name="Freeform 3"/>
            <p:cNvSpPr/>
            <p:nvPr/>
          </p:nvSpPr>
          <p:spPr>
            <a:xfrm>
              <a:off x="10160" y="16510"/>
              <a:ext cx="11354175" cy="6043482"/>
            </a:xfrm>
            <a:custGeom>
              <a:avLst/>
              <a:gdLst/>
              <a:ahLst/>
              <a:cxnLst/>
              <a:rect l="l" t="t" r="r" b="b"/>
              <a:pathLst>
                <a:path w="11354175" h="6043482">
                  <a:moveTo>
                    <a:pt x="11354175" y="6043482"/>
                  </a:moveTo>
                  <a:lnTo>
                    <a:pt x="0" y="6035862"/>
                  </a:lnTo>
                  <a:lnTo>
                    <a:pt x="0" y="2109265"/>
                  </a:lnTo>
                  <a:lnTo>
                    <a:pt x="17780" y="19050"/>
                  </a:lnTo>
                  <a:lnTo>
                    <a:pt x="5660212" y="0"/>
                  </a:lnTo>
                  <a:lnTo>
                    <a:pt x="11335125" y="5080"/>
                  </a:lnTo>
                  <a:close/>
                </a:path>
              </a:pathLst>
            </a:custGeom>
            <a:solidFill>
              <a:srgbClr val="C0F0F7"/>
            </a:solidFill>
          </p:spPr>
        </p:sp>
        <p:sp>
          <p:nvSpPr>
            <p:cNvPr id="4" name="Freeform 4"/>
            <p:cNvSpPr/>
            <p:nvPr/>
          </p:nvSpPr>
          <p:spPr>
            <a:xfrm>
              <a:off x="-3810" y="0"/>
              <a:ext cx="11383385" cy="6070152"/>
            </a:xfrm>
            <a:custGeom>
              <a:avLst/>
              <a:gdLst/>
              <a:ahLst/>
              <a:cxnLst/>
              <a:rect l="l" t="t" r="r" b="b"/>
              <a:pathLst>
                <a:path w="11383385" h="6070152">
                  <a:moveTo>
                    <a:pt x="11349095" y="21590"/>
                  </a:moveTo>
                  <a:cubicBezTo>
                    <a:pt x="11350365" y="34290"/>
                    <a:pt x="11350365" y="44450"/>
                    <a:pt x="11351635" y="54610"/>
                  </a:cubicBezTo>
                  <a:cubicBezTo>
                    <a:pt x="11354175" y="156314"/>
                    <a:pt x="11355445" y="289514"/>
                    <a:pt x="11357985" y="417957"/>
                  </a:cubicBezTo>
                  <a:cubicBezTo>
                    <a:pt x="11357985" y="603486"/>
                    <a:pt x="11370685" y="4261735"/>
                    <a:pt x="11377035" y="4447263"/>
                  </a:cubicBezTo>
                  <a:cubicBezTo>
                    <a:pt x="11383385" y="4727935"/>
                    <a:pt x="11379575" y="5013364"/>
                    <a:pt x="11379575" y="5294036"/>
                  </a:cubicBezTo>
                  <a:cubicBezTo>
                    <a:pt x="11379575" y="5541408"/>
                    <a:pt x="11380845" y="5769751"/>
                    <a:pt x="11382115" y="6009192"/>
                  </a:cubicBezTo>
                  <a:cubicBezTo>
                    <a:pt x="11382115" y="6030782"/>
                    <a:pt x="11382115" y="6044752"/>
                    <a:pt x="11382115" y="6068882"/>
                  </a:cubicBezTo>
                  <a:cubicBezTo>
                    <a:pt x="11359256" y="6068882"/>
                    <a:pt x="11338935" y="6070152"/>
                    <a:pt x="11287254" y="6068882"/>
                  </a:cubicBezTo>
                  <a:cubicBezTo>
                    <a:pt x="10706283" y="6063802"/>
                    <a:pt x="10116374" y="6070152"/>
                    <a:pt x="9535403" y="6065072"/>
                  </a:cubicBezTo>
                  <a:cubicBezTo>
                    <a:pt x="9186821" y="6061262"/>
                    <a:pt x="8847176" y="6063802"/>
                    <a:pt x="8498594" y="6061262"/>
                  </a:cubicBezTo>
                  <a:cubicBezTo>
                    <a:pt x="8337710" y="6059992"/>
                    <a:pt x="8176825" y="6058722"/>
                    <a:pt x="8015941" y="6057452"/>
                  </a:cubicBezTo>
                  <a:cubicBezTo>
                    <a:pt x="7917623" y="6057452"/>
                    <a:pt x="7828242" y="6058722"/>
                    <a:pt x="7729924" y="6058722"/>
                  </a:cubicBezTo>
                  <a:cubicBezTo>
                    <a:pt x="7479660" y="6057452"/>
                    <a:pt x="6791433" y="6058722"/>
                    <a:pt x="6541169" y="6057452"/>
                  </a:cubicBezTo>
                  <a:cubicBezTo>
                    <a:pt x="6362409" y="6056182"/>
                    <a:pt x="2787203" y="6065072"/>
                    <a:pt x="2608443" y="6063802"/>
                  </a:cubicBezTo>
                  <a:cubicBezTo>
                    <a:pt x="2563753" y="6063802"/>
                    <a:pt x="2510125" y="6065072"/>
                    <a:pt x="2465435" y="6065072"/>
                  </a:cubicBezTo>
                  <a:cubicBezTo>
                    <a:pt x="2358179" y="6065072"/>
                    <a:pt x="2259860" y="6066342"/>
                    <a:pt x="2152604" y="6066342"/>
                  </a:cubicBezTo>
                  <a:cubicBezTo>
                    <a:pt x="1884464" y="6066342"/>
                    <a:pt x="1625262" y="6065072"/>
                    <a:pt x="1357121" y="6063802"/>
                  </a:cubicBezTo>
                  <a:cubicBezTo>
                    <a:pt x="1196237" y="6062532"/>
                    <a:pt x="1035353" y="6061262"/>
                    <a:pt x="883407" y="6059992"/>
                  </a:cubicBezTo>
                  <a:cubicBezTo>
                    <a:pt x="597390" y="6058722"/>
                    <a:pt x="311374" y="6057452"/>
                    <a:pt x="48260" y="6057452"/>
                  </a:cubicBezTo>
                  <a:cubicBezTo>
                    <a:pt x="38100" y="6057452"/>
                    <a:pt x="29210" y="6057452"/>
                    <a:pt x="19050" y="6056182"/>
                  </a:cubicBezTo>
                  <a:cubicBezTo>
                    <a:pt x="10160" y="6054912"/>
                    <a:pt x="5080" y="6048562"/>
                    <a:pt x="7620" y="6039672"/>
                  </a:cubicBezTo>
                  <a:cubicBezTo>
                    <a:pt x="16510" y="6007608"/>
                    <a:pt x="12700" y="5888680"/>
                    <a:pt x="11430" y="5764994"/>
                  </a:cubicBezTo>
                  <a:cubicBezTo>
                    <a:pt x="10160" y="5512865"/>
                    <a:pt x="6350" y="5265493"/>
                    <a:pt x="7620" y="5013364"/>
                  </a:cubicBezTo>
                  <a:cubicBezTo>
                    <a:pt x="5080" y="4699392"/>
                    <a:pt x="0" y="812801"/>
                    <a:pt x="7620" y="494072"/>
                  </a:cubicBezTo>
                  <a:cubicBezTo>
                    <a:pt x="8890" y="432229"/>
                    <a:pt x="7620" y="365629"/>
                    <a:pt x="8890" y="303786"/>
                  </a:cubicBezTo>
                  <a:cubicBezTo>
                    <a:pt x="10160" y="203886"/>
                    <a:pt x="12700" y="94471"/>
                    <a:pt x="13970" y="44450"/>
                  </a:cubicBezTo>
                  <a:cubicBezTo>
                    <a:pt x="13970" y="41910"/>
                    <a:pt x="15240" y="39370"/>
                    <a:pt x="16510" y="38100"/>
                  </a:cubicBezTo>
                  <a:cubicBezTo>
                    <a:pt x="38100" y="35560"/>
                    <a:pt x="87923" y="30480"/>
                    <a:pt x="230932" y="29210"/>
                  </a:cubicBezTo>
                  <a:cubicBezTo>
                    <a:pt x="472258" y="25400"/>
                    <a:pt x="713584" y="22860"/>
                    <a:pt x="963849" y="20320"/>
                  </a:cubicBezTo>
                  <a:cubicBezTo>
                    <a:pt x="1133671" y="17780"/>
                    <a:pt x="1303493" y="16510"/>
                    <a:pt x="1464377" y="13970"/>
                  </a:cubicBezTo>
                  <a:cubicBezTo>
                    <a:pt x="1625262" y="11430"/>
                    <a:pt x="1795084" y="8890"/>
                    <a:pt x="1955968" y="8890"/>
                  </a:cubicBezTo>
                  <a:cubicBezTo>
                    <a:pt x="2134728" y="7620"/>
                    <a:pt x="2313489" y="10160"/>
                    <a:pt x="2492249" y="8890"/>
                  </a:cubicBezTo>
                  <a:cubicBezTo>
                    <a:pt x="2715699" y="8890"/>
                    <a:pt x="6764619" y="6350"/>
                    <a:pt x="6988070" y="5080"/>
                  </a:cubicBezTo>
                  <a:cubicBezTo>
                    <a:pt x="7202582" y="3810"/>
                    <a:pt x="7417094" y="2540"/>
                    <a:pt x="7640545" y="2540"/>
                  </a:cubicBezTo>
                  <a:cubicBezTo>
                    <a:pt x="8007003" y="1270"/>
                    <a:pt x="8364524" y="0"/>
                    <a:pt x="8730982" y="0"/>
                  </a:cubicBezTo>
                  <a:cubicBezTo>
                    <a:pt x="8882928" y="0"/>
                    <a:pt x="9043812" y="2540"/>
                    <a:pt x="9195759" y="2540"/>
                  </a:cubicBezTo>
                  <a:cubicBezTo>
                    <a:pt x="9615846" y="3810"/>
                    <a:pt x="10044870" y="5080"/>
                    <a:pt x="10464957" y="7620"/>
                  </a:cubicBezTo>
                  <a:cubicBezTo>
                    <a:pt x="10688407" y="8890"/>
                    <a:pt x="10911857" y="12700"/>
                    <a:pt x="11135307" y="16510"/>
                  </a:cubicBezTo>
                  <a:cubicBezTo>
                    <a:pt x="11188936" y="16510"/>
                    <a:pt x="11242564" y="16510"/>
                    <a:pt x="11287254" y="16510"/>
                  </a:cubicBezTo>
                  <a:cubicBezTo>
                    <a:pt x="11330045" y="17780"/>
                    <a:pt x="11338935" y="20320"/>
                    <a:pt x="11349095" y="21590"/>
                  </a:cubicBezTo>
                  <a:close/>
                  <a:moveTo>
                    <a:pt x="11359256" y="6052372"/>
                  </a:moveTo>
                  <a:cubicBezTo>
                    <a:pt x="11360525" y="6035862"/>
                    <a:pt x="11361795" y="6023162"/>
                    <a:pt x="11361795" y="6010462"/>
                  </a:cubicBezTo>
                  <a:cubicBezTo>
                    <a:pt x="11360525" y="5745966"/>
                    <a:pt x="11359256" y="5493836"/>
                    <a:pt x="11359256" y="5222679"/>
                  </a:cubicBezTo>
                  <a:cubicBezTo>
                    <a:pt x="11359256" y="5098993"/>
                    <a:pt x="11361795" y="4975307"/>
                    <a:pt x="11360525" y="4851621"/>
                  </a:cubicBezTo>
                  <a:cubicBezTo>
                    <a:pt x="11360525" y="4737450"/>
                    <a:pt x="11359256" y="4618521"/>
                    <a:pt x="11357985" y="4504349"/>
                  </a:cubicBezTo>
                  <a:cubicBezTo>
                    <a:pt x="11352906" y="4328335"/>
                    <a:pt x="11341475" y="684358"/>
                    <a:pt x="11341475" y="508343"/>
                  </a:cubicBezTo>
                  <a:cubicBezTo>
                    <a:pt x="11338935" y="360872"/>
                    <a:pt x="11336395" y="208643"/>
                    <a:pt x="11333856" y="63500"/>
                  </a:cubicBezTo>
                  <a:cubicBezTo>
                    <a:pt x="11332585" y="44450"/>
                    <a:pt x="11331315" y="43180"/>
                    <a:pt x="11260440" y="41910"/>
                  </a:cubicBezTo>
                  <a:cubicBezTo>
                    <a:pt x="11233626" y="41910"/>
                    <a:pt x="11215750" y="41910"/>
                    <a:pt x="11188936" y="40640"/>
                  </a:cubicBezTo>
                  <a:cubicBezTo>
                    <a:pt x="10965486" y="36830"/>
                    <a:pt x="10733098" y="31750"/>
                    <a:pt x="10509647" y="30480"/>
                  </a:cubicBezTo>
                  <a:cubicBezTo>
                    <a:pt x="9964428" y="26670"/>
                    <a:pt x="9410271" y="25400"/>
                    <a:pt x="8865053" y="22860"/>
                  </a:cubicBezTo>
                  <a:cubicBezTo>
                    <a:pt x="8784610" y="22860"/>
                    <a:pt x="8695231" y="22860"/>
                    <a:pt x="8614788" y="22860"/>
                  </a:cubicBezTo>
                  <a:cubicBezTo>
                    <a:pt x="8480718" y="22860"/>
                    <a:pt x="8346648" y="22860"/>
                    <a:pt x="8221515" y="22860"/>
                  </a:cubicBezTo>
                  <a:cubicBezTo>
                    <a:pt x="7935500" y="22860"/>
                    <a:pt x="7649483" y="22860"/>
                    <a:pt x="7372404" y="24130"/>
                  </a:cubicBezTo>
                  <a:cubicBezTo>
                    <a:pt x="7131078" y="25400"/>
                    <a:pt x="3064282" y="29210"/>
                    <a:pt x="2822956" y="29210"/>
                  </a:cubicBezTo>
                  <a:cubicBezTo>
                    <a:pt x="2429683" y="29210"/>
                    <a:pt x="2036411" y="26670"/>
                    <a:pt x="1643138" y="33020"/>
                  </a:cubicBezTo>
                  <a:cubicBezTo>
                    <a:pt x="1437563" y="36830"/>
                    <a:pt x="1240927" y="36830"/>
                    <a:pt x="1044291" y="38100"/>
                  </a:cubicBezTo>
                  <a:cubicBezTo>
                    <a:pt x="704646" y="41910"/>
                    <a:pt x="365002" y="45720"/>
                    <a:pt x="49530" y="50800"/>
                  </a:cubicBezTo>
                  <a:cubicBezTo>
                    <a:pt x="36830" y="50800"/>
                    <a:pt x="34290" y="53340"/>
                    <a:pt x="33020" y="80200"/>
                  </a:cubicBezTo>
                  <a:cubicBezTo>
                    <a:pt x="31750" y="165829"/>
                    <a:pt x="31750" y="251457"/>
                    <a:pt x="30480" y="337086"/>
                  </a:cubicBezTo>
                  <a:cubicBezTo>
                    <a:pt x="29210" y="479800"/>
                    <a:pt x="26670" y="617758"/>
                    <a:pt x="25400" y="760472"/>
                  </a:cubicBezTo>
                  <a:cubicBezTo>
                    <a:pt x="20320" y="912701"/>
                    <a:pt x="26670" y="4632792"/>
                    <a:pt x="29210" y="4785021"/>
                  </a:cubicBezTo>
                  <a:cubicBezTo>
                    <a:pt x="29210" y="4946764"/>
                    <a:pt x="29210" y="5113265"/>
                    <a:pt x="30480" y="5275007"/>
                  </a:cubicBezTo>
                  <a:cubicBezTo>
                    <a:pt x="30480" y="5393936"/>
                    <a:pt x="33020" y="5512865"/>
                    <a:pt x="33020" y="5631794"/>
                  </a:cubicBezTo>
                  <a:cubicBezTo>
                    <a:pt x="33020" y="5760237"/>
                    <a:pt x="33020" y="5888680"/>
                    <a:pt x="31750" y="6010462"/>
                  </a:cubicBezTo>
                  <a:cubicBezTo>
                    <a:pt x="31750" y="6014272"/>
                    <a:pt x="31750" y="6016812"/>
                    <a:pt x="31750" y="6020622"/>
                  </a:cubicBezTo>
                  <a:cubicBezTo>
                    <a:pt x="31750" y="6030782"/>
                    <a:pt x="35560" y="6034592"/>
                    <a:pt x="44450" y="6034592"/>
                  </a:cubicBezTo>
                  <a:cubicBezTo>
                    <a:pt x="105799" y="6034592"/>
                    <a:pt x="230932" y="6035862"/>
                    <a:pt x="347126" y="6035862"/>
                  </a:cubicBezTo>
                  <a:cubicBezTo>
                    <a:pt x="516948" y="6035862"/>
                    <a:pt x="695708" y="6033322"/>
                    <a:pt x="865531" y="6035862"/>
                  </a:cubicBezTo>
                  <a:cubicBezTo>
                    <a:pt x="1142609" y="6039672"/>
                    <a:pt x="1419687" y="6042212"/>
                    <a:pt x="1696766" y="6040942"/>
                  </a:cubicBezTo>
                  <a:cubicBezTo>
                    <a:pt x="1875526" y="6039672"/>
                    <a:pt x="2045348" y="6042212"/>
                    <a:pt x="2224109" y="6042212"/>
                  </a:cubicBezTo>
                  <a:cubicBezTo>
                    <a:pt x="2483311" y="6042212"/>
                    <a:pt x="2742513" y="6040942"/>
                    <a:pt x="3001716" y="6042212"/>
                  </a:cubicBezTo>
                  <a:cubicBezTo>
                    <a:pt x="3386050" y="6043482"/>
                    <a:pt x="7604793" y="6033322"/>
                    <a:pt x="7998065" y="6035862"/>
                  </a:cubicBezTo>
                  <a:cubicBezTo>
                    <a:pt x="8167888" y="6037132"/>
                    <a:pt x="8337710" y="6038402"/>
                    <a:pt x="8498594" y="6038402"/>
                  </a:cubicBezTo>
                  <a:cubicBezTo>
                    <a:pt x="8793549" y="6040942"/>
                    <a:pt x="9079565" y="6037132"/>
                    <a:pt x="9374519" y="6040942"/>
                  </a:cubicBezTo>
                  <a:cubicBezTo>
                    <a:pt x="9615846" y="6043482"/>
                    <a:pt x="9857172" y="6043482"/>
                    <a:pt x="10098498" y="6046022"/>
                  </a:cubicBezTo>
                  <a:cubicBezTo>
                    <a:pt x="10456019" y="6049832"/>
                    <a:pt x="10813539" y="6052372"/>
                    <a:pt x="11171060" y="6053642"/>
                  </a:cubicBezTo>
                  <a:cubicBezTo>
                    <a:pt x="11305130" y="6053642"/>
                    <a:pt x="11338935" y="6052372"/>
                    <a:pt x="11359256" y="6052372"/>
                  </a:cubicBezTo>
                  <a:close/>
                </a:path>
              </a:pathLst>
            </a:custGeom>
            <a:solidFill>
              <a:srgbClr val="303437"/>
            </a:solidFill>
          </p:spPr>
        </p:sp>
      </p:grpSp>
      <p:grpSp>
        <p:nvGrpSpPr>
          <p:cNvPr id="8" name="Group 8"/>
          <p:cNvGrpSpPr/>
          <p:nvPr/>
        </p:nvGrpSpPr>
        <p:grpSpPr>
          <a:xfrm>
            <a:off x="1885098" y="904942"/>
            <a:ext cx="4058502" cy="2254129"/>
            <a:chOff x="0" y="0"/>
            <a:chExt cx="1813588" cy="1191255"/>
          </a:xfrm>
        </p:grpSpPr>
        <p:sp>
          <p:nvSpPr>
            <p:cNvPr id="9" name="Freeform 9"/>
            <p:cNvSpPr/>
            <p:nvPr/>
          </p:nvSpPr>
          <p:spPr>
            <a:xfrm>
              <a:off x="10160" y="16510"/>
              <a:ext cx="1790728" cy="1163315"/>
            </a:xfrm>
            <a:custGeom>
              <a:avLst/>
              <a:gdLst/>
              <a:ahLst/>
              <a:cxnLst/>
              <a:rect l="l" t="t" r="r" b="b"/>
              <a:pathLst>
                <a:path w="1790728" h="1163315">
                  <a:moveTo>
                    <a:pt x="1790728" y="1163315"/>
                  </a:moveTo>
                  <a:lnTo>
                    <a:pt x="0" y="1155695"/>
                  </a:lnTo>
                  <a:lnTo>
                    <a:pt x="0" y="416695"/>
                  </a:lnTo>
                  <a:lnTo>
                    <a:pt x="17780" y="19050"/>
                  </a:lnTo>
                  <a:lnTo>
                    <a:pt x="890784" y="0"/>
                  </a:lnTo>
                  <a:lnTo>
                    <a:pt x="1771678" y="5080"/>
                  </a:lnTo>
                  <a:close/>
                </a:path>
              </a:pathLst>
            </a:custGeom>
            <a:solidFill>
              <a:srgbClr val="FFFFFF"/>
            </a:solidFill>
          </p:spPr>
        </p:sp>
        <p:sp>
          <p:nvSpPr>
            <p:cNvPr id="10" name="Freeform 10"/>
            <p:cNvSpPr/>
            <p:nvPr/>
          </p:nvSpPr>
          <p:spPr>
            <a:xfrm>
              <a:off x="-3810" y="0"/>
              <a:ext cx="1819938" cy="1189985"/>
            </a:xfrm>
            <a:custGeom>
              <a:avLst/>
              <a:gdLst/>
              <a:ahLst/>
              <a:cxnLst/>
              <a:rect l="l" t="t" r="r" b="b"/>
              <a:pathLst>
                <a:path w="1819938" h="1189985">
                  <a:moveTo>
                    <a:pt x="1785648" y="21590"/>
                  </a:moveTo>
                  <a:cubicBezTo>
                    <a:pt x="1786918" y="34290"/>
                    <a:pt x="1786918" y="44450"/>
                    <a:pt x="1788188" y="54610"/>
                  </a:cubicBezTo>
                  <a:cubicBezTo>
                    <a:pt x="1790728" y="80804"/>
                    <a:pt x="1791998" y="104638"/>
                    <a:pt x="1794538" y="127620"/>
                  </a:cubicBezTo>
                  <a:cubicBezTo>
                    <a:pt x="1794538" y="160818"/>
                    <a:pt x="1807238" y="815398"/>
                    <a:pt x="1813588" y="848595"/>
                  </a:cubicBezTo>
                  <a:cubicBezTo>
                    <a:pt x="1819938" y="898817"/>
                    <a:pt x="1816128" y="949889"/>
                    <a:pt x="1816128" y="1000111"/>
                  </a:cubicBezTo>
                  <a:cubicBezTo>
                    <a:pt x="1816128" y="1044374"/>
                    <a:pt x="1817398" y="1085232"/>
                    <a:pt x="1818668" y="1129025"/>
                  </a:cubicBezTo>
                  <a:cubicBezTo>
                    <a:pt x="1818668" y="1150615"/>
                    <a:pt x="1818668" y="1164585"/>
                    <a:pt x="1818668" y="1188715"/>
                  </a:cubicBezTo>
                  <a:cubicBezTo>
                    <a:pt x="1795808" y="1188715"/>
                    <a:pt x="1775488" y="1189985"/>
                    <a:pt x="1754826" y="1188715"/>
                  </a:cubicBezTo>
                  <a:cubicBezTo>
                    <a:pt x="1666841" y="1183635"/>
                    <a:pt x="1577502" y="1189985"/>
                    <a:pt x="1489517" y="1184905"/>
                  </a:cubicBezTo>
                  <a:cubicBezTo>
                    <a:pt x="1436726" y="1181095"/>
                    <a:pt x="1385288" y="1183635"/>
                    <a:pt x="1332497" y="1181095"/>
                  </a:cubicBezTo>
                  <a:cubicBezTo>
                    <a:pt x="1308132" y="1179825"/>
                    <a:pt x="1283767" y="1178555"/>
                    <a:pt x="1259402" y="1177285"/>
                  </a:cubicBezTo>
                  <a:cubicBezTo>
                    <a:pt x="1244512" y="1177285"/>
                    <a:pt x="1230976" y="1178555"/>
                    <a:pt x="1216086" y="1178555"/>
                  </a:cubicBezTo>
                  <a:cubicBezTo>
                    <a:pt x="1178185" y="1177285"/>
                    <a:pt x="1073956" y="1178555"/>
                    <a:pt x="1036055" y="1177285"/>
                  </a:cubicBezTo>
                  <a:cubicBezTo>
                    <a:pt x="1008982" y="1176015"/>
                    <a:pt x="467535" y="1184905"/>
                    <a:pt x="440462" y="1183635"/>
                  </a:cubicBezTo>
                  <a:cubicBezTo>
                    <a:pt x="433694" y="1183635"/>
                    <a:pt x="425572" y="1184905"/>
                    <a:pt x="418804" y="1184905"/>
                  </a:cubicBezTo>
                  <a:cubicBezTo>
                    <a:pt x="402561" y="1184905"/>
                    <a:pt x="387671" y="1186175"/>
                    <a:pt x="371428" y="1186175"/>
                  </a:cubicBezTo>
                  <a:cubicBezTo>
                    <a:pt x="330819" y="1186175"/>
                    <a:pt x="291564" y="1184905"/>
                    <a:pt x="250956" y="1183635"/>
                  </a:cubicBezTo>
                  <a:cubicBezTo>
                    <a:pt x="226590" y="1182365"/>
                    <a:pt x="202225" y="1181095"/>
                    <a:pt x="179214" y="1179825"/>
                  </a:cubicBezTo>
                  <a:cubicBezTo>
                    <a:pt x="135898" y="1178555"/>
                    <a:pt x="92582" y="1177285"/>
                    <a:pt x="48260" y="1177285"/>
                  </a:cubicBezTo>
                  <a:cubicBezTo>
                    <a:pt x="38100" y="1177285"/>
                    <a:pt x="29210" y="1177285"/>
                    <a:pt x="19050" y="1176015"/>
                  </a:cubicBezTo>
                  <a:cubicBezTo>
                    <a:pt x="10160" y="1174745"/>
                    <a:pt x="5080" y="1168395"/>
                    <a:pt x="7620" y="1159505"/>
                  </a:cubicBezTo>
                  <a:cubicBezTo>
                    <a:pt x="16510" y="1127792"/>
                    <a:pt x="12700" y="1106512"/>
                    <a:pt x="11430" y="1084381"/>
                  </a:cubicBezTo>
                  <a:cubicBezTo>
                    <a:pt x="10160" y="1039267"/>
                    <a:pt x="6350" y="995004"/>
                    <a:pt x="7620" y="949889"/>
                  </a:cubicBezTo>
                  <a:cubicBezTo>
                    <a:pt x="5080" y="893709"/>
                    <a:pt x="0" y="198271"/>
                    <a:pt x="7620" y="141240"/>
                  </a:cubicBezTo>
                  <a:cubicBezTo>
                    <a:pt x="8890" y="130174"/>
                    <a:pt x="7620" y="118257"/>
                    <a:pt x="8890" y="107191"/>
                  </a:cubicBezTo>
                  <a:cubicBezTo>
                    <a:pt x="10160" y="89316"/>
                    <a:pt x="12700" y="69738"/>
                    <a:pt x="13970" y="44450"/>
                  </a:cubicBezTo>
                  <a:cubicBezTo>
                    <a:pt x="13970" y="41910"/>
                    <a:pt x="15240" y="39370"/>
                    <a:pt x="16510" y="38100"/>
                  </a:cubicBezTo>
                  <a:cubicBezTo>
                    <a:pt x="38100" y="35560"/>
                    <a:pt x="58742" y="30480"/>
                    <a:pt x="80400" y="29210"/>
                  </a:cubicBezTo>
                  <a:cubicBezTo>
                    <a:pt x="116947" y="25400"/>
                    <a:pt x="153495" y="22860"/>
                    <a:pt x="191396" y="20320"/>
                  </a:cubicBezTo>
                  <a:cubicBezTo>
                    <a:pt x="217115" y="17780"/>
                    <a:pt x="242834" y="16510"/>
                    <a:pt x="267199" y="13970"/>
                  </a:cubicBezTo>
                  <a:cubicBezTo>
                    <a:pt x="291564" y="11430"/>
                    <a:pt x="317283" y="8890"/>
                    <a:pt x="341648" y="8890"/>
                  </a:cubicBezTo>
                  <a:cubicBezTo>
                    <a:pt x="368720" y="7620"/>
                    <a:pt x="395793" y="10160"/>
                    <a:pt x="422865" y="8890"/>
                  </a:cubicBezTo>
                  <a:cubicBezTo>
                    <a:pt x="456706" y="8890"/>
                    <a:pt x="1069895" y="6350"/>
                    <a:pt x="1103735" y="5080"/>
                  </a:cubicBezTo>
                  <a:cubicBezTo>
                    <a:pt x="1136222" y="3810"/>
                    <a:pt x="1168709" y="2540"/>
                    <a:pt x="1202550" y="2540"/>
                  </a:cubicBezTo>
                  <a:cubicBezTo>
                    <a:pt x="1258048" y="1270"/>
                    <a:pt x="1312193" y="0"/>
                    <a:pt x="1367691" y="0"/>
                  </a:cubicBezTo>
                  <a:cubicBezTo>
                    <a:pt x="1390703" y="0"/>
                    <a:pt x="1415068" y="2540"/>
                    <a:pt x="1438079" y="2540"/>
                  </a:cubicBezTo>
                  <a:cubicBezTo>
                    <a:pt x="1501699" y="3810"/>
                    <a:pt x="1566673" y="5080"/>
                    <a:pt x="1630293" y="7620"/>
                  </a:cubicBezTo>
                  <a:cubicBezTo>
                    <a:pt x="1664134" y="8890"/>
                    <a:pt x="1697974" y="12700"/>
                    <a:pt x="1731815" y="16510"/>
                  </a:cubicBezTo>
                  <a:cubicBezTo>
                    <a:pt x="1739936" y="16510"/>
                    <a:pt x="1748058" y="16510"/>
                    <a:pt x="1754826" y="16510"/>
                  </a:cubicBezTo>
                  <a:cubicBezTo>
                    <a:pt x="1766598" y="17780"/>
                    <a:pt x="1775488" y="20320"/>
                    <a:pt x="1785648" y="21590"/>
                  </a:cubicBezTo>
                  <a:close/>
                  <a:moveTo>
                    <a:pt x="1795808" y="1172205"/>
                  </a:moveTo>
                  <a:cubicBezTo>
                    <a:pt x="1797078" y="1155695"/>
                    <a:pt x="1798348" y="1142995"/>
                    <a:pt x="1798348" y="1130295"/>
                  </a:cubicBezTo>
                  <a:cubicBezTo>
                    <a:pt x="1797078" y="1080976"/>
                    <a:pt x="1795808" y="1035862"/>
                    <a:pt x="1795808" y="987343"/>
                  </a:cubicBezTo>
                  <a:cubicBezTo>
                    <a:pt x="1795808" y="965211"/>
                    <a:pt x="1798348" y="943080"/>
                    <a:pt x="1797078" y="920948"/>
                  </a:cubicBezTo>
                  <a:cubicBezTo>
                    <a:pt x="1797078" y="900519"/>
                    <a:pt x="1795808" y="879239"/>
                    <a:pt x="1794538" y="858810"/>
                  </a:cubicBezTo>
                  <a:cubicBezTo>
                    <a:pt x="1789458" y="827315"/>
                    <a:pt x="1778028" y="175288"/>
                    <a:pt x="1778028" y="143793"/>
                  </a:cubicBezTo>
                  <a:cubicBezTo>
                    <a:pt x="1775488" y="117406"/>
                    <a:pt x="1772948" y="90167"/>
                    <a:pt x="1770408" y="63500"/>
                  </a:cubicBezTo>
                  <a:cubicBezTo>
                    <a:pt x="1769138" y="44450"/>
                    <a:pt x="1767868" y="43180"/>
                    <a:pt x="1750765" y="41910"/>
                  </a:cubicBezTo>
                  <a:cubicBezTo>
                    <a:pt x="1746705" y="41910"/>
                    <a:pt x="1743997" y="41910"/>
                    <a:pt x="1739936" y="40640"/>
                  </a:cubicBezTo>
                  <a:cubicBezTo>
                    <a:pt x="1706096" y="36830"/>
                    <a:pt x="1670902" y="31750"/>
                    <a:pt x="1637061" y="30480"/>
                  </a:cubicBezTo>
                  <a:cubicBezTo>
                    <a:pt x="1554491" y="26670"/>
                    <a:pt x="1470566" y="25400"/>
                    <a:pt x="1387996" y="22860"/>
                  </a:cubicBezTo>
                  <a:cubicBezTo>
                    <a:pt x="1375813" y="22860"/>
                    <a:pt x="1362277" y="22860"/>
                    <a:pt x="1350094" y="22860"/>
                  </a:cubicBezTo>
                  <a:cubicBezTo>
                    <a:pt x="1329790" y="22860"/>
                    <a:pt x="1309486" y="22860"/>
                    <a:pt x="1290535" y="22860"/>
                  </a:cubicBezTo>
                  <a:cubicBezTo>
                    <a:pt x="1247219" y="22860"/>
                    <a:pt x="1203903" y="22860"/>
                    <a:pt x="1161941" y="24130"/>
                  </a:cubicBezTo>
                  <a:cubicBezTo>
                    <a:pt x="1125393" y="25400"/>
                    <a:pt x="509497" y="29210"/>
                    <a:pt x="472949" y="29210"/>
                  </a:cubicBezTo>
                  <a:cubicBezTo>
                    <a:pt x="413390" y="29210"/>
                    <a:pt x="353831" y="26670"/>
                    <a:pt x="294271" y="33020"/>
                  </a:cubicBezTo>
                  <a:cubicBezTo>
                    <a:pt x="263138" y="36830"/>
                    <a:pt x="233359" y="36830"/>
                    <a:pt x="203579" y="38100"/>
                  </a:cubicBezTo>
                  <a:cubicBezTo>
                    <a:pt x="152141" y="41910"/>
                    <a:pt x="100704" y="45720"/>
                    <a:pt x="49530" y="50800"/>
                  </a:cubicBezTo>
                  <a:cubicBezTo>
                    <a:pt x="36830" y="50800"/>
                    <a:pt x="34290" y="53340"/>
                    <a:pt x="33020" y="67185"/>
                  </a:cubicBezTo>
                  <a:cubicBezTo>
                    <a:pt x="31750" y="82506"/>
                    <a:pt x="31750" y="97828"/>
                    <a:pt x="30480" y="113150"/>
                  </a:cubicBezTo>
                  <a:cubicBezTo>
                    <a:pt x="29210" y="138686"/>
                    <a:pt x="26670" y="163371"/>
                    <a:pt x="25400" y="188908"/>
                  </a:cubicBezTo>
                  <a:cubicBezTo>
                    <a:pt x="20320" y="216146"/>
                    <a:pt x="26670" y="881793"/>
                    <a:pt x="29210" y="909031"/>
                  </a:cubicBezTo>
                  <a:cubicBezTo>
                    <a:pt x="29210" y="937972"/>
                    <a:pt x="29210" y="967765"/>
                    <a:pt x="30480" y="996706"/>
                  </a:cubicBezTo>
                  <a:cubicBezTo>
                    <a:pt x="30480" y="1017986"/>
                    <a:pt x="33020" y="1039267"/>
                    <a:pt x="33020" y="1060547"/>
                  </a:cubicBezTo>
                  <a:cubicBezTo>
                    <a:pt x="33020" y="1083529"/>
                    <a:pt x="33020" y="1106512"/>
                    <a:pt x="31750" y="1130295"/>
                  </a:cubicBezTo>
                  <a:cubicBezTo>
                    <a:pt x="31750" y="1134105"/>
                    <a:pt x="31750" y="1136645"/>
                    <a:pt x="31750" y="1140455"/>
                  </a:cubicBezTo>
                  <a:cubicBezTo>
                    <a:pt x="31750" y="1150615"/>
                    <a:pt x="35560" y="1154425"/>
                    <a:pt x="44450" y="1154425"/>
                  </a:cubicBezTo>
                  <a:cubicBezTo>
                    <a:pt x="61449" y="1154425"/>
                    <a:pt x="80400" y="1155695"/>
                    <a:pt x="97997" y="1155695"/>
                  </a:cubicBezTo>
                  <a:cubicBezTo>
                    <a:pt x="123715" y="1155695"/>
                    <a:pt x="150788" y="1153155"/>
                    <a:pt x="176507" y="1155695"/>
                  </a:cubicBezTo>
                  <a:cubicBezTo>
                    <a:pt x="218469" y="1159505"/>
                    <a:pt x="260431" y="1162045"/>
                    <a:pt x="302393" y="1160775"/>
                  </a:cubicBezTo>
                  <a:cubicBezTo>
                    <a:pt x="329466" y="1159505"/>
                    <a:pt x="355184" y="1162045"/>
                    <a:pt x="382257" y="1162045"/>
                  </a:cubicBezTo>
                  <a:cubicBezTo>
                    <a:pt x="421512" y="1162045"/>
                    <a:pt x="460767" y="1160775"/>
                    <a:pt x="500022" y="1162045"/>
                  </a:cubicBezTo>
                  <a:cubicBezTo>
                    <a:pt x="558227" y="1163315"/>
                    <a:pt x="1197135" y="1153155"/>
                    <a:pt x="1256694" y="1155695"/>
                  </a:cubicBezTo>
                  <a:cubicBezTo>
                    <a:pt x="1282413" y="1156965"/>
                    <a:pt x="1308132" y="1158235"/>
                    <a:pt x="1332497" y="1158235"/>
                  </a:cubicBezTo>
                  <a:cubicBezTo>
                    <a:pt x="1377167" y="1160775"/>
                    <a:pt x="1420482" y="1156965"/>
                    <a:pt x="1465152" y="1160775"/>
                  </a:cubicBezTo>
                  <a:cubicBezTo>
                    <a:pt x="1501700" y="1163315"/>
                    <a:pt x="1538247" y="1163315"/>
                    <a:pt x="1574795" y="1165855"/>
                  </a:cubicBezTo>
                  <a:cubicBezTo>
                    <a:pt x="1628940" y="1169665"/>
                    <a:pt x="1683084" y="1172205"/>
                    <a:pt x="1737229" y="1173475"/>
                  </a:cubicBezTo>
                  <a:cubicBezTo>
                    <a:pt x="1757534" y="1173475"/>
                    <a:pt x="1775488" y="1172205"/>
                    <a:pt x="1795808" y="1172205"/>
                  </a:cubicBezTo>
                  <a:close/>
                </a:path>
              </a:pathLst>
            </a:custGeom>
            <a:solidFill>
              <a:srgbClr val="000000"/>
            </a:solidFill>
          </p:spPr>
        </p:sp>
      </p:grpSp>
      <p:grpSp>
        <p:nvGrpSpPr>
          <p:cNvPr id="11" name="Group 11"/>
          <p:cNvGrpSpPr/>
          <p:nvPr/>
        </p:nvGrpSpPr>
        <p:grpSpPr>
          <a:xfrm>
            <a:off x="6655097" y="904150"/>
            <a:ext cx="4685205" cy="2337151"/>
            <a:chOff x="-3810" y="0"/>
            <a:chExt cx="2000281" cy="1171678"/>
          </a:xfrm>
        </p:grpSpPr>
        <p:sp>
          <p:nvSpPr>
            <p:cNvPr id="12" name="Freeform 12"/>
            <p:cNvSpPr/>
            <p:nvPr/>
          </p:nvSpPr>
          <p:spPr>
            <a:xfrm>
              <a:off x="10160" y="16510"/>
              <a:ext cx="1986311" cy="1145008"/>
            </a:xfrm>
            <a:custGeom>
              <a:avLst/>
              <a:gdLst/>
              <a:ahLst/>
              <a:cxnLst/>
              <a:rect l="l" t="t" r="r" b="b"/>
              <a:pathLst>
                <a:path w="1851011" h="1145008">
                  <a:moveTo>
                    <a:pt x="1851011" y="1145008"/>
                  </a:moveTo>
                  <a:lnTo>
                    <a:pt x="0" y="1137388"/>
                  </a:lnTo>
                  <a:lnTo>
                    <a:pt x="0" y="410346"/>
                  </a:lnTo>
                  <a:lnTo>
                    <a:pt x="17780" y="19050"/>
                  </a:lnTo>
                  <a:lnTo>
                    <a:pt x="920848" y="0"/>
                  </a:lnTo>
                  <a:lnTo>
                    <a:pt x="1831961" y="5080"/>
                  </a:lnTo>
                  <a:close/>
                </a:path>
              </a:pathLst>
            </a:custGeom>
            <a:solidFill>
              <a:srgbClr val="FFFFFF"/>
            </a:solidFill>
          </p:spPr>
        </p:sp>
        <p:sp>
          <p:nvSpPr>
            <p:cNvPr id="13" name="Freeform 13"/>
            <p:cNvSpPr/>
            <p:nvPr/>
          </p:nvSpPr>
          <p:spPr>
            <a:xfrm>
              <a:off x="-3810" y="0"/>
              <a:ext cx="1880221" cy="1171678"/>
            </a:xfrm>
            <a:custGeom>
              <a:avLst/>
              <a:gdLst/>
              <a:ahLst/>
              <a:cxnLst/>
              <a:rect l="l" t="t" r="r" b="b"/>
              <a:pathLst>
                <a:path w="1880221" h="1171678">
                  <a:moveTo>
                    <a:pt x="1845931" y="21590"/>
                  </a:moveTo>
                  <a:cubicBezTo>
                    <a:pt x="1847202" y="34290"/>
                    <a:pt x="1847202" y="44450"/>
                    <a:pt x="1848471" y="54610"/>
                  </a:cubicBezTo>
                  <a:cubicBezTo>
                    <a:pt x="1851012" y="80521"/>
                    <a:pt x="1852281" y="103944"/>
                    <a:pt x="1854821" y="126531"/>
                  </a:cubicBezTo>
                  <a:cubicBezTo>
                    <a:pt x="1854821" y="159157"/>
                    <a:pt x="1867521" y="802470"/>
                    <a:pt x="1873871" y="835096"/>
                  </a:cubicBezTo>
                  <a:cubicBezTo>
                    <a:pt x="1880221" y="884453"/>
                    <a:pt x="1876412" y="934646"/>
                    <a:pt x="1876412" y="984003"/>
                  </a:cubicBezTo>
                  <a:cubicBezTo>
                    <a:pt x="1876412" y="1027504"/>
                    <a:pt x="1877681" y="1067659"/>
                    <a:pt x="1878952" y="1110718"/>
                  </a:cubicBezTo>
                  <a:cubicBezTo>
                    <a:pt x="1878952" y="1132308"/>
                    <a:pt x="1878952" y="1146278"/>
                    <a:pt x="1878952" y="1170408"/>
                  </a:cubicBezTo>
                  <a:cubicBezTo>
                    <a:pt x="1856092" y="1170408"/>
                    <a:pt x="1835771" y="1171678"/>
                    <a:pt x="1814914" y="1170408"/>
                  </a:cubicBezTo>
                  <a:cubicBezTo>
                    <a:pt x="1723821" y="1165328"/>
                    <a:pt x="1631327" y="1171678"/>
                    <a:pt x="1540234" y="1166598"/>
                  </a:cubicBezTo>
                  <a:cubicBezTo>
                    <a:pt x="1485579" y="1162788"/>
                    <a:pt x="1432324" y="1165328"/>
                    <a:pt x="1377669" y="1162788"/>
                  </a:cubicBezTo>
                  <a:cubicBezTo>
                    <a:pt x="1352443" y="1161518"/>
                    <a:pt x="1327217" y="1160248"/>
                    <a:pt x="1301992" y="1158978"/>
                  </a:cubicBezTo>
                  <a:cubicBezTo>
                    <a:pt x="1286576" y="1158978"/>
                    <a:pt x="1272562" y="1160248"/>
                    <a:pt x="1257146" y="1160248"/>
                  </a:cubicBezTo>
                  <a:cubicBezTo>
                    <a:pt x="1217906" y="1158978"/>
                    <a:pt x="1109996" y="1160248"/>
                    <a:pt x="1070756" y="1158978"/>
                  </a:cubicBezTo>
                  <a:cubicBezTo>
                    <a:pt x="1042728" y="1157708"/>
                    <a:pt x="482157" y="1166598"/>
                    <a:pt x="454128" y="1165328"/>
                  </a:cubicBezTo>
                  <a:cubicBezTo>
                    <a:pt x="447121" y="1165328"/>
                    <a:pt x="438712" y="1166598"/>
                    <a:pt x="431705" y="1166598"/>
                  </a:cubicBezTo>
                  <a:cubicBezTo>
                    <a:pt x="414888" y="1166598"/>
                    <a:pt x="399472" y="1167868"/>
                    <a:pt x="382655" y="1167868"/>
                  </a:cubicBezTo>
                  <a:cubicBezTo>
                    <a:pt x="340613" y="1167868"/>
                    <a:pt x="299971" y="1166598"/>
                    <a:pt x="257928" y="1165328"/>
                  </a:cubicBezTo>
                  <a:cubicBezTo>
                    <a:pt x="232703" y="1164058"/>
                    <a:pt x="207477" y="1162788"/>
                    <a:pt x="183653" y="1161518"/>
                  </a:cubicBezTo>
                  <a:cubicBezTo>
                    <a:pt x="138807" y="1160248"/>
                    <a:pt x="93961" y="1158978"/>
                    <a:pt x="48260" y="1158978"/>
                  </a:cubicBezTo>
                  <a:cubicBezTo>
                    <a:pt x="38100" y="1158978"/>
                    <a:pt x="29210" y="1158978"/>
                    <a:pt x="19050" y="1157708"/>
                  </a:cubicBezTo>
                  <a:cubicBezTo>
                    <a:pt x="10160" y="1156438"/>
                    <a:pt x="5080" y="1150088"/>
                    <a:pt x="7620" y="1141198"/>
                  </a:cubicBezTo>
                  <a:cubicBezTo>
                    <a:pt x="16510" y="1109487"/>
                    <a:pt x="12700" y="1088573"/>
                    <a:pt x="11430" y="1066822"/>
                  </a:cubicBezTo>
                  <a:cubicBezTo>
                    <a:pt x="10160" y="1022485"/>
                    <a:pt x="6350" y="978984"/>
                    <a:pt x="7620" y="934646"/>
                  </a:cubicBezTo>
                  <a:cubicBezTo>
                    <a:pt x="5080" y="879433"/>
                    <a:pt x="0" y="195966"/>
                    <a:pt x="7620" y="139916"/>
                  </a:cubicBezTo>
                  <a:cubicBezTo>
                    <a:pt x="8890" y="129041"/>
                    <a:pt x="7620" y="117329"/>
                    <a:pt x="8890" y="106454"/>
                  </a:cubicBezTo>
                  <a:cubicBezTo>
                    <a:pt x="10160" y="88886"/>
                    <a:pt x="12700" y="69645"/>
                    <a:pt x="13970" y="44450"/>
                  </a:cubicBezTo>
                  <a:cubicBezTo>
                    <a:pt x="13970" y="41910"/>
                    <a:pt x="15240" y="39370"/>
                    <a:pt x="16510" y="38100"/>
                  </a:cubicBezTo>
                  <a:cubicBezTo>
                    <a:pt x="38100" y="35560"/>
                    <a:pt x="58926" y="30480"/>
                    <a:pt x="81349" y="29210"/>
                  </a:cubicBezTo>
                  <a:cubicBezTo>
                    <a:pt x="119187" y="25400"/>
                    <a:pt x="157026" y="22860"/>
                    <a:pt x="196266" y="20320"/>
                  </a:cubicBezTo>
                  <a:cubicBezTo>
                    <a:pt x="222893" y="17780"/>
                    <a:pt x="249520" y="16510"/>
                    <a:pt x="274745" y="13970"/>
                  </a:cubicBezTo>
                  <a:cubicBezTo>
                    <a:pt x="299971" y="11430"/>
                    <a:pt x="326598" y="8890"/>
                    <a:pt x="351824" y="8890"/>
                  </a:cubicBezTo>
                  <a:cubicBezTo>
                    <a:pt x="379853" y="7620"/>
                    <a:pt x="407881" y="10160"/>
                    <a:pt x="435910" y="8890"/>
                  </a:cubicBezTo>
                  <a:cubicBezTo>
                    <a:pt x="470945" y="8890"/>
                    <a:pt x="1105792" y="6350"/>
                    <a:pt x="1140828" y="5080"/>
                  </a:cubicBezTo>
                  <a:cubicBezTo>
                    <a:pt x="1174462" y="3810"/>
                    <a:pt x="1208096" y="2540"/>
                    <a:pt x="1243132" y="2540"/>
                  </a:cubicBezTo>
                  <a:cubicBezTo>
                    <a:pt x="1300590" y="1270"/>
                    <a:pt x="1356647" y="0"/>
                    <a:pt x="1414106" y="0"/>
                  </a:cubicBezTo>
                  <a:cubicBezTo>
                    <a:pt x="1437930" y="0"/>
                    <a:pt x="1463156" y="2540"/>
                    <a:pt x="1486980" y="2540"/>
                  </a:cubicBezTo>
                  <a:cubicBezTo>
                    <a:pt x="1552847" y="3810"/>
                    <a:pt x="1620116" y="5080"/>
                    <a:pt x="1685983" y="7620"/>
                  </a:cubicBezTo>
                  <a:cubicBezTo>
                    <a:pt x="1721018" y="8890"/>
                    <a:pt x="1756054" y="12700"/>
                    <a:pt x="1791090" y="16510"/>
                  </a:cubicBezTo>
                  <a:cubicBezTo>
                    <a:pt x="1799498" y="16510"/>
                    <a:pt x="1807907" y="16510"/>
                    <a:pt x="1814914" y="16510"/>
                  </a:cubicBezTo>
                  <a:cubicBezTo>
                    <a:pt x="1826881" y="17780"/>
                    <a:pt x="1835771" y="20320"/>
                    <a:pt x="1845931" y="21590"/>
                  </a:cubicBezTo>
                  <a:close/>
                  <a:moveTo>
                    <a:pt x="1856092" y="1153898"/>
                  </a:moveTo>
                  <a:cubicBezTo>
                    <a:pt x="1857362" y="1137388"/>
                    <a:pt x="1858631" y="1124688"/>
                    <a:pt x="1858631" y="1111988"/>
                  </a:cubicBezTo>
                  <a:cubicBezTo>
                    <a:pt x="1857362" y="1063476"/>
                    <a:pt x="1856092" y="1019138"/>
                    <a:pt x="1856092" y="971455"/>
                  </a:cubicBezTo>
                  <a:cubicBezTo>
                    <a:pt x="1856092" y="949704"/>
                    <a:pt x="1858631" y="927954"/>
                    <a:pt x="1857362" y="906203"/>
                  </a:cubicBezTo>
                  <a:cubicBezTo>
                    <a:pt x="1857362" y="886126"/>
                    <a:pt x="1856092" y="865212"/>
                    <a:pt x="1854822" y="845134"/>
                  </a:cubicBezTo>
                  <a:cubicBezTo>
                    <a:pt x="1849742" y="814182"/>
                    <a:pt x="1838312" y="173378"/>
                    <a:pt x="1838312" y="142426"/>
                  </a:cubicBezTo>
                  <a:cubicBezTo>
                    <a:pt x="1835772" y="116493"/>
                    <a:pt x="1833231" y="89723"/>
                    <a:pt x="1830692" y="63500"/>
                  </a:cubicBezTo>
                  <a:cubicBezTo>
                    <a:pt x="1829422" y="44450"/>
                    <a:pt x="1828152" y="43180"/>
                    <a:pt x="1810710" y="41910"/>
                  </a:cubicBezTo>
                  <a:cubicBezTo>
                    <a:pt x="1806505" y="41910"/>
                    <a:pt x="1803703" y="41910"/>
                    <a:pt x="1799498" y="40640"/>
                  </a:cubicBezTo>
                  <a:cubicBezTo>
                    <a:pt x="1764463" y="36830"/>
                    <a:pt x="1728025" y="31750"/>
                    <a:pt x="1692990" y="30480"/>
                  </a:cubicBezTo>
                  <a:cubicBezTo>
                    <a:pt x="1607503" y="26670"/>
                    <a:pt x="1520614" y="25400"/>
                    <a:pt x="1435127" y="22860"/>
                  </a:cubicBezTo>
                  <a:cubicBezTo>
                    <a:pt x="1422514" y="22860"/>
                    <a:pt x="1408500" y="22860"/>
                    <a:pt x="1395887" y="22860"/>
                  </a:cubicBezTo>
                  <a:cubicBezTo>
                    <a:pt x="1374866" y="22860"/>
                    <a:pt x="1353844" y="22860"/>
                    <a:pt x="1334225" y="22860"/>
                  </a:cubicBezTo>
                  <a:cubicBezTo>
                    <a:pt x="1289379" y="22860"/>
                    <a:pt x="1244533" y="22860"/>
                    <a:pt x="1201089" y="24130"/>
                  </a:cubicBezTo>
                  <a:cubicBezTo>
                    <a:pt x="1163250" y="25400"/>
                    <a:pt x="525601" y="29210"/>
                    <a:pt x="487762" y="29210"/>
                  </a:cubicBezTo>
                  <a:cubicBezTo>
                    <a:pt x="426100" y="29210"/>
                    <a:pt x="364437" y="26670"/>
                    <a:pt x="302774" y="33020"/>
                  </a:cubicBezTo>
                  <a:cubicBezTo>
                    <a:pt x="270541" y="36830"/>
                    <a:pt x="239710" y="36830"/>
                    <a:pt x="208878" y="38100"/>
                  </a:cubicBezTo>
                  <a:cubicBezTo>
                    <a:pt x="155624" y="41910"/>
                    <a:pt x="102370" y="45720"/>
                    <a:pt x="49530" y="50800"/>
                  </a:cubicBezTo>
                  <a:cubicBezTo>
                    <a:pt x="36830" y="50800"/>
                    <a:pt x="34290" y="53340"/>
                    <a:pt x="33020" y="67136"/>
                  </a:cubicBezTo>
                  <a:cubicBezTo>
                    <a:pt x="31750" y="82194"/>
                    <a:pt x="31750" y="97252"/>
                    <a:pt x="30480" y="112310"/>
                  </a:cubicBezTo>
                  <a:cubicBezTo>
                    <a:pt x="29210" y="137407"/>
                    <a:pt x="26670" y="161667"/>
                    <a:pt x="25400" y="186763"/>
                  </a:cubicBezTo>
                  <a:cubicBezTo>
                    <a:pt x="20320" y="213533"/>
                    <a:pt x="26670" y="867722"/>
                    <a:pt x="29210" y="894491"/>
                  </a:cubicBezTo>
                  <a:cubicBezTo>
                    <a:pt x="29210" y="922934"/>
                    <a:pt x="29210" y="952214"/>
                    <a:pt x="30480" y="980657"/>
                  </a:cubicBezTo>
                  <a:cubicBezTo>
                    <a:pt x="30480" y="1001571"/>
                    <a:pt x="33020" y="1022485"/>
                    <a:pt x="33020" y="1043399"/>
                  </a:cubicBezTo>
                  <a:cubicBezTo>
                    <a:pt x="33020" y="1065986"/>
                    <a:pt x="33020" y="1088573"/>
                    <a:pt x="31750" y="1111988"/>
                  </a:cubicBezTo>
                  <a:cubicBezTo>
                    <a:pt x="31750" y="1115798"/>
                    <a:pt x="31750" y="1118338"/>
                    <a:pt x="31750" y="1122148"/>
                  </a:cubicBezTo>
                  <a:cubicBezTo>
                    <a:pt x="31750" y="1132308"/>
                    <a:pt x="35560" y="1136118"/>
                    <a:pt x="44450" y="1136118"/>
                  </a:cubicBezTo>
                  <a:cubicBezTo>
                    <a:pt x="61729" y="1136118"/>
                    <a:pt x="81349" y="1137388"/>
                    <a:pt x="99567" y="1137388"/>
                  </a:cubicBezTo>
                  <a:cubicBezTo>
                    <a:pt x="126194" y="1137388"/>
                    <a:pt x="154223" y="1134848"/>
                    <a:pt x="180850" y="1137388"/>
                  </a:cubicBezTo>
                  <a:cubicBezTo>
                    <a:pt x="224294" y="1141198"/>
                    <a:pt x="267738" y="1143738"/>
                    <a:pt x="311183" y="1142468"/>
                  </a:cubicBezTo>
                  <a:cubicBezTo>
                    <a:pt x="339211" y="1141198"/>
                    <a:pt x="365838" y="1143738"/>
                    <a:pt x="393867" y="1143738"/>
                  </a:cubicBezTo>
                  <a:cubicBezTo>
                    <a:pt x="434508" y="1143738"/>
                    <a:pt x="475150" y="1142468"/>
                    <a:pt x="515791" y="1143738"/>
                  </a:cubicBezTo>
                  <a:cubicBezTo>
                    <a:pt x="576052" y="1145008"/>
                    <a:pt x="1237526" y="1134848"/>
                    <a:pt x="1299189" y="1137388"/>
                  </a:cubicBezTo>
                  <a:cubicBezTo>
                    <a:pt x="1325816" y="1138658"/>
                    <a:pt x="1352443" y="1139928"/>
                    <a:pt x="1377669" y="1139928"/>
                  </a:cubicBezTo>
                  <a:cubicBezTo>
                    <a:pt x="1423916" y="1142468"/>
                    <a:pt x="1468761" y="1138658"/>
                    <a:pt x="1515009" y="1142468"/>
                  </a:cubicBezTo>
                  <a:cubicBezTo>
                    <a:pt x="1552847" y="1145008"/>
                    <a:pt x="1590686" y="1145008"/>
                    <a:pt x="1628524" y="1147548"/>
                  </a:cubicBezTo>
                  <a:cubicBezTo>
                    <a:pt x="1684581" y="1151358"/>
                    <a:pt x="1740638" y="1153898"/>
                    <a:pt x="1796696" y="1155168"/>
                  </a:cubicBezTo>
                  <a:cubicBezTo>
                    <a:pt x="1817717" y="1155168"/>
                    <a:pt x="1835771" y="1153898"/>
                    <a:pt x="1856092" y="1153898"/>
                  </a:cubicBezTo>
                  <a:close/>
                </a:path>
              </a:pathLst>
            </a:custGeom>
            <a:solidFill>
              <a:srgbClr val="000000"/>
            </a:solidFill>
          </p:spPr>
        </p:sp>
      </p:grpSp>
      <p:grpSp>
        <p:nvGrpSpPr>
          <p:cNvPr id="14" name="Group 14"/>
          <p:cNvGrpSpPr/>
          <p:nvPr/>
        </p:nvGrpSpPr>
        <p:grpSpPr>
          <a:xfrm>
            <a:off x="3846070" y="3323992"/>
            <a:ext cx="5032716" cy="2648117"/>
            <a:chOff x="0" y="0"/>
            <a:chExt cx="3256631" cy="1713576"/>
          </a:xfrm>
        </p:grpSpPr>
        <p:sp>
          <p:nvSpPr>
            <p:cNvPr id="15" name="Freeform 15"/>
            <p:cNvSpPr/>
            <p:nvPr/>
          </p:nvSpPr>
          <p:spPr>
            <a:xfrm>
              <a:off x="10160" y="16510"/>
              <a:ext cx="3233771" cy="1685636"/>
            </a:xfrm>
            <a:custGeom>
              <a:avLst/>
              <a:gdLst/>
              <a:ahLst/>
              <a:cxnLst/>
              <a:rect l="l" t="t" r="r" b="b"/>
              <a:pathLst>
                <a:path w="3233771" h="1685636">
                  <a:moveTo>
                    <a:pt x="3233771" y="1685636"/>
                  </a:moveTo>
                  <a:lnTo>
                    <a:pt x="0" y="1678016"/>
                  </a:lnTo>
                  <a:lnTo>
                    <a:pt x="0" y="597849"/>
                  </a:lnTo>
                  <a:lnTo>
                    <a:pt x="17780" y="19050"/>
                  </a:lnTo>
                  <a:lnTo>
                    <a:pt x="1610450" y="0"/>
                  </a:lnTo>
                  <a:lnTo>
                    <a:pt x="3214721" y="5080"/>
                  </a:lnTo>
                  <a:close/>
                </a:path>
              </a:pathLst>
            </a:custGeom>
            <a:solidFill>
              <a:srgbClr val="FFFFFF"/>
            </a:solidFill>
          </p:spPr>
        </p:sp>
        <p:sp>
          <p:nvSpPr>
            <p:cNvPr id="16" name="Freeform 16"/>
            <p:cNvSpPr/>
            <p:nvPr/>
          </p:nvSpPr>
          <p:spPr>
            <a:xfrm>
              <a:off x="-3810" y="0"/>
              <a:ext cx="3262981" cy="1712306"/>
            </a:xfrm>
            <a:custGeom>
              <a:avLst/>
              <a:gdLst/>
              <a:ahLst/>
              <a:cxnLst/>
              <a:rect l="l" t="t" r="r" b="b"/>
              <a:pathLst>
                <a:path w="3262981" h="1712306">
                  <a:moveTo>
                    <a:pt x="3228691" y="21590"/>
                  </a:moveTo>
                  <a:cubicBezTo>
                    <a:pt x="3229961" y="34290"/>
                    <a:pt x="3229961" y="44450"/>
                    <a:pt x="3231231" y="54610"/>
                  </a:cubicBezTo>
                  <a:cubicBezTo>
                    <a:pt x="3233771" y="88886"/>
                    <a:pt x="3235041" y="124425"/>
                    <a:pt x="3237581" y="158695"/>
                  </a:cubicBezTo>
                  <a:cubicBezTo>
                    <a:pt x="3237581" y="208196"/>
                    <a:pt x="3250281" y="1184257"/>
                    <a:pt x="3256631" y="1233758"/>
                  </a:cubicBezTo>
                  <a:cubicBezTo>
                    <a:pt x="3262981" y="1308645"/>
                    <a:pt x="3259171" y="1384800"/>
                    <a:pt x="3259171" y="1459687"/>
                  </a:cubicBezTo>
                  <a:cubicBezTo>
                    <a:pt x="3259171" y="1525688"/>
                    <a:pt x="3260441" y="1586613"/>
                    <a:pt x="3261711" y="1651346"/>
                  </a:cubicBezTo>
                  <a:cubicBezTo>
                    <a:pt x="3261711" y="1672936"/>
                    <a:pt x="3261711" y="1686906"/>
                    <a:pt x="3261711" y="1711036"/>
                  </a:cubicBezTo>
                  <a:cubicBezTo>
                    <a:pt x="3238851" y="1711036"/>
                    <a:pt x="3218531" y="1712306"/>
                    <a:pt x="3193188" y="1711036"/>
                  </a:cubicBezTo>
                  <a:cubicBezTo>
                    <a:pt x="3030816" y="1705956"/>
                    <a:pt x="2865945" y="1712306"/>
                    <a:pt x="2703573" y="1707226"/>
                  </a:cubicBezTo>
                  <a:cubicBezTo>
                    <a:pt x="2606149" y="1703416"/>
                    <a:pt x="2511223" y="1705956"/>
                    <a:pt x="2413800" y="1703416"/>
                  </a:cubicBezTo>
                  <a:cubicBezTo>
                    <a:pt x="2368835" y="1702146"/>
                    <a:pt x="2323871" y="1700876"/>
                    <a:pt x="2278906" y="1699606"/>
                  </a:cubicBezTo>
                  <a:cubicBezTo>
                    <a:pt x="2251427" y="1699606"/>
                    <a:pt x="2226447" y="1700876"/>
                    <a:pt x="2198969" y="1700876"/>
                  </a:cubicBezTo>
                  <a:cubicBezTo>
                    <a:pt x="2129023" y="1699606"/>
                    <a:pt x="1936674" y="1700876"/>
                    <a:pt x="1866729" y="1699606"/>
                  </a:cubicBezTo>
                  <a:cubicBezTo>
                    <a:pt x="1816769" y="1698336"/>
                    <a:pt x="817553" y="1707226"/>
                    <a:pt x="767592" y="1705956"/>
                  </a:cubicBezTo>
                  <a:cubicBezTo>
                    <a:pt x="755102" y="1705956"/>
                    <a:pt x="740114" y="1707226"/>
                    <a:pt x="727623" y="1707226"/>
                  </a:cubicBezTo>
                  <a:cubicBezTo>
                    <a:pt x="697647" y="1707226"/>
                    <a:pt x="670169" y="1708496"/>
                    <a:pt x="640192" y="1708496"/>
                  </a:cubicBezTo>
                  <a:cubicBezTo>
                    <a:pt x="565251" y="1708496"/>
                    <a:pt x="492808" y="1707226"/>
                    <a:pt x="417867" y="1705956"/>
                  </a:cubicBezTo>
                  <a:cubicBezTo>
                    <a:pt x="372902" y="1704686"/>
                    <a:pt x="327937" y="1703416"/>
                    <a:pt x="285470" y="1702146"/>
                  </a:cubicBezTo>
                  <a:cubicBezTo>
                    <a:pt x="205533" y="1700876"/>
                    <a:pt x="125596" y="1699606"/>
                    <a:pt x="48260" y="1699606"/>
                  </a:cubicBezTo>
                  <a:cubicBezTo>
                    <a:pt x="38100" y="1699606"/>
                    <a:pt x="29210" y="1699606"/>
                    <a:pt x="19050" y="1698336"/>
                  </a:cubicBezTo>
                  <a:cubicBezTo>
                    <a:pt x="10160" y="1697066"/>
                    <a:pt x="5080" y="1690716"/>
                    <a:pt x="7620" y="1681826"/>
                  </a:cubicBezTo>
                  <a:cubicBezTo>
                    <a:pt x="16510" y="1650076"/>
                    <a:pt x="12700" y="1618344"/>
                    <a:pt x="11430" y="1585343"/>
                  </a:cubicBezTo>
                  <a:cubicBezTo>
                    <a:pt x="10160" y="1518073"/>
                    <a:pt x="6350" y="1452071"/>
                    <a:pt x="7620" y="1384800"/>
                  </a:cubicBezTo>
                  <a:cubicBezTo>
                    <a:pt x="5080" y="1301029"/>
                    <a:pt x="0" y="264044"/>
                    <a:pt x="7620" y="179003"/>
                  </a:cubicBezTo>
                  <a:cubicBezTo>
                    <a:pt x="8890" y="162503"/>
                    <a:pt x="7620" y="144733"/>
                    <a:pt x="8890" y="128233"/>
                  </a:cubicBezTo>
                  <a:cubicBezTo>
                    <a:pt x="10160" y="101578"/>
                    <a:pt x="12700" y="72385"/>
                    <a:pt x="13970" y="44450"/>
                  </a:cubicBezTo>
                  <a:cubicBezTo>
                    <a:pt x="13970" y="41910"/>
                    <a:pt x="15240" y="39370"/>
                    <a:pt x="16510" y="38100"/>
                  </a:cubicBezTo>
                  <a:cubicBezTo>
                    <a:pt x="38100" y="35560"/>
                    <a:pt x="63145" y="30480"/>
                    <a:pt x="103114" y="29210"/>
                  </a:cubicBezTo>
                  <a:cubicBezTo>
                    <a:pt x="170561" y="25400"/>
                    <a:pt x="238008" y="22860"/>
                    <a:pt x="307953" y="20320"/>
                  </a:cubicBezTo>
                  <a:cubicBezTo>
                    <a:pt x="355416" y="17780"/>
                    <a:pt x="402878" y="16510"/>
                    <a:pt x="447843" y="13970"/>
                  </a:cubicBezTo>
                  <a:cubicBezTo>
                    <a:pt x="492808" y="11430"/>
                    <a:pt x="540271" y="8890"/>
                    <a:pt x="585235" y="8890"/>
                  </a:cubicBezTo>
                  <a:cubicBezTo>
                    <a:pt x="635196" y="7620"/>
                    <a:pt x="685157" y="10160"/>
                    <a:pt x="735118" y="8890"/>
                  </a:cubicBezTo>
                  <a:cubicBezTo>
                    <a:pt x="797569" y="8890"/>
                    <a:pt x="1929180" y="6350"/>
                    <a:pt x="1991631" y="5080"/>
                  </a:cubicBezTo>
                  <a:cubicBezTo>
                    <a:pt x="2051584" y="3810"/>
                    <a:pt x="2111537" y="2540"/>
                    <a:pt x="2173988" y="2540"/>
                  </a:cubicBezTo>
                  <a:cubicBezTo>
                    <a:pt x="2276408" y="1270"/>
                    <a:pt x="2376330" y="0"/>
                    <a:pt x="2478749" y="0"/>
                  </a:cubicBezTo>
                  <a:cubicBezTo>
                    <a:pt x="2521216" y="0"/>
                    <a:pt x="2566180" y="2540"/>
                    <a:pt x="2608647" y="2540"/>
                  </a:cubicBezTo>
                  <a:cubicBezTo>
                    <a:pt x="2726055" y="3810"/>
                    <a:pt x="2845961" y="5080"/>
                    <a:pt x="2963369" y="7620"/>
                  </a:cubicBezTo>
                  <a:cubicBezTo>
                    <a:pt x="3025820" y="8890"/>
                    <a:pt x="3088271" y="12700"/>
                    <a:pt x="3150722" y="16510"/>
                  </a:cubicBezTo>
                  <a:cubicBezTo>
                    <a:pt x="3165710" y="16510"/>
                    <a:pt x="3180698" y="16510"/>
                    <a:pt x="3193188" y="16510"/>
                  </a:cubicBezTo>
                  <a:cubicBezTo>
                    <a:pt x="3209641" y="17780"/>
                    <a:pt x="3218531" y="20320"/>
                    <a:pt x="3228691" y="21590"/>
                  </a:cubicBezTo>
                  <a:close/>
                  <a:moveTo>
                    <a:pt x="3238851" y="1694526"/>
                  </a:moveTo>
                  <a:cubicBezTo>
                    <a:pt x="3240121" y="1678016"/>
                    <a:pt x="3241391" y="1665316"/>
                    <a:pt x="3241391" y="1652616"/>
                  </a:cubicBezTo>
                  <a:cubicBezTo>
                    <a:pt x="3240121" y="1580266"/>
                    <a:pt x="3238851" y="1512996"/>
                    <a:pt x="3238851" y="1440648"/>
                  </a:cubicBezTo>
                  <a:cubicBezTo>
                    <a:pt x="3238851" y="1407647"/>
                    <a:pt x="3241391" y="1374646"/>
                    <a:pt x="3240121" y="1341645"/>
                  </a:cubicBezTo>
                  <a:cubicBezTo>
                    <a:pt x="3240121" y="1311183"/>
                    <a:pt x="3238851" y="1279452"/>
                    <a:pt x="3237581" y="1248989"/>
                  </a:cubicBezTo>
                  <a:cubicBezTo>
                    <a:pt x="3232501" y="1202027"/>
                    <a:pt x="3221071" y="229774"/>
                    <a:pt x="3221071" y="182811"/>
                  </a:cubicBezTo>
                  <a:cubicBezTo>
                    <a:pt x="3218531" y="143464"/>
                    <a:pt x="3215991" y="102848"/>
                    <a:pt x="3213451" y="63500"/>
                  </a:cubicBezTo>
                  <a:cubicBezTo>
                    <a:pt x="3212181" y="44450"/>
                    <a:pt x="3210911" y="43180"/>
                    <a:pt x="3185694" y="41910"/>
                  </a:cubicBezTo>
                  <a:cubicBezTo>
                    <a:pt x="3178200" y="41910"/>
                    <a:pt x="3173204" y="41910"/>
                    <a:pt x="3165710" y="40640"/>
                  </a:cubicBezTo>
                  <a:cubicBezTo>
                    <a:pt x="3103259" y="36830"/>
                    <a:pt x="3038310" y="31750"/>
                    <a:pt x="2975859" y="30480"/>
                  </a:cubicBezTo>
                  <a:cubicBezTo>
                    <a:pt x="2823479" y="26670"/>
                    <a:pt x="2668600" y="25400"/>
                    <a:pt x="2516220" y="22860"/>
                  </a:cubicBezTo>
                  <a:cubicBezTo>
                    <a:pt x="2493737" y="22860"/>
                    <a:pt x="2468757" y="22860"/>
                    <a:pt x="2446275" y="22860"/>
                  </a:cubicBezTo>
                  <a:cubicBezTo>
                    <a:pt x="2408804" y="22860"/>
                    <a:pt x="2371333" y="22860"/>
                    <a:pt x="2336361" y="22860"/>
                  </a:cubicBezTo>
                  <a:cubicBezTo>
                    <a:pt x="2256424" y="22860"/>
                    <a:pt x="2176486" y="22860"/>
                    <a:pt x="2099047" y="24130"/>
                  </a:cubicBezTo>
                  <a:cubicBezTo>
                    <a:pt x="2031600" y="25400"/>
                    <a:pt x="894992" y="29210"/>
                    <a:pt x="827545" y="29210"/>
                  </a:cubicBezTo>
                  <a:cubicBezTo>
                    <a:pt x="717631" y="29210"/>
                    <a:pt x="607718" y="26670"/>
                    <a:pt x="497804" y="33020"/>
                  </a:cubicBezTo>
                  <a:cubicBezTo>
                    <a:pt x="440349" y="36830"/>
                    <a:pt x="385392" y="36830"/>
                    <a:pt x="330435" y="38100"/>
                  </a:cubicBezTo>
                  <a:cubicBezTo>
                    <a:pt x="235510" y="41910"/>
                    <a:pt x="140584" y="45720"/>
                    <a:pt x="49530" y="50800"/>
                  </a:cubicBezTo>
                  <a:cubicBezTo>
                    <a:pt x="36830" y="50800"/>
                    <a:pt x="34290" y="53340"/>
                    <a:pt x="33020" y="68578"/>
                  </a:cubicBezTo>
                  <a:cubicBezTo>
                    <a:pt x="31750" y="91424"/>
                    <a:pt x="31750" y="114271"/>
                    <a:pt x="30480" y="137118"/>
                  </a:cubicBezTo>
                  <a:cubicBezTo>
                    <a:pt x="29210" y="175195"/>
                    <a:pt x="26670" y="212004"/>
                    <a:pt x="25400" y="250082"/>
                  </a:cubicBezTo>
                  <a:cubicBezTo>
                    <a:pt x="20320" y="290698"/>
                    <a:pt x="26670" y="1283260"/>
                    <a:pt x="29210" y="1323876"/>
                  </a:cubicBezTo>
                  <a:cubicBezTo>
                    <a:pt x="29210" y="1367031"/>
                    <a:pt x="29210" y="1411455"/>
                    <a:pt x="30480" y="1454610"/>
                  </a:cubicBezTo>
                  <a:cubicBezTo>
                    <a:pt x="30480" y="1486341"/>
                    <a:pt x="33020" y="1518073"/>
                    <a:pt x="33020" y="1549804"/>
                  </a:cubicBezTo>
                  <a:cubicBezTo>
                    <a:pt x="33020" y="1584074"/>
                    <a:pt x="33020" y="1618344"/>
                    <a:pt x="31750" y="1652616"/>
                  </a:cubicBezTo>
                  <a:cubicBezTo>
                    <a:pt x="31750" y="1656426"/>
                    <a:pt x="31750" y="1658966"/>
                    <a:pt x="31750" y="1662776"/>
                  </a:cubicBezTo>
                  <a:cubicBezTo>
                    <a:pt x="31750" y="1672936"/>
                    <a:pt x="35560" y="1676746"/>
                    <a:pt x="44450" y="1676746"/>
                  </a:cubicBezTo>
                  <a:cubicBezTo>
                    <a:pt x="68141" y="1676746"/>
                    <a:pt x="103114" y="1678016"/>
                    <a:pt x="135588" y="1678016"/>
                  </a:cubicBezTo>
                  <a:cubicBezTo>
                    <a:pt x="183051" y="1678016"/>
                    <a:pt x="233012" y="1675476"/>
                    <a:pt x="280474" y="1678016"/>
                  </a:cubicBezTo>
                  <a:cubicBezTo>
                    <a:pt x="357914" y="1681826"/>
                    <a:pt x="435353" y="1684366"/>
                    <a:pt x="512792" y="1683096"/>
                  </a:cubicBezTo>
                  <a:cubicBezTo>
                    <a:pt x="562753" y="1681826"/>
                    <a:pt x="610216" y="1684366"/>
                    <a:pt x="660176" y="1684366"/>
                  </a:cubicBezTo>
                  <a:cubicBezTo>
                    <a:pt x="732620" y="1684366"/>
                    <a:pt x="805063" y="1683096"/>
                    <a:pt x="877506" y="1684366"/>
                  </a:cubicBezTo>
                  <a:cubicBezTo>
                    <a:pt x="984922" y="1685636"/>
                    <a:pt x="2163996" y="1675476"/>
                    <a:pt x="2273910" y="1678016"/>
                  </a:cubicBezTo>
                  <a:cubicBezTo>
                    <a:pt x="2321373" y="1679286"/>
                    <a:pt x="2368835" y="1680556"/>
                    <a:pt x="2413800" y="1680556"/>
                  </a:cubicBezTo>
                  <a:cubicBezTo>
                    <a:pt x="2496235" y="1683096"/>
                    <a:pt x="2576173" y="1679286"/>
                    <a:pt x="2658608" y="1683096"/>
                  </a:cubicBezTo>
                  <a:cubicBezTo>
                    <a:pt x="2726055" y="1685636"/>
                    <a:pt x="2793502" y="1685636"/>
                    <a:pt x="2860949" y="1688176"/>
                  </a:cubicBezTo>
                  <a:cubicBezTo>
                    <a:pt x="2960871" y="1691986"/>
                    <a:pt x="3060792" y="1694526"/>
                    <a:pt x="3160714" y="1695796"/>
                  </a:cubicBezTo>
                  <a:cubicBezTo>
                    <a:pt x="3198184" y="1695796"/>
                    <a:pt x="3218531" y="1694526"/>
                    <a:pt x="3238851" y="1694526"/>
                  </a:cubicBezTo>
                  <a:close/>
                </a:path>
              </a:pathLst>
            </a:custGeom>
            <a:solidFill>
              <a:srgbClr val="000000"/>
            </a:solidFill>
          </p:spPr>
        </p:sp>
      </p:grpSp>
      <p:pic>
        <p:nvPicPr>
          <p:cNvPr id="20" name="Picture 20"/>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332902">
            <a:off x="10619504" y="5510726"/>
            <a:ext cx="1828366" cy="1374893"/>
          </a:xfrm>
          <a:prstGeom prst="rect">
            <a:avLst/>
          </a:prstGeom>
        </p:spPr>
      </p:pic>
      <p:pic>
        <p:nvPicPr>
          <p:cNvPr id="21" name="Picture 21"/>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8168">
            <a:off x="-1974" y="75588"/>
            <a:ext cx="1448935" cy="1162207"/>
          </a:xfrm>
          <a:prstGeom prst="rect">
            <a:avLst/>
          </a:prstGeom>
        </p:spPr>
      </p:pic>
      <p:sp>
        <p:nvSpPr>
          <p:cNvPr id="23" name="TextBox 23"/>
          <p:cNvSpPr txBox="1"/>
          <p:nvPr/>
        </p:nvSpPr>
        <p:spPr>
          <a:xfrm>
            <a:off x="2566701" y="55590"/>
            <a:ext cx="6870488" cy="553998"/>
          </a:xfrm>
          <a:prstGeom prst="rect">
            <a:avLst/>
          </a:prstGeom>
        </p:spPr>
        <p:txBody>
          <a:bodyPr lIns="0" tIns="0" rIns="0" bIns="0" rtlCol="0" anchor="t">
            <a:spAutoFit/>
          </a:bodyPr>
          <a:lstStyle/>
          <a:p>
            <a:pPr algn="ctr"/>
            <a:r>
              <a:rPr lang="vi-VN" sz="3600" b="1" dirty="0">
                <a:ln w="22225">
                  <a:solidFill>
                    <a:schemeClr val="accent2"/>
                  </a:solidFill>
                  <a:prstDash val="solid"/>
                </a:ln>
                <a:solidFill>
                  <a:srgbClr val="FF6931"/>
                </a:solidFill>
              </a:rPr>
              <a:t>HƯỚNG DẪN VỀ NHÀ</a:t>
            </a:r>
            <a:endParaRPr lang="en-US" sz="3600" b="1" dirty="0">
              <a:ln w="22225">
                <a:solidFill>
                  <a:schemeClr val="accent2"/>
                </a:solidFill>
                <a:prstDash val="solid"/>
              </a:ln>
              <a:solidFill>
                <a:srgbClr val="FF6931"/>
              </a:solidFill>
            </a:endParaRPr>
          </a:p>
        </p:txBody>
      </p:sp>
      <p:sp>
        <p:nvSpPr>
          <p:cNvPr id="26" name="TextBox 26"/>
          <p:cNvSpPr txBox="1"/>
          <p:nvPr/>
        </p:nvSpPr>
        <p:spPr>
          <a:xfrm>
            <a:off x="2894528" y="1126434"/>
            <a:ext cx="1754003" cy="327718"/>
          </a:xfrm>
          <a:prstGeom prst="rect">
            <a:avLst/>
          </a:prstGeom>
        </p:spPr>
        <p:txBody>
          <a:bodyPr lIns="0" tIns="0" rIns="0" bIns="0" rtlCol="0" anchor="t">
            <a:spAutoFit/>
          </a:bodyPr>
          <a:lstStyle/>
          <a:p>
            <a:pPr>
              <a:lnSpc>
                <a:spcPts val="2800"/>
              </a:lnSpc>
            </a:pPr>
            <a:r>
              <a:rPr lang="vi-VN" sz="2000" spc="-210" dirty="0">
                <a:solidFill>
                  <a:srgbClr val="000000"/>
                </a:solidFill>
                <a:latin typeface="Gaegu Bold"/>
              </a:rPr>
              <a:t>NOTE</a:t>
            </a:r>
            <a:r>
              <a:rPr lang="en-US" sz="2000" spc="-210" dirty="0">
                <a:solidFill>
                  <a:srgbClr val="000000"/>
                </a:solidFill>
                <a:latin typeface="Gaegu Bold"/>
              </a:rPr>
              <a:t>:</a:t>
            </a:r>
          </a:p>
        </p:txBody>
      </p:sp>
      <p:sp>
        <p:nvSpPr>
          <p:cNvPr id="28" name="TextBox 28"/>
          <p:cNvSpPr txBox="1"/>
          <p:nvPr/>
        </p:nvSpPr>
        <p:spPr>
          <a:xfrm>
            <a:off x="5540949" y="3547031"/>
            <a:ext cx="1639032" cy="359073"/>
          </a:xfrm>
          <a:prstGeom prst="rect">
            <a:avLst/>
          </a:prstGeom>
        </p:spPr>
        <p:txBody>
          <a:bodyPr wrap="square" lIns="0" tIns="0" rIns="0" bIns="0" rtlCol="0" anchor="t">
            <a:spAutoFit/>
          </a:bodyPr>
          <a:lstStyle/>
          <a:p>
            <a:pPr>
              <a:lnSpc>
                <a:spcPts val="2800"/>
              </a:lnSpc>
            </a:pPr>
            <a:r>
              <a:rPr lang="vi-VN" sz="2400" spc="-210" dirty="0">
                <a:solidFill>
                  <a:srgbClr val="FF0000"/>
                </a:solidFill>
                <a:latin typeface="Gaegu Bold"/>
              </a:rPr>
              <a:t>   IMINDMAP</a:t>
            </a:r>
            <a:endParaRPr lang="en-US" sz="2400" spc="-210" dirty="0">
              <a:solidFill>
                <a:srgbClr val="FF0000"/>
              </a:solidFill>
              <a:latin typeface="Gaegu Bold"/>
            </a:endParaRPr>
          </a:p>
        </p:txBody>
      </p:sp>
      <p:sp>
        <p:nvSpPr>
          <p:cNvPr id="32" name="Rectangle 31"/>
          <p:cNvSpPr/>
          <p:nvPr/>
        </p:nvSpPr>
        <p:spPr>
          <a:xfrm>
            <a:off x="2129731" y="1643199"/>
            <a:ext cx="2665804" cy="646331"/>
          </a:xfrm>
          <a:prstGeom prst="rect">
            <a:avLst/>
          </a:prstGeom>
        </p:spPr>
        <p:txBody>
          <a:bodyPr wrap="square">
            <a:spAutoFit/>
          </a:bodyPr>
          <a:lstStyle/>
          <a:p>
            <a:pPr algn="ctr"/>
            <a:r>
              <a:rPr lang="vi-VN" b="1" dirty="0">
                <a:latin typeface="+mj-lt"/>
              </a:rPr>
              <a:t>HOÀN THÀNH CÂU HỎI PHẦN VẬN DỤNG</a:t>
            </a:r>
            <a:endParaRPr lang="en-US" dirty="0">
              <a:latin typeface="+mj-lt"/>
            </a:endParaRPr>
          </a:p>
        </p:txBody>
      </p:sp>
      <p:sp>
        <p:nvSpPr>
          <p:cNvPr id="33" name="Rectangle 32"/>
          <p:cNvSpPr/>
          <p:nvPr/>
        </p:nvSpPr>
        <p:spPr>
          <a:xfrm>
            <a:off x="4050815" y="4207280"/>
            <a:ext cx="4619299" cy="707886"/>
          </a:xfrm>
          <a:prstGeom prst="rect">
            <a:avLst/>
          </a:prstGeom>
        </p:spPr>
        <p:txBody>
          <a:bodyPr wrap="square">
            <a:spAutoFit/>
          </a:bodyPr>
          <a:lstStyle/>
          <a:p>
            <a:pPr algn="ctr"/>
            <a:r>
              <a:rPr lang="vi-VN" sz="2000" b="1" dirty="0">
                <a:latin typeface="+mj-lt"/>
              </a:rPr>
              <a:t>KHÁI QUÁT NỘI DUNG CỦA BÀI HỌC BẰNG MỘT SƠ ĐỒ TƯ DUY.</a:t>
            </a:r>
            <a:endParaRPr lang="en-US" sz="2000" b="1" dirty="0">
              <a:latin typeface="+mj-lt"/>
            </a:endParaRPr>
          </a:p>
        </p:txBody>
      </p:sp>
      <p:pic>
        <p:nvPicPr>
          <p:cNvPr id="25" name="Picture 24"/>
          <p:cNvPicPr>
            <a:picLocks noChangeAspect="1"/>
          </p:cNvPicPr>
          <p:nvPr/>
        </p:nvPicPr>
        <p:blipFill>
          <a:blip r:embed="rId6"/>
          <a:stretch>
            <a:fillRect/>
          </a:stretch>
        </p:blipFill>
        <p:spPr>
          <a:xfrm>
            <a:off x="-306313" y="5180846"/>
            <a:ext cx="2243522" cy="2011854"/>
          </a:xfrm>
          <a:prstGeom prst="rect">
            <a:avLst/>
          </a:prstGeom>
        </p:spPr>
      </p:pic>
      <p:pic>
        <p:nvPicPr>
          <p:cNvPr id="29" name="Picture 28"/>
          <p:cNvPicPr>
            <a:picLocks noChangeAspect="1"/>
          </p:cNvPicPr>
          <p:nvPr/>
        </p:nvPicPr>
        <p:blipFill>
          <a:blip r:embed="rId7"/>
          <a:stretch>
            <a:fillRect/>
          </a:stretch>
        </p:blipFill>
        <p:spPr>
          <a:xfrm>
            <a:off x="10643519" y="-149858"/>
            <a:ext cx="1676545" cy="1450974"/>
          </a:xfrm>
          <a:prstGeom prst="rect">
            <a:avLst/>
          </a:prstGeom>
        </p:spPr>
      </p:pic>
      <p:sp>
        <p:nvSpPr>
          <p:cNvPr id="36" name="TextBox 35"/>
          <p:cNvSpPr txBox="1"/>
          <p:nvPr/>
        </p:nvSpPr>
        <p:spPr>
          <a:xfrm>
            <a:off x="7367129" y="1420645"/>
            <a:ext cx="4467072" cy="400110"/>
          </a:xfrm>
          <a:prstGeom prst="rect">
            <a:avLst/>
          </a:prstGeom>
          <a:noFill/>
        </p:spPr>
        <p:txBody>
          <a:bodyPr wrap="square" rtlCol="0">
            <a:spAutoFit/>
          </a:bodyPr>
          <a:lstStyle/>
          <a:p>
            <a:r>
              <a:rPr lang="vi-VN" sz="2000" b="1">
                <a:latin typeface="+mj-lt"/>
              </a:rPr>
              <a:t>ĐỌC TRƯỚC BÀI 4</a:t>
            </a:r>
            <a:endParaRPr lang="en-US" sz="2400" b="1" dirty="0">
              <a:latin typeface="+mj-lt"/>
            </a:endParaRPr>
          </a:p>
        </p:txBody>
      </p:sp>
    </p:spTree>
    <p:extLst>
      <p:ext uri="{BB962C8B-B14F-4D97-AF65-F5344CB8AC3E}">
        <p14:creationId xmlns:p14="http://schemas.microsoft.com/office/powerpoint/2010/main" val="3449435446"/>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CBC66E-3480-4F75-9D0D-F216CA23A85B}"/>
              </a:ext>
            </a:extLst>
          </p:cNvPr>
          <p:cNvPicPr>
            <a:picLocks noChangeAspect="1"/>
          </p:cNvPicPr>
          <p:nvPr/>
        </p:nvPicPr>
        <p:blipFill>
          <a:blip r:embed="rId4"/>
          <a:stretch>
            <a:fillRect/>
          </a:stretch>
        </p:blipFill>
        <p:spPr>
          <a:xfrm>
            <a:off x="14068" y="743726"/>
            <a:ext cx="9856602" cy="6093172"/>
          </a:xfrm>
          <a:prstGeom prst="rect">
            <a:avLst/>
          </a:prstGeom>
        </p:spPr>
      </p:pic>
      <p:sp>
        <p:nvSpPr>
          <p:cNvPr id="4" name="TextBox 3">
            <a:extLst>
              <a:ext uri="{FF2B5EF4-FFF2-40B4-BE49-F238E27FC236}">
                <a16:creationId xmlns:a16="http://schemas.microsoft.com/office/drawing/2014/main" id="{42BD06EF-F6C8-416B-9BE6-CBCC657FB935}"/>
              </a:ext>
            </a:extLst>
          </p:cNvPr>
          <p:cNvSpPr txBox="1"/>
          <p:nvPr/>
        </p:nvSpPr>
        <p:spPr>
          <a:xfrm>
            <a:off x="3270254" y="118497"/>
            <a:ext cx="3589444" cy="646331"/>
          </a:xfrm>
          <a:prstGeom prst="rect">
            <a:avLst/>
          </a:prstGeom>
          <a:noFill/>
        </p:spPr>
        <p:txBody>
          <a:bodyPr wrap="none" rtlCol="0">
            <a:spAutoFit/>
          </a:bodyPr>
          <a:lstStyle/>
          <a:p>
            <a:r>
              <a:rPr lang="vi-VN" sz="3600" dirty="0">
                <a:solidFill>
                  <a:srgbClr val="FF0000"/>
                </a:solidFill>
                <a:latin typeface="#9Slide03 Bebas Neue Bold" panose="020B0606020202050201" pitchFamily="34" charset="0"/>
              </a:rPr>
              <a:t>VIDEO GIỚI  THIỆU VỀ GPS</a:t>
            </a:r>
            <a:endParaRPr lang="en-US" sz="3600" dirty="0">
              <a:solidFill>
                <a:srgbClr val="FF0000"/>
              </a:solidFill>
              <a:latin typeface="#9Slide03 Bebas Neue Bold" panose="020B0606020202050201" pitchFamily="34" charset="0"/>
            </a:endParaRPr>
          </a:p>
        </p:txBody>
      </p:sp>
      <p:grpSp>
        <p:nvGrpSpPr>
          <p:cNvPr id="5" name="Nhóm 1">
            <a:extLst>
              <a:ext uri="{FF2B5EF4-FFF2-40B4-BE49-F238E27FC236}">
                <a16:creationId xmlns:a16="http://schemas.microsoft.com/office/drawing/2014/main" id="{767DC13D-74D3-4B21-AA42-BC8FAA39C8C3}"/>
              </a:ext>
            </a:extLst>
          </p:cNvPr>
          <p:cNvGrpSpPr/>
          <p:nvPr/>
        </p:nvGrpSpPr>
        <p:grpSpPr>
          <a:xfrm>
            <a:off x="0" y="-14068"/>
            <a:ext cx="12206068" cy="6858000"/>
            <a:chOff x="-14068" y="0"/>
            <a:chExt cx="12206068" cy="6858000"/>
          </a:xfrm>
        </p:grpSpPr>
        <p:grpSp>
          <p:nvGrpSpPr>
            <p:cNvPr id="6" name="Nhóm 2">
              <a:extLst>
                <a:ext uri="{FF2B5EF4-FFF2-40B4-BE49-F238E27FC236}">
                  <a16:creationId xmlns:a16="http://schemas.microsoft.com/office/drawing/2014/main" id="{56B34CE2-800D-460D-957E-96E8154B5FBC}"/>
                </a:ext>
              </a:extLst>
            </p:cNvPr>
            <p:cNvGrpSpPr/>
            <p:nvPr/>
          </p:nvGrpSpPr>
          <p:grpSpPr>
            <a:xfrm>
              <a:off x="-14068" y="0"/>
              <a:ext cx="12206068" cy="6858000"/>
              <a:chOff x="-14068" y="0"/>
              <a:chExt cx="12206068" cy="6858000"/>
            </a:xfrm>
          </p:grpSpPr>
          <p:cxnSp>
            <p:nvCxnSpPr>
              <p:cNvPr id="8" name="Đường nối Thẳng 4">
                <a:extLst>
                  <a:ext uri="{FF2B5EF4-FFF2-40B4-BE49-F238E27FC236}">
                    <a16:creationId xmlns:a16="http://schemas.microsoft.com/office/drawing/2014/main" id="{E1F7E7AE-6800-4731-9861-95CDEDF746C0}"/>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9" name="Đường nối Thẳng 5">
                <a:extLst>
                  <a:ext uri="{FF2B5EF4-FFF2-40B4-BE49-F238E27FC236}">
                    <a16:creationId xmlns:a16="http://schemas.microsoft.com/office/drawing/2014/main" id="{16B16AB3-A7EF-4A13-AB3C-919CF32773CD}"/>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10" name="Đường nối Thẳng 6">
                <a:extLst>
                  <a:ext uri="{FF2B5EF4-FFF2-40B4-BE49-F238E27FC236}">
                    <a16:creationId xmlns:a16="http://schemas.microsoft.com/office/drawing/2014/main" id="{A4674A55-8ED8-40E9-9F6C-539733F60F5C}"/>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7" name="Đường nối Thẳng 3">
              <a:extLst>
                <a:ext uri="{FF2B5EF4-FFF2-40B4-BE49-F238E27FC236}">
                  <a16:creationId xmlns:a16="http://schemas.microsoft.com/office/drawing/2014/main" id="{0470E8B8-F1C8-463E-8980-8AB543D98536}"/>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sp>
        <p:nvSpPr>
          <p:cNvPr id="11" name="Rounded Rectangle 10"/>
          <p:cNvSpPr/>
          <p:nvPr/>
        </p:nvSpPr>
        <p:spPr>
          <a:xfrm>
            <a:off x="10010375" y="1149531"/>
            <a:ext cx="1645250" cy="37166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latin typeface="+mj-lt"/>
              </a:rPr>
              <a:t>XEM VIDEO NÊU NHỮNG HIỂU BIẾT CỦA EM VỀ GPS?</a:t>
            </a:r>
            <a:endParaRPr lang="en-US" sz="2400" b="1" dirty="0">
              <a:latin typeface="+mj-lt"/>
            </a:endParaRPr>
          </a:p>
        </p:txBody>
      </p:sp>
      <p:pic>
        <p:nvPicPr>
          <p:cNvPr id="12" name="【Hướng dẫn】GPS là gì-">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4766" y="852263"/>
            <a:ext cx="8621485" cy="5085086"/>
          </a:xfrm>
          <a:prstGeom prst="rect">
            <a:avLst/>
          </a:prstGeom>
        </p:spPr>
      </p:pic>
    </p:spTree>
    <p:extLst>
      <p:ext uri="{BB962C8B-B14F-4D97-AF65-F5344CB8AC3E}">
        <p14:creationId xmlns:p14="http://schemas.microsoft.com/office/powerpoint/2010/main" val="30067615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22960" y="884963"/>
            <a:ext cx="9762309" cy="1655762"/>
          </a:xfrm>
        </p:spPr>
        <p:txBody>
          <a:bodyPr>
            <a:normAutofit/>
          </a:bodyPr>
          <a:lstStyle/>
          <a:p>
            <a:r>
              <a:rPr lang="vi-VN" sz="3200" b="1">
                <a:solidFill>
                  <a:srgbClr val="7030A0"/>
                </a:solidFill>
                <a:latin typeface="Times New Roman" panose="02020603050405020304" pitchFamily="18" charset="0"/>
                <a:cs typeface="Times New Roman" panose="02020603050405020304" pitchFamily="18" charset="0"/>
              </a:rPr>
              <a:t>BÀI 3: </a:t>
            </a:r>
            <a:r>
              <a:rPr lang="vi-VN" sz="3200" b="1" dirty="0">
                <a:solidFill>
                  <a:srgbClr val="7030A0"/>
                </a:solidFill>
                <a:latin typeface="Times New Roman" panose="02020603050405020304" pitchFamily="18" charset="0"/>
                <a:cs typeface="Times New Roman" panose="02020603050405020304" pitchFamily="18" charset="0"/>
              </a:rPr>
              <a:t>SỬ DỤNG BẢN ĐỒ TRONG HỌC TẬP VÀ ĐỜI SỐNG. MỘT SỐ ỨNG DỤNG CỦA GPS VÀ BẢN ĐỒ TRONG ĐỜI SỐNG</a:t>
            </a:r>
            <a:endParaRPr lang="en-US" sz="3200" b="1" dirty="0">
              <a:solidFill>
                <a:srgbClr val="7030A0"/>
              </a:solidFill>
              <a:latin typeface="Times New Roman" panose="02020603050405020304" pitchFamily="18" charset="0"/>
              <a:cs typeface="Times New Roman" panose="02020603050405020304" pitchFamily="18" charset="0"/>
            </a:endParaRPr>
          </a:p>
        </p:txBody>
      </p:sp>
      <p:pic>
        <p:nvPicPr>
          <p:cNvPr id="1026" name="Picture 2" descr="Quả địa Cầu Hình ảnh | Định dạng hình ảnh JPG 500562282| vn.lovepik.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0340" y="3265714"/>
            <a:ext cx="4561659" cy="35661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133894" y="3265714"/>
            <a:ext cx="3827417" cy="3592286"/>
          </a:xfrm>
          <a:prstGeom prst="rect">
            <a:avLst/>
          </a:prstGeom>
        </p:spPr>
      </p:pic>
      <p:pic>
        <p:nvPicPr>
          <p:cNvPr id="4" name="Picture 3"/>
          <p:cNvPicPr>
            <a:picLocks noChangeAspect="1"/>
          </p:cNvPicPr>
          <p:nvPr/>
        </p:nvPicPr>
        <p:blipFill>
          <a:blip r:embed="rId4"/>
          <a:stretch>
            <a:fillRect/>
          </a:stretch>
        </p:blipFill>
        <p:spPr>
          <a:xfrm>
            <a:off x="4325438" y="3700009"/>
            <a:ext cx="3655967" cy="3131864"/>
          </a:xfrm>
          <a:prstGeom prst="rect">
            <a:avLst/>
          </a:prstGeom>
        </p:spPr>
      </p:pic>
    </p:spTree>
    <p:extLst>
      <p:ext uri="{BB962C8B-B14F-4D97-AF65-F5344CB8AC3E}">
        <p14:creationId xmlns:p14="http://schemas.microsoft.com/office/powerpoint/2010/main" val="3421444855"/>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1699" y="120737"/>
            <a:ext cx="8391123" cy="564257"/>
          </a:xfrm>
          <a:prstGeom prst="rect">
            <a:avLst/>
          </a:prstGeom>
        </p:spPr>
        <p:txBody>
          <a:bodyPr wrap="square">
            <a:spAutoFit/>
          </a:bodyPr>
          <a:lstStyle/>
          <a:p>
            <a:pPr>
              <a:lnSpc>
                <a:spcPct val="120000"/>
              </a:lnSpc>
            </a:pPr>
            <a:r>
              <a:rPr lang="de-DE" sz="2800" b="1" dirty="0">
                <a:solidFill>
                  <a:srgbClr val="C00000"/>
                </a:solidFill>
                <a:latin typeface="Times New Roman" panose="02020603050405020304" pitchFamily="18" charset="0"/>
                <a:cs typeface="Times New Roman" panose="02020603050405020304" pitchFamily="18" charset="0"/>
              </a:rPr>
              <a:t>I. </a:t>
            </a:r>
            <a:r>
              <a:rPr lang="vi-VN" sz="2800" b="1" dirty="0">
                <a:solidFill>
                  <a:srgbClr val="C00000"/>
                </a:solidFill>
                <a:latin typeface="Times New Roman" panose="02020603050405020304" pitchFamily="18" charset="0"/>
                <a:cs typeface="Times New Roman" panose="02020603050405020304" pitchFamily="18" charset="0"/>
              </a:rPr>
              <a:t>Sử dụng </a:t>
            </a:r>
            <a:r>
              <a:rPr lang="de-DE" sz="2800" b="1" dirty="0">
                <a:solidFill>
                  <a:srgbClr val="C00000"/>
                </a:solidFill>
                <a:latin typeface="Times New Roman" panose="02020603050405020304" pitchFamily="18" charset="0"/>
                <a:cs typeface="Times New Roman" panose="02020603050405020304" pitchFamily="18" charset="0"/>
              </a:rPr>
              <a:t>bản đồ trong học tập </a:t>
            </a:r>
            <a:r>
              <a:rPr lang="vi-VN" sz="2800" b="1" dirty="0">
                <a:solidFill>
                  <a:srgbClr val="C00000"/>
                </a:solidFill>
                <a:latin typeface="Times New Roman" panose="02020603050405020304" pitchFamily="18" charset="0"/>
                <a:cs typeface="Times New Roman" panose="02020603050405020304" pitchFamily="18" charset="0"/>
              </a:rPr>
              <a:t>địa lí </a:t>
            </a:r>
            <a:r>
              <a:rPr lang="de-DE" sz="2800" b="1" dirty="0">
                <a:solidFill>
                  <a:srgbClr val="C00000"/>
                </a:solidFill>
                <a:latin typeface="Times New Roman" panose="02020603050405020304" pitchFamily="18" charset="0"/>
                <a:cs typeface="Times New Roman" panose="02020603050405020304" pitchFamily="18" charset="0"/>
              </a:rPr>
              <a:t>và đời sống</a:t>
            </a:r>
            <a:endParaRPr lang="en-US" sz="2800" dirty="0">
              <a:solidFill>
                <a:srgbClr val="C00000"/>
              </a:solidFill>
              <a:effectLst/>
              <a:latin typeface="Times New Roman" panose="02020603050405020304" pitchFamily="18" charset="0"/>
              <a:cs typeface="Times New Roman" panose="02020603050405020304" pitchFamily="18" charset="0"/>
            </a:endParaRPr>
          </a:p>
        </p:txBody>
      </p:sp>
      <p:sp>
        <p:nvSpPr>
          <p:cNvPr id="3" name="Rounded Rectangle 2"/>
          <p:cNvSpPr/>
          <p:nvPr/>
        </p:nvSpPr>
        <p:spPr>
          <a:xfrm>
            <a:off x="0" y="862149"/>
            <a:ext cx="2428875" cy="573459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mj-lt"/>
              </a:rPr>
              <a:t>HOẠT ĐỘNG CẶP ĐÔI:</a:t>
            </a:r>
          </a:p>
          <a:p>
            <a:r>
              <a:rPr lang="vi-VN" sz="2400" b="1" dirty="0">
                <a:solidFill>
                  <a:schemeClr val="tx1"/>
                </a:solidFill>
                <a:latin typeface="+mj-lt"/>
              </a:rPr>
              <a:t>Đ</a:t>
            </a:r>
            <a:r>
              <a:rPr lang="en-US" sz="2400" b="1" dirty="0" err="1">
                <a:solidFill>
                  <a:schemeClr val="tx1"/>
                </a:solidFill>
                <a:latin typeface="Times New Roman" panose="02020603050405020304" pitchFamily="18" charset="0"/>
                <a:cs typeface="Times New Roman" panose="02020603050405020304" pitchFamily="18" charset="0"/>
              </a:rPr>
              <a:t>ọc</a:t>
            </a:r>
            <a:r>
              <a:rPr lang="en-US" sz="2400" b="1" dirty="0">
                <a:solidFill>
                  <a:schemeClr val="tx1"/>
                </a:solidFill>
                <a:latin typeface="Times New Roman" panose="02020603050405020304" pitchFamily="18" charset="0"/>
                <a:cs typeface="Times New Roman" panose="02020603050405020304" pitchFamily="18" charset="0"/>
              </a:rPr>
              <a:t> </a:t>
            </a:r>
            <a:r>
              <a:rPr lang="vi-VN" sz="2400" b="1" dirty="0">
                <a:solidFill>
                  <a:schemeClr val="tx1"/>
                </a:solidFill>
                <a:latin typeface="Times New Roman" panose="02020603050405020304" pitchFamily="18" charset="0"/>
                <a:cs typeface="Times New Roman" panose="02020603050405020304" pitchFamily="18" charset="0"/>
              </a:rPr>
              <a:t>mục 1 - </a:t>
            </a:r>
            <a:r>
              <a:rPr lang="en-US" sz="2400" b="1" dirty="0">
                <a:solidFill>
                  <a:schemeClr val="tx1"/>
                </a:solidFill>
                <a:latin typeface="Times New Roman" panose="02020603050405020304" pitchFamily="18" charset="0"/>
                <a:cs typeface="Times New Roman" panose="02020603050405020304" pitchFamily="18" charset="0"/>
              </a:rPr>
              <a:t>SGK, </a:t>
            </a:r>
            <a:r>
              <a:rPr lang="en-US" sz="2400" b="1" dirty="0" err="1">
                <a:solidFill>
                  <a:schemeClr val="tx1"/>
                </a:solidFill>
                <a:latin typeface="Times New Roman" panose="02020603050405020304" pitchFamily="18" charset="0"/>
                <a:cs typeface="Times New Roman" panose="02020603050405020304" pitchFamily="18" charset="0"/>
              </a:rPr>
              <a:t>kết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hợp</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vốn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hiểu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biết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của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bản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thân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trao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đổi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với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bạn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cạnh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để</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trả</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lời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câu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hỏi</a:t>
            </a:r>
            <a:r>
              <a:rPr lang="en-US" sz="2400" b="1" dirty="0">
                <a:solidFill>
                  <a:schemeClr val="tx1"/>
                </a:solidFill>
                <a:latin typeface="Times New Roman" panose="02020603050405020304" pitchFamily="18" charset="0"/>
                <a:cs typeface="Times New Roman" panose="02020603050405020304" pitchFamily="18" charset="0"/>
              </a:rPr>
              <a:t>:</a:t>
            </a:r>
          </a:p>
          <a:p>
            <a:r>
              <a:rPr lang="fr-FR" sz="2400" b="1" dirty="0">
                <a:solidFill>
                  <a:schemeClr val="tx1"/>
                </a:solidFill>
                <a:latin typeface="+mj-lt"/>
              </a:rPr>
              <a:t> + </a:t>
            </a:r>
            <a:r>
              <a:rPr lang="vi-VN" sz="2400" b="1" i="1" dirty="0">
                <a:solidFill>
                  <a:srgbClr val="0070C0"/>
                </a:solidFill>
                <a:latin typeface="+mj-lt"/>
              </a:rPr>
              <a:t>Nêu cách sử dụng bản đồ trong học tập địa lí và đời sống.</a:t>
            </a:r>
            <a:endParaRPr lang="en-US" sz="2400" b="1" i="1" dirty="0">
              <a:solidFill>
                <a:srgbClr val="0070C0"/>
              </a:solidFill>
              <a:latin typeface="+mj-lt"/>
            </a:endParaRPr>
          </a:p>
          <a:p>
            <a:pPr algn="ctr"/>
            <a:endParaRPr lang="en-US" sz="2400" b="1" dirty="0">
              <a:latin typeface="+mj-lt"/>
            </a:endParaRPr>
          </a:p>
        </p:txBody>
      </p:sp>
      <p:graphicFrame>
        <p:nvGraphicFramePr>
          <p:cNvPr id="5" name="Diagram 4"/>
          <p:cNvGraphicFramePr/>
          <p:nvPr>
            <p:extLst>
              <p:ext uri="{D42A27DB-BD31-4B8C-83A1-F6EECF244321}">
                <p14:modId xmlns:p14="http://schemas.microsoft.com/office/powerpoint/2010/main" val="2299050496"/>
              </p:ext>
            </p:extLst>
          </p:nvPr>
        </p:nvGraphicFramePr>
        <p:xfrm>
          <a:off x="2689225" y="1020111"/>
          <a:ext cx="9126538"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2933956"/>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5"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140359398"/>
              </p:ext>
            </p:extLst>
          </p:nvPr>
        </p:nvGraphicFramePr>
        <p:xfrm>
          <a:off x="100012" y="697503"/>
          <a:ext cx="12192000" cy="43005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stretch>
            <a:fillRect/>
          </a:stretch>
        </p:blipFill>
        <p:spPr>
          <a:xfrm>
            <a:off x="-69166" y="-43657"/>
            <a:ext cx="1352659" cy="1482320"/>
          </a:xfrm>
          <a:prstGeom prst="rect">
            <a:avLst/>
          </a:prstGeom>
        </p:spPr>
      </p:pic>
      <p:pic>
        <p:nvPicPr>
          <p:cNvPr id="6" name="Picture 5"/>
          <p:cNvPicPr>
            <a:picLocks noChangeAspect="1"/>
          </p:cNvPicPr>
          <p:nvPr/>
        </p:nvPicPr>
        <p:blipFill>
          <a:blip r:embed="rId7"/>
          <a:stretch>
            <a:fillRect/>
          </a:stretch>
        </p:blipFill>
        <p:spPr>
          <a:xfrm>
            <a:off x="10772775" y="-43656"/>
            <a:ext cx="1419225" cy="1482319"/>
          </a:xfrm>
          <a:prstGeom prst="rect">
            <a:avLst/>
          </a:prstGeom>
        </p:spPr>
      </p:pic>
      <p:sp>
        <p:nvSpPr>
          <p:cNvPr id="7" name="Rectangle 6"/>
          <p:cNvSpPr/>
          <p:nvPr/>
        </p:nvSpPr>
        <p:spPr>
          <a:xfrm>
            <a:off x="1383506" y="193454"/>
            <a:ext cx="9625013" cy="504049"/>
          </a:xfrm>
          <a:prstGeom prst="rect">
            <a:avLst/>
          </a:prstGeom>
        </p:spPr>
        <p:txBody>
          <a:bodyPr wrap="square">
            <a:spAutoFit/>
          </a:bodyPr>
          <a:lstStyle/>
          <a:p>
            <a:pPr>
              <a:lnSpc>
                <a:spcPct val="120000"/>
              </a:lnSpc>
            </a:pPr>
            <a:r>
              <a:rPr lang="vi-VN" sz="2400" b="1" dirty="0">
                <a:solidFill>
                  <a:srgbClr val="FF0000"/>
                </a:solidFill>
                <a:latin typeface="+mj-lt"/>
              </a:rPr>
              <a:t>II</a:t>
            </a:r>
            <a:r>
              <a:rPr lang="de-DE" sz="2400" b="1" dirty="0">
                <a:solidFill>
                  <a:srgbClr val="FF0000"/>
                </a:solidFill>
                <a:latin typeface="+mj-lt"/>
              </a:rPr>
              <a:t>. </a:t>
            </a:r>
            <a:r>
              <a:rPr lang="vi-VN" sz="2400" b="1" dirty="0">
                <a:solidFill>
                  <a:srgbClr val="FF0000"/>
                </a:solidFill>
                <a:latin typeface="+mj-lt"/>
              </a:rPr>
              <a:t>Một số ứng dụng của GPS và bản đồ số trong học tập và đời sống.</a:t>
            </a:r>
            <a:endParaRPr lang="en-US" sz="2400" dirty="0">
              <a:solidFill>
                <a:srgbClr val="FF0000"/>
              </a:solidFill>
              <a:effectLst/>
              <a:latin typeface="+mj-lt"/>
            </a:endParaRPr>
          </a:p>
        </p:txBody>
      </p:sp>
      <p:cxnSp>
        <p:nvCxnSpPr>
          <p:cNvPr id="10" name="Straight Arrow Connector 9"/>
          <p:cNvCxnSpPr>
            <a:endCxn id="17" idx="0"/>
          </p:cNvCxnSpPr>
          <p:nvPr/>
        </p:nvCxnSpPr>
        <p:spPr>
          <a:xfrm>
            <a:off x="1571625" y="3871913"/>
            <a:ext cx="1434703" cy="11904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17" idx="0"/>
          </p:cNvCxnSpPr>
          <p:nvPr/>
        </p:nvCxnSpPr>
        <p:spPr>
          <a:xfrm flipH="1">
            <a:off x="3006328" y="3871913"/>
            <a:ext cx="1359695" cy="11904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986714" y="3871913"/>
            <a:ext cx="1657350" cy="12261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9551195" y="3801462"/>
            <a:ext cx="1100138" cy="12261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1020365" y="5062334"/>
            <a:ext cx="3971925" cy="1731372"/>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FF0000"/>
                </a:solidFill>
                <a:latin typeface="+mj-lt"/>
              </a:rPr>
              <a:t>Tìm hiểu khái niệm GPS và bản đồ số.</a:t>
            </a:r>
            <a:endParaRPr lang="en-US" sz="2400" b="1" dirty="0">
              <a:solidFill>
                <a:srgbClr val="FF0000"/>
              </a:solidFill>
              <a:effectLst/>
              <a:latin typeface="+mj-lt"/>
            </a:endParaRPr>
          </a:p>
        </p:txBody>
      </p:sp>
      <p:sp>
        <p:nvSpPr>
          <p:cNvPr id="18" name="Rounded Rectangle 17"/>
          <p:cNvSpPr/>
          <p:nvPr/>
        </p:nvSpPr>
        <p:spPr>
          <a:xfrm>
            <a:off x="7629526" y="5027603"/>
            <a:ext cx="3843338" cy="185995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FF0000"/>
                </a:solidFill>
                <a:latin typeface="+mj-lt"/>
              </a:rPr>
              <a:t>Tìm hiểu ứng dụng của GPS và bản đồ số.</a:t>
            </a:r>
            <a:endParaRPr lang="en-US" sz="2400" b="1" dirty="0">
              <a:solidFill>
                <a:srgbClr val="FF0000"/>
              </a:solidFill>
              <a:effectLst/>
              <a:latin typeface="+mj-lt"/>
            </a:endParaRPr>
          </a:p>
        </p:txBody>
      </p:sp>
      <p:sp>
        <p:nvSpPr>
          <p:cNvPr id="19" name="Oval 18"/>
          <p:cNvSpPr/>
          <p:nvPr/>
        </p:nvSpPr>
        <p:spPr>
          <a:xfrm>
            <a:off x="5607844" y="5098054"/>
            <a:ext cx="1466851" cy="1500187"/>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5 PHÚT</a:t>
            </a:r>
            <a:endParaRPr lang="en-US" dirty="0"/>
          </a:p>
        </p:txBody>
      </p:sp>
    </p:spTree>
    <p:extLst>
      <p:ext uri="{BB962C8B-B14F-4D97-AF65-F5344CB8AC3E}">
        <p14:creationId xmlns:p14="http://schemas.microsoft.com/office/powerpoint/2010/main" val="2413280641"/>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719198168"/>
              </p:ext>
            </p:extLst>
          </p:nvPr>
        </p:nvGraphicFramePr>
        <p:xfrm>
          <a:off x="0" y="1076853"/>
          <a:ext cx="12015787"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538479" y="2123440"/>
            <a:ext cx="5190805" cy="3416320"/>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 GPS (hệ thống định vị toàn cầu); là hệ thống xác định vị trí của bất kì đối tượng nào trên bề mặt TĐ thông qua hệ thống vệ tinh.</a:t>
            </a:r>
            <a:endParaRPr lang="en-US" sz="2400" b="1" dirty="0">
              <a:latin typeface="Times New Roman" panose="02020603050405020304" pitchFamily="18" charset="0"/>
              <a:cs typeface="Times New Roman" panose="02020603050405020304" pitchFamily="18" charset="0"/>
            </a:endParaRPr>
          </a:p>
          <a:p>
            <a:r>
              <a:rPr lang="vi-VN" sz="2400" b="1" dirty="0">
                <a:latin typeface="Times New Roman" panose="02020603050405020304" pitchFamily="18" charset="0"/>
                <a:cs typeface="Times New Roman" panose="02020603050405020304" pitchFamily="18" charset="0"/>
              </a:rPr>
              <a:t>- Bản đồ số: là một tập hợp có tổ chức lưu trữ các dữ liệu bản đồ trên thiết bị có khả năng đọc như máy tính, điện thoại thông minh dưới dạng hình ảnh bản đồ.</a:t>
            </a:r>
            <a:endParaRPr lang="en-US" sz="2400" b="1" dirty="0">
              <a:effectLst/>
              <a:latin typeface="Times New Roman" panose="02020603050405020304" pitchFamily="18" charset="0"/>
              <a:cs typeface="Times New Roman" panose="02020603050405020304" pitchFamily="18" charset="0"/>
            </a:endParaRPr>
          </a:p>
        </p:txBody>
      </p:sp>
      <p:sp>
        <p:nvSpPr>
          <p:cNvPr id="6" name="TextBox 5"/>
          <p:cNvSpPr txBox="1"/>
          <p:nvPr/>
        </p:nvSpPr>
        <p:spPr>
          <a:xfrm>
            <a:off x="5923280" y="1483360"/>
            <a:ext cx="5813899" cy="4154984"/>
          </a:xfrm>
          <a:prstGeom prst="rect">
            <a:avLst/>
          </a:prstGeom>
          <a:noFill/>
        </p:spPr>
        <p:txBody>
          <a:bodyPr wrap="square" rtlCol="0">
            <a:spAutoFit/>
          </a:bodyPr>
          <a:lstStyle/>
          <a:p>
            <a:r>
              <a:rPr lang="vi-VN" sz="2000" dirty="0">
                <a:solidFill>
                  <a:srgbClr val="FF0000"/>
                </a:solidFill>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GPS dùng để định vị, xác định vị trí chính xác của các đối tượng trên bản đồ.</a:t>
            </a:r>
            <a:endParaRPr lang="en-US" sz="2400" b="1" dirty="0">
              <a:latin typeface="Times New Roman" panose="02020603050405020304" pitchFamily="18" charset="0"/>
              <a:cs typeface="Times New Roman" panose="02020603050405020304" pitchFamily="18" charset="0"/>
            </a:endParaRPr>
          </a:p>
          <a:p>
            <a:r>
              <a:rPr lang="vi-VN" sz="2400" b="1" dirty="0">
                <a:latin typeface="Times New Roman" panose="02020603050405020304" pitchFamily="18" charset="0"/>
                <a:cs typeface="Times New Roman" panose="02020603050405020304" pitchFamily="18" charset="0"/>
              </a:rPr>
              <a:t>- Bản đồ số là công cụ truyền tải và giám sát tính năng của GPS.</a:t>
            </a:r>
            <a:endParaRPr lang="en-US" sz="2400" b="1" dirty="0">
              <a:latin typeface="Times New Roman" panose="02020603050405020304" pitchFamily="18" charset="0"/>
              <a:cs typeface="Times New Roman" panose="02020603050405020304" pitchFamily="18" charset="0"/>
            </a:endParaRPr>
          </a:p>
          <a:p>
            <a:r>
              <a:rPr lang="vi-VN" sz="2400" b="1" dirty="0">
                <a:latin typeface="Times New Roman" panose="02020603050405020304" pitchFamily="18" charset="0"/>
                <a:cs typeface="Times New Roman" panose="02020603050405020304" pitchFamily="18" charset="0"/>
              </a:rPr>
              <a:t>- Dẫn đường, quản lí và điều hành sự di chuyển của các đối tương có gắn thiết bị định vị.</a:t>
            </a:r>
            <a:endParaRPr lang="en-US" sz="2400" b="1" dirty="0">
              <a:latin typeface="Times New Roman" panose="02020603050405020304" pitchFamily="18" charset="0"/>
              <a:cs typeface="Times New Roman" panose="02020603050405020304" pitchFamily="18" charset="0"/>
            </a:endParaRPr>
          </a:p>
          <a:p>
            <a:r>
              <a:rPr lang="vi-VN" sz="2400" b="1" dirty="0">
                <a:latin typeface="Times New Roman" panose="02020603050405020304" pitchFamily="18" charset="0"/>
                <a:cs typeface="Times New Roman" panose="02020603050405020304" pitchFamily="18" charset="0"/>
              </a:rPr>
              <a:t>- Dùng để tìm người, thiết bị đã mất hay để đánh dấu địa điểm khi chụp ảnh...</a:t>
            </a:r>
            <a:endParaRPr lang="en-US" sz="2400" b="1" dirty="0">
              <a:latin typeface="Times New Roman" panose="02020603050405020304" pitchFamily="18" charset="0"/>
              <a:cs typeface="Times New Roman" panose="02020603050405020304" pitchFamily="18" charset="0"/>
            </a:endParaRPr>
          </a:p>
          <a:p>
            <a:r>
              <a:rPr lang="vi-VN" sz="2400" b="1" dirty="0">
                <a:latin typeface="Times New Roman" panose="02020603050405020304" pitchFamily="18" charset="0"/>
                <a:cs typeface="Times New Roman" panose="02020603050405020304" pitchFamily="18" charset="0"/>
              </a:rPr>
              <a:t>- Sử dụng rộng rãi trong GTVT, XD, khí tượng</a:t>
            </a:r>
            <a:r>
              <a:rPr lang="vi-VN" sz="2400" b="1" dirty="0"/>
              <a:t>.... </a:t>
            </a:r>
            <a:endParaRPr lang="en-US" sz="2400" b="1" dirty="0">
              <a:effectLst/>
            </a:endParaRPr>
          </a:p>
        </p:txBody>
      </p:sp>
      <p:sp>
        <p:nvSpPr>
          <p:cNvPr id="7" name="Rectangle 6"/>
          <p:cNvSpPr/>
          <p:nvPr/>
        </p:nvSpPr>
        <p:spPr>
          <a:xfrm>
            <a:off x="1250375" y="535000"/>
            <a:ext cx="4211409" cy="461665"/>
          </a:xfrm>
          <a:prstGeom prst="rect">
            <a:avLst/>
          </a:prstGeom>
        </p:spPr>
        <p:txBody>
          <a:bodyPr wrap="none">
            <a:spAutoFit/>
          </a:bodyPr>
          <a:lstStyle/>
          <a:p>
            <a:r>
              <a:rPr lang="vi-VN" sz="2400" b="1" dirty="0">
                <a:latin typeface="Times New Roman" panose="02020603050405020304" pitchFamily="18" charset="0"/>
                <a:cs typeface="Times New Roman" panose="02020603050405020304" pitchFamily="18" charset="0"/>
              </a:rPr>
              <a:t>1</a:t>
            </a:r>
            <a:r>
              <a:rPr lang="vi-VN" sz="2400" b="1" i="1" dirty="0">
                <a:latin typeface="Times New Roman" panose="02020603050405020304" pitchFamily="18" charset="0"/>
                <a:cs typeface="Times New Roman" panose="02020603050405020304" pitchFamily="18" charset="0"/>
              </a:rPr>
              <a:t>. Khái niệm GPS và bản đồ số.</a:t>
            </a:r>
            <a:endParaRPr lang="en-US" sz="24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6815138" y="575094"/>
            <a:ext cx="4922041" cy="461665"/>
          </a:xfrm>
          <a:prstGeom prst="rect">
            <a:avLst/>
          </a:prstGeom>
          <a:noFill/>
        </p:spPr>
        <p:txBody>
          <a:bodyPr wrap="square" rtlCol="0">
            <a:spAutoFit/>
          </a:bodyPr>
          <a:lstStyle/>
          <a:p>
            <a:r>
              <a:rPr lang="vi-VN" b="1" i="1" dirty="0"/>
              <a:t>2</a:t>
            </a:r>
            <a:r>
              <a:rPr lang="vi-VN" sz="2400" b="1" i="1" dirty="0">
                <a:latin typeface="Times New Roman" panose="02020603050405020304" pitchFamily="18" charset="0"/>
                <a:cs typeface="Times New Roman" panose="02020603050405020304" pitchFamily="18" charset="0"/>
              </a:rPr>
              <a:t>. Ứng dụng của GPS và bản đồ số.</a:t>
            </a:r>
            <a:endParaRPr lang="en-US" sz="24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073807"/>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142876"/>
            <a:ext cx="12043955" cy="5857875"/>
          </a:xfrm>
        </p:spPr>
      </p:pic>
      <p:sp>
        <p:nvSpPr>
          <p:cNvPr id="6" name="Rectangle 5"/>
          <p:cNvSpPr/>
          <p:nvPr/>
        </p:nvSpPr>
        <p:spPr>
          <a:xfrm>
            <a:off x="2194969" y="6105253"/>
            <a:ext cx="6001511"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Hình 3.1. Nguyên lí hoạt động của GPS</a:t>
            </a:r>
            <a:endParaRPr lang="en-US" dirty="0"/>
          </a:p>
        </p:txBody>
      </p:sp>
    </p:spTree>
    <p:extLst>
      <p:ext uri="{BB962C8B-B14F-4D97-AF65-F5344CB8AC3E}">
        <p14:creationId xmlns:p14="http://schemas.microsoft.com/office/powerpoint/2010/main" val="1128438310"/>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761" y="428625"/>
            <a:ext cx="10988040" cy="5857875"/>
          </a:xfrm>
          <a:prstGeom prst="rect">
            <a:avLst/>
          </a:prstGeom>
        </p:spPr>
      </p:pic>
      <p:sp>
        <p:nvSpPr>
          <p:cNvPr id="7" name="Rectangle 6"/>
          <p:cNvSpPr/>
          <p:nvPr/>
        </p:nvSpPr>
        <p:spPr>
          <a:xfrm>
            <a:off x="2859025" y="6176963"/>
            <a:ext cx="6001511"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Hình 3.2. Sử dụng GPS trên điện thoại để tìm đường đi</a:t>
            </a:r>
            <a:endParaRPr lang="en-US" dirty="0"/>
          </a:p>
        </p:txBody>
      </p:sp>
      <p:sp>
        <p:nvSpPr>
          <p:cNvPr id="2" name="Content Placeholder 1"/>
          <p:cNvSpPr>
            <a:spLocks noGrp="1"/>
          </p:cNvSpPr>
          <p:nvPr>
            <p:ph idx="1"/>
          </p:nvPr>
        </p:nvSpPr>
        <p:spPr/>
        <p:txBody>
          <a:bodyPr/>
          <a:lstStyle/>
          <a:p>
            <a:endParaRPr lang="en-US" dirty="0"/>
          </a:p>
        </p:txBody>
      </p:sp>
    </p:spTree>
    <p:extLst>
      <p:ext uri="{BB962C8B-B14F-4D97-AF65-F5344CB8AC3E}">
        <p14:creationId xmlns:p14="http://schemas.microsoft.com/office/powerpoint/2010/main" val="2788051597"/>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68569" y="521994"/>
            <a:ext cx="11390262" cy="6078481"/>
            <a:chOff x="0" y="0"/>
            <a:chExt cx="11377035" cy="6071422"/>
          </a:xfrm>
        </p:grpSpPr>
        <p:sp>
          <p:nvSpPr>
            <p:cNvPr id="3" name="Freeform 3"/>
            <p:cNvSpPr/>
            <p:nvPr/>
          </p:nvSpPr>
          <p:spPr>
            <a:xfrm>
              <a:off x="10160" y="16510"/>
              <a:ext cx="11354175" cy="6043482"/>
            </a:xfrm>
            <a:custGeom>
              <a:avLst/>
              <a:gdLst/>
              <a:ahLst/>
              <a:cxnLst/>
              <a:rect l="l" t="t" r="r" b="b"/>
              <a:pathLst>
                <a:path w="11354175" h="6043482">
                  <a:moveTo>
                    <a:pt x="11354175" y="6043482"/>
                  </a:moveTo>
                  <a:lnTo>
                    <a:pt x="0" y="6035862"/>
                  </a:lnTo>
                  <a:lnTo>
                    <a:pt x="0" y="2109265"/>
                  </a:lnTo>
                  <a:lnTo>
                    <a:pt x="17780" y="19050"/>
                  </a:lnTo>
                  <a:lnTo>
                    <a:pt x="5660212" y="0"/>
                  </a:lnTo>
                  <a:lnTo>
                    <a:pt x="11335125" y="5080"/>
                  </a:lnTo>
                  <a:close/>
                </a:path>
              </a:pathLst>
            </a:custGeom>
            <a:solidFill>
              <a:srgbClr val="C0F0F7"/>
            </a:solidFill>
          </p:spPr>
        </p:sp>
        <p:sp>
          <p:nvSpPr>
            <p:cNvPr id="4" name="Freeform 4"/>
            <p:cNvSpPr/>
            <p:nvPr/>
          </p:nvSpPr>
          <p:spPr>
            <a:xfrm>
              <a:off x="-3810" y="0"/>
              <a:ext cx="11383385" cy="6070152"/>
            </a:xfrm>
            <a:custGeom>
              <a:avLst/>
              <a:gdLst/>
              <a:ahLst/>
              <a:cxnLst/>
              <a:rect l="l" t="t" r="r" b="b"/>
              <a:pathLst>
                <a:path w="11383385" h="6070152">
                  <a:moveTo>
                    <a:pt x="11349095" y="21590"/>
                  </a:moveTo>
                  <a:cubicBezTo>
                    <a:pt x="11350365" y="34290"/>
                    <a:pt x="11350365" y="44450"/>
                    <a:pt x="11351635" y="54610"/>
                  </a:cubicBezTo>
                  <a:cubicBezTo>
                    <a:pt x="11354175" y="156314"/>
                    <a:pt x="11355445" y="289514"/>
                    <a:pt x="11357985" y="417957"/>
                  </a:cubicBezTo>
                  <a:cubicBezTo>
                    <a:pt x="11357985" y="603486"/>
                    <a:pt x="11370685" y="4261735"/>
                    <a:pt x="11377035" y="4447263"/>
                  </a:cubicBezTo>
                  <a:cubicBezTo>
                    <a:pt x="11383385" y="4727935"/>
                    <a:pt x="11379575" y="5013364"/>
                    <a:pt x="11379575" y="5294036"/>
                  </a:cubicBezTo>
                  <a:cubicBezTo>
                    <a:pt x="11379575" y="5541408"/>
                    <a:pt x="11380845" y="5769751"/>
                    <a:pt x="11382115" y="6009192"/>
                  </a:cubicBezTo>
                  <a:cubicBezTo>
                    <a:pt x="11382115" y="6030782"/>
                    <a:pt x="11382115" y="6044752"/>
                    <a:pt x="11382115" y="6068882"/>
                  </a:cubicBezTo>
                  <a:cubicBezTo>
                    <a:pt x="11359256" y="6068882"/>
                    <a:pt x="11338935" y="6070152"/>
                    <a:pt x="11287254" y="6068882"/>
                  </a:cubicBezTo>
                  <a:cubicBezTo>
                    <a:pt x="10706283" y="6063802"/>
                    <a:pt x="10116374" y="6070152"/>
                    <a:pt x="9535403" y="6065072"/>
                  </a:cubicBezTo>
                  <a:cubicBezTo>
                    <a:pt x="9186821" y="6061262"/>
                    <a:pt x="8847176" y="6063802"/>
                    <a:pt x="8498594" y="6061262"/>
                  </a:cubicBezTo>
                  <a:cubicBezTo>
                    <a:pt x="8337710" y="6059992"/>
                    <a:pt x="8176825" y="6058722"/>
                    <a:pt x="8015941" y="6057452"/>
                  </a:cubicBezTo>
                  <a:cubicBezTo>
                    <a:pt x="7917623" y="6057452"/>
                    <a:pt x="7828242" y="6058722"/>
                    <a:pt x="7729924" y="6058722"/>
                  </a:cubicBezTo>
                  <a:cubicBezTo>
                    <a:pt x="7479660" y="6057452"/>
                    <a:pt x="6791433" y="6058722"/>
                    <a:pt x="6541169" y="6057452"/>
                  </a:cubicBezTo>
                  <a:cubicBezTo>
                    <a:pt x="6362409" y="6056182"/>
                    <a:pt x="2787203" y="6065072"/>
                    <a:pt x="2608443" y="6063802"/>
                  </a:cubicBezTo>
                  <a:cubicBezTo>
                    <a:pt x="2563753" y="6063802"/>
                    <a:pt x="2510125" y="6065072"/>
                    <a:pt x="2465435" y="6065072"/>
                  </a:cubicBezTo>
                  <a:cubicBezTo>
                    <a:pt x="2358179" y="6065072"/>
                    <a:pt x="2259860" y="6066342"/>
                    <a:pt x="2152604" y="6066342"/>
                  </a:cubicBezTo>
                  <a:cubicBezTo>
                    <a:pt x="1884464" y="6066342"/>
                    <a:pt x="1625262" y="6065072"/>
                    <a:pt x="1357121" y="6063802"/>
                  </a:cubicBezTo>
                  <a:cubicBezTo>
                    <a:pt x="1196237" y="6062532"/>
                    <a:pt x="1035353" y="6061262"/>
                    <a:pt x="883407" y="6059992"/>
                  </a:cubicBezTo>
                  <a:cubicBezTo>
                    <a:pt x="597390" y="6058722"/>
                    <a:pt x="311374" y="6057452"/>
                    <a:pt x="48260" y="6057452"/>
                  </a:cubicBezTo>
                  <a:cubicBezTo>
                    <a:pt x="38100" y="6057452"/>
                    <a:pt x="29210" y="6057452"/>
                    <a:pt x="19050" y="6056182"/>
                  </a:cubicBezTo>
                  <a:cubicBezTo>
                    <a:pt x="10160" y="6054912"/>
                    <a:pt x="5080" y="6048562"/>
                    <a:pt x="7620" y="6039672"/>
                  </a:cubicBezTo>
                  <a:cubicBezTo>
                    <a:pt x="16510" y="6007608"/>
                    <a:pt x="12700" y="5888680"/>
                    <a:pt x="11430" y="5764994"/>
                  </a:cubicBezTo>
                  <a:cubicBezTo>
                    <a:pt x="10160" y="5512865"/>
                    <a:pt x="6350" y="5265493"/>
                    <a:pt x="7620" y="5013364"/>
                  </a:cubicBezTo>
                  <a:cubicBezTo>
                    <a:pt x="5080" y="4699392"/>
                    <a:pt x="0" y="812801"/>
                    <a:pt x="7620" y="494072"/>
                  </a:cubicBezTo>
                  <a:cubicBezTo>
                    <a:pt x="8890" y="432229"/>
                    <a:pt x="7620" y="365629"/>
                    <a:pt x="8890" y="303786"/>
                  </a:cubicBezTo>
                  <a:cubicBezTo>
                    <a:pt x="10160" y="203886"/>
                    <a:pt x="12700" y="94471"/>
                    <a:pt x="13970" y="44450"/>
                  </a:cubicBezTo>
                  <a:cubicBezTo>
                    <a:pt x="13970" y="41910"/>
                    <a:pt x="15240" y="39370"/>
                    <a:pt x="16510" y="38100"/>
                  </a:cubicBezTo>
                  <a:cubicBezTo>
                    <a:pt x="38100" y="35560"/>
                    <a:pt x="87923" y="30480"/>
                    <a:pt x="230932" y="29210"/>
                  </a:cubicBezTo>
                  <a:cubicBezTo>
                    <a:pt x="472258" y="25400"/>
                    <a:pt x="713584" y="22860"/>
                    <a:pt x="963849" y="20320"/>
                  </a:cubicBezTo>
                  <a:cubicBezTo>
                    <a:pt x="1133671" y="17780"/>
                    <a:pt x="1303493" y="16510"/>
                    <a:pt x="1464377" y="13970"/>
                  </a:cubicBezTo>
                  <a:cubicBezTo>
                    <a:pt x="1625262" y="11430"/>
                    <a:pt x="1795084" y="8890"/>
                    <a:pt x="1955968" y="8890"/>
                  </a:cubicBezTo>
                  <a:cubicBezTo>
                    <a:pt x="2134728" y="7620"/>
                    <a:pt x="2313489" y="10160"/>
                    <a:pt x="2492249" y="8890"/>
                  </a:cubicBezTo>
                  <a:cubicBezTo>
                    <a:pt x="2715699" y="8890"/>
                    <a:pt x="6764619" y="6350"/>
                    <a:pt x="6988070" y="5080"/>
                  </a:cubicBezTo>
                  <a:cubicBezTo>
                    <a:pt x="7202582" y="3810"/>
                    <a:pt x="7417094" y="2540"/>
                    <a:pt x="7640545" y="2540"/>
                  </a:cubicBezTo>
                  <a:cubicBezTo>
                    <a:pt x="8007003" y="1270"/>
                    <a:pt x="8364524" y="0"/>
                    <a:pt x="8730982" y="0"/>
                  </a:cubicBezTo>
                  <a:cubicBezTo>
                    <a:pt x="8882928" y="0"/>
                    <a:pt x="9043812" y="2540"/>
                    <a:pt x="9195759" y="2540"/>
                  </a:cubicBezTo>
                  <a:cubicBezTo>
                    <a:pt x="9615846" y="3810"/>
                    <a:pt x="10044870" y="5080"/>
                    <a:pt x="10464957" y="7620"/>
                  </a:cubicBezTo>
                  <a:cubicBezTo>
                    <a:pt x="10688407" y="8890"/>
                    <a:pt x="10911857" y="12700"/>
                    <a:pt x="11135307" y="16510"/>
                  </a:cubicBezTo>
                  <a:cubicBezTo>
                    <a:pt x="11188936" y="16510"/>
                    <a:pt x="11242564" y="16510"/>
                    <a:pt x="11287254" y="16510"/>
                  </a:cubicBezTo>
                  <a:cubicBezTo>
                    <a:pt x="11330045" y="17780"/>
                    <a:pt x="11338935" y="20320"/>
                    <a:pt x="11349095" y="21590"/>
                  </a:cubicBezTo>
                  <a:close/>
                  <a:moveTo>
                    <a:pt x="11359256" y="6052372"/>
                  </a:moveTo>
                  <a:cubicBezTo>
                    <a:pt x="11360525" y="6035862"/>
                    <a:pt x="11361795" y="6023162"/>
                    <a:pt x="11361795" y="6010462"/>
                  </a:cubicBezTo>
                  <a:cubicBezTo>
                    <a:pt x="11360525" y="5745966"/>
                    <a:pt x="11359256" y="5493836"/>
                    <a:pt x="11359256" y="5222679"/>
                  </a:cubicBezTo>
                  <a:cubicBezTo>
                    <a:pt x="11359256" y="5098993"/>
                    <a:pt x="11361795" y="4975307"/>
                    <a:pt x="11360525" y="4851621"/>
                  </a:cubicBezTo>
                  <a:cubicBezTo>
                    <a:pt x="11360525" y="4737450"/>
                    <a:pt x="11359256" y="4618521"/>
                    <a:pt x="11357985" y="4504349"/>
                  </a:cubicBezTo>
                  <a:cubicBezTo>
                    <a:pt x="11352906" y="4328335"/>
                    <a:pt x="11341475" y="684358"/>
                    <a:pt x="11341475" y="508343"/>
                  </a:cubicBezTo>
                  <a:cubicBezTo>
                    <a:pt x="11338935" y="360872"/>
                    <a:pt x="11336395" y="208643"/>
                    <a:pt x="11333856" y="63500"/>
                  </a:cubicBezTo>
                  <a:cubicBezTo>
                    <a:pt x="11332585" y="44450"/>
                    <a:pt x="11331315" y="43180"/>
                    <a:pt x="11260440" y="41910"/>
                  </a:cubicBezTo>
                  <a:cubicBezTo>
                    <a:pt x="11233626" y="41910"/>
                    <a:pt x="11215750" y="41910"/>
                    <a:pt x="11188936" y="40640"/>
                  </a:cubicBezTo>
                  <a:cubicBezTo>
                    <a:pt x="10965486" y="36830"/>
                    <a:pt x="10733098" y="31750"/>
                    <a:pt x="10509647" y="30480"/>
                  </a:cubicBezTo>
                  <a:cubicBezTo>
                    <a:pt x="9964428" y="26670"/>
                    <a:pt x="9410271" y="25400"/>
                    <a:pt x="8865053" y="22860"/>
                  </a:cubicBezTo>
                  <a:cubicBezTo>
                    <a:pt x="8784610" y="22860"/>
                    <a:pt x="8695231" y="22860"/>
                    <a:pt x="8614788" y="22860"/>
                  </a:cubicBezTo>
                  <a:cubicBezTo>
                    <a:pt x="8480718" y="22860"/>
                    <a:pt x="8346648" y="22860"/>
                    <a:pt x="8221515" y="22860"/>
                  </a:cubicBezTo>
                  <a:cubicBezTo>
                    <a:pt x="7935500" y="22860"/>
                    <a:pt x="7649483" y="22860"/>
                    <a:pt x="7372404" y="24130"/>
                  </a:cubicBezTo>
                  <a:cubicBezTo>
                    <a:pt x="7131078" y="25400"/>
                    <a:pt x="3064282" y="29210"/>
                    <a:pt x="2822956" y="29210"/>
                  </a:cubicBezTo>
                  <a:cubicBezTo>
                    <a:pt x="2429683" y="29210"/>
                    <a:pt x="2036411" y="26670"/>
                    <a:pt x="1643138" y="33020"/>
                  </a:cubicBezTo>
                  <a:cubicBezTo>
                    <a:pt x="1437563" y="36830"/>
                    <a:pt x="1240927" y="36830"/>
                    <a:pt x="1044291" y="38100"/>
                  </a:cubicBezTo>
                  <a:cubicBezTo>
                    <a:pt x="704646" y="41910"/>
                    <a:pt x="365002" y="45720"/>
                    <a:pt x="49530" y="50800"/>
                  </a:cubicBezTo>
                  <a:cubicBezTo>
                    <a:pt x="36830" y="50800"/>
                    <a:pt x="34290" y="53340"/>
                    <a:pt x="33020" y="80200"/>
                  </a:cubicBezTo>
                  <a:cubicBezTo>
                    <a:pt x="31750" y="165829"/>
                    <a:pt x="31750" y="251457"/>
                    <a:pt x="30480" y="337086"/>
                  </a:cubicBezTo>
                  <a:cubicBezTo>
                    <a:pt x="29210" y="479800"/>
                    <a:pt x="26670" y="617758"/>
                    <a:pt x="25400" y="760472"/>
                  </a:cubicBezTo>
                  <a:cubicBezTo>
                    <a:pt x="20320" y="912701"/>
                    <a:pt x="26670" y="4632792"/>
                    <a:pt x="29210" y="4785021"/>
                  </a:cubicBezTo>
                  <a:cubicBezTo>
                    <a:pt x="29210" y="4946764"/>
                    <a:pt x="29210" y="5113265"/>
                    <a:pt x="30480" y="5275007"/>
                  </a:cubicBezTo>
                  <a:cubicBezTo>
                    <a:pt x="30480" y="5393936"/>
                    <a:pt x="33020" y="5512865"/>
                    <a:pt x="33020" y="5631794"/>
                  </a:cubicBezTo>
                  <a:cubicBezTo>
                    <a:pt x="33020" y="5760237"/>
                    <a:pt x="33020" y="5888680"/>
                    <a:pt x="31750" y="6010462"/>
                  </a:cubicBezTo>
                  <a:cubicBezTo>
                    <a:pt x="31750" y="6014272"/>
                    <a:pt x="31750" y="6016812"/>
                    <a:pt x="31750" y="6020622"/>
                  </a:cubicBezTo>
                  <a:cubicBezTo>
                    <a:pt x="31750" y="6030782"/>
                    <a:pt x="35560" y="6034592"/>
                    <a:pt x="44450" y="6034592"/>
                  </a:cubicBezTo>
                  <a:cubicBezTo>
                    <a:pt x="105799" y="6034592"/>
                    <a:pt x="230932" y="6035862"/>
                    <a:pt x="347126" y="6035862"/>
                  </a:cubicBezTo>
                  <a:cubicBezTo>
                    <a:pt x="516948" y="6035862"/>
                    <a:pt x="695708" y="6033322"/>
                    <a:pt x="865531" y="6035862"/>
                  </a:cubicBezTo>
                  <a:cubicBezTo>
                    <a:pt x="1142609" y="6039672"/>
                    <a:pt x="1419687" y="6042212"/>
                    <a:pt x="1696766" y="6040942"/>
                  </a:cubicBezTo>
                  <a:cubicBezTo>
                    <a:pt x="1875526" y="6039672"/>
                    <a:pt x="2045348" y="6042212"/>
                    <a:pt x="2224109" y="6042212"/>
                  </a:cubicBezTo>
                  <a:cubicBezTo>
                    <a:pt x="2483311" y="6042212"/>
                    <a:pt x="2742513" y="6040942"/>
                    <a:pt x="3001716" y="6042212"/>
                  </a:cubicBezTo>
                  <a:cubicBezTo>
                    <a:pt x="3386050" y="6043482"/>
                    <a:pt x="7604793" y="6033322"/>
                    <a:pt x="7998065" y="6035862"/>
                  </a:cubicBezTo>
                  <a:cubicBezTo>
                    <a:pt x="8167888" y="6037132"/>
                    <a:pt x="8337710" y="6038402"/>
                    <a:pt x="8498594" y="6038402"/>
                  </a:cubicBezTo>
                  <a:cubicBezTo>
                    <a:pt x="8793549" y="6040942"/>
                    <a:pt x="9079565" y="6037132"/>
                    <a:pt x="9374519" y="6040942"/>
                  </a:cubicBezTo>
                  <a:cubicBezTo>
                    <a:pt x="9615846" y="6043482"/>
                    <a:pt x="9857172" y="6043482"/>
                    <a:pt x="10098498" y="6046022"/>
                  </a:cubicBezTo>
                  <a:cubicBezTo>
                    <a:pt x="10456019" y="6049832"/>
                    <a:pt x="10813539" y="6052372"/>
                    <a:pt x="11171060" y="6053642"/>
                  </a:cubicBezTo>
                  <a:cubicBezTo>
                    <a:pt x="11305130" y="6053642"/>
                    <a:pt x="11338935" y="6052372"/>
                    <a:pt x="11359256" y="6052372"/>
                  </a:cubicBezTo>
                  <a:close/>
                </a:path>
              </a:pathLst>
            </a:custGeom>
            <a:solidFill>
              <a:srgbClr val="303437"/>
            </a:solidFill>
          </p:spPr>
        </p:sp>
      </p:grpSp>
      <p:grpSp>
        <p:nvGrpSpPr>
          <p:cNvPr id="8" name="Group 8"/>
          <p:cNvGrpSpPr/>
          <p:nvPr/>
        </p:nvGrpSpPr>
        <p:grpSpPr>
          <a:xfrm>
            <a:off x="3952600" y="575629"/>
            <a:ext cx="5134249" cy="2254129"/>
            <a:chOff x="0" y="0"/>
            <a:chExt cx="1813588" cy="1191255"/>
          </a:xfrm>
        </p:grpSpPr>
        <p:sp>
          <p:nvSpPr>
            <p:cNvPr id="9" name="Freeform 9"/>
            <p:cNvSpPr/>
            <p:nvPr/>
          </p:nvSpPr>
          <p:spPr>
            <a:xfrm>
              <a:off x="10160" y="16510"/>
              <a:ext cx="1790728" cy="1163315"/>
            </a:xfrm>
            <a:custGeom>
              <a:avLst/>
              <a:gdLst/>
              <a:ahLst/>
              <a:cxnLst/>
              <a:rect l="l" t="t" r="r" b="b"/>
              <a:pathLst>
                <a:path w="1790728" h="1163315">
                  <a:moveTo>
                    <a:pt x="1790728" y="1163315"/>
                  </a:moveTo>
                  <a:lnTo>
                    <a:pt x="0" y="1155695"/>
                  </a:lnTo>
                  <a:lnTo>
                    <a:pt x="0" y="416695"/>
                  </a:lnTo>
                  <a:lnTo>
                    <a:pt x="17780" y="19050"/>
                  </a:lnTo>
                  <a:lnTo>
                    <a:pt x="890784" y="0"/>
                  </a:lnTo>
                  <a:lnTo>
                    <a:pt x="1771678" y="5080"/>
                  </a:lnTo>
                  <a:close/>
                </a:path>
              </a:pathLst>
            </a:custGeom>
            <a:solidFill>
              <a:srgbClr val="FFFFFF"/>
            </a:solidFill>
          </p:spPr>
        </p:sp>
        <p:sp>
          <p:nvSpPr>
            <p:cNvPr id="10" name="Freeform 10"/>
            <p:cNvSpPr/>
            <p:nvPr/>
          </p:nvSpPr>
          <p:spPr>
            <a:xfrm>
              <a:off x="-3810" y="0"/>
              <a:ext cx="1819938" cy="1189985"/>
            </a:xfrm>
            <a:custGeom>
              <a:avLst/>
              <a:gdLst/>
              <a:ahLst/>
              <a:cxnLst/>
              <a:rect l="l" t="t" r="r" b="b"/>
              <a:pathLst>
                <a:path w="1819938" h="1189985">
                  <a:moveTo>
                    <a:pt x="1785648" y="21590"/>
                  </a:moveTo>
                  <a:cubicBezTo>
                    <a:pt x="1786918" y="34290"/>
                    <a:pt x="1786918" y="44450"/>
                    <a:pt x="1788188" y="54610"/>
                  </a:cubicBezTo>
                  <a:cubicBezTo>
                    <a:pt x="1790728" y="80804"/>
                    <a:pt x="1791998" y="104638"/>
                    <a:pt x="1794538" y="127620"/>
                  </a:cubicBezTo>
                  <a:cubicBezTo>
                    <a:pt x="1794538" y="160818"/>
                    <a:pt x="1807238" y="815398"/>
                    <a:pt x="1813588" y="848595"/>
                  </a:cubicBezTo>
                  <a:cubicBezTo>
                    <a:pt x="1819938" y="898817"/>
                    <a:pt x="1816128" y="949889"/>
                    <a:pt x="1816128" y="1000111"/>
                  </a:cubicBezTo>
                  <a:cubicBezTo>
                    <a:pt x="1816128" y="1044374"/>
                    <a:pt x="1817398" y="1085232"/>
                    <a:pt x="1818668" y="1129025"/>
                  </a:cubicBezTo>
                  <a:cubicBezTo>
                    <a:pt x="1818668" y="1150615"/>
                    <a:pt x="1818668" y="1164585"/>
                    <a:pt x="1818668" y="1188715"/>
                  </a:cubicBezTo>
                  <a:cubicBezTo>
                    <a:pt x="1795808" y="1188715"/>
                    <a:pt x="1775488" y="1189985"/>
                    <a:pt x="1754826" y="1188715"/>
                  </a:cubicBezTo>
                  <a:cubicBezTo>
                    <a:pt x="1666841" y="1183635"/>
                    <a:pt x="1577502" y="1189985"/>
                    <a:pt x="1489517" y="1184905"/>
                  </a:cubicBezTo>
                  <a:cubicBezTo>
                    <a:pt x="1436726" y="1181095"/>
                    <a:pt x="1385288" y="1183635"/>
                    <a:pt x="1332497" y="1181095"/>
                  </a:cubicBezTo>
                  <a:cubicBezTo>
                    <a:pt x="1308132" y="1179825"/>
                    <a:pt x="1283767" y="1178555"/>
                    <a:pt x="1259402" y="1177285"/>
                  </a:cubicBezTo>
                  <a:cubicBezTo>
                    <a:pt x="1244512" y="1177285"/>
                    <a:pt x="1230976" y="1178555"/>
                    <a:pt x="1216086" y="1178555"/>
                  </a:cubicBezTo>
                  <a:cubicBezTo>
                    <a:pt x="1178185" y="1177285"/>
                    <a:pt x="1073956" y="1178555"/>
                    <a:pt x="1036055" y="1177285"/>
                  </a:cubicBezTo>
                  <a:cubicBezTo>
                    <a:pt x="1008982" y="1176015"/>
                    <a:pt x="467535" y="1184905"/>
                    <a:pt x="440462" y="1183635"/>
                  </a:cubicBezTo>
                  <a:cubicBezTo>
                    <a:pt x="433694" y="1183635"/>
                    <a:pt x="425572" y="1184905"/>
                    <a:pt x="418804" y="1184905"/>
                  </a:cubicBezTo>
                  <a:cubicBezTo>
                    <a:pt x="402561" y="1184905"/>
                    <a:pt x="387671" y="1186175"/>
                    <a:pt x="371428" y="1186175"/>
                  </a:cubicBezTo>
                  <a:cubicBezTo>
                    <a:pt x="330819" y="1186175"/>
                    <a:pt x="291564" y="1184905"/>
                    <a:pt x="250956" y="1183635"/>
                  </a:cubicBezTo>
                  <a:cubicBezTo>
                    <a:pt x="226590" y="1182365"/>
                    <a:pt x="202225" y="1181095"/>
                    <a:pt x="179214" y="1179825"/>
                  </a:cubicBezTo>
                  <a:cubicBezTo>
                    <a:pt x="135898" y="1178555"/>
                    <a:pt x="92582" y="1177285"/>
                    <a:pt x="48260" y="1177285"/>
                  </a:cubicBezTo>
                  <a:cubicBezTo>
                    <a:pt x="38100" y="1177285"/>
                    <a:pt x="29210" y="1177285"/>
                    <a:pt x="19050" y="1176015"/>
                  </a:cubicBezTo>
                  <a:cubicBezTo>
                    <a:pt x="10160" y="1174745"/>
                    <a:pt x="5080" y="1168395"/>
                    <a:pt x="7620" y="1159505"/>
                  </a:cubicBezTo>
                  <a:cubicBezTo>
                    <a:pt x="16510" y="1127792"/>
                    <a:pt x="12700" y="1106512"/>
                    <a:pt x="11430" y="1084381"/>
                  </a:cubicBezTo>
                  <a:cubicBezTo>
                    <a:pt x="10160" y="1039267"/>
                    <a:pt x="6350" y="995004"/>
                    <a:pt x="7620" y="949889"/>
                  </a:cubicBezTo>
                  <a:cubicBezTo>
                    <a:pt x="5080" y="893709"/>
                    <a:pt x="0" y="198271"/>
                    <a:pt x="7620" y="141240"/>
                  </a:cubicBezTo>
                  <a:cubicBezTo>
                    <a:pt x="8890" y="130174"/>
                    <a:pt x="7620" y="118257"/>
                    <a:pt x="8890" y="107191"/>
                  </a:cubicBezTo>
                  <a:cubicBezTo>
                    <a:pt x="10160" y="89316"/>
                    <a:pt x="12700" y="69738"/>
                    <a:pt x="13970" y="44450"/>
                  </a:cubicBezTo>
                  <a:cubicBezTo>
                    <a:pt x="13970" y="41910"/>
                    <a:pt x="15240" y="39370"/>
                    <a:pt x="16510" y="38100"/>
                  </a:cubicBezTo>
                  <a:cubicBezTo>
                    <a:pt x="38100" y="35560"/>
                    <a:pt x="58742" y="30480"/>
                    <a:pt x="80400" y="29210"/>
                  </a:cubicBezTo>
                  <a:cubicBezTo>
                    <a:pt x="116947" y="25400"/>
                    <a:pt x="153495" y="22860"/>
                    <a:pt x="191396" y="20320"/>
                  </a:cubicBezTo>
                  <a:cubicBezTo>
                    <a:pt x="217115" y="17780"/>
                    <a:pt x="242834" y="16510"/>
                    <a:pt x="267199" y="13970"/>
                  </a:cubicBezTo>
                  <a:cubicBezTo>
                    <a:pt x="291564" y="11430"/>
                    <a:pt x="317283" y="8890"/>
                    <a:pt x="341648" y="8890"/>
                  </a:cubicBezTo>
                  <a:cubicBezTo>
                    <a:pt x="368720" y="7620"/>
                    <a:pt x="395793" y="10160"/>
                    <a:pt x="422865" y="8890"/>
                  </a:cubicBezTo>
                  <a:cubicBezTo>
                    <a:pt x="456706" y="8890"/>
                    <a:pt x="1069895" y="6350"/>
                    <a:pt x="1103735" y="5080"/>
                  </a:cubicBezTo>
                  <a:cubicBezTo>
                    <a:pt x="1136222" y="3810"/>
                    <a:pt x="1168709" y="2540"/>
                    <a:pt x="1202550" y="2540"/>
                  </a:cubicBezTo>
                  <a:cubicBezTo>
                    <a:pt x="1258048" y="1270"/>
                    <a:pt x="1312193" y="0"/>
                    <a:pt x="1367691" y="0"/>
                  </a:cubicBezTo>
                  <a:cubicBezTo>
                    <a:pt x="1390703" y="0"/>
                    <a:pt x="1415068" y="2540"/>
                    <a:pt x="1438079" y="2540"/>
                  </a:cubicBezTo>
                  <a:cubicBezTo>
                    <a:pt x="1501699" y="3810"/>
                    <a:pt x="1566673" y="5080"/>
                    <a:pt x="1630293" y="7620"/>
                  </a:cubicBezTo>
                  <a:cubicBezTo>
                    <a:pt x="1664134" y="8890"/>
                    <a:pt x="1697974" y="12700"/>
                    <a:pt x="1731815" y="16510"/>
                  </a:cubicBezTo>
                  <a:cubicBezTo>
                    <a:pt x="1739936" y="16510"/>
                    <a:pt x="1748058" y="16510"/>
                    <a:pt x="1754826" y="16510"/>
                  </a:cubicBezTo>
                  <a:cubicBezTo>
                    <a:pt x="1766598" y="17780"/>
                    <a:pt x="1775488" y="20320"/>
                    <a:pt x="1785648" y="21590"/>
                  </a:cubicBezTo>
                  <a:close/>
                  <a:moveTo>
                    <a:pt x="1795808" y="1172205"/>
                  </a:moveTo>
                  <a:cubicBezTo>
                    <a:pt x="1797078" y="1155695"/>
                    <a:pt x="1798348" y="1142995"/>
                    <a:pt x="1798348" y="1130295"/>
                  </a:cubicBezTo>
                  <a:cubicBezTo>
                    <a:pt x="1797078" y="1080976"/>
                    <a:pt x="1795808" y="1035862"/>
                    <a:pt x="1795808" y="987343"/>
                  </a:cubicBezTo>
                  <a:cubicBezTo>
                    <a:pt x="1795808" y="965211"/>
                    <a:pt x="1798348" y="943080"/>
                    <a:pt x="1797078" y="920948"/>
                  </a:cubicBezTo>
                  <a:cubicBezTo>
                    <a:pt x="1797078" y="900519"/>
                    <a:pt x="1795808" y="879239"/>
                    <a:pt x="1794538" y="858810"/>
                  </a:cubicBezTo>
                  <a:cubicBezTo>
                    <a:pt x="1789458" y="827315"/>
                    <a:pt x="1778028" y="175288"/>
                    <a:pt x="1778028" y="143793"/>
                  </a:cubicBezTo>
                  <a:cubicBezTo>
                    <a:pt x="1775488" y="117406"/>
                    <a:pt x="1772948" y="90167"/>
                    <a:pt x="1770408" y="63500"/>
                  </a:cubicBezTo>
                  <a:cubicBezTo>
                    <a:pt x="1769138" y="44450"/>
                    <a:pt x="1767868" y="43180"/>
                    <a:pt x="1750765" y="41910"/>
                  </a:cubicBezTo>
                  <a:cubicBezTo>
                    <a:pt x="1746705" y="41910"/>
                    <a:pt x="1743997" y="41910"/>
                    <a:pt x="1739936" y="40640"/>
                  </a:cubicBezTo>
                  <a:cubicBezTo>
                    <a:pt x="1706096" y="36830"/>
                    <a:pt x="1670902" y="31750"/>
                    <a:pt x="1637061" y="30480"/>
                  </a:cubicBezTo>
                  <a:cubicBezTo>
                    <a:pt x="1554491" y="26670"/>
                    <a:pt x="1470566" y="25400"/>
                    <a:pt x="1387996" y="22860"/>
                  </a:cubicBezTo>
                  <a:cubicBezTo>
                    <a:pt x="1375813" y="22860"/>
                    <a:pt x="1362277" y="22860"/>
                    <a:pt x="1350094" y="22860"/>
                  </a:cubicBezTo>
                  <a:cubicBezTo>
                    <a:pt x="1329790" y="22860"/>
                    <a:pt x="1309486" y="22860"/>
                    <a:pt x="1290535" y="22860"/>
                  </a:cubicBezTo>
                  <a:cubicBezTo>
                    <a:pt x="1247219" y="22860"/>
                    <a:pt x="1203903" y="22860"/>
                    <a:pt x="1161941" y="24130"/>
                  </a:cubicBezTo>
                  <a:cubicBezTo>
                    <a:pt x="1125393" y="25400"/>
                    <a:pt x="509497" y="29210"/>
                    <a:pt x="472949" y="29210"/>
                  </a:cubicBezTo>
                  <a:cubicBezTo>
                    <a:pt x="413390" y="29210"/>
                    <a:pt x="353831" y="26670"/>
                    <a:pt x="294271" y="33020"/>
                  </a:cubicBezTo>
                  <a:cubicBezTo>
                    <a:pt x="263138" y="36830"/>
                    <a:pt x="233359" y="36830"/>
                    <a:pt x="203579" y="38100"/>
                  </a:cubicBezTo>
                  <a:cubicBezTo>
                    <a:pt x="152141" y="41910"/>
                    <a:pt x="100704" y="45720"/>
                    <a:pt x="49530" y="50800"/>
                  </a:cubicBezTo>
                  <a:cubicBezTo>
                    <a:pt x="36830" y="50800"/>
                    <a:pt x="34290" y="53340"/>
                    <a:pt x="33020" y="67185"/>
                  </a:cubicBezTo>
                  <a:cubicBezTo>
                    <a:pt x="31750" y="82506"/>
                    <a:pt x="31750" y="97828"/>
                    <a:pt x="30480" y="113150"/>
                  </a:cubicBezTo>
                  <a:cubicBezTo>
                    <a:pt x="29210" y="138686"/>
                    <a:pt x="26670" y="163371"/>
                    <a:pt x="25400" y="188908"/>
                  </a:cubicBezTo>
                  <a:cubicBezTo>
                    <a:pt x="20320" y="216146"/>
                    <a:pt x="26670" y="881793"/>
                    <a:pt x="29210" y="909031"/>
                  </a:cubicBezTo>
                  <a:cubicBezTo>
                    <a:pt x="29210" y="937972"/>
                    <a:pt x="29210" y="967765"/>
                    <a:pt x="30480" y="996706"/>
                  </a:cubicBezTo>
                  <a:cubicBezTo>
                    <a:pt x="30480" y="1017986"/>
                    <a:pt x="33020" y="1039267"/>
                    <a:pt x="33020" y="1060547"/>
                  </a:cubicBezTo>
                  <a:cubicBezTo>
                    <a:pt x="33020" y="1083529"/>
                    <a:pt x="33020" y="1106512"/>
                    <a:pt x="31750" y="1130295"/>
                  </a:cubicBezTo>
                  <a:cubicBezTo>
                    <a:pt x="31750" y="1134105"/>
                    <a:pt x="31750" y="1136645"/>
                    <a:pt x="31750" y="1140455"/>
                  </a:cubicBezTo>
                  <a:cubicBezTo>
                    <a:pt x="31750" y="1150615"/>
                    <a:pt x="35560" y="1154425"/>
                    <a:pt x="44450" y="1154425"/>
                  </a:cubicBezTo>
                  <a:cubicBezTo>
                    <a:pt x="61449" y="1154425"/>
                    <a:pt x="80400" y="1155695"/>
                    <a:pt x="97997" y="1155695"/>
                  </a:cubicBezTo>
                  <a:cubicBezTo>
                    <a:pt x="123715" y="1155695"/>
                    <a:pt x="150788" y="1153155"/>
                    <a:pt x="176507" y="1155695"/>
                  </a:cubicBezTo>
                  <a:cubicBezTo>
                    <a:pt x="218469" y="1159505"/>
                    <a:pt x="260431" y="1162045"/>
                    <a:pt x="302393" y="1160775"/>
                  </a:cubicBezTo>
                  <a:cubicBezTo>
                    <a:pt x="329466" y="1159505"/>
                    <a:pt x="355184" y="1162045"/>
                    <a:pt x="382257" y="1162045"/>
                  </a:cubicBezTo>
                  <a:cubicBezTo>
                    <a:pt x="421512" y="1162045"/>
                    <a:pt x="460767" y="1160775"/>
                    <a:pt x="500022" y="1162045"/>
                  </a:cubicBezTo>
                  <a:cubicBezTo>
                    <a:pt x="558227" y="1163315"/>
                    <a:pt x="1197135" y="1153155"/>
                    <a:pt x="1256694" y="1155695"/>
                  </a:cubicBezTo>
                  <a:cubicBezTo>
                    <a:pt x="1282413" y="1156965"/>
                    <a:pt x="1308132" y="1158235"/>
                    <a:pt x="1332497" y="1158235"/>
                  </a:cubicBezTo>
                  <a:cubicBezTo>
                    <a:pt x="1377167" y="1160775"/>
                    <a:pt x="1420482" y="1156965"/>
                    <a:pt x="1465152" y="1160775"/>
                  </a:cubicBezTo>
                  <a:cubicBezTo>
                    <a:pt x="1501700" y="1163315"/>
                    <a:pt x="1538247" y="1163315"/>
                    <a:pt x="1574795" y="1165855"/>
                  </a:cubicBezTo>
                  <a:cubicBezTo>
                    <a:pt x="1628940" y="1169665"/>
                    <a:pt x="1683084" y="1172205"/>
                    <a:pt x="1737229" y="1173475"/>
                  </a:cubicBezTo>
                  <a:cubicBezTo>
                    <a:pt x="1757534" y="1173475"/>
                    <a:pt x="1775488" y="1172205"/>
                    <a:pt x="1795808" y="1172205"/>
                  </a:cubicBezTo>
                  <a:close/>
                </a:path>
              </a:pathLst>
            </a:custGeom>
            <a:solidFill>
              <a:srgbClr val="000000"/>
            </a:solidFill>
          </p:spPr>
        </p:sp>
      </p:grpSp>
      <p:grpSp>
        <p:nvGrpSpPr>
          <p:cNvPr id="14" name="Group 14"/>
          <p:cNvGrpSpPr/>
          <p:nvPr/>
        </p:nvGrpSpPr>
        <p:grpSpPr>
          <a:xfrm>
            <a:off x="1937209" y="2858596"/>
            <a:ext cx="9507079" cy="3690716"/>
            <a:chOff x="0" y="0"/>
            <a:chExt cx="3256631" cy="1713576"/>
          </a:xfrm>
        </p:grpSpPr>
        <p:sp>
          <p:nvSpPr>
            <p:cNvPr id="15" name="Freeform 15"/>
            <p:cNvSpPr/>
            <p:nvPr/>
          </p:nvSpPr>
          <p:spPr>
            <a:xfrm>
              <a:off x="10160" y="16510"/>
              <a:ext cx="3233771" cy="1685636"/>
            </a:xfrm>
            <a:custGeom>
              <a:avLst/>
              <a:gdLst/>
              <a:ahLst/>
              <a:cxnLst/>
              <a:rect l="l" t="t" r="r" b="b"/>
              <a:pathLst>
                <a:path w="3233771" h="1685636">
                  <a:moveTo>
                    <a:pt x="3233771" y="1685636"/>
                  </a:moveTo>
                  <a:lnTo>
                    <a:pt x="0" y="1678016"/>
                  </a:lnTo>
                  <a:lnTo>
                    <a:pt x="0" y="597849"/>
                  </a:lnTo>
                  <a:lnTo>
                    <a:pt x="17780" y="19050"/>
                  </a:lnTo>
                  <a:lnTo>
                    <a:pt x="1610450" y="0"/>
                  </a:lnTo>
                  <a:lnTo>
                    <a:pt x="3214721" y="5080"/>
                  </a:lnTo>
                  <a:close/>
                </a:path>
              </a:pathLst>
            </a:custGeom>
            <a:solidFill>
              <a:srgbClr val="FFFFFF"/>
            </a:solidFill>
          </p:spPr>
        </p:sp>
        <p:sp>
          <p:nvSpPr>
            <p:cNvPr id="16" name="Freeform 16"/>
            <p:cNvSpPr/>
            <p:nvPr/>
          </p:nvSpPr>
          <p:spPr>
            <a:xfrm>
              <a:off x="-3810" y="0"/>
              <a:ext cx="3262981" cy="1712306"/>
            </a:xfrm>
            <a:custGeom>
              <a:avLst/>
              <a:gdLst/>
              <a:ahLst/>
              <a:cxnLst/>
              <a:rect l="l" t="t" r="r" b="b"/>
              <a:pathLst>
                <a:path w="3262981" h="1712306">
                  <a:moveTo>
                    <a:pt x="3228691" y="21590"/>
                  </a:moveTo>
                  <a:cubicBezTo>
                    <a:pt x="3229961" y="34290"/>
                    <a:pt x="3229961" y="44450"/>
                    <a:pt x="3231231" y="54610"/>
                  </a:cubicBezTo>
                  <a:cubicBezTo>
                    <a:pt x="3233771" y="88886"/>
                    <a:pt x="3235041" y="124425"/>
                    <a:pt x="3237581" y="158695"/>
                  </a:cubicBezTo>
                  <a:cubicBezTo>
                    <a:pt x="3237581" y="208196"/>
                    <a:pt x="3250281" y="1184257"/>
                    <a:pt x="3256631" y="1233758"/>
                  </a:cubicBezTo>
                  <a:cubicBezTo>
                    <a:pt x="3262981" y="1308645"/>
                    <a:pt x="3259171" y="1384800"/>
                    <a:pt x="3259171" y="1459687"/>
                  </a:cubicBezTo>
                  <a:cubicBezTo>
                    <a:pt x="3259171" y="1525688"/>
                    <a:pt x="3260441" y="1586613"/>
                    <a:pt x="3261711" y="1651346"/>
                  </a:cubicBezTo>
                  <a:cubicBezTo>
                    <a:pt x="3261711" y="1672936"/>
                    <a:pt x="3261711" y="1686906"/>
                    <a:pt x="3261711" y="1711036"/>
                  </a:cubicBezTo>
                  <a:cubicBezTo>
                    <a:pt x="3238851" y="1711036"/>
                    <a:pt x="3218531" y="1712306"/>
                    <a:pt x="3193188" y="1711036"/>
                  </a:cubicBezTo>
                  <a:cubicBezTo>
                    <a:pt x="3030816" y="1705956"/>
                    <a:pt x="2865945" y="1712306"/>
                    <a:pt x="2703573" y="1707226"/>
                  </a:cubicBezTo>
                  <a:cubicBezTo>
                    <a:pt x="2606149" y="1703416"/>
                    <a:pt x="2511223" y="1705956"/>
                    <a:pt x="2413800" y="1703416"/>
                  </a:cubicBezTo>
                  <a:cubicBezTo>
                    <a:pt x="2368835" y="1702146"/>
                    <a:pt x="2323871" y="1700876"/>
                    <a:pt x="2278906" y="1699606"/>
                  </a:cubicBezTo>
                  <a:cubicBezTo>
                    <a:pt x="2251427" y="1699606"/>
                    <a:pt x="2226447" y="1700876"/>
                    <a:pt x="2198969" y="1700876"/>
                  </a:cubicBezTo>
                  <a:cubicBezTo>
                    <a:pt x="2129023" y="1699606"/>
                    <a:pt x="1936674" y="1700876"/>
                    <a:pt x="1866729" y="1699606"/>
                  </a:cubicBezTo>
                  <a:cubicBezTo>
                    <a:pt x="1816769" y="1698336"/>
                    <a:pt x="817553" y="1707226"/>
                    <a:pt x="767592" y="1705956"/>
                  </a:cubicBezTo>
                  <a:cubicBezTo>
                    <a:pt x="755102" y="1705956"/>
                    <a:pt x="740114" y="1707226"/>
                    <a:pt x="727623" y="1707226"/>
                  </a:cubicBezTo>
                  <a:cubicBezTo>
                    <a:pt x="697647" y="1707226"/>
                    <a:pt x="670169" y="1708496"/>
                    <a:pt x="640192" y="1708496"/>
                  </a:cubicBezTo>
                  <a:cubicBezTo>
                    <a:pt x="565251" y="1708496"/>
                    <a:pt x="492808" y="1707226"/>
                    <a:pt x="417867" y="1705956"/>
                  </a:cubicBezTo>
                  <a:cubicBezTo>
                    <a:pt x="372902" y="1704686"/>
                    <a:pt x="327937" y="1703416"/>
                    <a:pt x="285470" y="1702146"/>
                  </a:cubicBezTo>
                  <a:cubicBezTo>
                    <a:pt x="205533" y="1700876"/>
                    <a:pt x="125596" y="1699606"/>
                    <a:pt x="48260" y="1699606"/>
                  </a:cubicBezTo>
                  <a:cubicBezTo>
                    <a:pt x="38100" y="1699606"/>
                    <a:pt x="29210" y="1699606"/>
                    <a:pt x="19050" y="1698336"/>
                  </a:cubicBezTo>
                  <a:cubicBezTo>
                    <a:pt x="10160" y="1697066"/>
                    <a:pt x="5080" y="1690716"/>
                    <a:pt x="7620" y="1681826"/>
                  </a:cubicBezTo>
                  <a:cubicBezTo>
                    <a:pt x="16510" y="1650076"/>
                    <a:pt x="12700" y="1618344"/>
                    <a:pt x="11430" y="1585343"/>
                  </a:cubicBezTo>
                  <a:cubicBezTo>
                    <a:pt x="10160" y="1518073"/>
                    <a:pt x="6350" y="1452071"/>
                    <a:pt x="7620" y="1384800"/>
                  </a:cubicBezTo>
                  <a:cubicBezTo>
                    <a:pt x="5080" y="1301029"/>
                    <a:pt x="0" y="264044"/>
                    <a:pt x="7620" y="179003"/>
                  </a:cubicBezTo>
                  <a:cubicBezTo>
                    <a:pt x="8890" y="162503"/>
                    <a:pt x="7620" y="144733"/>
                    <a:pt x="8890" y="128233"/>
                  </a:cubicBezTo>
                  <a:cubicBezTo>
                    <a:pt x="10160" y="101578"/>
                    <a:pt x="12700" y="72385"/>
                    <a:pt x="13970" y="44450"/>
                  </a:cubicBezTo>
                  <a:cubicBezTo>
                    <a:pt x="13970" y="41910"/>
                    <a:pt x="15240" y="39370"/>
                    <a:pt x="16510" y="38100"/>
                  </a:cubicBezTo>
                  <a:cubicBezTo>
                    <a:pt x="38100" y="35560"/>
                    <a:pt x="63145" y="30480"/>
                    <a:pt x="103114" y="29210"/>
                  </a:cubicBezTo>
                  <a:cubicBezTo>
                    <a:pt x="170561" y="25400"/>
                    <a:pt x="238008" y="22860"/>
                    <a:pt x="307953" y="20320"/>
                  </a:cubicBezTo>
                  <a:cubicBezTo>
                    <a:pt x="355416" y="17780"/>
                    <a:pt x="402878" y="16510"/>
                    <a:pt x="447843" y="13970"/>
                  </a:cubicBezTo>
                  <a:cubicBezTo>
                    <a:pt x="492808" y="11430"/>
                    <a:pt x="540271" y="8890"/>
                    <a:pt x="585235" y="8890"/>
                  </a:cubicBezTo>
                  <a:cubicBezTo>
                    <a:pt x="635196" y="7620"/>
                    <a:pt x="685157" y="10160"/>
                    <a:pt x="735118" y="8890"/>
                  </a:cubicBezTo>
                  <a:cubicBezTo>
                    <a:pt x="797569" y="8890"/>
                    <a:pt x="1929180" y="6350"/>
                    <a:pt x="1991631" y="5080"/>
                  </a:cubicBezTo>
                  <a:cubicBezTo>
                    <a:pt x="2051584" y="3810"/>
                    <a:pt x="2111537" y="2540"/>
                    <a:pt x="2173988" y="2540"/>
                  </a:cubicBezTo>
                  <a:cubicBezTo>
                    <a:pt x="2276408" y="1270"/>
                    <a:pt x="2376330" y="0"/>
                    <a:pt x="2478749" y="0"/>
                  </a:cubicBezTo>
                  <a:cubicBezTo>
                    <a:pt x="2521216" y="0"/>
                    <a:pt x="2566180" y="2540"/>
                    <a:pt x="2608647" y="2540"/>
                  </a:cubicBezTo>
                  <a:cubicBezTo>
                    <a:pt x="2726055" y="3810"/>
                    <a:pt x="2845961" y="5080"/>
                    <a:pt x="2963369" y="7620"/>
                  </a:cubicBezTo>
                  <a:cubicBezTo>
                    <a:pt x="3025820" y="8890"/>
                    <a:pt x="3088271" y="12700"/>
                    <a:pt x="3150722" y="16510"/>
                  </a:cubicBezTo>
                  <a:cubicBezTo>
                    <a:pt x="3165710" y="16510"/>
                    <a:pt x="3180698" y="16510"/>
                    <a:pt x="3193188" y="16510"/>
                  </a:cubicBezTo>
                  <a:cubicBezTo>
                    <a:pt x="3209641" y="17780"/>
                    <a:pt x="3218531" y="20320"/>
                    <a:pt x="3228691" y="21590"/>
                  </a:cubicBezTo>
                  <a:close/>
                  <a:moveTo>
                    <a:pt x="3238851" y="1694526"/>
                  </a:moveTo>
                  <a:cubicBezTo>
                    <a:pt x="3240121" y="1678016"/>
                    <a:pt x="3241391" y="1665316"/>
                    <a:pt x="3241391" y="1652616"/>
                  </a:cubicBezTo>
                  <a:cubicBezTo>
                    <a:pt x="3240121" y="1580266"/>
                    <a:pt x="3238851" y="1512996"/>
                    <a:pt x="3238851" y="1440648"/>
                  </a:cubicBezTo>
                  <a:cubicBezTo>
                    <a:pt x="3238851" y="1407647"/>
                    <a:pt x="3241391" y="1374646"/>
                    <a:pt x="3240121" y="1341645"/>
                  </a:cubicBezTo>
                  <a:cubicBezTo>
                    <a:pt x="3240121" y="1311183"/>
                    <a:pt x="3238851" y="1279452"/>
                    <a:pt x="3237581" y="1248989"/>
                  </a:cubicBezTo>
                  <a:cubicBezTo>
                    <a:pt x="3232501" y="1202027"/>
                    <a:pt x="3221071" y="229774"/>
                    <a:pt x="3221071" y="182811"/>
                  </a:cubicBezTo>
                  <a:cubicBezTo>
                    <a:pt x="3218531" y="143464"/>
                    <a:pt x="3215991" y="102848"/>
                    <a:pt x="3213451" y="63500"/>
                  </a:cubicBezTo>
                  <a:cubicBezTo>
                    <a:pt x="3212181" y="44450"/>
                    <a:pt x="3210911" y="43180"/>
                    <a:pt x="3185694" y="41910"/>
                  </a:cubicBezTo>
                  <a:cubicBezTo>
                    <a:pt x="3178200" y="41910"/>
                    <a:pt x="3173204" y="41910"/>
                    <a:pt x="3165710" y="40640"/>
                  </a:cubicBezTo>
                  <a:cubicBezTo>
                    <a:pt x="3103259" y="36830"/>
                    <a:pt x="3038310" y="31750"/>
                    <a:pt x="2975859" y="30480"/>
                  </a:cubicBezTo>
                  <a:cubicBezTo>
                    <a:pt x="2823479" y="26670"/>
                    <a:pt x="2668600" y="25400"/>
                    <a:pt x="2516220" y="22860"/>
                  </a:cubicBezTo>
                  <a:cubicBezTo>
                    <a:pt x="2493737" y="22860"/>
                    <a:pt x="2468757" y="22860"/>
                    <a:pt x="2446275" y="22860"/>
                  </a:cubicBezTo>
                  <a:cubicBezTo>
                    <a:pt x="2408804" y="22860"/>
                    <a:pt x="2371333" y="22860"/>
                    <a:pt x="2336361" y="22860"/>
                  </a:cubicBezTo>
                  <a:cubicBezTo>
                    <a:pt x="2256424" y="22860"/>
                    <a:pt x="2176486" y="22860"/>
                    <a:pt x="2099047" y="24130"/>
                  </a:cubicBezTo>
                  <a:cubicBezTo>
                    <a:pt x="2031600" y="25400"/>
                    <a:pt x="894992" y="29210"/>
                    <a:pt x="827545" y="29210"/>
                  </a:cubicBezTo>
                  <a:cubicBezTo>
                    <a:pt x="717631" y="29210"/>
                    <a:pt x="607718" y="26670"/>
                    <a:pt x="497804" y="33020"/>
                  </a:cubicBezTo>
                  <a:cubicBezTo>
                    <a:pt x="440349" y="36830"/>
                    <a:pt x="385392" y="36830"/>
                    <a:pt x="330435" y="38100"/>
                  </a:cubicBezTo>
                  <a:cubicBezTo>
                    <a:pt x="235510" y="41910"/>
                    <a:pt x="140584" y="45720"/>
                    <a:pt x="49530" y="50800"/>
                  </a:cubicBezTo>
                  <a:cubicBezTo>
                    <a:pt x="36830" y="50800"/>
                    <a:pt x="34290" y="53340"/>
                    <a:pt x="33020" y="68578"/>
                  </a:cubicBezTo>
                  <a:cubicBezTo>
                    <a:pt x="31750" y="91424"/>
                    <a:pt x="31750" y="114271"/>
                    <a:pt x="30480" y="137118"/>
                  </a:cubicBezTo>
                  <a:cubicBezTo>
                    <a:pt x="29210" y="175195"/>
                    <a:pt x="26670" y="212004"/>
                    <a:pt x="25400" y="250082"/>
                  </a:cubicBezTo>
                  <a:cubicBezTo>
                    <a:pt x="20320" y="290698"/>
                    <a:pt x="26670" y="1283260"/>
                    <a:pt x="29210" y="1323876"/>
                  </a:cubicBezTo>
                  <a:cubicBezTo>
                    <a:pt x="29210" y="1367031"/>
                    <a:pt x="29210" y="1411455"/>
                    <a:pt x="30480" y="1454610"/>
                  </a:cubicBezTo>
                  <a:cubicBezTo>
                    <a:pt x="30480" y="1486341"/>
                    <a:pt x="33020" y="1518073"/>
                    <a:pt x="33020" y="1549804"/>
                  </a:cubicBezTo>
                  <a:cubicBezTo>
                    <a:pt x="33020" y="1584074"/>
                    <a:pt x="33020" y="1618344"/>
                    <a:pt x="31750" y="1652616"/>
                  </a:cubicBezTo>
                  <a:cubicBezTo>
                    <a:pt x="31750" y="1656426"/>
                    <a:pt x="31750" y="1658966"/>
                    <a:pt x="31750" y="1662776"/>
                  </a:cubicBezTo>
                  <a:cubicBezTo>
                    <a:pt x="31750" y="1672936"/>
                    <a:pt x="35560" y="1676746"/>
                    <a:pt x="44450" y="1676746"/>
                  </a:cubicBezTo>
                  <a:cubicBezTo>
                    <a:pt x="68141" y="1676746"/>
                    <a:pt x="103114" y="1678016"/>
                    <a:pt x="135588" y="1678016"/>
                  </a:cubicBezTo>
                  <a:cubicBezTo>
                    <a:pt x="183051" y="1678016"/>
                    <a:pt x="233012" y="1675476"/>
                    <a:pt x="280474" y="1678016"/>
                  </a:cubicBezTo>
                  <a:cubicBezTo>
                    <a:pt x="357914" y="1681826"/>
                    <a:pt x="435353" y="1684366"/>
                    <a:pt x="512792" y="1683096"/>
                  </a:cubicBezTo>
                  <a:cubicBezTo>
                    <a:pt x="562753" y="1681826"/>
                    <a:pt x="610216" y="1684366"/>
                    <a:pt x="660176" y="1684366"/>
                  </a:cubicBezTo>
                  <a:cubicBezTo>
                    <a:pt x="732620" y="1684366"/>
                    <a:pt x="805063" y="1683096"/>
                    <a:pt x="877506" y="1684366"/>
                  </a:cubicBezTo>
                  <a:cubicBezTo>
                    <a:pt x="984922" y="1685636"/>
                    <a:pt x="2163996" y="1675476"/>
                    <a:pt x="2273910" y="1678016"/>
                  </a:cubicBezTo>
                  <a:cubicBezTo>
                    <a:pt x="2321373" y="1679286"/>
                    <a:pt x="2368835" y="1680556"/>
                    <a:pt x="2413800" y="1680556"/>
                  </a:cubicBezTo>
                  <a:cubicBezTo>
                    <a:pt x="2496235" y="1683096"/>
                    <a:pt x="2576173" y="1679286"/>
                    <a:pt x="2658608" y="1683096"/>
                  </a:cubicBezTo>
                  <a:cubicBezTo>
                    <a:pt x="2726055" y="1685636"/>
                    <a:pt x="2793502" y="1685636"/>
                    <a:pt x="2860949" y="1688176"/>
                  </a:cubicBezTo>
                  <a:cubicBezTo>
                    <a:pt x="2960871" y="1691986"/>
                    <a:pt x="3060792" y="1694526"/>
                    <a:pt x="3160714" y="1695796"/>
                  </a:cubicBezTo>
                  <a:cubicBezTo>
                    <a:pt x="3198184" y="1695796"/>
                    <a:pt x="3218531" y="1694526"/>
                    <a:pt x="3238851" y="1694526"/>
                  </a:cubicBezTo>
                  <a:close/>
                </a:path>
              </a:pathLst>
            </a:custGeom>
            <a:solidFill>
              <a:srgbClr val="000000"/>
            </a:solidFill>
          </p:spPr>
        </p:sp>
      </p:grpSp>
      <p:pic>
        <p:nvPicPr>
          <p:cNvPr id="20" name="Picture 20"/>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332902">
            <a:off x="10619504" y="5510726"/>
            <a:ext cx="1828366" cy="1374893"/>
          </a:xfrm>
          <a:prstGeom prst="rect">
            <a:avLst/>
          </a:prstGeom>
        </p:spPr>
      </p:pic>
      <p:pic>
        <p:nvPicPr>
          <p:cNvPr id="21" name="Picture 21"/>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8168">
            <a:off x="-1974" y="75588"/>
            <a:ext cx="1448935" cy="1162207"/>
          </a:xfrm>
          <a:prstGeom prst="rect">
            <a:avLst/>
          </a:prstGeom>
        </p:spPr>
      </p:pic>
      <p:sp>
        <p:nvSpPr>
          <p:cNvPr id="23" name="TextBox 23"/>
          <p:cNvSpPr txBox="1"/>
          <p:nvPr/>
        </p:nvSpPr>
        <p:spPr>
          <a:xfrm>
            <a:off x="2566701" y="55590"/>
            <a:ext cx="6870488" cy="553998"/>
          </a:xfrm>
          <a:prstGeom prst="rect">
            <a:avLst/>
          </a:prstGeom>
        </p:spPr>
        <p:txBody>
          <a:bodyPr lIns="0" tIns="0" rIns="0" bIns="0" rtlCol="0" anchor="t">
            <a:spAutoFit/>
          </a:bodyPr>
          <a:lstStyle/>
          <a:p>
            <a:pPr algn="ctr"/>
            <a:r>
              <a:rPr lang="vi-VN" sz="3600" b="1" dirty="0">
                <a:ln w="22225">
                  <a:solidFill>
                    <a:schemeClr val="accent2"/>
                  </a:solidFill>
                  <a:prstDash val="solid"/>
                </a:ln>
                <a:solidFill>
                  <a:srgbClr val="FF6931"/>
                </a:solidFill>
              </a:rPr>
              <a:t>LUYỆN TẬP</a:t>
            </a:r>
            <a:endParaRPr lang="en-US" sz="3600" b="1" dirty="0">
              <a:ln w="22225">
                <a:solidFill>
                  <a:schemeClr val="accent2"/>
                </a:solidFill>
                <a:prstDash val="solid"/>
              </a:ln>
              <a:solidFill>
                <a:srgbClr val="FF6931"/>
              </a:solidFill>
            </a:endParaRPr>
          </a:p>
        </p:txBody>
      </p:sp>
      <p:sp>
        <p:nvSpPr>
          <p:cNvPr id="28" name="TextBox 28"/>
          <p:cNvSpPr txBox="1"/>
          <p:nvPr/>
        </p:nvSpPr>
        <p:spPr>
          <a:xfrm>
            <a:off x="5540948" y="2954756"/>
            <a:ext cx="1639032" cy="359073"/>
          </a:xfrm>
          <a:prstGeom prst="rect">
            <a:avLst/>
          </a:prstGeom>
        </p:spPr>
        <p:txBody>
          <a:bodyPr wrap="square" lIns="0" tIns="0" rIns="0" bIns="0" rtlCol="0" anchor="t">
            <a:spAutoFit/>
          </a:bodyPr>
          <a:lstStyle/>
          <a:p>
            <a:pPr>
              <a:lnSpc>
                <a:spcPts val="2800"/>
              </a:lnSpc>
            </a:pPr>
            <a:r>
              <a:rPr lang="vi-VN" sz="2400" spc="-210" dirty="0">
                <a:solidFill>
                  <a:srgbClr val="FF0000"/>
                </a:solidFill>
                <a:latin typeface="Gaegu Bold"/>
              </a:rPr>
              <a:t>   TRẢ LỜI</a:t>
            </a:r>
            <a:endParaRPr lang="en-US" sz="2400" spc="-210" dirty="0">
              <a:solidFill>
                <a:srgbClr val="FF0000"/>
              </a:solidFill>
              <a:latin typeface="Gaegu Bold"/>
            </a:endParaRPr>
          </a:p>
        </p:txBody>
      </p:sp>
      <p:sp>
        <p:nvSpPr>
          <p:cNvPr id="32" name="Rectangle 31"/>
          <p:cNvSpPr/>
          <p:nvPr/>
        </p:nvSpPr>
        <p:spPr>
          <a:xfrm>
            <a:off x="4343637" y="1075992"/>
            <a:ext cx="4344983" cy="830997"/>
          </a:xfrm>
          <a:prstGeom prst="rect">
            <a:avLst/>
          </a:prstGeom>
        </p:spPr>
        <p:txBody>
          <a:bodyPr wrap="square">
            <a:spAutoFit/>
          </a:bodyPr>
          <a:lstStyle/>
          <a:p>
            <a:r>
              <a:rPr lang="vi-VN" sz="2400" b="1" i="1" dirty="0">
                <a:solidFill>
                  <a:srgbClr val="002060"/>
                </a:solidFill>
                <a:latin typeface="Times New Roman" panose="02020603050405020304" pitchFamily="18" charset="0"/>
                <a:cs typeface="Times New Roman" panose="02020603050405020304" pitchFamily="18" charset="0"/>
              </a:rPr>
              <a:t>Câu hỏi : Nêu ý nghĩa của GPS và bản đồ số trong đời sống:</a:t>
            </a:r>
            <a:endParaRPr lang="en-US" sz="2400" b="1" dirty="0">
              <a:solidFill>
                <a:srgbClr val="002060"/>
              </a:solidFill>
              <a:effectLst/>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6"/>
          <a:stretch>
            <a:fillRect/>
          </a:stretch>
        </p:blipFill>
        <p:spPr>
          <a:xfrm>
            <a:off x="-306313" y="5180846"/>
            <a:ext cx="2243522" cy="2011854"/>
          </a:xfrm>
          <a:prstGeom prst="rect">
            <a:avLst/>
          </a:prstGeom>
        </p:spPr>
      </p:pic>
      <p:pic>
        <p:nvPicPr>
          <p:cNvPr id="29" name="Picture 28"/>
          <p:cNvPicPr>
            <a:picLocks noChangeAspect="1"/>
          </p:cNvPicPr>
          <p:nvPr/>
        </p:nvPicPr>
        <p:blipFill>
          <a:blip r:embed="rId7"/>
          <a:stretch>
            <a:fillRect/>
          </a:stretch>
        </p:blipFill>
        <p:spPr>
          <a:xfrm>
            <a:off x="10643519" y="-149858"/>
            <a:ext cx="1676545" cy="1450974"/>
          </a:xfrm>
          <a:prstGeom prst="rect">
            <a:avLst/>
          </a:prstGeom>
        </p:spPr>
      </p:pic>
      <p:sp>
        <p:nvSpPr>
          <p:cNvPr id="5" name="Rectangle 4"/>
          <p:cNvSpPr/>
          <p:nvPr/>
        </p:nvSpPr>
        <p:spPr>
          <a:xfrm>
            <a:off x="2512093" y="3373529"/>
            <a:ext cx="7860361" cy="3014736"/>
          </a:xfrm>
          <a:prstGeom prst="rect">
            <a:avLst/>
          </a:prstGeom>
        </p:spPr>
        <p:txBody>
          <a:bodyPr wrap="square">
            <a:spAutoFit/>
          </a:bodyPr>
          <a:lstStyle/>
          <a:p>
            <a:pPr>
              <a:lnSpc>
                <a:spcPct val="120000"/>
              </a:lnSpc>
            </a:pPr>
            <a:r>
              <a:rPr lang="vi-VN" sz="2000" dirty="0">
                <a:latin typeface="Times New Roman" panose="02020603050405020304" pitchFamily="18" charset="0"/>
                <a:cs typeface="Times New Roman" panose="02020603050405020304" pitchFamily="18" charset="0"/>
              </a:rPr>
              <a:t>- GPS dùng để định vị, xác định vị trí chính xác của các đối tượng trên bản đồ.</a:t>
            </a:r>
            <a:endParaRPr lang="en-US" sz="2000" dirty="0">
              <a:latin typeface="Times New Roman" panose="02020603050405020304" pitchFamily="18" charset="0"/>
              <a:cs typeface="Times New Roman" panose="02020603050405020304" pitchFamily="18" charset="0"/>
            </a:endParaRPr>
          </a:p>
          <a:p>
            <a:pPr>
              <a:lnSpc>
                <a:spcPct val="120000"/>
              </a:lnSpc>
            </a:pPr>
            <a:r>
              <a:rPr lang="vi-VN" sz="2000" dirty="0">
                <a:latin typeface="Times New Roman" panose="02020603050405020304" pitchFamily="18" charset="0"/>
                <a:cs typeface="Times New Roman" panose="02020603050405020304" pitchFamily="18" charset="0"/>
              </a:rPr>
              <a:t>- Bản đồ số là công cụ truyền tải và giám sát tính năng của GPS.</a:t>
            </a:r>
            <a:endParaRPr lang="en-US" sz="2000" dirty="0">
              <a:latin typeface="Times New Roman" panose="02020603050405020304" pitchFamily="18" charset="0"/>
              <a:cs typeface="Times New Roman" panose="02020603050405020304" pitchFamily="18" charset="0"/>
            </a:endParaRPr>
          </a:p>
          <a:p>
            <a:pPr>
              <a:lnSpc>
                <a:spcPct val="120000"/>
              </a:lnSpc>
            </a:pPr>
            <a:r>
              <a:rPr lang="vi-VN" sz="2000" dirty="0">
                <a:latin typeface="Times New Roman" panose="02020603050405020304" pitchFamily="18" charset="0"/>
                <a:cs typeface="Times New Roman" panose="02020603050405020304" pitchFamily="18" charset="0"/>
              </a:rPr>
              <a:t>- GPS và bản đồ số dùng để dẫn đường, quản lí và điều hành sự di chuyển của các đối tương có gắn thiết bị định vị.</a:t>
            </a:r>
            <a:endParaRPr lang="en-US" sz="2000" dirty="0">
              <a:latin typeface="Times New Roman" panose="02020603050405020304" pitchFamily="18" charset="0"/>
              <a:cs typeface="Times New Roman" panose="02020603050405020304" pitchFamily="18" charset="0"/>
            </a:endParaRPr>
          </a:p>
          <a:p>
            <a:pPr>
              <a:lnSpc>
                <a:spcPct val="120000"/>
              </a:lnSpc>
            </a:pPr>
            <a:r>
              <a:rPr lang="vi-VN" sz="2000" dirty="0">
                <a:latin typeface="Times New Roman" panose="02020603050405020304" pitchFamily="18" charset="0"/>
                <a:cs typeface="Times New Roman" panose="02020603050405020304" pitchFamily="18" charset="0"/>
              </a:rPr>
              <a:t>- GPS và bản đồ số dùng để tìm người, thiết bị đã mất hay để đánh dấu địa điểm khi chụp ảnh...</a:t>
            </a:r>
            <a:endParaRPr lang="en-US" sz="2000" dirty="0">
              <a:latin typeface="Times New Roman" panose="02020603050405020304" pitchFamily="18" charset="0"/>
              <a:cs typeface="Times New Roman" panose="02020603050405020304" pitchFamily="18" charset="0"/>
            </a:endParaRPr>
          </a:p>
          <a:p>
            <a:pPr>
              <a:lnSpc>
                <a:spcPct val="120000"/>
              </a:lnSpc>
            </a:pPr>
            <a:r>
              <a:rPr lang="vi-VN" sz="2000" dirty="0">
                <a:latin typeface="Times New Roman" panose="02020603050405020304" pitchFamily="18" charset="0"/>
                <a:cs typeface="Times New Roman" panose="02020603050405020304" pitchFamily="18" charset="0"/>
              </a:rPr>
              <a:t>- GPS và bản đồ số còn sử dụng rộng rãi trong GTVT, XD, khí tượng.... </a:t>
            </a:r>
            <a:endParaRPr lang="en-US" sz="20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4318241"/>
      </p:ext>
    </p:extLst>
  </p:cSld>
  <p:clrMapOvr>
    <a:masterClrMapping/>
  </p:clrMapOvr>
  <mc:AlternateContent xmlns:mc="http://schemas.openxmlformats.org/markup-compatibility/2006" xmlns:p14="http://schemas.microsoft.com/office/powerpoint/2010/main">
    <mc:Choice Requires="p14">
      <p:transition spd="slow" p14:dur="1400" advTm="41338">
        <p14:ripple/>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down)">
                                      <p:cBhvr>
                                        <p:cTn id="14" dur="580">
                                          <p:stCondLst>
                                            <p:cond delay="0"/>
                                          </p:stCondLst>
                                        </p:cTn>
                                        <p:tgtEl>
                                          <p:spTgt spid="32"/>
                                        </p:tgtEl>
                                      </p:cBhvr>
                                    </p:animEffect>
                                    <p:anim calcmode="lin" valueType="num">
                                      <p:cBhvr>
                                        <p:cTn id="15"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0" dur="26">
                                          <p:stCondLst>
                                            <p:cond delay="650"/>
                                          </p:stCondLst>
                                        </p:cTn>
                                        <p:tgtEl>
                                          <p:spTgt spid="32"/>
                                        </p:tgtEl>
                                      </p:cBhvr>
                                      <p:to x="100000" y="60000"/>
                                    </p:animScale>
                                    <p:animScale>
                                      <p:cBhvr>
                                        <p:cTn id="21" dur="166" decel="50000">
                                          <p:stCondLst>
                                            <p:cond delay="676"/>
                                          </p:stCondLst>
                                        </p:cTn>
                                        <p:tgtEl>
                                          <p:spTgt spid="32"/>
                                        </p:tgtEl>
                                      </p:cBhvr>
                                      <p:to x="100000" y="100000"/>
                                    </p:animScale>
                                    <p:animScale>
                                      <p:cBhvr>
                                        <p:cTn id="22" dur="26">
                                          <p:stCondLst>
                                            <p:cond delay="1312"/>
                                          </p:stCondLst>
                                        </p:cTn>
                                        <p:tgtEl>
                                          <p:spTgt spid="32"/>
                                        </p:tgtEl>
                                      </p:cBhvr>
                                      <p:to x="100000" y="80000"/>
                                    </p:animScale>
                                    <p:animScale>
                                      <p:cBhvr>
                                        <p:cTn id="23" dur="166" decel="50000">
                                          <p:stCondLst>
                                            <p:cond delay="1338"/>
                                          </p:stCondLst>
                                        </p:cTn>
                                        <p:tgtEl>
                                          <p:spTgt spid="32"/>
                                        </p:tgtEl>
                                      </p:cBhvr>
                                      <p:to x="100000" y="100000"/>
                                    </p:animScale>
                                    <p:animScale>
                                      <p:cBhvr>
                                        <p:cTn id="24" dur="26">
                                          <p:stCondLst>
                                            <p:cond delay="1642"/>
                                          </p:stCondLst>
                                        </p:cTn>
                                        <p:tgtEl>
                                          <p:spTgt spid="32"/>
                                        </p:tgtEl>
                                      </p:cBhvr>
                                      <p:to x="100000" y="90000"/>
                                    </p:animScale>
                                    <p:animScale>
                                      <p:cBhvr>
                                        <p:cTn id="25" dur="166" decel="50000">
                                          <p:stCondLst>
                                            <p:cond delay="1668"/>
                                          </p:stCondLst>
                                        </p:cTn>
                                        <p:tgtEl>
                                          <p:spTgt spid="32"/>
                                        </p:tgtEl>
                                      </p:cBhvr>
                                      <p:to x="100000" y="100000"/>
                                    </p:animScale>
                                    <p:animScale>
                                      <p:cBhvr>
                                        <p:cTn id="26" dur="26">
                                          <p:stCondLst>
                                            <p:cond delay="1808"/>
                                          </p:stCondLst>
                                        </p:cTn>
                                        <p:tgtEl>
                                          <p:spTgt spid="32"/>
                                        </p:tgtEl>
                                      </p:cBhvr>
                                      <p:to x="100000" y="95000"/>
                                    </p:animScale>
                                    <p:animScale>
                                      <p:cBhvr>
                                        <p:cTn id="27" dur="166" decel="50000">
                                          <p:stCondLst>
                                            <p:cond delay="1834"/>
                                          </p:stCondLst>
                                        </p:cTn>
                                        <p:tgtEl>
                                          <p:spTgt spid="32"/>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8">
                                            <p:txEl>
                                              <p:pRg st="0" end="0"/>
                                            </p:txEl>
                                          </p:spTgt>
                                        </p:tgtEl>
                                        <p:attrNameLst>
                                          <p:attrName>style.visibility</p:attrName>
                                        </p:attrNameLst>
                                      </p:cBhvr>
                                      <p:to>
                                        <p:strVal val="visible"/>
                                      </p:to>
                                    </p:set>
                                    <p:animEffect transition="in" filter="circle(in)">
                                      <p:cBhvr>
                                        <p:cTn id="32" dur="2000"/>
                                        <p:tgtEl>
                                          <p:spTgt spid="2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mph" presetSubtype="0" fill="hold" nodeType="clickEffect">
                                  <p:stCondLst>
                                    <p:cond delay="0"/>
                                  </p:stCondLst>
                                  <p:childTnLst>
                                    <p:animScale>
                                      <p:cBhvr>
                                        <p:cTn id="36" dur="2000" fill="hold"/>
                                        <p:tgtEl>
                                          <p:spTgt spid="14"/>
                                        </p:tgtEl>
                                      </p:cBhvr>
                                      <p:by x="150000" y="15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circle(in)">
                                      <p:cBhvr>
                                        <p:cTn id="4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1364</TotalTime>
  <Words>650</Words>
  <Application>Microsoft Office PowerPoint</Application>
  <PresentationFormat>Màn hình rộng</PresentationFormat>
  <Paragraphs>60</Paragraphs>
  <Slides>11</Slides>
  <Notes>0</Notes>
  <HiddenSlides>0</HiddenSlides>
  <MMClips>1</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11</vt:i4>
      </vt:variant>
    </vt:vector>
  </HeadingPairs>
  <TitlesOfParts>
    <vt:vector size="19" baseType="lpstr">
      <vt:lpstr>Arial</vt:lpstr>
      <vt:lpstr>Gaegu Bold</vt:lpstr>
      <vt:lpstr>#9Slide03 Bebas Neue Bold</vt:lpstr>
      <vt:lpstr>Calibri Light</vt:lpstr>
      <vt:lpstr>#9Slide05 Angelline</vt:lpstr>
      <vt:lpstr>Calibri</vt:lpstr>
      <vt:lpstr>Times New Roman</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Thuy Pham Thanh</cp:lastModifiedBy>
  <cp:revision>131</cp:revision>
  <dcterms:created xsi:type="dcterms:W3CDTF">2021-01-27T14:21:58Z</dcterms:created>
  <dcterms:modified xsi:type="dcterms:W3CDTF">2022-08-23T03:06:04Z</dcterms:modified>
</cp:coreProperties>
</file>