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42" r:id="rId1"/>
  </p:sldMasterIdLst>
  <p:notesMasterIdLst>
    <p:notesMasterId r:id="rId19"/>
  </p:notesMasterIdLst>
  <p:sldIdLst>
    <p:sldId id="294" r:id="rId2"/>
    <p:sldId id="295" r:id="rId3"/>
    <p:sldId id="296" r:id="rId4"/>
    <p:sldId id="300" r:id="rId5"/>
    <p:sldId id="270" r:id="rId6"/>
    <p:sldId id="271" r:id="rId7"/>
    <p:sldId id="275" r:id="rId8"/>
    <p:sldId id="276" r:id="rId9"/>
    <p:sldId id="278" r:id="rId10"/>
    <p:sldId id="279" r:id="rId11"/>
    <p:sldId id="272" r:id="rId12"/>
    <p:sldId id="297" r:id="rId13"/>
    <p:sldId id="284" r:id="rId14"/>
    <p:sldId id="290" r:id="rId15"/>
    <p:sldId id="298" r:id="rId16"/>
    <p:sldId id="291" r:id="rId17"/>
    <p:sldId id="299" r:id="rId18"/>
  </p:sldIdLst>
  <p:sldSz cx="12192000" cy="6858000"/>
  <p:notesSz cx="6858000" cy="9144000"/>
  <p:embeddedFontLst>
    <p:embeddedFont>
      <p:font typeface="#9Slide03 AllRoundGothic" panose="020B0600070205080204" charset="0"/>
      <p:regular r:id="rId20"/>
    </p:embeddedFont>
    <p:embeddedFont>
      <p:font typeface="#9Slide03 BoosterNextFYBlack" panose="020B0600070205080204" charset="0"/>
      <p:regular r:id="rId21"/>
    </p:embeddedFont>
    <p:embeddedFont>
      <p:font typeface="#9Slide03 Roboto" panose="020B0600070205080204" charset="0"/>
      <p:regular r:id="rId22"/>
    </p:embeddedFont>
    <p:embeddedFont>
      <p:font typeface="#9Slide03 Roboto Bold" panose="020B0600070205080204" charset="0"/>
      <p:bold r:id="rId23"/>
    </p:embeddedFont>
    <p:embeddedFont>
      <p:font typeface="#9Slide03 Roboto Medium" panose="020B0600070205080204" charset="0"/>
      <p:regular r:id="rId24"/>
    </p:embeddedFont>
    <p:embeddedFont>
      <p:font typeface="#9Slide05 Israquella" panose="020B0600070205080204" charset="0"/>
      <p:regular r:id="rId25"/>
    </p:embeddedFont>
    <p:embeddedFont>
      <p:font typeface="Alfa Slab One" panose="020B060007020508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hivo" panose="020B060007020508020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7E7"/>
    <a:srgbClr val="1A80B6"/>
    <a:srgbClr val="19AA82"/>
    <a:srgbClr val="FFE4A9"/>
    <a:srgbClr val="F9C1BA"/>
    <a:srgbClr val="81DEAE"/>
    <a:srgbClr val="E7F8FC"/>
    <a:srgbClr val="FFFFFF"/>
    <a:srgbClr val="FBD631"/>
    <a:srgbClr val="86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A013F-4B0D-45E2-B5B4-D09F895DBB0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67701-1293-4E09-BF6A-50C5011BF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3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g133f88be2ee_0_1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6" name="Google Shape;2326;g133f88be2ee_0_1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14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33f88be2e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33f88be2e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29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8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393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33f88be2ee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133f88be2ee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6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03bd6ff0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1003bd6ff0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43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1003bd6ff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1003bd6ff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43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133f88be2ee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133f88be2ee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66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33f88be2e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33f88be2e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133f88be2ee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133f88be2ee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25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229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15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924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266940" y="3705800"/>
            <a:ext cx="624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903100" y="1851133"/>
            <a:ext cx="2178800" cy="12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266897" y="5158667"/>
            <a:ext cx="6249200" cy="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392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1"/>
          </p:nvPr>
        </p:nvSpPr>
        <p:spPr>
          <a:xfrm>
            <a:off x="4603867" y="3668084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333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subTitle" idx="2"/>
          </p:nvPr>
        </p:nvSpPr>
        <p:spPr>
          <a:xfrm>
            <a:off x="4603833" y="4085451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3"/>
          </p:nvPr>
        </p:nvSpPr>
        <p:spPr>
          <a:xfrm>
            <a:off x="1379000" y="3668084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333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6"/>
          <p:cNvSpPr txBox="1">
            <a:spLocks noGrp="1"/>
          </p:cNvSpPr>
          <p:nvPr>
            <p:ph type="subTitle" idx="4"/>
          </p:nvPr>
        </p:nvSpPr>
        <p:spPr>
          <a:xfrm>
            <a:off x="1378967" y="4085451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subTitle" idx="5"/>
          </p:nvPr>
        </p:nvSpPr>
        <p:spPr>
          <a:xfrm>
            <a:off x="7828833" y="3668084"/>
            <a:ext cx="2984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333" b="1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subTitle" idx="6"/>
          </p:nvPr>
        </p:nvSpPr>
        <p:spPr>
          <a:xfrm>
            <a:off x="7828800" y="4085451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419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"/>
          <p:cNvSpPr txBox="1">
            <a:spLocks noGrp="1"/>
          </p:cNvSpPr>
          <p:nvPr>
            <p:ph type="title"/>
          </p:nvPr>
        </p:nvSpPr>
        <p:spPr>
          <a:xfrm>
            <a:off x="1569600" y="842933"/>
            <a:ext cx="42836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8"/>
          <p:cNvSpPr txBox="1">
            <a:spLocks noGrp="1"/>
          </p:cNvSpPr>
          <p:nvPr>
            <p:ph type="subTitle" idx="1"/>
          </p:nvPr>
        </p:nvSpPr>
        <p:spPr>
          <a:xfrm>
            <a:off x="1569600" y="1883467"/>
            <a:ext cx="4579600" cy="1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8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4887900" y="1439733"/>
            <a:ext cx="5717600" cy="30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05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1191967" y="3463600"/>
            <a:ext cx="378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5" name="Google Shape;285;p17"/>
          <p:cNvSpPr txBox="1">
            <a:spLocks noGrp="1"/>
          </p:cNvSpPr>
          <p:nvPr>
            <p:ph type="title" idx="2" hasCustomPrompt="1"/>
          </p:nvPr>
        </p:nvSpPr>
        <p:spPr>
          <a:xfrm>
            <a:off x="1065533" y="1608933"/>
            <a:ext cx="2178800" cy="12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191933" y="4916467"/>
            <a:ext cx="378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68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2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37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7597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318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7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480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6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050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02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80DD0-35C2-4FCF-9D76-5889649CD03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FA4F-997B-416F-A186-4062C2C5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6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  <p:sldLayoutId id="214748406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526" y="3187337"/>
            <a:ext cx="5094824" cy="3670663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6849526" y="0"/>
            <a:ext cx="4896410" cy="292147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313507" y="5022668"/>
            <a:ext cx="2024743" cy="1672046"/>
          </a:xfrm>
          <a:prstGeom prst="smileyFac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-Point Star 6"/>
          <p:cNvSpPr/>
          <p:nvPr/>
        </p:nvSpPr>
        <p:spPr>
          <a:xfrm>
            <a:off x="643752" y="222068"/>
            <a:ext cx="5225143" cy="4127863"/>
          </a:xfrm>
          <a:prstGeom prst="star6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61"/>
          <p:cNvSpPr/>
          <p:nvPr/>
        </p:nvSpPr>
        <p:spPr>
          <a:xfrm>
            <a:off x="1665660" y="1792923"/>
            <a:ext cx="10408000" cy="229499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2" name="Google Shape;1962;p61"/>
          <p:cNvSpPr txBox="1">
            <a:spLocks noGrp="1"/>
          </p:cNvSpPr>
          <p:nvPr>
            <p:ph type="title"/>
          </p:nvPr>
        </p:nvSpPr>
        <p:spPr>
          <a:xfrm>
            <a:off x="5321498" y="2202645"/>
            <a:ext cx="6765624" cy="18128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" sz="2800" i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Với đặc điểm và vai trò như vậy, môn Địa lí có liên quan tới những ngành nghề nào trong cuộc sống?</a:t>
            </a:r>
            <a:endParaRPr sz="2800" i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963" name="Google Shape;1963;p61"/>
          <p:cNvSpPr/>
          <p:nvPr/>
        </p:nvSpPr>
        <p:spPr>
          <a:xfrm>
            <a:off x="762198" y="5339269"/>
            <a:ext cx="4054111" cy="2026148"/>
          </a:xfrm>
          <a:custGeom>
            <a:avLst/>
            <a:gdLst/>
            <a:ahLst/>
            <a:cxnLst/>
            <a:rect l="l" t="t" r="r" b="b"/>
            <a:pathLst>
              <a:path w="19415" h="9703" extrusionOk="0">
                <a:moveTo>
                  <a:pt x="9727" y="0"/>
                </a:moveTo>
                <a:cubicBezTo>
                  <a:pt x="9721" y="0"/>
                  <a:pt x="9715" y="0"/>
                  <a:pt x="9709" y="0"/>
                </a:cubicBezTo>
                <a:cubicBezTo>
                  <a:pt x="9461" y="0"/>
                  <a:pt x="9213" y="11"/>
                  <a:pt x="8968" y="28"/>
                </a:cubicBezTo>
                <a:lnTo>
                  <a:pt x="8450" y="1781"/>
                </a:lnTo>
                <a:lnTo>
                  <a:pt x="7970" y="155"/>
                </a:lnTo>
                <a:cubicBezTo>
                  <a:pt x="6735" y="380"/>
                  <a:pt x="5552" y="842"/>
                  <a:pt x="4496" y="1518"/>
                </a:cubicBezTo>
                <a:lnTo>
                  <a:pt x="4920" y="4285"/>
                </a:lnTo>
                <a:lnTo>
                  <a:pt x="4920" y="4285"/>
                </a:lnTo>
                <a:lnTo>
                  <a:pt x="3278" y="2436"/>
                </a:lnTo>
                <a:cubicBezTo>
                  <a:pt x="1194" y="4275"/>
                  <a:pt x="0" y="6921"/>
                  <a:pt x="4" y="9702"/>
                </a:cubicBezTo>
                <a:lnTo>
                  <a:pt x="19412" y="9702"/>
                </a:lnTo>
                <a:cubicBezTo>
                  <a:pt x="19415" y="7953"/>
                  <a:pt x="18942" y="6235"/>
                  <a:pt x="18045" y="4734"/>
                </a:cubicBezTo>
                <a:lnTo>
                  <a:pt x="15689" y="5783"/>
                </a:lnTo>
                <a:lnTo>
                  <a:pt x="15689" y="5783"/>
                </a:lnTo>
                <a:lnTo>
                  <a:pt x="17759" y="4278"/>
                </a:lnTo>
                <a:cubicBezTo>
                  <a:pt x="17428" y="3789"/>
                  <a:pt x="17052" y="3326"/>
                  <a:pt x="16634" y="2905"/>
                </a:cubicBezTo>
                <a:lnTo>
                  <a:pt x="13367" y="4441"/>
                </a:lnTo>
                <a:lnTo>
                  <a:pt x="15116" y="1643"/>
                </a:lnTo>
                <a:cubicBezTo>
                  <a:pt x="13523" y="569"/>
                  <a:pt x="11646" y="0"/>
                  <a:pt x="97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4" name="Google Shape;1964;p61"/>
          <p:cNvSpPr/>
          <p:nvPr/>
        </p:nvSpPr>
        <p:spPr>
          <a:xfrm>
            <a:off x="2811894" y="4038780"/>
            <a:ext cx="186053" cy="3146449"/>
          </a:xfrm>
          <a:custGeom>
            <a:avLst/>
            <a:gdLst/>
            <a:ahLst/>
            <a:cxnLst/>
            <a:rect l="l" t="t" r="r" b="b"/>
            <a:pathLst>
              <a:path w="891" h="15068" extrusionOk="0">
                <a:moveTo>
                  <a:pt x="235" y="1"/>
                </a:moveTo>
                <a:lnTo>
                  <a:pt x="0" y="14488"/>
                </a:lnTo>
                <a:lnTo>
                  <a:pt x="891" y="15068"/>
                </a:lnTo>
                <a:lnTo>
                  <a:pt x="891" y="15068"/>
                </a:lnTo>
                <a:lnTo>
                  <a:pt x="2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5" name="Google Shape;1965;p61"/>
          <p:cNvSpPr/>
          <p:nvPr/>
        </p:nvSpPr>
        <p:spPr>
          <a:xfrm>
            <a:off x="2955975" y="3911194"/>
            <a:ext cx="371896" cy="3151669"/>
          </a:xfrm>
          <a:custGeom>
            <a:avLst/>
            <a:gdLst/>
            <a:ahLst/>
            <a:cxnLst/>
            <a:rect l="l" t="t" r="r" b="b"/>
            <a:pathLst>
              <a:path w="1781" h="15093" extrusionOk="0">
                <a:moveTo>
                  <a:pt x="1781" y="1"/>
                </a:moveTo>
                <a:cubicBezTo>
                  <a:pt x="504" y="4728"/>
                  <a:pt x="0" y="9627"/>
                  <a:pt x="290" y="14513"/>
                </a:cubicBezTo>
                <a:lnTo>
                  <a:pt x="1180" y="15092"/>
                </a:lnTo>
                <a:cubicBezTo>
                  <a:pt x="497" y="10065"/>
                  <a:pt x="697" y="4959"/>
                  <a:pt x="17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6" name="Google Shape;1966;p61"/>
          <p:cNvSpPr/>
          <p:nvPr/>
        </p:nvSpPr>
        <p:spPr>
          <a:xfrm>
            <a:off x="3115925" y="4243416"/>
            <a:ext cx="372732" cy="3151461"/>
          </a:xfrm>
          <a:custGeom>
            <a:avLst/>
            <a:gdLst/>
            <a:ahLst/>
            <a:cxnLst/>
            <a:rect l="l" t="t" r="r" b="b"/>
            <a:pathLst>
              <a:path w="1785" h="15092" extrusionOk="0">
                <a:moveTo>
                  <a:pt x="1784" y="0"/>
                </a:moveTo>
                <a:cubicBezTo>
                  <a:pt x="504" y="4727"/>
                  <a:pt x="0" y="9627"/>
                  <a:pt x="290" y="14516"/>
                </a:cubicBezTo>
                <a:lnTo>
                  <a:pt x="1184" y="15092"/>
                </a:lnTo>
                <a:cubicBezTo>
                  <a:pt x="497" y="10065"/>
                  <a:pt x="701" y="4958"/>
                  <a:pt x="17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7" name="Google Shape;1967;p61"/>
          <p:cNvSpPr/>
          <p:nvPr/>
        </p:nvSpPr>
        <p:spPr>
          <a:xfrm>
            <a:off x="3417865" y="4471023"/>
            <a:ext cx="276051" cy="3116171"/>
          </a:xfrm>
          <a:custGeom>
            <a:avLst/>
            <a:gdLst/>
            <a:ahLst/>
            <a:cxnLst/>
            <a:rect l="l" t="t" r="r" b="b"/>
            <a:pathLst>
              <a:path w="1322" h="14923" extrusionOk="0">
                <a:moveTo>
                  <a:pt x="1018" y="1"/>
                </a:moveTo>
                <a:cubicBezTo>
                  <a:pt x="972" y="1"/>
                  <a:pt x="379" y="2941"/>
                  <a:pt x="166" y="6532"/>
                </a:cubicBezTo>
                <a:cubicBezTo>
                  <a:pt x="0" y="9330"/>
                  <a:pt x="90" y="12139"/>
                  <a:pt x="431" y="14923"/>
                </a:cubicBezTo>
                <a:lnTo>
                  <a:pt x="1321" y="14347"/>
                </a:lnTo>
                <a:cubicBezTo>
                  <a:pt x="735" y="11600"/>
                  <a:pt x="462" y="8795"/>
                  <a:pt x="507" y="5987"/>
                </a:cubicBezTo>
                <a:cubicBezTo>
                  <a:pt x="562" y="2650"/>
                  <a:pt x="1066" y="8"/>
                  <a:pt x="1018" y="1"/>
                </a:cubicBezTo>
                <a:cubicBezTo>
                  <a:pt x="1018" y="1"/>
                  <a:pt x="1018" y="1"/>
                  <a:pt x="10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8" name="Google Shape;1968;p61"/>
          <p:cNvSpPr/>
          <p:nvPr/>
        </p:nvSpPr>
        <p:spPr>
          <a:xfrm>
            <a:off x="2244136" y="4278705"/>
            <a:ext cx="275425" cy="3116171"/>
          </a:xfrm>
          <a:custGeom>
            <a:avLst/>
            <a:gdLst/>
            <a:ahLst/>
            <a:cxnLst/>
            <a:rect l="l" t="t" r="r" b="b"/>
            <a:pathLst>
              <a:path w="1319" h="14923" extrusionOk="0">
                <a:moveTo>
                  <a:pt x="301" y="0"/>
                </a:moveTo>
                <a:cubicBezTo>
                  <a:pt x="301" y="0"/>
                  <a:pt x="301" y="0"/>
                  <a:pt x="301" y="0"/>
                </a:cubicBezTo>
                <a:cubicBezTo>
                  <a:pt x="256" y="7"/>
                  <a:pt x="756" y="2650"/>
                  <a:pt x="815" y="5987"/>
                </a:cubicBezTo>
                <a:cubicBezTo>
                  <a:pt x="860" y="8795"/>
                  <a:pt x="587" y="11600"/>
                  <a:pt x="1" y="14347"/>
                </a:cubicBezTo>
                <a:lnTo>
                  <a:pt x="887" y="14923"/>
                </a:lnTo>
                <a:cubicBezTo>
                  <a:pt x="1229" y="12138"/>
                  <a:pt x="1319" y="9330"/>
                  <a:pt x="1153" y="6532"/>
                </a:cubicBezTo>
                <a:cubicBezTo>
                  <a:pt x="943" y="2941"/>
                  <a:pt x="350" y="0"/>
                  <a:pt x="3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9" name="Google Shape;1969;p61"/>
          <p:cNvSpPr/>
          <p:nvPr/>
        </p:nvSpPr>
        <p:spPr>
          <a:xfrm>
            <a:off x="2430812" y="3911194"/>
            <a:ext cx="371896" cy="3151669"/>
          </a:xfrm>
          <a:custGeom>
            <a:avLst/>
            <a:gdLst/>
            <a:ahLst/>
            <a:cxnLst/>
            <a:rect l="l" t="t" r="r" b="b"/>
            <a:pathLst>
              <a:path w="1781" h="15093" extrusionOk="0">
                <a:moveTo>
                  <a:pt x="0" y="1"/>
                </a:moveTo>
                <a:lnTo>
                  <a:pt x="0" y="1"/>
                </a:lnTo>
                <a:cubicBezTo>
                  <a:pt x="1084" y="4959"/>
                  <a:pt x="1287" y="10065"/>
                  <a:pt x="601" y="15092"/>
                </a:cubicBezTo>
                <a:lnTo>
                  <a:pt x="1491" y="14513"/>
                </a:lnTo>
                <a:cubicBezTo>
                  <a:pt x="1781" y="9627"/>
                  <a:pt x="1277" y="4728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0" name="Google Shape;1970;p61"/>
          <p:cNvSpPr/>
          <p:nvPr/>
        </p:nvSpPr>
        <p:spPr>
          <a:xfrm flipH="1">
            <a:off x="1314720" y="5642888"/>
            <a:ext cx="554400" cy="1423712"/>
          </a:xfrm>
          <a:custGeom>
            <a:avLst/>
            <a:gdLst/>
            <a:ahLst/>
            <a:cxnLst/>
            <a:rect l="l" t="t" r="r" b="b"/>
            <a:pathLst>
              <a:path w="2655" h="6818" fill="none" extrusionOk="0">
                <a:moveTo>
                  <a:pt x="2654" y="0"/>
                </a:moveTo>
                <a:cubicBezTo>
                  <a:pt x="1930" y="611"/>
                  <a:pt x="1350" y="1370"/>
                  <a:pt x="950" y="2229"/>
                </a:cubicBezTo>
                <a:cubicBezTo>
                  <a:pt x="1" y="4275"/>
                  <a:pt x="418" y="6200"/>
                  <a:pt x="584" y="6818"/>
                </a:cubicBezTo>
              </a:path>
            </a:pathLst>
          </a:custGeom>
          <a:noFill/>
          <a:ln w="1125" cap="flat" cmpd="sng">
            <a:solidFill>
              <a:schemeClr val="dk2"/>
            </a:solidFill>
            <a:prstDash val="solid"/>
            <a:miter lim="345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1" name="Google Shape;1971;p61"/>
          <p:cNvSpPr/>
          <p:nvPr/>
        </p:nvSpPr>
        <p:spPr>
          <a:xfrm flipH="1">
            <a:off x="854496" y="5350968"/>
            <a:ext cx="1088753" cy="855521"/>
          </a:xfrm>
          <a:custGeom>
            <a:avLst/>
            <a:gdLst/>
            <a:ahLst/>
            <a:cxnLst/>
            <a:rect l="l" t="t" r="r" b="b"/>
            <a:pathLst>
              <a:path w="5214" h="4097" extrusionOk="0">
                <a:moveTo>
                  <a:pt x="1479" y="1"/>
                </a:moveTo>
                <a:cubicBezTo>
                  <a:pt x="1330" y="1"/>
                  <a:pt x="1182" y="12"/>
                  <a:pt x="1036" y="35"/>
                </a:cubicBezTo>
                <a:cubicBezTo>
                  <a:pt x="584" y="115"/>
                  <a:pt x="1" y="339"/>
                  <a:pt x="63" y="539"/>
                </a:cubicBezTo>
                <a:cubicBezTo>
                  <a:pt x="76" y="587"/>
                  <a:pt x="170" y="763"/>
                  <a:pt x="1153" y="901"/>
                </a:cubicBezTo>
                <a:cubicBezTo>
                  <a:pt x="1105" y="943"/>
                  <a:pt x="252" y="1698"/>
                  <a:pt x="435" y="1954"/>
                </a:cubicBezTo>
                <a:cubicBezTo>
                  <a:pt x="481" y="2018"/>
                  <a:pt x="584" y="2041"/>
                  <a:pt x="712" y="2041"/>
                </a:cubicBezTo>
                <a:cubicBezTo>
                  <a:pt x="1037" y="2041"/>
                  <a:pt x="1522" y="1887"/>
                  <a:pt x="1608" y="1857"/>
                </a:cubicBezTo>
                <a:cubicBezTo>
                  <a:pt x="1757" y="2875"/>
                  <a:pt x="2205" y="3596"/>
                  <a:pt x="2533" y="3658"/>
                </a:cubicBezTo>
                <a:cubicBezTo>
                  <a:pt x="2550" y="3661"/>
                  <a:pt x="2566" y="3663"/>
                  <a:pt x="2583" y="3663"/>
                </a:cubicBezTo>
                <a:cubicBezTo>
                  <a:pt x="2845" y="3663"/>
                  <a:pt x="3075" y="3259"/>
                  <a:pt x="3182" y="2723"/>
                </a:cubicBezTo>
                <a:cubicBezTo>
                  <a:pt x="3580" y="3537"/>
                  <a:pt x="3999" y="4097"/>
                  <a:pt x="4194" y="4097"/>
                </a:cubicBezTo>
                <a:cubicBezTo>
                  <a:pt x="4199" y="4097"/>
                  <a:pt x="4203" y="4097"/>
                  <a:pt x="4206" y="4096"/>
                </a:cubicBezTo>
                <a:cubicBezTo>
                  <a:pt x="4393" y="4072"/>
                  <a:pt x="4386" y="3499"/>
                  <a:pt x="4220" y="2751"/>
                </a:cubicBezTo>
                <a:lnTo>
                  <a:pt x="4220" y="2751"/>
                </a:lnTo>
                <a:cubicBezTo>
                  <a:pt x="4535" y="3115"/>
                  <a:pt x="4832" y="3353"/>
                  <a:pt x="4981" y="3353"/>
                </a:cubicBezTo>
                <a:cubicBezTo>
                  <a:pt x="4997" y="3353"/>
                  <a:pt x="5012" y="3350"/>
                  <a:pt x="5024" y="3344"/>
                </a:cubicBezTo>
                <a:cubicBezTo>
                  <a:pt x="5214" y="3258"/>
                  <a:pt x="4941" y="2561"/>
                  <a:pt x="4910" y="2478"/>
                </a:cubicBezTo>
                <a:cubicBezTo>
                  <a:pt x="4790" y="2171"/>
                  <a:pt x="4520" y="1636"/>
                  <a:pt x="3899" y="1053"/>
                </a:cubicBezTo>
                <a:lnTo>
                  <a:pt x="1829" y="21"/>
                </a:lnTo>
                <a:cubicBezTo>
                  <a:pt x="1712" y="8"/>
                  <a:pt x="1595" y="1"/>
                  <a:pt x="14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2" name="Google Shape;1972;p61"/>
          <p:cNvSpPr/>
          <p:nvPr/>
        </p:nvSpPr>
        <p:spPr>
          <a:xfrm flipH="1">
            <a:off x="1114471" y="5339274"/>
            <a:ext cx="490085" cy="248492"/>
          </a:xfrm>
          <a:custGeom>
            <a:avLst/>
            <a:gdLst/>
            <a:ahLst/>
            <a:cxnLst/>
            <a:rect l="l" t="t" r="r" b="b"/>
            <a:pathLst>
              <a:path w="2347" h="1190" extrusionOk="0">
                <a:moveTo>
                  <a:pt x="551" y="0"/>
                </a:moveTo>
                <a:cubicBezTo>
                  <a:pt x="286" y="0"/>
                  <a:pt x="91" y="60"/>
                  <a:pt x="62" y="153"/>
                </a:cubicBezTo>
                <a:cubicBezTo>
                  <a:pt x="0" y="357"/>
                  <a:pt x="714" y="736"/>
                  <a:pt x="1039" y="881"/>
                </a:cubicBezTo>
                <a:cubicBezTo>
                  <a:pt x="1326" y="1012"/>
                  <a:pt x="1810" y="1189"/>
                  <a:pt x="2077" y="1189"/>
                </a:cubicBezTo>
                <a:cubicBezTo>
                  <a:pt x="2163" y="1189"/>
                  <a:pt x="2226" y="1171"/>
                  <a:pt x="2253" y="1126"/>
                </a:cubicBezTo>
                <a:cubicBezTo>
                  <a:pt x="2346" y="975"/>
                  <a:pt x="2008" y="540"/>
                  <a:pt x="1618" y="298"/>
                </a:cubicBezTo>
                <a:cubicBezTo>
                  <a:pt x="1276" y="85"/>
                  <a:pt x="865" y="0"/>
                  <a:pt x="5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3" name="Google Shape;1973;p61"/>
          <p:cNvSpPr/>
          <p:nvPr/>
        </p:nvSpPr>
        <p:spPr>
          <a:xfrm flipH="1">
            <a:off x="1183581" y="6500485"/>
            <a:ext cx="1208403" cy="660487"/>
          </a:xfrm>
          <a:custGeom>
            <a:avLst/>
            <a:gdLst/>
            <a:ahLst/>
            <a:cxnLst/>
            <a:rect l="l" t="t" r="r" b="b"/>
            <a:pathLst>
              <a:path w="5787" h="3163" extrusionOk="0">
                <a:moveTo>
                  <a:pt x="2426" y="0"/>
                </a:moveTo>
                <a:cubicBezTo>
                  <a:pt x="2414" y="0"/>
                  <a:pt x="2402" y="1"/>
                  <a:pt x="2391" y="2"/>
                </a:cubicBezTo>
                <a:cubicBezTo>
                  <a:pt x="2101" y="33"/>
                  <a:pt x="1815" y="489"/>
                  <a:pt x="1756" y="1093"/>
                </a:cubicBezTo>
                <a:cubicBezTo>
                  <a:pt x="1166" y="713"/>
                  <a:pt x="637" y="508"/>
                  <a:pt x="348" y="508"/>
                </a:cubicBezTo>
                <a:cubicBezTo>
                  <a:pt x="254" y="508"/>
                  <a:pt x="185" y="530"/>
                  <a:pt x="148" y="575"/>
                </a:cubicBezTo>
                <a:cubicBezTo>
                  <a:pt x="0" y="758"/>
                  <a:pt x="328" y="1369"/>
                  <a:pt x="952" y="2014"/>
                </a:cubicBezTo>
                <a:cubicBezTo>
                  <a:pt x="480" y="2052"/>
                  <a:pt x="117" y="2259"/>
                  <a:pt x="90" y="2473"/>
                </a:cubicBezTo>
                <a:cubicBezTo>
                  <a:pt x="59" y="2721"/>
                  <a:pt x="456" y="3094"/>
                  <a:pt x="1125" y="3163"/>
                </a:cubicBezTo>
                <a:lnTo>
                  <a:pt x="4913" y="3163"/>
                </a:lnTo>
                <a:lnTo>
                  <a:pt x="5438" y="2704"/>
                </a:lnTo>
                <a:cubicBezTo>
                  <a:pt x="5690" y="2414"/>
                  <a:pt x="5786" y="2221"/>
                  <a:pt x="5724" y="2128"/>
                </a:cubicBezTo>
                <a:cubicBezTo>
                  <a:pt x="5697" y="2086"/>
                  <a:pt x="5638" y="2065"/>
                  <a:pt x="5546" y="2065"/>
                </a:cubicBezTo>
                <a:cubicBezTo>
                  <a:pt x="5329" y="2065"/>
                  <a:pt x="4928" y="2182"/>
                  <a:pt x="4344" y="2417"/>
                </a:cubicBezTo>
                <a:cubicBezTo>
                  <a:pt x="4820" y="1865"/>
                  <a:pt x="4713" y="1175"/>
                  <a:pt x="4403" y="979"/>
                </a:cubicBezTo>
                <a:cubicBezTo>
                  <a:pt x="4326" y="929"/>
                  <a:pt x="4228" y="904"/>
                  <a:pt x="4118" y="904"/>
                </a:cubicBezTo>
                <a:cubicBezTo>
                  <a:pt x="3854" y="904"/>
                  <a:pt x="3525" y="1049"/>
                  <a:pt x="3271" y="1344"/>
                </a:cubicBezTo>
                <a:cubicBezTo>
                  <a:pt x="3218" y="512"/>
                  <a:pt x="2756" y="0"/>
                  <a:pt x="24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74" name="Google Shape;1974;p61"/>
          <p:cNvGrpSpPr/>
          <p:nvPr/>
        </p:nvGrpSpPr>
        <p:grpSpPr>
          <a:xfrm>
            <a:off x="1053738" y="2757733"/>
            <a:ext cx="757953" cy="850704"/>
            <a:chOff x="1151353" y="1751775"/>
            <a:chExt cx="568465" cy="638028"/>
          </a:xfrm>
        </p:grpSpPr>
        <p:sp>
          <p:nvSpPr>
            <p:cNvPr id="1975" name="Google Shape;1975;p61"/>
            <p:cNvSpPr/>
            <p:nvPr/>
          </p:nvSpPr>
          <p:spPr>
            <a:xfrm>
              <a:off x="1611621" y="2184959"/>
              <a:ext cx="108197" cy="75672"/>
            </a:xfrm>
            <a:custGeom>
              <a:avLst/>
              <a:gdLst/>
              <a:ahLst/>
              <a:cxnLst/>
              <a:rect l="l" t="t" r="r" b="b"/>
              <a:pathLst>
                <a:path w="815" h="570" extrusionOk="0">
                  <a:moveTo>
                    <a:pt x="1" y="0"/>
                  </a:moveTo>
                  <a:lnTo>
                    <a:pt x="1" y="570"/>
                  </a:lnTo>
                  <a:lnTo>
                    <a:pt x="815" y="28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1248000" y="1751775"/>
              <a:ext cx="251044" cy="396148"/>
            </a:xfrm>
            <a:custGeom>
              <a:avLst/>
              <a:gdLst/>
              <a:ahLst/>
              <a:cxnLst/>
              <a:rect l="l" t="t" r="r" b="b"/>
              <a:pathLst>
                <a:path w="1891" h="2984" extrusionOk="0">
                  <a:moveTo>
                    <a:pt x="650" y="0"/>
                  </a:moveTo>
                  <a:cubicBezTo>
                    <a:pt x="484" y="0"/>
                    <a:pt x="245" y="217"/>
                    <a:pt x="66" y="534"/>
                  </a:cubicBezTo>
                  <a:cubicBezTo>
                    <a:pt x="4" y="848"/>
                    <a:pt x="0" y="1173"/>
                    <a:pt x="55" y="1490"/>
                  </a:cubicBezTo>
                  <a:cubicBezTo>
                    <a:pt x="155" y="2056"/>
                    <a:pt x="428" y="2577"/>
                    <a:pt x="838" y="2984"/>
                  </a:cubicBezTo>
                  <a:cubicBezTo>
                    <a:pt x="1253" y="2943"/>
                    <a:pt x="1604" y="2711"/>
                    <a:pt x="1722" y="2384"/>
                  </a:cubicBezTo>
                  <a:cubicBezTo>
                    <a:pt x="1891" y="1914"/>
                    <a:pt x="1556" y="1255"/>
                    <a:pt x="870" y="1066"/>
                  </a:cubicBezTo>
                  <a:cubicBezTo>
                    <a:pt x="1018" y="496"/>
                    <a:pt x="887" y="62"/>
                    <a:pt x="697" y="6"/>
                  </a:cubicBezTo>
                  <a:cubicBezTo>
                    <a:pt x="682" y="2"/>
                    <a:pt x="666" y="0"/>
                    <a:pt x="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1345444" y="1799435"/>
              <a:ext cx="276799" cy="349019"/>
            </a:xfrm>
            <a:custGeom>
              <a:avLst/>
              <a:gdLst/>
              <a:ahLst/>
              <a:cxnLst/>
              <a:rect l="l" t="t" r="r" b="b"/>
              <a:pathLst>
                <a:path w="2085" h="2629" extrusionOk="0">
                  <a:moveTo>
                    <a:pt x="1615" y="1"/>
                  </a:moveTo>
                  <a:cubicBezTo>
                    <a:pt x="1483" y="1"/>
                    <a:pt x="1328" y="24"/>
                    <a:pt x="1167" y="72"/>
                  </a:cubicBezTo>
                  <a:cubicBezTo>
                    <a:pt x="901" y="255"/>
                    <a:pt x="674" y="482"/>
                    <a:pt x="491" y="748"/>
                  </a:cubicBezTo>
                  <a:cubicBezTo>
                    <a:pt x="167" y="1224"/>
                    <a:pt x="1" y="1787"/>
                    <a:pt x="11" y="2363"/>
                  </a:cubicBezTo>
                  <a:cubicBezTo>
                    <a:pt x="224" y="2534"/>
                    <a:pt x="479" y="2628"/>
                    <a:pt x="717" y="2628"/>
                  </a:cubicBezTo>
                  <a:cubicBezTo>
                    <a:pt x="838" y="2628"/>
                    <a:pt x="955" y="2604"/>
                    <a:pt x="1060" y="2553"/>
                  </a:cubicBezTo>
                  <a:cubicBezTo>
                    <a:pt x="1505" y="2332"/>
                    <a:pt x="1730" y="1628"/>
                    <a:pt x="1371" y="1014"/>
                  </a:cubicBezTo>
                  <a:cubicBezTo>
                    <a:pt x="1874" y="710"/>
                    <a:pt x="2085" y="306"/>
                    <a:pt x="1988" y="134"/>
                  </a:cubicBezTo>
                  <a:cubicBezTo>
                    <a:pt x="1938" y="46"/>
                    <a:pt x="1798" y="1"/>
                    <a:pt x="1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1257160" y="2306299"/>
              <a:ext cx="17922" cy="60670"/>
            </a:xfrm>
            <a:custGeom>
              <a:avLst/>
              <a:gdLst/>
              <a:ahLst/>
              <a:cxnLst/>
              <a:rect l="l" t="t" r="r" b="b"/>
              <a:pathLst>
                <a:path w="135" h="457" fill="none" extrusionOk="0">
                  <a:moveTo>
                    <a:pt x="135" y="1"/>
                  </a:moveTo>
                  <a:cubicBezTo>
                    <a:pt x="17" y="125"/>
                    <a:pt x="0" y="315"/>
                    <a:pt x="97" y="456"/>
                  </a:cubicBezTo>
                </a:path>
              </a:pathLst>
            </a:custGeom>
            <a:noFill/>
            <a:ln w="525" cap="flat" cmpd="sng">
              <a:solidFill>
                <a:srgbClr val="2B3340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1281322" y="2306299"/>
              <a:ext cx="21241" cy="72486"/>
            </a:xfrm>
            <a:custGeom>
              <a:avLst/>
              <a:gdLst/>
              <a:ahLst/>
              <a:cxnLst/>
              <a:rect l="l" t="t" r="r" b="b"/>
              <a:pathLst>
                <a:path w="160" h="546" fill="none" extrusionOk="0">
                  <a:moveTo>
                    <a:pt x="101" y="1"/>
                  </a:moveTo>
                  <a:cubicBezTo>
                    <a:pt x="1" y="177"/>
                    <a:pt x="25" y="398"/>
                    <a:pt x="160" y="546"/>
                  </a:cubicBezTo>
                </a:path>
              </a:pathLst>
            </a:custGeom>
            <a:noFill/>
            <a:ln w="525" cap="flat" cmpd="sng">
              <a:solidFill>
                <a:srgbClr val="2B3340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1455499" y="2317318"/>
              <a:ext cx="17524" cy="60670"/>
            </a:xfrm>
            <a:custGeom>
              <a:avLst/>
              <a:gdLst/>
              <a:ahLst/>
              <a:cxnLst/>
              <a:rect l="l" t="t" r="r" b="b"/>
              <a:pathLst>
                <a:path w="132" h="457" fill="none" extrusionOk="0">
                  <a:moveTo>
                    <a:pt x="131" y="1"/>
                  </a:moveTo>
                  <a:cubicBezTo>
                    <a:pt x="14" y="125"/>
                    <a:pt x="0" y="315"/>
                    <a:pt x="93" y="456"/>
                  </a:cubicBezTo>
                </a:path>
              </a:pathLst>
            </a:custGeom>
            <a:noFill/>
            <a:ln w="525" cap="flat" cmpd="sng">
              <a:solidFill>
                <a:srgbClr val="2B3340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1479263" y="2317849"/>
              <a:ext cx="21639" cy="71955"/>
            </a:xfrm>
            <a:custGeom>
              <a:avLst/>
              <a:gdLst/>
              <a:ahLst/>
              <a:cxnLst/>
              <a:rect l="l" t="t" r="r" b="b"/>
              <a:pathLst>
                <a:path w="163" h="542" fill="none" extrusionOk="0">
                  <a:moveTo>
                    <a:pt x="100" y="0"/>
                  </a:moveTo>
                  <a:cubicBezTo>
                    <a:pt x="0" y="173"/>
                    <a:pt x="25" y="393"/>
                    <a:pt x="163" y="542"/>
                  </a:cubicBezTo>
                </a:path>
              </a:pathLst>
            </a:custGeom>
            <a:noFill/>
            <a:ln w="525" cap="flat" cmpd="sng">
              <a:solidFill>
                <a:srgbClr val="2B3340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1151353" y="2108359"/>
              <a:ext cx="488813" cy="223298"/>
            </a:xfrm>
            <a:custGeom>
              <a:avLst/>
              <a:gdLst/>
              <a:ahLst/>
              <a:cxnLst/>
              <a:rect l="l" t="t" r="r" b="b"/>
              <a:pathLst>
                <a:path w="3682" h="1682" extrusionOk="0">
                  <a:moveTo>
                    <a:pt x="1797" y="1"/>
                  </a:moveTo>
                  <a:cubicBezTo>
                    <a:pt x="808" y="1"/>
                    <a:pt x="14" y="358"/>
                    <a:pt x="7" y="816"/>
                  </a:cubicBezTo>
                  <a:cubicBezTo>
                    <a:pt x="0" y="1278"/>
                    <a:pt x="814" y="1668"/>
                    <a:pt x="1829" y="1682"/>
                  </a:cubicBezTo>
                  <a:cubicBezTo>
                    <a:pt x="1967" y="1682"/>
                    <a:pt x="2098" y="1678"/>
                    <a:pt x="2225" y="1668"/>
                  </a:cubicBezTo>
                  <a:cubicBezTo>
                    <a:pt x="2288" y="1661"/>
                    <a:pt x="2343" y="1657"/>
                    <a:pt x="2405" y="1647"/>
                  </a:cubicBezTo>
                  <a:cubicBezTo>
                    <a:pt x="2467" y="1640"/>
                    <a:pt x="2522" y="1630"/>
                    <a:pt x="2584" y="1619"/>
                  </a:cubicBezTo>
                  <a:cubicBezTo>
                    <a:pt x="2646" y="1606"/>
                    <a:pt x="2702" y="1595"/>
                    <a:pt x="2767" y="1578"/>
                  </a:cubicBezTo>
                  <a:cubicBezTo>
                    <a:pt x="2829" y="1561"/>
                    <a:pt x="2891" y="1544"/>
                    <a:pt x="2950" y="1523"/>
                  </a:cubicBezTo>
                  <a:cubicBezTo>
                    <a:pt x="3016" y="1502"/>
                    <a:pt x="3078" y="1478"/>
                    <a:pt x="3136" y="1450"/>
                  </a:cubicBezTo>
                  <a:cubicBezTo>
                    <a:pt x="3468" y="1305"/>
                    <a:pt x="3675" y="1098"/>
                    <a:pt x="3675" y="867"/>
                  </a:cubicBezTo>
                  <a:cubicBezTo>
                    <a:pt x="3681" y="633"/>
                    <a:pt x="3471" y="415"/>
                    <a:pt x="3129" y="257"/>
                  </a:cubicBezTo>
                  <a:cubicBezTo>
                    <a:pt x="3074" y="229"/>
                    <a:pt x="3005" y="201"/>
                    <a:pt x="2943" y="181"/>
                  </a:cubicBezTo>
                  <a:cubicBezTo>
                    <a:pt x="2884" y="160"/>
                    <a:pt x="2819" y="139"/>
                    <a:pt x="2760" y="122"/>
                  </a:cubicBezTo>
                  <a:cubicBezTo>
                    <a:pt x="2702" y="108"/>
                    <a:pt x="2636" y="91"/>
                    <a:pt x="2577" y="81"/>
                  </a:cubicBezTo>
                  <a:cubicBezTo>
                    <a:pt x="2519" y="67"/>
                    <a:pt x="2453" y="56"/>
                    <a:pt x="2395" y="46"/>
                  </a:cubicBezTo>
                  <a:cubicBezTo>
                    <a:pt x="2336" y="36"/>
                    <a:pt x="2277" y="29"/>
                    <a:pt x="2215" y="22"/>
                  </a:cubicBezTo>
                  <a:cubicBezTo>
                    <a:pt x="2098" y="12"/>
                    <a:pt x="1977" y="5"/>
                    <a:pt x="1853" y="1"/>
                  </a:cubicBezTo>
                  <a:cubicBezTo>
                    <a:pt x="1834" y="1"/>
                    <a:pt x="1815" y="1"/>
                    <a:pt x="1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1445410" y="2111147"/>
              <a:ext cx="35845" cy="218652"/>
            </a:xfrm>
            <a:custGeom>
              <a:avLst/>
              <a:gdLst/>
              <a:ahLst/>
              <a:cxnLst/>
              <a:rect l="l" t="t" r="r" b="b"/>
              <a:pathLst>
                <a:path w="270" h="1647" extrusionOk="0">
                  <a:moveTo>
                    <a:pt x="0" y="1"/>
                  </a:moveTo>
                  <a:lnTo>
                    <a:pt x="0" y="1"/>
                  </a:lnTo>
                  <a:cubicBezTo>
                    <a:pt x="121" y="543"/>
                    <a:pt x="124" y="1102"/>
                    <a:pt x="10" y="1647"/>
                  </a:cubicBezTo>
                  <a:cubicBezTo>
                    <a:pt x="73" y="1640"/>
                    <a:pt x="131" y="1633"/>
                    <a:pt x="190" y="1626"/>
                  </a:cubicBezTo>
                  <a:cubicBezTo>
                    <a:pt x="242" y="1371"/>
                    <a:pt x="266" y="1109"/>
                    <a:pt x="269" y="846"/>
                  </a:cubicBezTo>
                  <a:cubicBezTo>
                    <a:pt x="269" y="570"/>
                    <a:pt x="238" y="294"/>
                    <a:pt x="180" y="25"/>
                  </a:cubicBezTo>
                  <a:cubicBezTo>
                    <a:pt x="124" y="15"/>
                    <a:pt x="62" y="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1493468" y="2118979"/>
              <a:ext cx="33588" cy="204447"/>
            </a:xfrm>
            <a:custGeom>
              <a:avLst/>
              <a:gdLst/>
              <a:ahLst/>
              <a:cxnLst/>
              <a:rect l="l" t="t" r="r" b="b"/>
              <a:pathLst>
                <a:path w="253" h="1540" extrusionOk="0">
                  <a:moveTo>
                    <a:pt x="0" y="1"/>
                  </a:moveTo>
                  <a:cubicBezTo>
                    <a:pt x="52" y="259"/>
                    <a:pt x="80" y="522"/>
                    <a:pt x="80" y="787"/>
                  </a:cubicBezTo>
                  <a:cubicBezTo>
                    <a:pt x="80" y="1039"/>
                    <a:pt x="56" y="1291"/>
                    <a:pt x="7" y="1539"/>
                  </a:cubicBezTo>
                  <a:cubicBezTo>
                    <a:pt x="69" y="1526"/>
                    <a:pt x="132" y="1512"/>
                    <a:pt x="190" y="1498"/>
                  </a:cubicBezTo>
                  <a:cubicBezTo>
                    <a:pt x="232" y="1263"/>
                    <a:pt x="252" y="1025"/>
                    <a:pt x="252" y="787"/>
                  </a:cubicBezTo>
                  <a:cubicBezTo>
                    <a:pt x="252" y="539"/>
                    <a:pt x="232" y="287"/>
                    <a:pt x="183" y="42"/>
                  </a:cubicBezTo>
                  <a:cubicBezTo>
                    <a:pt x="125" y="28"/>
                    <a:pt x="63" y="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1542057" y="2132255"/>
              <a:ext cx="31198" cy="178293"/>
            </a:xfrm>
            <a:custGeom>
              <a:avLst/>
              <a:gdLst/>
              <a:ahLst/>
              <a:cxnLst/>
              <a:rect l="l" t="t" r="r" b="b"/>
              <a:pathLst>
                <a:path w="235" h="134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446"/>
                    <a:pt x="83" y="898"/>
                    <a:pt x="7" y="1343"/>
                  </a:cubicBezTo>
                  <a:cubicBezTo>
                    <a:pt x="73" y="1322"/>
                    <a:pt x="135" y="1298"/>
                    <a:pt x="193" y="1270"/>
                  </a:cubicBezTo>
                  <a:cubicBezTo>
                    <a:pt x="221" y="1077"/>
                    <a:pt x="235" y="884"/>
                    <a:pt x="235" y="687"/>
                  </a:cubicBezTo>
                  <a:cubicBezTo>
                    <a:pt x="235" y="484"/>
                    <a:pt x="221" y="280"/>
                    <a:pt x="186" y="77"/>
                  </a:cubicBezTo>
                  <a:cubicBezTo>
                    <a:pt x="128" y="52"/>
                    <a:pt x="66" y="25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61"/>
            <p:cNvSpPr/>
            <p:nvPr/>
          </p:nvSpPr>
          <p:spPr>
            <a:xfrm>
              <a:off x="1266453" y="2198235"/>
              <a:ext cx="67706" cy="57882"/>
            </a:xfrm>
            <a:custGeom>
              <a:avLst/>
              <a:gdLst/>
              <a:ahLst/>
              <a:cxnLst/>
              <a:rect l="l" t="t" r="r" b="b"/>
              <a:pathLst>
                <a:path w="510" h="436" extrusionOk="0">
                  <a:moveTo>
                    <a:pt x="288" y="0"/>
                  </a:moveTo>
                  <a:cubicBezTo>
                    <a:pt x="98" y="0"/>
                    <a:pt x="0" y="233"/>
                    <a:pt x="134" y="370"/>
                  </a:cubicBezTo>
                  <a:cubicBezTo>
                    <a:pt x="178" y="415"/>
                    <a:pt x="233" y="436"/>
                    <a:pt x="287" y="436"/>
                  </a:cubicBezTo>
                  <a:cubicBezTo>
                    <a:pt x="398" y="436"/>
                    <a:pt x="504" y="351"/>
                    <a:pt x="506" y="221"/>
                  </a:cubicBezTo>
                  <a:cubicBezTo>
                    <a:pt x="510" y="101"/>
                    <a:pt x="413" y="1"/>
                    <a:pt x="292" y="1"/>
                  </a:cubicBezTo>
                  <a:cubicBezTo>
                    <a:pt x="291" y="1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61"/>
            <p:cNvSpPr/>
            <p:nvPr/>
          </p:nvSpPr>
          <p:spPr>
            <a:xfrm>
              <a:off x="1235123" y="2181242"/>
              <a:ext cx="28543" cy="41819"/>
            </a:xfrm>
            <a:custGeom>
              <a:avLst/>
              <a:gdLst/>
              <a:ahLst/>
              <a:cxnLst/>
              <a:rect l="l" t="t" r="r" b="b"/>
              <a:pathLst>
                <a:path w="215" h="315" extrusionOk="0">
                  <a:moveTo>
                    <a:pt x="111" y="1"/>
                  </a:moveTo>
                  <a:cubicBezTo>
                    <a:pt x="52" y="1"/>
                    <a:pt x="4" y="70"/>
                    <a:pt x="4" y="156"/>
                  </a:cubicBezTo>
                  <a:cubicBezTo>
                    <a:pt x="0" y="246"/>
                    <a:pt x="49" y="315"/>
                    <a:pt x="107" y="315"/>
                  </a:cubicBezTo>
                  <a:cubicBezTo>
                    <a:pt x="109" y="315"/>
                    <a:pt x="110" y="315"/>
                    <a:pt x="111" y="315"/>
                  </a:cubicBezTo>
                  <a:cubicBezTo>
                    <a:pt x="165" y="315"/>
                    <a:pt x="214" y="244"/>
                    <a:pt x="214" y="160"/>
                  </a:cubicBezTo>
                  <a:cubicBezTo>
                    <a:pt x="214" y="73"/>
                    <a:pt x="170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1235123" y="2188677"/>
              <a:ext cx="17126" cy="24826"/>
            </a:xfrm>
            <a:custGeom>
              <a:avLst/>
              <a:gdLst/>
              <a:ahLst/>
              <a:cxnLst/>
              <a:rect l="l" t="t" r="r" b="b"/>
              <a:pathLst>
                <a:path w="129" h="187" extrusionOk="0">
                  <a:moveTo>
                    <a:pt x="66" y="0"/>
                  </a:moveTo>
                  <a:cubicBezTo>
                    <a:pt x="32" y="0"/>
                    <a:pt x="4" y="41"/>
                    <a:pt x="4" y="93"/>
                  </a:cubicBezTo>
                  <a:cubicBezTo>
                    <a:pt x="0" y="145"/>
                    <a:pt x="28" y="186"/>
                    <a:pt x="63" y="186"/>
                  </a:cubicBezTo>
                  <a:cubicBezTo>
                    <a:pt x="64" y="187"/>
                    <a:pt x="65" y="187"/>
                    <a:pt x="67" y="187"/>
                  </a:cubicBezTo>
                  <a:cubicBezTo>
                    <a:pt x="99" y="187"/>
                    <a:pt x="128" y="146"/>
                    <a:pt x="128" y="97"/>
                  </a:cubicBezTo>
                  <a:cubicBezTo>
                    <a:pt x="128" y="45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61"/>
          <p:cNvSpPr/>
          <p:nvPr/>
        </p:nvSpPr>
        <p:spPr>
          <a:xfrm>
            <a:off x="1192500" y="143971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0" name="Google Shape;1990;p61"/>
          <p:cNvSpPr/>
          <p:nvPr/>
        </p:nvSpPr>
        <p:spPr>
          <a:xfrm>
            <a:off x="2205400" y="89044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1" name="Google Shape;1991;p61"/>
          <p:cNvSpPr/>
          <p:nvPr/>
        </p:nvSpPr>
        <p:spPr>
          <a:xfrm>
            <a:off x="2742484" y="54821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2" name="Google Shape;1992;p61"/>
          <p:cNvSpPr/>
          <p:nvPr/>
        </p:nvSpPr>
        <p:spPr>
          <a:xfrm>
            <a:off x="6725067" y="5245551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3" name="Google Shape;1993;p61"/>
          <p:cNvSpPr/>
          <p:nvPr/>
        </p:nvSpPr>
        <p:spPr>
          <a:xfrm>
            <a:off x="10101300" y="5542284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4" name="Google Shape;1994;p61"/>
          <p:cNvSpPr/>
          <p:nvPr/>
        </p:nvSpPr>
        <p:spPr>
          <a:xfrm>
            <a:off x="5972933" y="565524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5" name="Google Shape;1995;p61"/>
          <p:cNvSpPr/>
          <p:nvPr/>
        </p:nvSpPr>
        <p:spPr>
          <a:xfrm>
            <a:off x="7957800" y="5340030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Ghim trên Đang yê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18" y="2230008"/>
            <a:ext cx="1757761" cy="16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7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43"/>
          <p:cNvSpPr/>
          <p:nvPr/>
        </p:nvSpPr>
        <p:spPr>
          <a:xfrm>
            <a:off x="267232" y="3939098"/>
            <a:ext cx="6397009" cy="1320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Google Shape;1100;p43"/>
          <p:cNvSpPr/>
          <p:nvPr/>
        </p:nvSpPr>
        <p:spPr>
          <a:xfrm>
            <a:off x="2344868" y="1829428"/>
            <a:ext cx="1838000" cy="183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Google Shape;1101;p43"/>
          <p:cNvSpPr txBox="1">
            <a:spLocks noGrp="1"/>
          </p:cNvSpPr>
          <p:nvPr>
            <p:ph type="title"/>
          </p:nvPr>
        </p:nvSpPr>
        <p:spPr>
          <a:xfrm>
            <a:off x="566369" y="4092564"/>
            <a:ext cx="5914474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solidFill>
                  <a:srgbClr val="19AA82"/>
                </a:solidFill>
                <a:latin typeface="#9Slide03 BoosterNextFYBlack" panose="02000A03000000020004" pitchFamily="2" charset="0"/>
              </a:rPr>
              <a:t>MÔN ĐỊA LÍ VỚI ĐỊNH HƯỚNG NGHỀ NGHIỆP</a:t>
            </a:r>
            <a:endParaRPr sz="3200" dirty="0">
              <a:solidFill>
                <a:srgbClr val="19AA82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02" name="Google Shape;1102;p43"/>
          <p:cNvSpPr txBox="1">
            <a:spLocks noGrp="1"/>
          </p:cNvSpPr>
          <p:nvPr>
            <p:ph type="title" idx="2"/>
          </p:nvPr>
        </p:nvSpPr>
        <p:spPr>
          <a:xfrm>
            <a:off x="2201394" y="2143228"/>
            <a:ext cx="2178800" cy="121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#9Slide03 BoosterNextFYBlack" panose="02000A03000000020004" pitchFamily="2" charset="0"/>
              </a:rPr>
              <a:t>2</a:t>
            </a:r>
            <a:endParaRPr dirty="0">
              <a:latin typeface="#9Slide03 BoosterNextFYBlack" panose="02000A03000000020004" pitchFamily="2" charset="0"/>
            </a:endParaRPr>
          </a:p>
        </p:txBody>
      </p:sp>
      <p:sp>
        <p:nvSpPr>
          <p:cNvPr id="1104" name="Google Shape;1104;p43"/>
          <p:cNvSpPr/>
          <p:nvPr/>
        </p:nvSpPr>
        <p:spPr>
          <a:xfrm>
            <a:off x="10604567" y="952933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5" name="Google Shape;1105;p43"/>
          <p:cNvSpPr/>
          <p:nvPr/>
        </p:nvSpPr>
        <p:spPr>
          <a:xfrm>
            <a:off x="4839967" y="609426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6" name="Google Shape;1106;p43"/>
          <p:cNvSpPr/>
          <p:nvPr/>
        </p:nvSpPr>
        <p:spPr>
          <a:xfrm>
            <a:off x="8592867" y="609426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7" name="Google Shape;1107;p43"/>
          <p:cNvSpPr/>
          <p:nvPr/>
        </p:nvSpPr>
        <p:spPr>
          <a:xfrm>
            <a:off x="6337834" y="99786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8" name="Google Shape;1108;p43"/>
          <p:cNvSpPr/>
          <p:nvPr/>
        </p:nvSpPr>
        <p:spPr>
          <a:xfrm>
            <a:off x="10244117" y="6094263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9" name="Google Shape;1109;p43"/>
          <p:cNvSpPr/>
          <p:nvPr/>
        </p:nvSpPr>
        <p:spPr>
          <a:xfrm>
            <a:off x="6303833" y="6436463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Google Shape;1110;p43"/>
          <p:cNvSpPr/>
          <p:nvPr/>
        </p:nvSpPr>
        <p:spPr>
          <a:xfrm>
            <a:off x="8047033" y="424730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Google Shape;1111;p43"/>
          <p:cNvSpPr/>
          <p:nvPr/>
        </p:nvSpPr>
        <p:spPr>
          <a:xfrm>
            <a:off x="8019767" y="5847263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43"/>
          <p:cNvSpPr/>
          <p:nvPr/>
        </p:nvSpPr>
        <p:spPr>
          <a:xfrm>
            <a:off x="9976700" y="139339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43"/>
          <p:cNvSpPr/>
          <p:nvPr/>
        </p:nvSpPr>
        <p:spPr>
          <a:xfrm>
            <a:off x="8962600" y="424733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43"/>
          <p:cNvSpPr/>
          <p:nvPr/>
        </p:nvSpPr>
        <p:spPr>
          <a:xfrm>
            <a:off x="4910333" y="766930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43"/>
          <p:cNvSpPr/>
          <p:nvPr/>
        </p:nvSpPr>
        <p:spPr>
          <a:xfrm>
            <a:off x="4702467" y="2204633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872;p41"/>
          <p:cNvGrpSpPr/>
          <p:nvPr/>
        </p:nvGrpSpPr>
        <p:grpSpPr>
          <a:xfrm>
            <a:off x="7136695" y="1841679"/>
            <a:ext cx="4608317" cy="3721188"/>
            <a:chOff x="819900" y="1335234"/>
            <a:chExt cx="3180197" cy="2567989"/>
          </a:xfrm>
        </p:grpSpPr>
        <p:sp>
          <p:nvSpPr>
            <p:cNvPr id="55" name="Google Shape;873;p41"/>
            <p:cNvSpPr/>
            <p:nvPr/>
          </p:nvSpPr>
          <p:spPr>
            <a:xfrm>
              <a:off x="969084" y="2604220"/>
              <a:ext cx="2596910" cy="220597"/>
            </a:xfrm>
            <a:custGeom>
              <a:avLst/>
              <a:gdLst/>
              <a:ahLst/>
              <a:cxnLst/>
              <a:rect l="l" t="t" r="r" b="b"/>
              <a:pathLst>
                <a:path w="19636" h="1668" extrusionOk="0">
                  <a:moveTo>
                    <a:pt x="1" y="1"/>
                  </a:moveTo>
                  <a:cubicBezTo>
                    <a:pt x="1" y="77"/>
                    <a:pt x="28" y="149"/>
                    <a:pt x="73" y="208"/>
                  </a:cubicBezTo>
                  <a:cubicBezTo>
                    <a:pt x="259" y="466"/>
                    <a:pt x="801" y="705"/>
                    <a:pt x="1612" y="915"/>
                  </a:cubicBezTo>
                  <a:cubicBezTo>
                    <a:pt x="1929" y="994"/>
                    <a:pt x="2285" y="1074"/>
                    <a:pt x="2678" y="1143"/>
                  </a:cubicBezTo>
                  <a:cubicBezTo>
                    <a:pt x="3779" y="1339"/>
                    <a:pt x="5162" y="1491"/>
                    <a:pt x="6715" y="1581"/>
                  </a:cubicBezTo>
                  <a:cubicBezTo>
                    <a:pt x="7691" y="1636"/>
                    <a:pt x="8733" y="1667"/>
                    <a:pt x="9817" y="1667"/>
                  </a:cubicBezTo>
                  <a:cubicBezTo>
                    <a:pt x="15237" y="1667"/>
                    <a:pt x="19636" y="922"/>
                    <a:pt x="19636" y="1"/>
                  </a:cubicBezTo>
                  <a:close/>
                </a:path>
              </a:pathLst>
            </a:custGeom>
            <a:solidFill>
              <a:srgbClr val="548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74;p41"/>
            <p:cNvSpPr/>
            <p:nvPr/>
          </p:nvSpPr>
          <p:spPr>
            <a:xfrm>
              <a:off x="968687" y="2384280"/>
              <a:ext cx="2597307" cy="440533"/>
            </a:xfrm>
            <a:custGeom>
              <a:avLst/>
              <a:gdLst/>
              <a:ahLst/>
              <a:cxnLst/>
              <a:rect l="l" t="t" r="r" b="b"/>
              <a:pathLst>
                <a:path w="19639" h="3331" extrusionOk="0">
                  <a:moveTo>
                    <a:pt x="9820" y="1"/>
                  </a:moveTo>
                  <a:cubicBezTo>
                    <a:pt x="6418" y="1"/>
                    <a:pt x="3416" y="294"/>
                    <a:pt x="1656" y="739"/>
                  </a:cubicBezTo>
                  <a:cubicBezTo>
                    <a:pt x="1553" y="767"/>
                    <a:pt x="1453" y="794"/>
                    <a:pt x="1360" y="818"/>
                  </a:cubicBezTo>
                  <a:cubicBezTo>
                    <a:pt x="1094" y="894"/>
                    <a:pt x="839" y="984"/>
                    <a:pt x="587" y="1098"/>
                  </a:cubicBezTo>
                  <a:cubicBezTo>
                    <a:pt x="214" y="1270"/>
                    <a:pt x="10" y="1460"/>
                    <a:pt x="4" y="1653"/>
                  </a:cubicBezTo>
                  <a:cubicBezTo>
                    <a:pt x="0" y="1657"/>
                    <a:pt x="0" y="1660"/>
                    <a:pt x="4" y="1664"/>
                  </a:cubicBezTo>
                  <a:cubicBezTo>
                    <a:pt x="4" y="1740"/>
                    <a:pt x="31" y="1812"/>
                    <a:pt x="76" y="1871"/>
                  </a:cubicBezTo>
                  <a:cubicBezTo>
                    <a:pt x="262" y="2129"/>
                    <a:pt x="804" y="2368"/>
                    <a:pt x="1615" y="2578"/>
                  </a:cubicBezTo>
                  <a:cubicBezTo>
                    <a:pt x="1932" y="2657"/>
                    <a:pt x="2288" y="2737"/>
                    <a:pt x="2681" y="2806"/>
                  </a:cubicBezTo>
                  <a:cubicBezTo>
                    <a:pt x="3782" y="3002"/>
                    <a:pt x="5165" y="3154"/>
                    <a:pt x="6718" y="3244"/>
                  </a:cubicBezTo>
                  <a:cubicBezTo>
                    <a:pt x="7694" y="3299"/>
                    <a:pt x="8736" y="3330"/>
                    <a:pt x="9820" y="3330"/>
                  </a:cubicBezTo>
                  <a:cubicBezTo>
                    <a:pt x="15240" y="3330"/>
                    <a:pt x="19639" y="2585"/>
                    <a:pt x="19639" y="1664"/>
                  </a:cubicBezTo>
                  <a:cubicBezTo>
                    <a:pt x="19639" y="746"/>
                    <a:pt x="15240" y="1"/>
                    <a:pt x="9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75;p41"/>
            <p:cNvSpPr/>
            <p:nvPr/>
          </p:nvSpPr>
          <p:spPr>
            <a:xfrm>
              <a:off x="1457369" y="2416683"/>
              <a:ext cx="2063007" cy="275482"/>
            </a:xfrm>
            <a:custGeom>
              <a:avLst/>
              <a:gdLst/>
              <a:ahLst/>
              <a:cxnLst/>
              <a:rect l="l" t="t" r="r" b="b"/>
              <a:pathLst>
                <a:path w="15599" h="2083" extrusionOk="0">
                  <a:moveTo>
                    <a:pt x="12822" y="1"/>
                  </a:moveTo>
                  <a:cubicBezTo>
                    <a:pt x="12718" y="1"/>
                    <a:pt x="12649" y="108"/>
                    <a:pt x="12608" y="201"/>
                  </a:cubicBezTo>
                  <a:cubicBezTo>
                    <a:pt x="12463" y="494"/>
                    <a:pt x="12352" y="805"/>
                    <a:pt x="12273" y="1125"/>
                  </a:cubicBezTo>
                  <a:lnTo>
                    <a:pt x="11959" y="539"/>
                  </a:lnTo>
                  <a:cubicBezTo>
                    <a:pt x="11928" y="477"/>
                    <a:pt x="11890" y="415"/>
                    <a:pt x="11828" y="387"/>
                  </a:cubicBezTo>
                  <a:cubicBezTo>
                    <a:pt x="11804" y="376"/>
                    <a:pt x="11781" y="370"/>
                    <a:pt x="11758" y="370"/>
                  </a:cubicBezTo>
                  <a:cubicBezTo>
                    <a:pt x="11637" y="370"/>
                    <a:pt x="11527" y="517"/>
                    <a:pt x="11466" y="642"/>
                  </a:cubicBezTo>
                  <a:cubicBezTo>
                    <a:pt x="11352" y="880"/>
                    <a:pt x="11238" y="1119"/>
                    <a:pt x="11121" y="1360"/>
                  </a:cubicBezTo>
                  <a:cubicBezTo>
                    <a:pt x="11055" y="1136"/>
                    <a:pt x="10903" y="915"/>
                    <a:pt x="10672" y="867"/>
                  </a:cubicBezTo>
                  <a:cubicBezTo>
                    <a:pt x="10651" y="862"/>
                    <a:pt x="10630" y="860"/>
                    <a:pt x="10609" y="860"/>
                  </a:cubicBezTo>
                  <a:cubicBezTo>
                    <a:pt x="10399" y="860"/>
                    <a:pt x="10186" y="1069"/>
                    <a:pt x="10261" y="1267"/>
                  </a:cubicBezTo>
                  <a:lnTo>
                    <a:pt x="10192" y="1250"/>
                  </a:lnTo>
                  <a:lnTo>
                    <a:pt x="10144" y="1239"/>
                  </a:lnTo>
                  <a:lnTo>
                    <a:pt x="9816" y="1167"/>
                  </a:lnTo>
                  <a:cubicBezTo>
                    <a:pt x="9753" y="1050"/>
                    <a:pt x="9615" y="994"/>
                    <a:pt x="9479" y="994"/>
                  </a:cubicBezTo>
                  <a:cubicBezTo>
                    <a:pt x="9451" y="994"/>
                    <a:pt x="9423" y="996"/>
                    <a:pt x="9395" y="1001"/>
                  </a:cubicBezTo>
                  <a:cubicBezTo>
                    <a:pt x="9285" y="1022"/>
                    <a:pt x="9181" y="1067"/>
                    <a:pt x="9085" y="1125"/>
                  </a:cubicBezTo>
                  <a:lnTo>
                    <a:pt x="9019" y="1170"/>
                  </a:lnTo>
                  <a:cubicBezTo>
                    <a:pt x="9009" y="1177"/>
                    <a:pt x="8999" y="1184"/>
                    <a:pt x="8988" y="1188"/>
                  </a:cubicBezTo>
                  <a:lnTo>
                    <a:pt x="8961" y="1208"/>
                  </a:lnTo>
                  <a:cubicBezTo>
                    <a:pt x="8961" y="1170"/>
                    <a:pt x="8954" y="1136"/>
                    <a:pt x="8940" y="1105"/>
                  </a:cubicBezTo>
                  <a:cubicBezTo>
                    <a:pt x="8883" y="979"/>
                    <a:pt x="8755" y="899"/>
                    <a:pt x="8618" y="899"/>
                  </a:cubicBezTo>
                  <a:cubicBezTo>
                    <a:pt x="8604" y="899"/>
                    <a:pt x="8591" y="900"/>
                    <a:pt x="8578" y="901"/>
                  </a:cubicBezTo>
                  <a:cubicBezTo>
                    <a:pt x="8391" y="929"/>
                    <a:pt x="8246" y="1081"/>
                    <a:pt x="8177" y="1253"/>
                  </a:cubicBezTo>
                  <a:cubicBezTo>
                    <a:pt x="8026" y="1036"/>
                    <a:pt x="7877" y="818"/>
                    <a:pt x="7725" y="604"/>
                  </a:cubicBezTo>
                  <a:cubicBezTo>
                    <a:pt x="7639" y="477"/>
                    <a:pt x="7536" y="342"/>
                    <a:pt x="7384" y="322"/>
                  </a:cubicBezTo>
                  <a:cubicBezTo>
                    <a:pt x="7370" y="319"/>
                    <a:pt x="7356" y="318"/>
                    <a:pt x="7343" y="318"/>
                  </a:cubicBezTo>
                  <a:cubicBezTo>
                    <a:pt x="7201" y="318"/>
                    <a:pt x="7076" y="430"/>
                    <a:pt x="6991" y="549"/>
                  </a:cubicBezTo>
                  <a:cubicBezTo>
                    <a:pt x="6897" y="677"/>
                    <a:pt x="6835" y="832"/>
                    <a:pt x="6718" y="939"/>
                  </a:cubicBezTo>
                  <a:cubicBezTo>
                    <a:pt x="6656" y="735"/>
                    <a:pt x="6469" y="603"/>
                    <a:pt x="6267" y="603"/>
                  </a:cubicBezTo>
                  <a:cubicBezTo>
                    <a:pt x="6223" y="603"/>
                    <a:pt x="6179" y="609"/>
                    <a:pt x="6135" y="622"/>
                  </a:cubicBezTo>
                  <a:cubicBezTo>
                    <a:pt x="5890" y="708"/>
                    <a:pt x="5766" y="977"/>
                    <a:pt x="5669" y="1219"/>
                  </a:cubicBezTo>
                  <a:cubicBezTo>
                    <a:pt x="5659" y="1032"/>
                    <a:pt x="5507" y="884"/>
                    <a:pt x="5321" y="877"/>
                  </a:cubicBezTo>
                  <a:cubicBezTo>
                    <a:pt x="5318" y="877"/>
                    <a:pt x="5316" y="877"/>
                    <a:pt x="5314" y="877"/>
                  </a:cubicBezTo>
                  <a:cubicBezTo>
                    <a:pt x="5130" y="877"/>
                    <a:pt x="4975" y="1014"/>
                    <a:pt x="4951" y="1198"/>
                  </a:cubicBezTo>
                  <a:lnTo>
                    <a:pt x="4458" y="1119"/>
                  </a:lnTo>
                  <a:cubicBezTo>
                    <a:pt x="4296" y="1108"/>
                    <a:pt x="4168" y="987"/>
                    <a:pt x="4044" y="891"/>
                  </a:cubicBezTo>
                  <a:cubicBezTo>
                    <a:pt x="3952" y="821"/>
                    <a:pt x="3835" y="759"/>
                    <a:pt x="3726" y="759"/>
                  </a:cubicBezTo>
                  <a:cubicBezTo>
                    <a:pt x="3683" y="759"/>
                    <a:pt x="3641" y="768"/>
                    <a:pt x="3602" y="791"/>
                  </a:cubicBezTo>
                  <a:cubicBezTo>
                    <a:pt x="3451" y="870"/>
                    <a:pt x="3426" y="1091"/>
                    <a:pt x="3278" y="1174"/>
                  </a:cubicBezTo>
                  <a:cubicBezTo>
                    <a:pt x="3164" y="1039"/>
                    <a:pt x="3050" y="901"/>
                    <a:pt x="2933" y="763"/>
                  </a:cubicBezTo>
                  <a:cubicBezTo>
                    <a:pt x="2814" y="621"/>
                    <a:pt x="2663" y="462"/>
                    <a:pt x="2477" y="462"/>
                  </a:cubicBezTo>
                  <a:cubicBezTo>
                    <a:pt x="2469" y="462"/>
                    <a:pt x="2461" y="462"/>
                    <a:pt x="2454" y="463"/>
                  </a:cubicBezTo>
                  <a:cubicBezTo>
                    <a:pt x="2233" y="477"/>
                    <a:pt x="2098" y="698"/>
                    <a:pt x="1998" y="894"/>
                  </a:cubicBezTo>
                  <a:cubicBezTo>
                    <a:pt x="1867" y="742"/>
                    <a:pt x="1722" y="604"/>
                    <a:pt x="1567" y="480"/>
                  </a:cubicBezTo>
                  <a:cubicBezTo>
                    <a:pt x="1512" y="432"/>
                    <a:pt x="1446" y="391"/>
                    <a:pt x="1374" y="391"/>
                  </a:cubicBezTo>
                  <a:cubicBezTo>
                    <a:pt x="1301" y="397"/>
                    <a:pt x="1236" y="432"/>
                    <a:pt x="1187" y="484"/>
                  </a:cubicBezTo>
                  <a:cubicBezTo>
                    <a:pt x="1035" y="622"/>
                    <a:pt x="918" y="791"/>
                    <a:pt x="846" y="977"/>
                  </a:cubicBezTo>
                  <a:cubicBezTo>
                    <a:pt x="663" y="870"/>
                    <a:pt x="594" y="594"/>
                    <a:pt x="383" y="560"/>
                  </a:cubicBezTo>
                  <a:cubicBezTo>
                    <a:pt x="371" y="558"/>
                    <a:pt x="358" y="557"/>
                    <a:pt x="346" y="557"/>
                  </a:cubicBezTo>
                  <a:cubicBezTo>
                    <a:pt x="209" y="557"/>
                    <a:pt x="86" y="675"/>
                    <a:pt x="45" y="808"/>
                  </a:cubicBezTo>
                  <a:cubicBezTo>
                    <a:pt x="0" y="956"/>
                    <a:pt x="25" y="1112"/>
                    <a:pt x="52" y="1263"/>
                  </a:cubicBezTo>
                  <a:cubicBezTo>
                    <a:pt x="2036" y="1712"/>
                    <a:pt x="4058" y="1978"/>
                    <a:pt x="6090" y="2057"/>
                  </a:cubicBezTo>
                  <a:cubicBezTo>
                    <a:pt x="6307" y="2064"/>
                    <a:pt x="6528" y="2071"/>
                    <a:pt x="6749" y="2078"/>
                  </a:cubicBezTo>
                  <a:cubicBezTo>
                    <a:pt x="6904" y="2081"/>
                    <a:pt x="7056" y="2081"/>
                    <a:pt x="7215" y="2081"/>
                  </a:cubicBezTo>
                  <a:lnTo>
                    <a:pt x="7218" y="2081"/>
                  </a:lnTo>
                  <a:cubicBezTo>
                    <a:pt x="7275" y="2082"/>
                    <a:pt x="7331" y="2083"/>
                    <a:pt x="7388" y="2083"/>
                  </a:cubicBezTo>
                  <a:cubicBezTo>
                    <a:pt x="7525" y="2083"/>
                    <a:pt x="7662" y="2080"/>
                    <a:pt x="7801" y="2078"/>
                  </a:cubicBezTo>
                  <a:lnTo>
                    <a:pt x="7839" y="2078"/>
                  </a:lnTo>
                  <a:cubicBezTo>
                    <a:pt x="8029" y="2078"/>
                    <a:pt x="8222" y="2071"/>
                    <a:pt x="8419" y="2067"/>
                  </a:cubicBezTo>
                  <a:lnTo>
                    <a:pt x="8498" y="2064"/>
                  </a:lnTo>
                  <a:lnTo>
                    <a:pt x="8698" y="2057"/>
                  </a:lnTo>
                  <a:cubicBezTo>
                    <a:pt x="8926" y="2047"/>
                    <a:pt x="9154" y="2036"/>
                    <a:pt x="9378" y="2022"/>
                  </a:cubicBezTo>
                  <a:cubicBezTo>
                    <a:pt x="9392" y="2022"/>
                    <a:pt x="9406" y="2019"/>
                    <a:pt x="9423" y="2019"/>
                  </a:cubicBezTo>
                  <a:cubicBezTo>
                    <a:pt x="9596" y="2009"/>
                    <a:pt x="9768" y="1998"/>
                    <a:pt x="9941" y="1985"/>
                  </a:cubicBezTo>
                  <a:lnTo>
                    <a:pt x="9944" y="1985"/>
                  </a:lnTo>
                  <a:cubicBezTo>
                    <a:pt x="10092" y="1971"/>
                    <a:pt x="10237" y="1960"/>
                    <a:pt x="10386" y="1947"/>
                  </a:cubicBezTo>
                  <a:lnTo>
                    <a:pt x="10458" y="1940"/>
                  </a:lnTo>
                  <a:cubicBezTo>
                    <a:pt x="10782" y="1909"/>
                    <a:pt x="11107" y="1874"/>
                    <a:pt x="11421" y="1836"/>
                  </a:cubicBezTo>
                  <a:cubicBezTo>
                    <a:pt x="11431" y="1836"/>
                    <a:pt x="11438" y="1833"/>
                    <a:pt x="11445" y="1833"/>
                  </a:cubicBezTo>
                  <a:cubicBezTo>
                    <a:pt x="11607" y="1815"/>
                    <a:pt x="11766" y="1791"/>
                    <a:pt x="11924" y="1771"/>
                  </a:cubicBezTo>
                  <a:lnTo>
                    <a:pt x="11931" y="1771"/>
                  </a:lnTo>
                  <a:cubicBezTo>
                    <a:pt x="12076" y="1753"/>
                    <a:pt x="12218" y="1733"/>
                    <a:pt x="12359" y="1709"/>
                  </a:cubicBezTo>
                  <a:cubicBezTo>
                    <a:pt x="12383" y="1705"/>
                    <a:pt x="12404" y="1702"/>
                    <a:pt x="12428" y="1698"/>
                  </a:cubicBezTo>
                  <a:cubicBezTo>
                    <a:pt x="12601" y="1674"/>
                    <a:pt x="12773" y="1643"/>
                    <a:pt x="12946" y="1615"/>
                  </a:cubicBezTo>
                  <a:cubicBezTo>
                    <a:pt x="13915" y="1453"/>
                    <a:pt x="14802" y="1257"/>
                    <a:pt x="15596" y="1056"/>
                  </a:cubicBezTo>
                  <a:lnTo>
                    <a:pt x="15599" y="1050"/>
                  </a:lnTo>
                  <a:cubicBezTo>
                    <a:pt x="15490" y="858"/>
                    <a:pt x="15302" y="767"/>
                    <a:pt x="15115" y="767"/>
                  </a:cubicBezTo>
                  <a:cubicBezTo>
                    <a:pt x="14881" y="767"/>
                    <a:pt x="14649" y="909"/>
                    <a:pt x="14574" y="1174"/>
                  </a:cubicBezTo>
                  <a:cubicBezTo>
                    <a:pt x="14502" y="949"/>
                    <a:pt x="14405" y="698"/>
                    <a:pt x="14188" y="604"/>
                  </a:cubicBezTo>
                  <a:cubicBezTo>
                    <a:pt x="14133" y="581"/>
                    <a:pt x="14076" y="571"/>
                    <a:pt x="14018" y="571"/>
                  </a:cubicBezTo>
                  <a:cubicBezTo>
                    <a:pt x="13903" y="571"/>
                    <a:pt x="13785" y="612"/>
                    <a:pt x="13684" y="673"/>
                  </a:cubicBezTo>
                  <a:cubicBezTo>
                    <a:pt x="13536" y="767"/>
                    <a:pt x="13418" y="905"/>
                    <a:pt x="13308" y="1039"/>
                  </a:cubicBezTo>
                  <a:cubicBezTo>
                    <a:pt x="13232" y="770"/>
                    <a:pt x="13146" y="504"/>
                    <a:pt x="13049" y="239"/>
                  </a:cubicBezTo>
                  <a:cubicBezTo>
                    <a:pt x="13011" y="128"/>
                    <a:pt x="12939" y="1"/>
                    <a:pt x="12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76;p41"/>
            <p:cNvSpPr/>
            <p:nvPr/>
          </p:nvSpPr>
          <p:spPr>
            <a:xfrm>
              <a:off x="2528370" y="2659503"/>
              <a:ext cx="442649" cy="155264"/>
            </a:xfrm>
            <a:custGeom>
              <a:avLst/>
              <a:gdLst/>
              <a:ahLst/>
              <a:cxnLst/>
              <a:rect l="l" t="t" r="r" b="b"/>
              <a:pathLst>
                <a:path w="3347" h="1174" extrusionOk="0">
                  <a:moveTo>
                    <a:pt x="3347" y="0"/>
                  </a:moveTo>
                  <a:cubicBezTo>
                    <a:pt x="3002" y="42"/>
                    <a:pt x="2646" y="80"/>
                    <a:pt x="2288" y="111"/>
                  </a:cubicBezTo>
                  <a:lnTo>
                    <a:pt x="0" y="676"/>
                  </a:lnTo>
                  <a:lnTo>
                    <a:pt x="1708" y="1173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77;p41"/>
            <p:cNvSpPr/>
            <p:nvPr/>
          </p:nvSpPr>
          <p:spPr>
            <a:xfrm>
              <a:off x="2771984" y="2617445"/>
              <a:ext cx="68110" cy="62159"/>
            </a:xfrm>
            <a:custGeom>
              <a:avLst/>
              <a:gdLst/>
              <a:ahLst/>
              <a:cxnLst/>
              <a:rect l="l" t="t" r="r" b="b"/>
              <a:pathLst>
                <a:path w="515" h="470" extrusionOk="0">
                  <a:moveTo>
                    <a:pt x="235" y="1"/>
                  </a:moveTo>
                  <a:lnTo>
                    <a:pt x="232" y="8"/>
                  </a:lnTo>
                  <a:lnTo>
                    <a:pt x="121" y="232"/>
                  </a:lnTo>
                  <a:lnTo>
                    <a:pt x="1" y="470"/>
                  </a:lnTo>
                  <a:cubicBezTo>
                    <a:pt x="149" y="456"/>
                    <a:pt x="297" y="446"/>
                    <a:pt x="442" y="432"/>
                  </a:cubicBezTo>
                  <a:lnTo>
                    <a:pt x="515" y="425"/>
                  </a:lnTo>
                  <a:lnTo>
                    <a:pt x="380" y="218"/>
                  </a:lnTo>
                  <a:lnTo>
                    <a:pt x="239" y="4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78;p41"/>
            <p:cNvSpPr/>
            <p:nvPr/>
          </p:nvSpPr>
          <p:spPr>
            <a:xfrm>
              <a:off x="2772910" y="2592317"/>
              <a:ext cx="63613" cy="56736"/>
            </a:xfrm>
            <a:custGeom>
              <a:avLst/>
              <a:gdLst/>
              <a:ahLst/>
              <a:cxnLst/>
              <a:rect l="l" t="t" r="r" b="b"/>
              <a:pathLst>
                <a:path w="481" h="429" extrusionOk="0">
                  <a:moveTo>
                    <a:pt x="214" y="1"/>
                  </a:moveTo>
                  <a:lnTo>
                    <a:pt x="0" y="429"/>
                  </a:lnTo>
                  <a:lnTo>
                    <a:pt x="480" y="40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79;p41"/>
            <p:cNvSpPr/>
            <p:nvPr/>
          </p:nvSpPr>
          <p:spPr>
            <a:xfrm>
              <a:off x="2778861" y="2576843"/>
              <a:ext cx="48008" cy="42982"/>
            </a:xfrm>
            <a:custGeom>
              <a:avLst/>
              <a:gdLst/>
              <a:ahLst/>
              <a:cxnLst/>
              <a:rect l="l" t="t" r="r" b="b"/>
              <a:pathLst>
                <a:path w="363" h="325" extrusionOk="0">
                  <a:moveTo>
                    <a:pt x="162" y="1"/>
                  </a:moveTo>
                  <a:lnTo>
                    <a:pt x="0" y="325"/>
                  </a:lnTo>
                  <a:lnTo>
                    <a:pt x="363" y="301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80;p41"/>
            <p:cNvSpPr/>
            <p:nvPr/>
          </p:nvSpPr>
          <p:spPr>
            <a:xfrm>
              <a:off x="2697657" y="2617445"/>
              <a:ext cx="74061" cy="67184"/>
            </a:xfrm>
            <a:custGeom>
              <a:avLst/>
              <a:gdLst/>
              <a:ahLst/>
              <a:cxnLst/>
              <a:rect l="l" t="t" r="r" b="b"/>
              <a:pathLst>
                <a:path w="560" h="508" extrusionOk="0">
                  <a:moveTo>
                    <a:pt x="252" y="1"/>
                  </a:moveTo>
                  <a:lnTo>
                    <a:pt x="252" y="8"/>
                  </a:lnTo>
                  <a:lnTo>
                    <a:pt x="138" y="232"/>
                  </a:lnTo>
                  <a:lnTo>
                    <a:pt x="17" y="467"/>
                  </a:lnTo>
                  <a:lnTo>
                    <a:pt x="0" y="508"/>
                  </a:lnTo>
                  <a:cubicBezTo>
                    <a:pt x="14" y="508"/>
                    <a:pt x="28" y="504"/>
                    <a:pt x="42" y="504"/>
                  </a:cubicBezTo>
                  <a:cubicBezTo>
                    <a:pt x="218" y="494"/>
                    <a:pt x="390" y="480"/>
                    <a:pt x="559" y="470"/>
                  </a:cubicBezTo>
                  <a:lnTo>
                    <a:pt x="397" y="218"/>
                  </a:lnTo>
                  <a:lnTo>
                    <a:pt x="259" y="4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81;p41"/>
            <p:cNvSpPr/>
            <p:nvPr/>
          </p:nvSpPr>
          <p:spPr>
            <a:xfrm>
              <a:off x="2700831" y="2592317"/>
              <a:ext cx="63084" cy="56736"/>
            </a:xfrm>
            <a:custGeom>
              <a:avLst/>
              <a:gdLst/>
              <a:ahLst/>
              <a:cxnLst/>
              <a:rect l="l" t="t" r="r" b="b"/>
              <a:pathLst>
                <a:path w="477" h="429" extrusionOk="0">
                  <a:moveTo>
                    <a:pt x="214" y="1"/>
                  </a:moveTo>
                  <a:lnTo>
                    <a:pt x="0" y="429"/>
                  </a:lnTo>
                  <a:lnTo>
                    <a:pt x="0" y="429"/>
                  </a:lnTo>
                  <a:lnTo>
                    <a:pt x="476" y="40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82;p41"/>
            <p:cNvSpPr/>
            <p:nvPr/>
          </p:nvSpPr>
          <p:spPr>
            <a:xfrm>
              <a:off x="2706782" y="2576843"/>
              <a:ext cx="48008" cy="42982"/>
            </a:xfrm>
            <a:custGeom>
              <a:avLst/>
              <a:gdLst/>
              <a:ahLst/>
              <a:cxnLst/>
              <a:rect l="l" t="t" r="r" b="b"/>
              <a:pathLst>
                <a:path w="363" h="325" extrusionOk="0">
                  <a:moveTo>
                    <a:pt x="162" y="1"/>
                  </a:moveTo>
                  <a:lnTo>
                    <a:pt x="0" y="325"/>
                  </a:lnTo>
                  <a:lnTo>
                    <a:pt x="362" y="301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83;p41"/>
            <p:cNvSpPr/>
            <p:nvPr/>
          </p:nvSpPr>
          <p:spPr>
            <a:xfrm>
              <a:off x="2607327" y="2603823"/>
              <a:ext cx="95883" cy="85435"/>
            </a:xfrm>
            <a:custGeom>
              <a:avLst/>
              <a:gdLst/>
              <a:ahLst/>
              <a:cxnLst/>
              <a:rect l="l" t="t" r="r" b="b"/>
              <a:pathLst>
                <a:path w="725" h="646" extrusionOk="0">
                  <a:moveTo>
                    <a:pt x="324" y="0"/>
                  </a:moveTo>
                  <a:lnTo>
                    <a:pt x="321" y="7"/>
                  </a:lnTo>
                  <a:lnTo>
                    <a:pt x="166" y="314"/>
                  </a:lnTo>
                  <a:lnTo>
                    <a:pt x="0" y="645"/>
                  </a:lnTo>
                  <a:cubicBezTo>
                    <a:pt x="231" y="635"/>
                    <a:pt x="455" y="625"/>
                    <a:pt x="680" y="611"/>
                  </a:cubicBezTo>
                  <a:cubicBezTo>
                    <a:pt x="694" y="611"/>
                    <a:pt x="711" y="607"/>
                    <a:pt x="725" y="607"/>
                  </a:cubicBezTo>
                  <a:lnTo>
                    <a:pt x="700" y="570"/>
                  </a:lnTo>
                  <a:lnTo>
                    <a:pt x="518" y="294"/>
                  </a:lnTo>
                  <a:lnTo>
                    <a:pt x="331" y="7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84;p41"/>
            <p:cNvSpPr/>
            <p:nvPr/>
          </p:nvSpPr>
          <p:spPr>
            <a:xfrm>
              <a:off x="2609046" y="2569569"/>
              <a:ext cx="85964" cy="76839"/>
            </a:xfrm>
            <a:custGeom>
              <a:avLst/>
              <a:gdLst/>
              <a:ahLst/>
              <a:cxnLst/>
              <a:rect l="l" t="t" r="r" b="b"/>
              <a:pathLst>
                <a:path w="650" h="581" extrusionOk="0">
                  <a:moveTo>
                    <a:pt x="291" y="0"/>
                  </a:moveTo>
                  <a:lnTo>
                    <a:pt x="1" y="580"/>
                  </a:lnTo>
                  <a:lnTo>
                    <a:pt x="649" y="54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85;p41"/>
            <p:cNvSpPr/>
            <p:nvPr/>
          </p:nvSpPr>
          <p:spPr>
            <a:xfrm>
              <a:off x="2617246" y="2548541"/>
              <a:ext cx="64936" cy="58059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222" y="1"/>
                  </a:moveTo>
                  <a:lnTo>
                    <a:pt x="1" y="439"/>
                  </a:lnTo>
                  <a:lnTo>
                    <a:pt x="491" y="411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86;p41"/>
            <p:cNvSpPr/>
            <p:nvPr/>
          </p:nvSpPr>
          <p:spPr>
            <a:xfrm>
              <a:off x="2349429" y="2638077"/>
              <a:ext cx="62159" cy="54356"/>
            </a:xfrm>
            <a:custGeom>
              <a:avLst/>
              <a:gdLst/>
              <a:ahLst/>
              <a:cxnLst/>
              <a:rect l="l" t="t" r="r" b="b"/>
              <a:pathLst>
                <a:path w="470" h="411" extrusionOk="0">
                  <a:moveTo>
                    <a:pt x="235" y="0"/>
                  </a:moveTo>
                  <a:lnTo>
                    <a:pt x="232" y="7"/>
                  </a:lnTo>
                  <a:lnTo>
                    <a:pt x="104" y="224"/>
                  </a:lnTo>
                  <a:lnTo>
                    <a:pt x="1" y="404"/>
                  </a:lnTo>
                  <a:lnTo>
                    <a:pt x="470" y="411"/>
                  </a:lnTo>
                  <a:lnTo>
                    <a:pt x="466" y="404"/>
                  </a:lnTo>
                  <a:lnTo>
                    <a:pt x="366" y="224"/>
                  </a:lnTo>
                  <a:lnTo>
                    <a:pt x="239" y="7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87;p41"/>
            <p:cNvSpPr/>
            <p:nvPr/>
          </p:nvSpPr>
          <p:spPr>
            <a:xfrm>
              <a:off x="2348503" y="2612949"/>
              <a:ext cx="63084" cy="54885"/>
            </a:xfrm>
            <a:custGeom>
              <a:avLst/>
              <a:gdLst/>
              <a:ahLst/>
              <a:cxnLst/>
              <a:rect l="l" t="t" r="r" b="b"/>
              <a:pathLst>
                <a:path w="477" h="415" extrusionOk="0">
                  <a:moveTo>
                    <a:pt x="242" y="0"/>
                  </a:moveTo>
                  <a:lnTo>
                    <a:pt x="1" y="414"/>
                  </a:lnTo>
                  <a:lnTo>
                    <a:pt x="477" y="41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88;p41"/>
            <p:cNvSpPr/>
            <p:nvPr/>
          </p:nvSpPr>
          <p:spPr>
            <a:xfrm>
              <a:off x="2356307" y="2597343"/>
              <a:ext cx="48008" cy="41660"/>
            </a:xfrm>
            <a:custGeom>
              <a:avLst/>
              <a:gdLst/>
              <a:ahLst/>
              <a:cxnLst/>
              <a:rect l="l" t="t" r="r" b="b"/>
              <a:pathLst>
                <a:path w="363" h="315" extrusionOk="0">
                  <a:moveTo>
                    <a:pt x="183" y="1"/>
                  </a:moveTo>
                  <a:lnTo>
                    <a:pt x="0" y="311"/>
                  </a:lnTo>
                  <a:lnTo>
                    <a:pt x="363" y="315"/>
                  </a:lnTo>
                  <a:lnTo>
                    <a:pt x="363" y="315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89;p41"/>
            <p:cNvSpPr/>
            <p:nvPr/>
          </p:nvSpPr>
          <p:spPr>
            <a:xfrm>
              <a:off x="2411060" y="2624720"/>
              <a:ext cx="77632" cy="67713"/>
            </a:xfrm>
            <a:custGeom>
              <a:avLst/>
              <a:gdLst/>
              <a:ahLst/>
              <a:cxnLst/>
              <a:rect l="l" t="t" r="r" b="b"/>
              <a:pathLst>
                <a:path w="587" h="512" extrusionOk="0">
                  <a:moveTo>
                    <a:pt x="297" y="1"/>
                  </a:moveTo>
                  <a:lnTo>
                    <a:pt x="290" y="8"/>
                  </a:lnTo>
                  <a:lnTo>
                    <a:pt x="138" y="270"/>
                  </a:lnTo>
                  <a:lnTo>
                    <a:pt x="0" y="505"/>
                  </a:lnTo>
                  <a:lnTo>
                    <a:pt x="0" y="512"/>
                  </a:lnTo>
                  <a:lnTo>
                    <a:pt x="4" y="512"/>
                  </a:lnTo>
                  <a:cubicBezTo>
                    <a:pt x="197" y="512"/>
                    <a:pt x="390" y="512"/>
                    <a:pt x="587" y="508"/>
                  </a:cubicBezTo>
                  <a:lnTo>
                    <a:pt x="452" y="274"/>
                  </a:lnTo>
                  <a:lnTo>
                    <a:pt x="301" y="1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90;p41"/>
            <p:cNvSpPr/>
            <p:nvPr/>
          </p:nvSpPr>
          <p:spPr>
            <a:xfrm>
              <a:off x="2411457" y="2594698"/>
              <a:ext cx="76442" cy="66259"/>
            </a:xfrm>
            <a:custGeom>
              <a:avLst/>
              <a:gdLst/>
              <a:ahLst/>
              <a:cxnLst/>
              <a:rect l="l" t="t" r="r" b="b"/>
              <a:pathLst>
                <a:path w="578" h="501" extrusionOk="0">
                  <a:moveTo>
                    <a:pt x="291" y="0"/>
                  </a:moveTo>
                  <a:lnTo>
                    <a:pt x="1" y="497"/>
                  </a:lnTo>
                  <a:lnTo>
                    <a:pt x="577" y="501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91;p41"/>
            <p:cNvSpPr/>
            <p:nvPr/>
          </p:nvSpPr>
          <p:spPr>
            <a:xfrm>
              <a:off x="2421111" y="2575917"/>
              <a:ext cx="57662" cy="50388"/>
            </a:xfrm>
            <a:custGeom>
              <a:avLst/>
              <a:gdLst/>
              <a:ahLst/>
              <a:cxnLst/>
              <a:rect l="l" t="t" r="r" b="b"/>
              <a:pathLst>
                <a:path w="436" h="381" extrusionOk="0">
                  <a:moveTo>
                    <a:pt x="218" y="1"/>
                  </a:moveTo>
                  <a:lnTo>
                    <a:pt x="0" y="377"/>
                  </a:lnTo>
                  <a:lnTo>
                    <a:pt x="435" y="38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92;p41"/>
            <p:cNvSpPr/>
            <p:nvPr/>
          </p:nvSpPr>
          <p:spPr>
            <a:xfrm>
              <a:off x="2493587" y="2624720"/>
              <a:ext cx="76442" cy="67317"/>
            </a:xfrm>
            <a:custGeom>
              <a:avLst/>
              <a:gdLst/>
              <a:ahLst/>
              <a:cxnLst/>
              <a:rect l="l" t="t" r="r" b="b"/>
              <a:pathLst>
                <a:path w="578" h="509" extrusionOk="0">
                  <a:moveTo>
                    <a:pt x="298" y="1"/>
                  </a:moveTo>
                  <a:lnTo>
                    <a:pt x="291" y="8"/>
                  </a:lnTo>
                  <a:lnTo>
                    <a:pt x="139" y="270"/>
                  </a:lnTo>
                  <a:lnTo>
                    <a:pt x="1" y="508"/>
                  </a:lnTo>
                  <a:cubicBezTo>
                    <a:pt x="191" y="508"/>
                    <a:pt x="384" y="501"/>
                    <a:pt x="577" y="498"/>
                  </a:cubicBezTo>
                  <a:lnTo>
                    <a:pt x="453" y="274"/>
                  </a:lnTo>
                  <a:lnTo>
                    <a:pt x="301" y="11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93;p41"/>
            <p:cNvSpPr/>
            <p:nvPr/>
          </p:nvSpPr>
          <p:spPr>
            <a:xfrm>
              <a:off x="2494116" y="2594698"/>
              <a:ext cx="76310" cy="66259"/>
            </a:xfrm>
            <a:custGeom>
              <a:avLst/>
              <a:gdLst/>
              <a:ahLst/>
              <a:cxnLst/>
              <a:rect l="l" t="t" r="r" b="b"/>
              <a:pathLst>
                <a:path w="577" h="501" extrusionOk="0">
                  <a:moveTo>
                    <a:pt x="290" y="0"/>
                  </a:moveTo>
                  <a:lnTo>
                    <a:pt x="0" y="497"/>
                  </a:lnTo>
                  <a:lnTo>
                    <a:pt x="577" y="501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94;p41"/>
            <p:cNvSpPr/>
            <p:nvPr/>
          </p:nvSpPr>
          <p:spPr>
            <a:xfrm>
              <a:off x="2503639" y="2575917"/>
              <a:ext cx="57662" cy="50388"/>
            </a:xfrm>
            <a:custGeom>
              <a:avLst/>
              <a:gdLst/>
              <a:ahLst/>
              <a:cxnLst/>
              <a:rect l="l" t="t" r="r" b="b"/>
              <a:pathLst>
                <a:path w="436" h="381" extrusionOk="0">
                  <a:moveTo>
                    <a:pt x="218" y="1"/>
                  </a:moveTo>
                  <a:lnTo>
                    <a:pt x="1" y="377"/>
                  </a:lnTo>
                  <a:lnTo>
                    <a:pt x="436" y="38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95;p41"/>
            <p:cNvSpPr/>
            <p:nvPr/>
          </p:nvSpPr>
          <p:spPr>
            <a:xfrm>
              <a:off x="2262273" y="2614800"/>
              <a:ext cx="87287" cy="76706"/>
            </a:xfrm>
            <a:custGeom>
              <a:avLst/>
              <a:gdLst/>
              <a:ahLst/>
              <a:cxnLst/>
              <a:rect l="l" t="t" r="r" b="b"/>
              <a:pathLst>
                <a:path w="660" h="580" extrusionOk="0">
                  <a:moveTo>
                    <a:pt x="332" y="0"/>
                  </a:moveTo>
                  <a:lnTo>
                    <a:pt x="325" y="7"/>
                  </a:lnTo>
                  <a:lnTo>
                    <a:pt x="173" y="269"/>
                  </a:lnTo>
                  <a:lnTo>
                    <a:pt x="1" y="562"/>
                  </a:lnTo>
                  <a:cubicBezTo>
                    <a:pt x="218" y="569"/>
                    <a:pt x="439" y="576"/>
                    <a:pt x="660" y="580"/>
                  </a:cubicBezTo>
                  <a:lnTo>
                    <a:pt x="484" y="269"/>
                  </a:lnTo>
                  <a:lnTo>
                    <a:pt x="335" y="7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96;p41"/>
            <p:cNvSpPr/>
            <p:nvPr/>
          </p:nvSpPr>
          <p:spPr>
            <a:xfrm>
              <a:off x="2266902" y="2584646"/>
              <a:ext cx="76310" cy="65862"/>
            </a:xfrm>
            <a:custGeom>
              <a:avLst/>
              <a:gdLst/>
              <a:ahLst/>
              <a:cxnLst/>
              <a:rect l="l" t="t" r="r" b="b"/>
              <a:pathLst>
                <a:path w="577" h="498" extrusionOk="0">
                  <a:moveTo>
                    <a:pt x="290" y="0"/>
                  </a:moveTo>
                  <a:lnTo>
                    <a:pt x="0" y="497"/>
                  </a:lnTo>
                  <a:lnTo>
                    <a:pt x="576" y="497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97;p41"/>
            <p:cNvSpPr/>
            <p:nvPr/>
          </p:nvSpPr>
          <p:spPr>
            <a:xfrm>
              <a:off x="2276424" y="2565866"/>
              <a:ext cx="57662" cy="49859"/>
            </a:xfrm>
            <a:custGeom>
              <a:avLst/>
              <a:gdLst/>
              <a:ahLst/>
              <a:cxnLst/>
              <a:rect l="l" t="t" r="r" b="b"/>
              <a:pathLst>
                <a:path w="436" h="377" extrusionOk="0">
                  <a:moveTo>
                    <a:pt x="218" y="1"/>
                  </a:moveTo>
                  <a:lnTo>
                    <a:pt x="1" y="373"/>
                  </a:lnTo>
                  <a:lnTo>
                    <a:pt x="435" y="377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98;p41"/>
            <p:cNvSpPr/>
            <p:nvPr/>
          </p:nvSpPr>
          <p:spPr>
            <a:xfrm>
              <a:off x="2967721" y="2596549"/>
              <a:ext cx="67713" cy="63481"/>
            </a:xfrm>
            <a:custGeom>
              <a:avLst/>
              <a:gdLst/>
              <a:ahLst/>
              <a:cxnLst/>
              <a:rect l="l" t="t" r="r" b="b"/>
              <a:pathLst>
                <a:path w="512" h="480" extrusionOk="0">
                  <a:moveTo>
                    <a:pt x="239" y="0"/>
                  </a:moveTo>
                  <a:lnTo>
                    <a:pt x="235" y="7"/>
                  </a:lnTo>
                  <a:lnTo>
                    <a:pt x="125" y="235"/>
                  </a:lnTo>
                  <a:lnTo>
                    <a:pt x="1" y="480"/>
                  </a:lnTo>
                  <a:cubicBezTo>
                    <a:pt x="8" y="476"/>
                    <a:pt x="18" y="476"/>
                    <a:pt x="25" y="476"/>
                  </a:cubicBezTo>
                  <a:cubicBezTo>
                    <a:pt x="184" y="455"/>
                    <a:pt x="346" y="435"/>
                    <a:pt x="501" y="414"/>
                  </a:cubicBezTo>
                  <a:lnTo>
                    <a:pt x="511" y="414"/>
                  </a:lnTo>
                  <a:lnTo>
                    <a:pt x="504" y="404"/>
                  </a:lnTo>
                  <a:lnTo>
                    <a:pt x="384" y="217"/>
                  </a:lnTo>
                  <a:lnTo>
                    <a:pt x="242" y="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99;p41"/>
            <p:cNvSpPr/>
            <p:nvPr/>
          </p:nvSpPr>
          <p:spPr>
            <a:xfrm>
              <a:off x="2969176" y="2571818"/>
              <a:ext cx="63481" cy="56736"/>
            </a:xfrm>
            <a:custGeom>
              <a:avLst/>
              <a:gdLst/>
              <a:ahLst/>
              <a:cxnLst/>
              <a:rect l="l" t="t" r="r" b="b"/>
              <a:pathLst>
                <a:path w="480" h="429" extrusionOk="0">
                  <a:moveTo>
                    <a:pt x="214" y="1"/>
                  </a:moveTo>
                  <a:lnTo>
                    <a:pt x="0" y="429"/>
                  </a:lnTo>
                  <a:lnTo>
                    <a:pt x="480" y="40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00;p41"/>
            <p:cNvSpPr/>
            <p:nvPr/>
          </p:nvSpPr>
          <p:spPr>
            <a:xfrm>
              <a:off x="2974995" y="2556344"/>
              <a:ext cx="48140" cy="42585"/>
            </a:xfrm>
            <a:custGeom>
              <a:avLst/>
              <a:gdLst/>
              <a:ahLst/>
              <a:cxnLst/>
              <a:rect l="l" t="t" r="r" b="b"/>
              <a:pathLst>
                <a:path w="364" h="322" extrusionOk="0">
                  <a:moveTo>
                    <a:pt x="163" y="0"/>
                  </a:moveTo>
                  <a:lnTo>
                    <a:pt x="1" y="321"/>
                  </a:lnTo>
                  <a:lnTo>
                    <a:pt x="363" y="30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01;p41"/>
            <p:cNvSpPr/>
            <p:nvPr/>
          </p:nvSpPr>
          <p:spPr>
            <a:xfrm>
              <a:off x="3033849" y="2596549"/>
              <a:ext cx="57662" cy="54885"/>
            </a:xfrm>
            <a:custGeom>
              <a:avLst/>
              <a:gdLst/>
              <a:ahLst/>
              <a:cxnLst/>
              <a:rect l="l" t="t" r="r" b="b"/>
              <a:pathLst>
                <a:path w="436" h="415" extrusionOk="0">
                  <a:moveTo>
                    <a:pt x="205" y="0"/>
                  </a:moveTo>
                  <a:lnTo>
                    <a:pt x="201" y="3"/>
                  </a:lnTo>
                  <a:lnTo>
                    <a:pt x="91" y="231"/>
                  </a:lnTo>
                  <a:lnTo>
                    <a:pt x="4" y="404"/>
                  </a:lnTo>
                  <a:lnTo>
                    <a:pt x="1" y="414"/>
                  </a:lnTo>
                  <a:lnTo>
                    <a:pt x="8" y="414"/>
                  </a:lnTo>
                  <a:cubicBezTo>
                    <a:pt x="153" y="393"/>
                    <a:pt x="294" y="373"/>
                    <a:pt x="436" y="352"/>
                  </a:cubicBezTo>
                  <a:lnTo>
                    <a:pt x="349" y="217"/>
                  </a:lnTo>
                  <a:lnTo>
                    <a:pt x="211" y="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02;p41"/>
            <p:cNvSpPr/>
            <p:nvPr/>
          </p:nvSpPr>
          <p:spPr>
            <a:xfrm>
              <a:off x="3031204" y="2571818"/>
              <a:ext cx="63084" cy="56736"/>
            </a:xfrm>
            <a:custGeom>
              <a:avLst/>
              <a:gdLst/>
              <a:ahLst/>
              <a:cxnLst/>
              <a:rect l="l" t="t" r="r" b="b"/>
              <a:pathLst>
                <a:path w="477" h="429" extrusionOk="0">
                  <a:moveTo>
                    <a:pt x="214" y="1"/>
                  </a:moveTo>
                  <a:lnTo>
                    <a:pt x="0" y="429"/>
                  </a:lnTo>
                  <a:lnTo>
                    <a:pt x="476" y="40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03;p41"/>
            <p:cNvSpPr/>
            <p:nvPr/>
          </p:nvSpPr>
          <p:spPr>
            <a:xfrm>
              <a:off x="3037155" y="2556344"/>
              <a:ext cx="48008" cy="42585"/>
            </a:xfrm>
            <a:custGeom>
              <a:avLst/>
              <a:gdLst/>
              <a:ahLst/>
              <a:cxnLst/>
              <a:rect l="l" t="t" r="r" b="b"/>
              <a:pathLst>
                <a:path w="363" h="322" extrusionOk="0">
                  <a:moveTo>
                    <a:pt x="162" y="0"/>
                  </a:moveTo>
                  <a:lnTo>
                    <a:pt x="0" y="321"/>
                  </a:lnTo>
                  <a:lnTo>
                    <a:pt x="362" y="30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04;p41"/>
            <p:cNvSpPr/>
            <p:nvPr/>
          </p:nvSpPr>
          <p:spPr>
            <a:xfrm>
              <a:off x="3101035" y="2576446"/>
              <a:ext cx="68507" cy="65333"/>
            </a:xfrm>
            <a:custGeom>
              <a:avLst/>
              <a:gdLst/>
              <a:ahLst/>
              <a:cxnLst/>
              <a:rect l="l" t="t" r="r" b="b"/>
              <a:pathLst>
                <a:path w="518" h="494" extrusionOk="0">
                  <a:moveTo>
                    <a:pt x="249" y="0"/>
                  </a:moveTo>
                  <a:lnTo>
                    <a:pt x="245" y="7"/>
                  </a:lnTo>
                  <a:lnTo>
                    <a:pt x="131" y="231"/>
                  </a:lnTo>
                  <a:lnTo>
                    <a:pt x="0" y="494"/>
                  </a:lnTo>
                  <a:cubicBezTo>
                    <a:pt x="173" y="469"/>
                    <a:pt x="345" y="438"/>
                    <a:pt x="518" y="411"/>
                  </a:cubicBezTo>
                  <a:lnTo>
                    <a:pt x="390" y="218"/>
                  </a:lnTo>
                  <a:lnTo>
                    <a:pt x="252" y="4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05;p41"/>
            <p:cNvSpPr/>
            <p:nvPr/>
          </p:nvSpPr>
          <p:spPr>
            <a:xfrm>
              <a:off x="3103283" y="2550921"/>
              <a:ext cx="63613" cy="56604"/>
            </a:xfrm>
            <a:custGeom>
              <a:avLst/>
              <a:gdLst/>
              <a:ahLst/>
              <a:cxnLst/>
              <a:rect l="l" t="t" r="r" b="b"/>
              <a:pathLst>
                <a:path w="481" h="428" extrusionOk="0">
                  <a:moveTo>
                    <a:pt x="214" y="0"/>
                  </a:moveTo>
                  <a:lnTo>
                    <a:pt x="0" y="428"/>
                  </a:lnTo>
                  <a:lnTo>
                    <a:pt x="0" y="428"/>
                  </a:lnTo>
                  <a:lnTo>
                    <a:pt x="480" y="40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06;p41"/>
            <p:cNvSpPr/>
            <p:nvPr/>
          </p:nvSpPr>
          <p:spPr>
            <a:xfrm>
              <a:off x="3109234" y="2535315"/>
              <a:ext cx="48008" cy="43114"/>
            </a:xfrm>
            <a:custGeom>
              <a:avLst/>
              <a:gdLst/>
              <a:ahLst/>
              <a:cxnLst/>
              <a:rect l="l" t="t" r="r" b="b"/>
              <a:pathLst>
                <a:path w="363" h="326" extrusionOk="0">
                  <a:moveTo>
                    <a:pt x="162" y="1"/>
                  </a:moveTo>
                  <a:lnTo>
                    <a:pt x="0" y="325"/>
                  </a:lnTo>
                  <a:lnTo>
                    <a:pt x="363" y="304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07;p41"/>
            <p:cNvSpPr/>
            <p:nvPr/>
          </p:nvSpPr>
          <p:spPr>
            <a:xfrm>
              <a:off x="2974995" y="2476329"/>
              <a:ext cx="559560" cy="337508"/>
            </a:xfrm>
            <a:custGeom>
              <a:avLst/>
              <a:gdLst/>
              <a:ahLst/>
              <a:cxnLst/>
              <a:rect l="l" t="t" r="r" b="b"/>
              <a:pathLst>
                <a:path w="4231" h="2552" extrusionOk="0">
                  <a:moveTo>
                    <a:pt x="1825" y="1"/>
                  </a:moveTo>
                  <a:cubicBezTo>
                    <a:pt x="1693" y="1"/>
                    <a:pt x="1599" y="145"/>
                    <a:pt x="1547" y="271"/>
                  </a:cubicBezTo>
                  <a:cubicBezTo>
                    <a:pt x="1329" y="764"/>
                    <a:pt x="1198" y="1289"/>
                    <a:pt x="1153" y="1827"/>
                  </a:cubicBezTo>
                  <a:cubicBezTo>
                    <a:pt x="750" y="1458"/>
                    <a:pt x="457" y="1273"/>
                    <a:pt x="275" y="1273"/>
                  </a:cubicBezTo>
                  <a:cubicBezTo>
                    <a:pt x="236" y="1273"/>
                    <a:pt x="202" y="1282"/>
                    <a:pt x="173" y="1299"/>
                  </a:cubicBezTo>
                  <a:cubicBezTo>
                    <a:pt x="1" y="1402"/>
                    <a:pt x="15" y="1816"/>
                    <a:pt x="215" y="2551"/>
                  </a:cubicBezTo>
                  <a:cubicBezTo>
                    <a:pt x="1329" y="2444"/>
                    <a:pt x="2699" y="2220"/>
                    <a:pt x="4221" y="1889"/>
                  </a:cubicBezTo>
                  <a:cubicBezTo>
                    <a:pt x="4231" y="1585"/>
                    <a:pt x="4052" y="1306"/>
                    <a:pt x="3796" y="1223"/>
                  </a:cubicBezTo>
                  <a:cubicBezTo>
                    <a:pt x="3737" y="1202"/>
                    <a:pt x="3674" y="1193"/>
                    <a:pt x="3611" y="1193"/>
                  </a:cubicBezTo>
                  <a:cubicBezTo>
                    <a:pt x="3378" y="1193"/>
                    <a:pt x="3135" y="1329"/>
                    <a:pt x="2999" y="1568"/>
                  </a:cubicBezTo>
                  <a:cubicBezTo>
                    <a:pt x="3010" y="1523"/>
                    <a:pt x="3175" y="833"/>
                    <a:pt x="2972" y="737"/>
                  </a:cubicBezTo>
                  <a:cubicBezTo>
                    <a:pt x="2959" y="732"/>
                    <a:pt x="2942" y="726"/>
                    <a:pt x="2918" y="726"/>
                  </a:cubicBezTo>
                  <a:cubicBezTo>
                    <a:pt x="2874" y="726"/>
                    <a:pt x="2808" y="744"/>
                    <a:pt x="2709" y="816"/>
                  </a:cubicBezTo>
                  <a:cubicBezTo>
                    <a:pt x="2516" y="971"/>
                    <a:pt x="2388" y="1199"/>
                    <a:pt x="2357" y="1447"/>
                  </a:cubicBezTo>
                  <a:cubicBezTo>
                    <a:pt x="2344" y="1030"/>
                    <a:pt x="2247" y="623"/>
                    <a:pt x="2081" y="243"/>
                  </a:cubicBezTo>
                  <a:cubicBezTo>
                    <a:pt x="2033" y="133"/>
                    <a:pt x="1961" y="15"/>
                    <a:pt x="1843" y="2"/>
                  </a:cubicBezTo>
                  <a:cubicBezTo>
                    <a:pt x="1837" y="1"/>
                    <a:pt x="1831" y="1"/>
                    <a:pt x="1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8;p41"/>
            <p:cNvSpPr/>
            <p:nvPr/>
          </p:nvSpPr>
          <p:spPr>
            <a:xfrm>
              <a:off x="1921452" y="2609510"/>
              <a:ext cx="339095" cy="286459"/>
            </a:xfrm>
            <a:custGeom>
              <a:avLst/>
              <a:gdLst/>
              <a:ahLst/>
              <a:cxnLst/>
              <a:rect l="l" t="t" r="r" b="b"/>
              <a:pathLst>
                <a:path w="2564" h="2166" extrusionOk="0">
                  <a:moveTo>
                    <a:pt x="1491" y="1"/>
                  </a:moveTo>
                  <a:cubicBezTo>
                    <a:pt x="1425" y="1"/>
                    <a:pt x="1357" y="50"/>
                    <a:pt x="1308" y="99"/>
                  </a:cubicBezTo>
                  <a:cubicBezTo>
                    <a:pt x="1066" y="337"/>
                    <a:pt x="866" y="613"/>
                    <a:pt x="718" y="916"/>
                  </a:cubicBezTo>
                  <a:cubicBezTo>
                    <a:pt x="545" y="560"/>
                    <a:pt x="402" y="380"/>
                    <a:pt x="288" y="380"/>
                  </a:cubicBezTo>
                  <a:cubicBezTo>
                    <a:pt x="282" y="380"/>
                    <a:pt x="275" y="381"/>
                    <a:pt x="269" y="382"/>
                  </a:cubicBezTo>
                  <a:cubicBezTo>
                    <a:pt x="142" y="402"/>
                    <a:pt x="55" y="644"/>
                    <a:pt x="0" y="1120"/>
                  </a:cubicBezTo>
                  <a:cubicBezTo>
                    <a:pt x="35" y="1237"/>
                    <a:pt x="197" y="1755"/>
                    <a:pt x="701" y="2017"/>
                  </a:cubicBezTo>
                  <a:cubicBezTo>
                    <a:pt x="891" y="2117"/>
                    <a:pt x="1104" y="2165"/>
                    <a:pt x="1321" y="2165"/>
                  </a:cubicBezTo>
                  <a:cubicBezTo>
                    <a:pt x="1729" y="2165"/>
                    <a:pt x="2155" y="1994"/>
                    <a:pt x="2488" y="1665"/>
                  </a:cubicBezTo>
                  <a:cubicBezTo>
                    <a:pt x="2564" y="1493"/>
                    <a:pt x="2526" y="1289"/>
                    <a:pt x="2398" y="1179"/>
                  </a:cubicBezTo>
                  <a:cubicBezTo>
                    <a:pt x="2329" y="1120"/>
                    <a:pt x="2239" y="1090"/>
                    <a:pt x="2145" y="1090"/>
                  </a:cubicBezTo>
                  <a:cubicBezTo>
                    <a:pt x="2046" y="1090"/>
                    <a:pt x="1942" y="1123"/>
                    <a:pt x="1853" y="1192"/>
                  </a:cubicBezTo>
                  <a:cubicBezTo>
                    <a:pt x="1870" y="1172"/>
                    <a:pt x="2126" y="806"/>
                    <a:pt x="2032" y="702"/>
                  </a:cubicBezTo>
                  <a:cubicBezTo>
                    <a:pt x="2018" y="693"/>
                    <a:pt x="1996" y="677"/>
                    <a:pt x="1946" y="677"/>
                  </a:cubicBezTo>
                  <a:cubicBezTo>
                    <a:pt x="1923" y="677"/>
                    <a:pt x="1895" y="680"/>
                    <a:pt x="1860" y="689"/>
                  </a:cubicBezTo>
                  <a:cubicBezTo>
                    <a:pt x="1708" y="734"/>
                    <a:pt x="1584" y="837"/>
                    <a:pt x="1505" y="972"/>
                  </a:cubicBezTo>
                  <a:cubicBezTo>
                    <a:pt x="1594" y="727"/>
                    <a:pt x="1636" y="468"/>
                    <a:pt x="1625" y="206"/>
                  </a:cubicBezTo>
                  <a:cubicBezTo>
                    <a:pt x="1622" y="133"/>
                    <a:pt x="1608" y="47"/>
                    <a:pt x="1543" y="12"/>
                  </a:cubicBezTo>
                  <a:cubicBezTo>
                    <a:pt x="1526" y="4"/>
                    <a:pt x="1508" y="1"/>
                    <a:pt x="1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09;p41"/>
            <p:cNvSpPr/>
            <p:nvPr/>
          </p:nvSpPr>
          <p:spPr>
            <a:xfrm>
              <a:off x="955461" y="2472494"/>
              <a:ext cx="295717" cy="276143"/>
            </a:xfrm>
            <a:custGeom>
              <a:avLst/>
              <a:gdLst/>
              <a:ahLst/>
              <a:cxnLst/>
              <a:rect l="l" t="t" r="r" b="b"/>
              <a:pathLst>
                <a:path w="2236" h="2088" extrusionOk="0">
                  <a:moveTo>
                    <a:pt x="1661" y="1"/>
                  </a:moveTo>
                  <a:cubicBezTo>
                    <a:pt x="1606" y="1"/>
                    <a:pt x="1540" y="53"/>
                    <a:pt x="1463" y="155"/>
                  </a:cubicBezTo>
                  <a:cubicBezTo>
                    <a:pt x="1346" y="300"/>
                    <a:pt x="1208" y="545"/>
                    <a:pt x="1046" y="897"/>
                  </a:cubicBezTo>
                  <a:cubicBezTo>
                    <a:pt x="942" y="731"/>
                    <a:pt x="825" y="576"/>
                    <a:pt x="690" y="431"/>
                  </a:cubicBezTo>
                  <a:cubicBezTo>
                    <a:pt x="502" y="228"/>
                    <a:pt x="329" y="118"/>
                    <a:pt x="213" y="118"/>
                  </a:cubicBezTo>
                  <a:cubicBezTo>
                    <a:pt x="190" y="118"/>
                    <a:pt x="170" y="122"/>
                    <a:pt x="152" y="131"/>
                  </a:cubicBezTo>
                  <a:cubicBezTo>
                    <a:pt x="10" y="203"/>
                    <a:pt x="0" y="555"/>
                    <a:pt x="107" y="986"/>
                  </a:cubicBezTo>
                  <a:cubicBezTo>
                    <a:pt x="114" y="1024"/>
                    <a:pt x="121" y="1059"/>
                    <a:pt x="131" y="1097"/>
                  </a:cubicBezTo>
                  <a:cubicBezTo>
                    <a:pt x="145" y="1135"/>
                    <a:pt x="162" y="1169"/>
                    <a:pt x="176" y="1204"/>
                  </a:cubicBezTo>
                  <a:cubicBezTo>
                    <a:pt x="362" y="1462"/>
                    <a:pt x="904" y="1704"/>
                    <a:pt x="1715" y="1911"/>
                  </a:cubicBezTo>
                  <a:cubicBezTo>
                    <a:pt x="1794" y="2001"/>
                    <a:pt x="1898" y="2059"/>
                    <a:pt x="2015" y="2080"/>
                  </a:cubicBezTo>
                  <a:cubicBezTo>
                    <a:pt x="2043" y="2085"/>
                    <a:pt x="2070" y="2088"/>
                    <a:pt x="2098" y="2088"/>
                  </a:cubicBezTo>
                  <a:cubicBezTo>
                    <a:pt x="2125" y="2088"/>
                    <a:pt x="2153" y="2085"/>
                    <a:pt x="2181" y="2080"/>
                  </a:cubicBezTo>
                  <a:cubicBezTo>
                    <a:pt x="2236" y="1711"/>
                    <a:pt x="2181" y="1445"/>
                    <a:pt x="2063" y="1404"/>
                  </a:cubicBezTo>
                  <a:cubicBezTo>
                    <a:pt x="2059" y="1403"/>
                    <a:pt x="2050" y="1401"/>
                    <a:pt x="2039" y="1401"/>
                  </a:cubicBezTo>
                  <a:cubicBezTo>
                    <a:pt x="2001" y="1401"/>
                    <a:pt x="1925" y="1418"/>
                    <a:pt x="1811" y="1535"/>
                  </a:cubicBezTo>
                  <a:cubicBezTo>
                    <a:pt x="1870" y="734"/>
                    <a:pt x="1853" y="248"/>
                    <a:pt x="1760" y="75"/>
                  </a:cubicBezTo>
                  <a:cubicBezTo>
                    <a:pt x="1742" y="41"/>
                    <a:pt x="1715" y="17"/>
                    <a:pt x="1680" y="3"/>
                  </a:cubicBezTo>
                  <a:cubicBezTo>
                    <a:pt x="1674" y="2"/>
                    <a:pt x="1668" y="1"/>
                    <a:pt x="1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10;p41"/>
            <p:cNvSpPr/>
            <p:nvPr/>
          </p:nvSpPr>
          <p:spPr>
            <a:xfrm>
              <a:off x="953610" y="2437711"/>
              <a:ext cx="151165" cy="95883"/>
            </a:xfrm>
            <a:custGeom>
              <a:avLst/>
              <a:gdLst/>
              <a:ahLst/>
              <a:cxnLst/>
              <a:rect l="l" t="t" r="r" b="b"/>
              <a:pathLst>
                <a:path w="1143" h="725" extrusionOk="0">
                  <a:moveTo>
                    <a:pt x="24" y="0"/>
                  </a:moveTo>
                  <a:lnTo>
                    <a:pt x="0" y="28"/>
                  </a:lnTo>
                  <a:cubicBezTo>
                    <a:pt x="325" y="335"/>
                    <a:pt x="708" y="573"/>
                    <a:pt x="1129" y="725"/>
                  </a:cubicBezTo>
                  <a:lnTo>
                    <a:pt x="1142" y="687"/>
                  </a:lnTo>
                  <a:cubicBezTo>
                    <a:pt x="725" y="539"/>
                    <a:pt x="345" y="30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11;p41"/>
            <p:cNvSpPr/>
            <p:nvPr/>
          </p:nvSpPr>
          <p:spPr>
            <a:xfrm>
              <a:off x="1102793" y="2489687"/>
              <a:ext cx="371630" cy="69036"/>
            </a:xfrm>
            <a:custGeom>
              <a:avLst/>
              <a:gdLst/>
              <a:ahLst/>
              <a:cxnLst/>
              <a:rect l="l" t="t" r="r" b="b"/>
              <a:pathLst>
                <a:path w="2810" h="522" extrusionOk="0">
                  <a:moveTo>
                    <a:pt x="2788" y="1"/>
                  </a:moveTo>
                  <a:cubicBezTo>
                    <a:pt x="2274" y="319"/>
                    <a:pt x="1687" y="482"/>
                    <a:pt x="1096" y="482"/>
                  </a:cubicBezTo>
                  <a:cubicBezTo>
                    <a:pt x="731" y="482"/>
                    <a:pt x="366" y="420"/>
                    <a:pt x="14" y="294"/>
                  </a:cubicBezTo>
                  <a:lnTo>
                    <a:pt x="1" y="332"/>
                  </a:lnTo>
                  <a:cubicBezTo>
                    <a:pt x="352" y="456"/>
                    <a:pt x="722" y="522"/>
                    <a:pt x="1098" y="522"/>
                  </a:cubicBezTo>
                  <a:cubicBezTo>
                    <a:pt x="1701" y="522"/>
                    <a:pt x="2295" y="353"/>
                    <a:pt x="2809" y="32"/>
                  </a:cubicBezTo>
                  <a:lnTo>
                    <a:pt x="2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12;p41"/>
            <p:cNvSpPr/>
            <p:nvPr/>
          </p:nvSpPr>
          <p:spPr>
            <a:xfrm>
              <a:off x="1435018" y="1746811"/>
              <a:ext cx="280243" cy="498460"/>
            </a:xfrm>
            <a:custGeom>
              <a:avLst/>
              <a:gdLst/>
              <a:ahLst/>
              <a:cxnLst/>
              <a:rect l="l" t="t" r="r" b="b"/>
              <a:pathLst>
                <a:path w="2119" h="3769" extrusionOk="0">
                  <a:moveTo>
                    <a:pt x="18" y="1"/>
                  </a:moveTo>
                  <a:lnTo>
                    <a:pt x="0" y="35"/>
                  </a:lnTo>
                  <a:cubicBezTo>
                    <a:pt x="1377" y="715"/>
                    <a:pt x="2077" y="2278"/>
                    <a:pt x="1667" y="3758"/>
                  </a:cubicBezTo>
                  <a:lnTo>
                    <a:pt x="1705" y="3768"/>
                  </a:lnTo>
                  <a:cubicBezTo>
                    <a:pt x="2119" y="2271"/>
                    <a:pt x="1411" y="69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13;p41"/>
            <p:cNvSpPr/>
            <p:nvPr/>
          </p:nvSpPr>
          <p:spPr>
            <a:xfrm>
              <a:off x="819900" y="1781065"/>
              <a:ext cx="183963" cy="349676"/>
            </a:xfrm>
            <a:custGeom>
              <a:avLst/>
              <a:gdLst/>
              <a:ahLst/>
              <a:cxnLst/>
              <a:rect l="l" t="t" r="r" b="b"/>
              <a:pathLst>
                <a:path w="1391" h="2644" extrusionOk="0">
                  <a:moveTo>
                    <a:pt x="1367" y="0"/>
                  </a:moveTo>
                  <a:cubicBezTo>
                    <a:pt x="511" y="608"/>
                    <a:pt x="0" y="1591"/>
                    <a:pt x="0" y="2643"/>
                  </a:cubicBezTo>
                  <a:lnTo>
                    <a:pt x="38" y="2643"/>
                  </a:lnTo>
                  <a:cubicBezTo>
                    <a:pt x="38" y="1605"/>
                    <a:pt x="542" y="632"/>
                    <a:pt x="1391" y="32"/>
                  </a:cubicBezTo>
                  <a:lnTo>
                    <a:pt x="1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14;p41"/>
            <p:cNvSpPr/>
            <p:nvPr/>
          </p:nvSpPr>
          <p:spPr>
            <a:xfrm>
              <a:off x="893302" y="1799978"/>
              <a:ext cx="679646" cy="653856"/>
            </a:xfrm>
            <a:custGeom>
              <a:avLst/>
              <a:gdLst/>
              <a:ahLst/>
              <a:cxnLst/>
              <a:rect l="l" t="t" r="r" b="b"/>
              <a:pathLst>
                <a:path w="5139" h="4944" extrusionOk="0">
                  <a:moveTo>
                    <a:pt x="2668" y="40"/>
                  </a:moveTo>
                  <a:cubicBezTo>
                    <a:pt x="4010" y="44"/>
                    <a:pt x="5097" y="1131"/>
                    <a:pt x="5097" y="2473"/>
                  </a:cubicBezTo>
                  <a:cubicBezTo>
                    <a:pt x="5097" y="3456"/>
                    <a:pt x="4507" y="4343"/>
                    <a:pt x="3596" y="4719"/>
                  </a:cubicBezTo>
                  <a:cubicBezTo>
                    <a:pt x="3296" y="4843"/>
                    <a:pt x="2982" y="4903"/>
                    <a:pt x="2669" y="4903"/>
                  </a:cubicBezTo>
                  <a:cubicBezTo>
                    <a:pt x="2036" y="4903"/>
                    <a:pt x="1413" y="4655"/>
                    <a:pt x="946" y="4191"/>
                  </a:cubicBezTo>
                  <a:cubicBezTo>
                    <a:pt x="253" y="3494"/>
                    <a:pt x="46" y="2449"/>
                    <a:pt x="422" y="1541"/>
                  </a:cubicBezTo>
                  <a:cubicBezTo>
                    <a:pt x="798" y="634"/>
                    <a:pt x="1685" y="40"/>
                    <a:pt x="2668" y="40"/>
                  </a:cubicBezTo>
                  <a:close/>
                  <a:moveTo>
                    <a:pt x="2669" y="1"/>
                  </a:moveTo>
                  <a:cubicBezTo>
                    <a:pt x="2025" y="1"/>
                    <a:pt x="1392" y="252"/>
                    <a:pt x="919" y="723"/>
                  </a:cubicBezTo>
                  <a:cubicBezTo>
                    <a:pt x="215" y="1431"/>
                    <a:pt x="1" y="2493"/>
                    <a:pt x="384" y="3418"/>
                  </a:cubicBezTo>
                  <a:cubicBezTo>
                    <a:pt x="767" y="4339"/>
                    <a:pt x="1667" y="4943"/>
                    <a:pt x="2668" y="4943"/>
                  </a:cubicBezTo>
                  <a:cubicBezTo>
                    <a:pt x="4031" y="4940"/>
                    <a:pt x="5135" y="3836"/>
                    <a:pt x="5138" y="2473"/>
                  </a:cubicBezTo>
                  <a:cubicBezTo>
                    <a:pt x="5138" y="1472"/>
                    <a:pt x="4534" y="572"/>
                    <a:pt x="3613" y="189"/>
                  </a:cubicBezTo>
                  <a:cubicBezTo>
                    <a:pt x="3308" y="62"/>
                    <a:pt x="2987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15;p41"/>
            <p:cNvSpPr/>
            <p:nvPr/>
          </p:nvSpPr>
          <p:spPr>
            <a:xfrm>
              <a:off x="1222352" y="2106412"/>
              <a:ext cx="451642" cy="245064"/>
            </a:xfrm>
            <a:custGeom>
              <a:avLst/>
              <a:gdLst/>
              <a:ahLst/>
              <a:cxnLst/>
              <a:rect l="l" t="t" r="r" b="b"/>
              <a:pathLst>
                <a:path w="3415" h="1853" extrusionOk="0">
                  <a:moveTo>
                    <a:pt x="104" y="0"/>
                  </a:moveTo>
                  <a:cubicBezTo>
                    <a:pt x="42" y="114"/>
                    <a:pt x="59" y="83"/>
                    <a:pt x="0" y="197"/>
                  </a:cubicBezTo>
                  <a:lnTo>
                    <a:pt x="1346" y="1198"/>
                  </a:lnTo>
                  <a:lnTo>
                    <a:pt x="1619" y="1291"/>
                  </a:lnTo>
                  <a:lnTo>
                    <a:pt x="1877" y="1377"/>
                  </a:lnTo>
                  <a:lnTo>
                    <a:pt x="2126" y="1460"/>
                  </a:lnTo>
                  <a:lnTo>
                    <a:pt x="2385" y="1546"/>
                  </a:lnTo>
                  <a:lnTo>
                    <a:pt x="3282" y="1850"/>
                  </a:lnTo>
                  <a:cubicBezTo>
                    <a:pt x="3289" y="1852"/>
                    <a:pt x="3296" y="1852"/>
                    <a:pt x="3302" y="1852"/>
                  </a:cubicBezTo>
                  <a:cubicBezTo>
                    <a:pt x="3373" y="1852"/>
                    <a:pt x="3414" y="1759"/>
                    <a:pt x="3354" y="1708"/>
                  </a:cubicBezTo>
                  <a:lnTo>
                    <a:pt x="2599" y="1177"/>
                  </a:lnTo>
                  <a:lnTo>
                    <a:pt x="2381" y="1022"/>
                  </a:lnTo>
                  <a:lnTo>
                    <a:pt x="2167" y="873"/>
                  </a:lnTo>
                  <a:lnTo>
                    <a:pt x="1950" y="718"/>
                  </a:lnTo>
                  <a:lnTo>
                    <a:pt x="1712" y="55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16;p41"/>
            <p:cNvSpPr/>
            <p:nvPr/>
          </p:nvSpPr>
          <p:spPr>
            <a:xfrm>
              <a:off x="1436341" y="2201372"/>
              <a:ext cx="72739" cy="86758"/>
            </a:xfrm>
            <a:custGeom>
              <a:avLst/>
              <a:gdLst/>
              <a:ahLst/>
              <a:cxnLst/>
              <a:rect l="l" t="t" r="r" b="b"/>
              <a:pathLst>
                <a:path w="550" h="656" extrusionOk="0">
                  <a:moveTo>
                    <a:pt x="332" y="0"/>
                  </a:moveTo>
                  <a:lnTo>
                    <a:pt x="1" y="569"/>
                  </a:lnTo>
                  <a:lnTo>
                    <a:pt x="259" y="656"/>
                  </a:lnTo>
                  <a:lnTo>
                    <a:pt x="549" y="15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17;p41"/>
            <p:cNvSpPr/>
            <p:nvPr/>
          </p:nvSpPr>
          <p:spPr>
            <a:xfrm>
              <a:off x="1503394" y="2241445"/>
              <a:ext cx="62688" cy="69565"/>
            </a:xfrm>
            <a:custGeom>
              <a:avLst/>
              <a:gdLst/>
              <a:ahLst/>
              <a:cxnLst/>
              <a:rect l="l" t="t" r="r" b="b"/>
              <a:pathLst>
                <a:path w="474" h="526" extrusionOk="0">
                  <a:moveTo>
                    <a:pt x="253" y="1"/>
                  </a:moveTo>
                  <a:lnTo>
                    <a:pt x="1" y="439"/>
                  </a:lnTo>
                  <a:lnTo>
                    <a:pt x="260" y="525"/>
                  </a:lnTo>
                  <a:lnTo>
                    <a:pt x="474" y="153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18;p41"/>
            <p:cNvSpPr/>
            <p:nvPr/>
          </p:nvSpPr>
          <p:spPr>
            <a:xfrm>
              <a:off x="1198678" y="1656084"/>
              <a:ext cx="98131" cy="495682"/>
            </a:xfrm>
            <a:custGeom>
              <a:avLst/>
              <a:gdLst/>
              <a:ahLst/>
              <a:cxnLst/>
              <a:rect l="l" t="t" r="r" b="b"/>
              <a:pathLst>
                <a:path w="742" h="3748" extrusionOk="0">
                  <a:moveTo>
                    <a:pt x="363" y="1"/>
                  </a:moveTo>
                  <a:cubicBezTo>
                    <a:pt x="324" y="1"/>
                    <a:pt x="286" y="26"/>
                    <a:pt x="283" y="76"/>
                  </a:cubicBezTo>
                  <a:cubicBezTo>
                    <a:pt x="242" y="380"/>
                    <a:pt x="197" y="683"/>
                    <a:pt x="152" y="990"/>
                  </a:cubicBezTo>
                  <a:cubicBezTo>
                    <a:pt x="142" y="1077"/>
                    <a:pt x="128" y="1170"/>
                    <a:pt x="114" y="1256"/>
                  </a:cubicBezTo>
                  <a:cubicBezTo>
                    <a:pt x="104" y="1339"/>
                    <a:pt x="90" y="1422"/>
                    <a:pt x="76" y="1511"/>
                  </a:cubicBezTo>
                  <a:cubicBezTo>
                    <a:pt x="66" y="1601"/>
                    <a:pt x="52" y="1684"/>
                    <a:pt x="38" y="1777"/>
                  </a:cubicBezTo>
                  <a:cubicBezTo>
                    <a:pt x="24" y="1874"/>
                    <a:pt x="14" y="1967"/>
                    <a:pt x="0" y="2063"/>
                  </a:cubicBezTo>
                  <a:lnTo>
                    <a:pt x="235" y="3744"/>
                  </a:lnTo>
                  <a:lnTo>
                    <a:pt x="459" y="3747"/>
                  </a:lnTo>
                  <a:lnTo>
                    <a:pt x="742" y="2094"/>
                  </a:lnTo>
                  <a:lnTo>
                    <a:pt x="697" y="1811"/>
                  </a:lnTo>
                  <a:lnTo>
                    <a:pt x="659" y="1539"/>
                  </a:lnTo>
                  <a:lnTo>
                    <a:pt x="621" y="1280"/>
                  </a:lnTo>
                  <a:lnTo>
                    <a:pt x="580" y="1011"/>
                  </a:lnTo>
                  <a:lnTo>
                    <a:pt x="445" y="76"/>
                  </a:lnTo>
                  <a:cubicBezTo>
                    <a:pt x="440" y="26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19;p41"/>
            <p:cNvSpPr/>
            <p:nvPr/>
          </p:nvSpPr>
          <p:spPr>
            <a:xfrm>
              <a:off x="1203704" y="1855922"/>
              <a:ext cx="87287" cy="39808"/>
            </a:xfrm>
            <a:custGeom>
              <a:avLst/>
              <a:gdLst/>
              <a:ahLst/>
              <a:cxnLst/>
              <a:rect l="l" t="t" r="r" b="b"/>
              <a:pathLst>
                <a:path w="660" h="301" extrusionOk="0">
                  <a:moveTo>
                    <a:pt x="38" y="0"/>
                  </a:moveTo>
                  <a:cubicBezTo>
                    <a:pt x="24" y="87"/>
                    <a:pt x="14" y="176"/>
                    <a:pt x="0" y="266"/>
                  </a:cubicBezTo>
                  <a:lnTo>
                    <a:pt x="659" y="300"/>
                  </a:lnTo>
                  <a:lnTo>
                    <a:pt x="621" y="3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20;p41"/>
            <p:cNvSpPr/>
            <p:nvPr/>
          </p:nvSpPr>
          <p:spPr>
            <a:xfrm>
              <a:off x="1213623" y="1786488"/>
              <a:ext cx="67317" cy="39014"/>
            </a:xfrm>
            <a:custGeom>
              <a:avLst/>
              <a:gdLst/>
              <a:ahLst/>
              <a:cxnLst/>
              <a:rect l="l" t="t" r="r" b="b"/>
              <a:pathLst>
                <a:path w="509" h="295" extrusionOk="0">
                  <a:moveTo>
                    <a:pt x="39" y="1"/>
                  </a:moveTo>
                  <a:cubicBezTo>
                    <a:pt x="25" y="91"/>
                    <a:pt x="15" y="180"/>
                    <a:pt x="1" y="267"/>
                  </a:cubicBezTo>
                  <a:lnTo>
                    <a:pt x="508" y="294"/>
                  </a:lnTo>
                  <a:lnTo>
                    <a:pt x="467" y="25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21;p41"/>
            <p:cNvSpPr/>
            <p:nvPr/>
          </p:nvSpPr>
          <p:spPr>
            <a:xfrm>
              <a:off x="864999" y="2083136"/>
              <a:ext cx="395832" cy="334334"/>
            </a:xfrm>
            <a:custGeom>
              <a:avLst/>
              <a:gdLst/>
              <a:ahLst/>
              <a:cxnLst/>
              <a:rect l="l" t="t" r="r" b="b"/>
              <a:pathLst>
                <a:path w="2993" h="2528" extrusionOk="0">
                  <a:moveTo>
                    <a:pt x="2847" y="1"/>
                  </a:moveTo>
                  <a:lnTo>
                    <a:pt x="1409" y="853"/>
                  </a:lnTo>
                  <a:lnTo>
                    <a:pt x="1215" y="1070"/>
                  </a:lnTo>
                  <a:lnTo>
                    <a:pt x="1036" y="1274"/>
                  </a:lnTo>
                  <a:lnTo>
                    <a:pt x="864" y="1474"/>
                  </a:lnTo>
                  <a:lnTo>
                    <a:pt x="684" y="1677"/>
                  </a:lnTo>
                  <a:lnTo>
                    <a:pt x="60" y="2388"/>
                  </a:lnTo>
                  <a:cubicBezTo>
                    <a:pt x="1" y="2444"/>
                    <a:pt x="51" y="2527"/>
                    <a:pt x="114" y="2527"/>
                  </a:cubicBezTo>
                  <a:cubicBezTo>
                    <a:pt x="129" y="2527"/>
                    <a:pt x="145" y="2523"/>
                    <a:pt x="160" y="2512"/>
                  </a:cubicBezTo>
                  <a:lnTo>
                    <a:pt x="943" y="2022"/>
                  </a:lnTo>
                  <a:lnTo>
                    <a:pt x="1171" y="1877"/>
                  </a:lnTo>
                  <a:lnTo>
                    <a:pt x="1388" y="1739"/>
                  </a:lnTo>
                  <a:lnTo>
                    <a:pt x="1616" y="1598"/>
                  </a:lnTo>
                  <a:lnTo>
                    <a:pt x="1861" y="1443"/>
                  </a:lnTo>
                  <a:cubicBezTo>
                    <a:pt x="2237" y="1018"/>
                    <a:pt x="2613" y="597"/>
                    <a:pt x="2992" y="173"/>
                  </a:cubicBezTo>
                  <a:lnTo>
                    <a:pt x="2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22;p41"/>
            <p:cNvSpPr/>
            <p:nvPr/>
          </p:nvSpPr>
          <p:spPr>
            <a:xfrm>
              <a:off x="1002015" y="2224648"/>
              <a:ext cx="77235" cy="88609"/>
            </a:xfrm>
            <a:custGeom>
              <a:avLst/>
              <a:gdLst/>
              <a:ahLst/>
              <a:cxnLst/>
              <a:rect l="l" t="t" r="r" b="b"/>
              <a:pathLst>
                <a:path w="584" h="670" extrusionOk="0">
                  <a:moveTo>
                    <a:pt x="183" y="0"/>
                  </a:moveTo>
                  <a:lnTo>
                    <a:pt x="0" y="204"/>
                  </a:lnTo>
                  <a:lnTo>
                    <a:pt x="355" y="669"/>
                  </a:lnTo>
                  <a:lnTo>
                    <a:pt x="583" y="52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23;p41"/>
            <p:cNvSpPr/>
            <p:nvPr/>
          </p:nvSpPr>
          <p:spPr>
            <a:xfrm>
              <a:off x="955461" y="2277947"/>
              <a:ext cx="64407" cy="72210"/>
            </a:xfrm>
            <a:custGeom>
              <a:avLst/>
              <a:gdLst/>
              <a:ahLst/>
              <a:cxnLst/>
              <a:rect l="l" t="t" r="r" b="b"/>
              <a:pathLst>
                <a:path w="487" h="546" extrusionOk="0">
                  <a:moveTo>
                    <a:pt x="180" y="1"/>
                  </a:moveTo>
                  <a:lnTo>
                    <a:pt x="0" y="204"/>
                  </a:lnTo>
                  <a:lnTo>
                    <a:pt x="259" y="546"/>
                  </a:lnTo>
                  <a:lnTo>
                    <a:pt x="487" y="404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24;p41"/>
            <p:cNvSpPr/>
            <p:nvPr/>
          </p:nvSpPr>
          <p:spPr>
            <a:xfrm>
              <a:off x="1215078" y="2151644"/>
              <a:ext cx="63481" cy="602807"/>
            </a:xfrm>
            <a:custGeom>
              <a:avLst/>
              <a:gdLst/>
              <a:ahLst/>
              <a:cxnLst/>
              <a:rect l="l" t="t" r="r" b="b"/>
              <a:pathLst>
                <a:path w="480" h="4558" extrusionOk="0">
                  <a:moveTo>
                    <a:pt x="166" y="0"/>
                  </a:moveTo>
                  <a:cubicBezTo>
                    <a:pt x="166" y="45"/>
                    <a:pt x="162" y="90"/>
                    <a:pt x="162" y="135"/>
                  </a:cubicBezTo>
                  <a:cubicBezTo>
                    <a:pt x="135" y="904"/>
                    <a:pt x="104" y="1677"/>
                    <a:pt x="76" y="2450"/>
                  </a:cubicBezTo>
                  <a:lnTo>
                    <a:pt x="0" y="4558"/>
                  </a:lnTo>
                  <a:lnTo>
                    <a:pt x="480" y="4558"/>
                  </a:lnTo>
                  <a:cubicBezTo>
                    <a:pt x="456" y="3854"/>
                    <a:pt x="432" y="3150"/>
                    <a:pt x="407" y="2446"/>
                  </a:cubicBezTo>
                  <a:cubicBezTo>
                    <a:pt x="383" y="1673"/>
                    <a:pt x="356" y="901"/>
                    <a:pt x="328" y="128"/>
                  </a:cubicBezTo>
                  <a:cubicBezTo>
                    <a:pt x="325" y="86"/>
                    <a:pt x="321" y="41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25;p41"/>
            <p:cNvSpPr/>
            <p:nvPr/>
          </p:nvSpPr>
          <p:spPr>
            <a:xfrm>
              <a:off x="1200398" y="2079432"/>
              <a:ext cx="91386" cy="90990"/>
            </a:xfrm>
            <a:custGeom>
              <a:avLst/>
              <a:gdLst/>
              <a:ahLst/>
              <a:cxnLst/>
              <a:rect l="l" t="t" r="r" b="b"/>
              <a:pathLst>
                <a:path w="691" h="688" extrusionOk="0">
                  <a:moveTo>
                    <a:pt x="346" y="1"/>
                  </a:moveTo>
                  <a:cubicBezTo>
                    <a:pt x="156" y="1"/>
                    <a:pt x="1" y="153"/>
                    <a:pt x="1" y="342"/>
                  </a:cubicBezTo>
                  <a:cubicBezTo>
                    <a:pt x="1" y="532"/>
                    <a:pt x="156" y="688"/>
                    <a:pt x="346" y="688"/>
                  </a:cubicBezTo>
                  <a:cubicBezTo>
                    <a:pt x="536" y="688"/>
                    <a:pt x="691" y="532"/>
                    <a:pt x="691" y="342"/>
                  </a:cubicBezTo>
                  <a:cubicBezTo>
                    <a:pt x="691" y="153"/>
                    <a:pt x="536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26;p41"/>
            <p:cNvSpPr/>
            <p:nvPr/>
          </p:nvSpPr>
          <p:spPr>
            <a:xfrm>
              <a:off x="1199472" y="2093187"/>
              <a:ext cx="80410" cy="68904"/>
            </a:xfrm>
            <a:custGeom>
              <a:avLst/>
              <a:gdLst/>
              <a:ahLst/>
              <a:cxnLst/>
              <a:rect l="l" t="t" r="r" b="b"/>
              <a:pathLst>
                <a:path w="608" h="521" extrusionOk="0">
                  <a:moveTo>
                    <a:pt x="346" y="0"/>
                  </a:moveTo>
                  <a:cubicBezTo>
                    <a:pt x="115" y="0"/>
                    <a:pt x="1" y="280"/>
                    <a:pt x="163" y="446"/>
                  </a:cubicBezTo>
                  <a:cubicBezTo>
                    <a:pt x="216" y="497"/>
                    <a:pt x="281" y="521"/>
                    <a:pt x="344" y="521"/>
                  </a:cubicBezTo>
                  <a:cubicBezTo>
                    <a:pt x="479" y="521"/>
                    <a:pt x="607" y="416"/>
                    <a:pt x="605" y="259"/>
                  </a:cubicBezTo>
                  <a:cubicBezTo>
                    <a:pt x="605" y="118"/>
                    <a:pt x="487" y="0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27;p41"/>
            <p:cNvSpPr/>
            <p:nvPr/>
          </p:nvSpPr>
          <p:spPr>
            <a:xfrm>
              <a:off x="1215078" y="2475536"/>
              <a:ext cx="63481" cy="278921"/>
            </a:xfrm>
            <a:custGeom>
              <a:avLst/>
              <a:gdLst/>
              <a:ahLst/>
              <a:cxnLst/>
              <a:rect l="l" t="t" r="r" b="b"/>
              <a:pathLst>
                <a:path w="480" h="2109" extrusionOk="0">
                  <a:moveTo>
                    <a:pt x="76" y="1"/>
                  </a:moveTo>
                  <a:lnTo>
                    <a:pt x="0" y="2109"/>
                  </a:lnTo>
                  <a:lnTo>
                    <a:pt x="480" y="2109"/>
                  </a:lnTo>
                  <a:cubicBezTo>
                    <a:pt x="456" y="1405"/>
                    <a:pt x="432" y="701"/>
                    <a:pt x="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28;p41"/>
            <p:cNvSpPr/>
            <p:nvPr/>
          </p:nvSpPr>
          <p:spPr>
            <a:xfrm>
              <a:off x="2989147" y="2375154"/>
              <a:ext cx="200098" cy="126037"/>
            </a:xfrm>
            <a:custGeom>
              <a:avLst/>
              <a:gdLst/>
              <a:ahLst/>
              <a:cxnLst/>
              <a:rect l="l" t="t" r="r" b="b"/>
              <a:pathLst>
                <a:path w="1513" h="953" extrusionOk="0">
                  <a:moveTo>
                    <a:pt x="28" y="1"/>
                  </a:moveTo>
                  <a:lnTo>
                    <a:pt x="1" y="32"/>
                  </a:lnTo>
                  <a:cubicBezTo>
                    <a:pt x="432" y="439"/>
                    <a:pt x="939" y="753"/>
                    <a:pt x="1498" y="953"/>
                  </a:cubicBezTo>
                  <a:lnTo>
                    <a:pt x="1512" y="918"/>
                  </a:lnTo>
                  <a:cubicBezTo>
                    <a:pt x="960" y="718"/>
                    <a:pt x="453" y="408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29;p41"/>
            <p:cNvSpPr/>
            <p:nvPr/>
          </p:nvSpPr>
          <p:spPr>
            <a:xfrm>
              <a:off x="3187265" y="2444588"/>
              <a:ext cx="492905" cy="90461"/>
            </a:xfrm>
            <a:custGeom>
              <a:avLst/>
              <a:gdLst/>
              <a:ahLst/>
              <a:cxnLst/>
              <a:rect l="l" t="t" r="r" b="b"/>
              <a:pathLst>
                <a:path w="3727" h="684" extrusionOk="0">
                  <a:moveTo>
                    <a:pt x="3706" y="0"/>
                  </a:moveTo>
                  <a:cubicBezTo>
                    <a:pt x="3020" y="425"/>
                    <a:pt x="2238" y="643"/>
                    <a:pt x="1451" y="643"/>
                  </a:cubicBezTo>
                  <a:cubicBezTo>
                    <a:pt x="967" y="643"/>
                    <a:pt x="481" y="560"/>
                    <a:pt x="14" y="393"/>
                  </a:cubicBezTo>
                  <a:lnTo>
                    <a:pt x="0" y="428"/>
                  </a:lnTo>
                  <a:cubicBezTo>
                    <a:pt x="466" y="597"/>
                    <a:pt x="959" y="683"/>
                    <a:pt x="1456" y="683"/>
                  </a:cubicBezTo>
                  <a:cubicBezTo>
                    <a:pt x="2257" y="683"/>
                    <a:pt x="3043" y="459"/>
                    <a:pt x="3727" y="35"/>
                  </a:cubicBezTo>
                  <a:lnTo>
                    <a:pt x="37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30;p41"/>
            <p:cNvSpPr/>
            <p:nvPr/>
          </p:nvSpPr>
          <p:spPr>
            <a:xfrm>
              <a:off x="3628997" y="1457570"/>
              <a:ext cx="371101" cy="661792"/>
            </a:xfrm>
            <a:custGeom>
              <a:avLst/>
              <a:gdLst/>
              <a:ahLst/>
              <a:cxnLst/>
              <a:rect l="l" t="t" r="r" b="b"/>
              <a:pathLst>
                <a:path w="2806" h="5004" extrusionOk="0">
                  <a:moveTo>
                    <a:pt x="17" y="0"/>
                  </a:moveTo>
                  <a:lnTo>
                    <a:pt x="0" y="35"/>
                  </a:lnTo>
                  <a:cubicBezTo>
                    <a:pt x="1832" y="942"/>
                    <a:pt x="2760" y="3023"/>
                    <a:pt x="2215" y="4993"/>
                  </a:cubicBezTo>
                  <a:lnTo>
                    <a:pt x="2253" y="5003"/>
                  </a:lnTo>
                  <a:cubicBezTo>
                    <a:pt x="2805" y="3016"/>
                    <a:pt x="1867" y="915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31;p41"/>
            <p:cNvSpPr/>
            <p:nvPr/>
          </p:nvSpPr>
          <p:spPr>
            <a:xfrm>
              <a:off x="2812190" y="1503198"/>
              <a:ext cx="242816" cy="463677"/>
            </a:xfrm>
            <a:custGeom>
              <a:avLst/>
              <a:gdLst/>
              <a:ahLst/>
              <a:cxnLst/>
              <a:rect l="l" t="t" r="r" b="b"/>
              <a:pathLst>
                <a:path w="1836" h="3506" extrusionOk="0">
                  <a:moveTo>
                    <a:pt x="1815" y="0"/>
                  </a:moveTo>
                  <a:cubicBezTo>
                    <a:pt x="676" y="804"/>
                    <a:pt x="0" y="2112"/>
                    <a:pt x="0" y="3506"/>
                  </a:cubicBezTo>
                  <a:lnTo>
                    <a:pt x="38" y="3506"/>
                  </a:lnTo>
                  <a:cubicBezTo>
                    <a:pt x="38" y="2126"/>
                    <a:pt x="707" y="828"/>
                    <a:pt x="1836" y="31"/>
                  </a:cubicBezTo>
                  <a:lnTo>
                    <a:pt x="1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32;p41"/>
            <p:cNvSpPr/>
            <p:nvPr/>
          </p:nvSpPr>
          <p:spPr>
            <a:xfrm>
              <a:off x="2910191" y="1528591"/>
              <a:ext cx="900507" cy="866783"/>
            </a:xfrm>
            <a:custGeom>
              <a:avLst/>
              <a:gdLst/>
              <a:ahLst/>
              <a:cxnLst/>
              <a:rect l="l" t="t" r="r" b="b"/>
              <a:pathLst>
                <a:path w="6809" h="6554" extrusionOk="0">
                  <a:moveTo>
                    <a:pt x="3534" y="39"/>
                  </a:moveTo>
                  <a:cubicBezTo>
                    <a:pt x="5318" y="43"/>
                    <a:pt x="6763" y="1489"/>
                    <a:pt x="6767" y="3276"/>
                  </a:cubicBezTo>
                  <a:cubicBezTo>
                    <a:pt x="6767" y="4583"/>
                    <a:pt x="5980" y="5763"/>
                    <a:pt x="4769" y="6264"/>
                  </a:cubicBezTo>
                  <a:cubicBezTo>
                    <a:pt x="4369" y="6429"/>
                    <a:pt x="3949" y="6510"/>
                    <a:pt x="3533" y="6510"/>
                  </a:cubicBezTo>
                  <a:cubicBezTo>
                    <a:pt x="2692" y="6510"/>
                    <a:pt x="1865" y="6182"/>
                    <a:pt x="1247" y="5563"/>
                  </a:cubicBezTo>
                  <a:cubicBezTo>
                    <a:pt x="322" y="4635"/>
                    <a:pt x="42" y="3245"/>
                    <a:pt x="543" y="2037"/>
                  </a:cubicBezTo>
                  <a:cubicBezTo>
                    <a:pt x="1046" y="830"/>
                    <a:pt x="2223" y="39"/>
                    <a:pt x="3534" y="39"/>
                  </a:cubicBezTo>
                  <a:close/>
                  <a:moveTo>
                    <a:pt x="3533" y="0"/>
                  </a:moveTo>
                  <a:cubicBezTo>
                    <a:pt x="2680" y="0"/>
                    <a:pt x="1843" y="333"/>
                    <a:pt x="1215" y="961"/>
                  </a:cubicBezTo>
                  <a:cubicBezTo>
                    <a:pt x="280" y="1896"/>
                    <a:pt x="1" y="3307"/>
                    <a:pt x="508" y="4532"/>
                  </a:cubicBezTo>
                  <a:cubicBezTo>
                    <a:pt x="1012" y="5753"/>
                    <a:pt x="2209" y="6553"/>
                    <a:pt x="3534" y="6553"/>
                  </a:cubicBezTo>
                  <a:cubicBezTo>
                    <a:pt x="5342" y="6550"/>
                    <a:pt x="6808" y="5087"/>
                    <a:pt x="6808" y="3276"/>
                  </a:cubicBezTo>
                  <a:cubicBezTo>
                    <a:pt x="6808" y="1951"/>
                    <a:pt x="6011" y="757"/>
                    <a:pt x="4786" y="250"/>
                  </a:cubicBezTo>
                  <a:cubicBezTo>
                    <a:pt x="4381" y="82"/>
                    <a:pt x="3955" y="0"/>
                    <a:pt x="3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33;p41"/>
            <p:cNvSpPr/>
            <p:nvPr/>
          </p:nvSpPr>
          <p:spPr>
            <a:xfrm>
              <a:off x="3345971" y="1934349"/>
              <a:ext cx="601484" cy="326399"/>
            </a:xfrm>
            <a:custGeom>
              <a:avLst/>
              <a:gdLst/>
              <a:ahLst/>
              <a:cxnLst/>
              <a:rect l="l" t="t" r="r" b="b"/>
              <a:pathLst>
                <a:path w="4548" h="2468" extrusionOk="0">
                  <a:moveTo>
                    <a:pt x="139" y="1"/>
                  </a:moveTo>
                  <a:lnTo>
                    <a:pt x="1" y="263"/>
                  </a:lnTo>
                  <a:lnTo>
                    <a:pt x="1785" y="1591"/>
                  </a:lnTo>
                  <a:lnTo>
                    <a:pt x="2147" y="1712"/>
                  </a:lnTo>
                  <a:lnTo>
                    <a:pt x="2492" y="1829"/>
                  </a:lnTo>
                  <a:lnTo>
                    <a:pt x="2823" y="1940"/>
                  </a:lnTo>
                  <a:lnTo>
                    <a:pt x="3168" y="2057"/>
                  </a:lnTo>
                  <a:lnTo>
                    <a:pt x="4359" y="2461"/>
                  </a:lnTo>
                  <a:cubicBezTo>
                    <a:pt x="4372" y="2465"/>
                    <a:pt x="4385" y="2467"/>
                    <a:pt x="4397" y="2467"/>
                  </a:cubicBezTo>
                  <a:cubicBezTo>
                    <a:pt x="4495" y="2467"/>
                    <a:pt x="4547" y="2332"/>
                    <a:pt x="4455" y="2268"/>
                  </a:cubicBezTo>
                  <a:lnTo>
                    <a:pt x="3455" y="1564"/>
                  </a:lnTo>
                  <a:lnTo>
                    <a:pt x="3161" y="1357"/>
                  </a:lnTo>
                  <a:lnTo>
                    <a:pt x="2882" y="1160"/>
                  </a:lnTo>
                  <a:lnTo>
                    <a:pt x="2589" y="953"/>
                  </a:lnTo>
                  <a:lnTo>
                    <a:pt x="2275" y="736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34;p41"/>
            <p:cNvSpPr/>
            <p:nvPr/>
          </p:nvSpPr>
          <p:spPr>
            <a:xfrm>
              <a:off x="3629922" y="2060388"/>
              <a:ext cx="97206" cy="115985"/>
            </a:xfrm>
            <a:custGeom>
              <a:avLst/>
              <a:gdLst/>
              <a:ahLst/>
              <a:cxnLst/>
              <a:rect l="l" t="t" r="r" b="b"/>
              <a:pathLst>
                <a:path w="735" h="877" extrusionOk="0">
                  <a:moveTo>
                    <a:pt x="438" y="0"/>
                  </a:moveTo>
                  <a:lnTo>
                    <a:pt x="0" y="759"/>
                  </a:lnTo>
                  <a:lnTo>
                    <a:pt x="345" y="876"/>
                  </a:lnTo>
                  <a:lnTo>
                    <a:pt x="735" y="207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35;p41"/>
            <p:cNvSpPr/>
            <p:nvPr/>
          </p:nvSpPr>
          <p:spPr>
            <a:xfrm>
              <a:off x="3719327" y="2113686"/>
              <a:ext cx="83584" cy="92841"/>
            </a:xfrm>
            <a:custGeom>
              <a:avLst/>
              <a:gdLst/>
              <a:ahLst/>
              <a:cxnLst/>
              <a:rect l="l" t="t" r="r" b="b"/>
              <a:pathLst>
                <a:path w="632" h="702" extrusionOk="0">
                  <a:moveTo>
                    <a:pt x="338" y="1"/>
                  </a:moveTo>
                  <a:lnTo>
                    <a:pt x="0" y="587"/>
                  </a:lnTo>
                  <a:lnTo>
                    <a:pt x="345" y="701"/>
                  </a:lnTo>
                  <a:lnTo>
                    <a:pt x="632" y="208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36;p41"/>
            <p:cNvSpPr/>
            <p:nvPr/>
          </p:nvSpPr>
          <p:spPr>
            <a:xfrm>
              <a:off x="3314097" y="1335234"/>
              <a:ext cx="130136" cy="659940"/>
            </a:xfrm>
            <a:custGeom>
              <a:avLst/>
              <a:gdLst/>
              <a:ahLst/>
              <a:cxnLst/>
              <a:rect l="l" t="t" r="r" b="b"/>
              <a:pathLst>
                <a:path w="984" h="4990" extrusionOk="0">
                  <a:moveTo>
                    <a:pt x="484" y="0"/>
                  </a:moveTo>
                  <a:cubicBezTo>
                    <a:pt x="430" y="0"/>
                    <a:pt x="377" y="36"/>
                    <a:pt x="377" y="108"/>
                  </a:cubicBezTo>
                  <a:lnTo>
                    <a:pt x="204" y="1319"/>
                  </a:lnTo>
                  <a:cubicBezTo>
                    <a:pt x="187" y="1439"/>
                    <a:pt x="170" y="1557"/>
                    <a:pt x="152" y="1674"/>
                  </a:cubicBezTo>
                  <a:cubicBezTo>
                    <a:pt x="138" y="1788"/>
                    <a:pt x="121" y="1902"/>
                    <a:pt x="104" y="2016"/>
                  </a:cubicBezTo>
                  <a:cubicBezTo>
                    <a:pt x="87" y="2133"/>
                    <a:pt x="69" y="2250"/>
                    <a:pt x="56" y="2367"/>
                  </a:cubicBezTo>
                  <a:cubicBezTo>
                    <a:pt x="35" y="2495"/>
                    <a:pt x="18" y="2623"/>
                    <a:pt x="0" y="2747"/>
                  </a:cubicBezTo>
                  <a:cubicBezTo>
                    <a:pt x="104" y="3492"/>
                    <a:pt x="211" y="4237"/>
                    <a:pt x="314" y="4986"/>
                  </a:cubicBezTo>
                  <a:lnTo>
                    <a:pt x="611" y="4990"/>
                  </a:lnTo>
                  <a:cubicBezTo>
                    <a:pt x="735" y="4258"/>
                    <a:pt x="860" y="3527"/>
                    <a:pt x="984" y="2795"/>
                  </a:cubicBezTo>
                  <a:lnTo>
                    <a:pt x="929" y="2416"/>
                  </a:lnTo>
                  <a:lnTo>
                    <a:pt x="877" y="2057"/>
                  </a:lnTo>
                  <a:lnTo>
                    <a:pt x="829" y="1712"/>
                  </a:lnTo>
                  <a:lnTo>
                    <a:pt x="773" y="1353"/>
                  </a:lnTo>
                  <a:lnTo>
                    <a:pt x="594" y="108"/>
                  </a:lnTo>
                  <a:cubicBezTo>
                    <a:pt x="594" y="36"/>
                    <a:pt x="539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37;p41"/>
            <p:cNvSpPr/>
            <p:nvPr/>
          </p:nvSpPr>
          <p:spPr>
            <a:xfrm>
              <a:off x="3321371" y="1601728"/>
              <a:ext cx="115589" cy="53562"/>
            </a:xfrm>
            <a:custGeom>
              <a:avLst/>
              <a:gdLst/>
              <a:ahLst/>
              <a:cxnLst/>
              <a:rect l="l" t="t" r="r" b="b"/>
              <a:pathLst>
                <a:path w="874" h="405" extrusionOk="0">
                  <a:moveTo>
                    <a:pt x="49" y="1"/>
                  </a:moveTo>
                  <a:cubicBezTo>
                    <a:pt x="32" y="118"/>
                    <a:pt x="14" y="239"/>
                    <a:pt x="1" y="356"/>
                  </a:cubicBezTo>
                  <a:lnTo>
                    <a:pt x="874" y="404"/>
                  </a:lnTo>
                  <a:lnTo>
                    <a:pt x="822" y="45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38;p41"/>
            <p:cNvSpPr/>
            <p:nvPr/>
          </p:nvSpPr>
          <p:spPr>
            <a:xfrm>
              <a:off x="3334200" y="1510075"/>
              <a:ext cx="89535" cy="51578"/>
            </a:xfrm>
            <a:custGeom>
              <a:avLst/>
              <a:gdLst/>
              <a:ahLst/>
              <a:cxnLst/>
              <a:rect l="l" t="t" r="r" b="b"/>
              <a:pathLst>
                <a:path w="677" h="390" extrusionOk="0">
                  <a:moveTo>
                    <a:pt x="52" y="0"/>
                  </a:moveTo>
                  <a:cubicBezTo>
                    <a:pt x="35" y="117"/>
                    <a:pt x="21" y="238"/>
                    <a:pt x="0" y="352"/>
                  </a:cubicBezTo>
                  <a:lnTo>
                    <a:pt x="677" y="390"/>
                  </a:lnTo>
                  <a:lnTo>
                    <a:pt x="621" y="3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939;p41"/>
            <p:cNvSpPr/>
            <p:nvPr/>
          </p:nvSpPr>
          <p:spPr>
            <a:xfrm>
              <a:off x="2870779" y="1903401"/>
              <a:ext cx="525968" cy="444765"/>
            </a:xfrm>
            <a:custGeom>
              <a:avLst/>
              <a:gdLst/>
              <a:ahLst/>
              <a:cxnLst/>
              <a:rect l="l" t="t" r="r" b="b"/>
              <a:pathLst>
                <a:path w="3977" h="3363" extrusionOk="0">
                  <a:moveTo>
                    <a:pt x="3791" y="0"/>
                  </a:moveTo>
                  <a:lnTo>
                    <a:pt x="1876" y="1135"/>
                  </a:lnTo>
                  <a:lnTo>
                    <a:pt x="1620" y="1425"/>
                  </a:lnTo>
                  <a:lnTo>
                    <a:pt x="1382" y="1698"/>
                  </a:lnTo>
                  <a:lnTo>
                    <a:pt x="1151" y="1960"/>
                  </a:lnTo>
                  <a:lnTo>
                    <a:pt x="910" y="2232"/>
                  </a:lnTo>
                  <a:lnTo>
                    <a:pt x="78" y="3174"/>
                  </a:lnTo>
                  <a:cubicBezTo>
                    <a:pt x="0" y="3249"/>
                    <a:pt x="70" y="3362"/>
                    <a:pt x="156" y="3362"/>
                  </a:cubicBezTo>
                  <a:cubicBezTo>
                    <a:pt x="177" y="3362"/>
                    <a:pt x="199" y="3355"/>
                    <a:pt x="220" y="3340"/>
                  </a:cubicBezTo>
                  <a:lnTo>
                    <a:pt x="1258" y="2688"/>
                  </a:lnTo>
                  <a:lnTo>
                    <a:pt x="1558" y="2498"/>
                  </a:lnTo>
                  <a:lnTo>
                    <a:pt x="1852" y="2315"/>
                  </a:lnTo>
                  <a:lnTo>
                    <a:pt x="2152" y="2122"/>
                  </a:lnTo>
                  <a:lnTo>
                    <a:pt x="2476" y="1922"/>
                  </a:lnTo>
                  <a:lnTo>
                    <a:pt x="3977" y="231"/>
                  </a:lnTo>
                  <a:lnTo>
                    <a:pt x="37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940;p41"/>
            <p:cNvSpPr/>
            <p:nvPr/>
          </p:nvSpPr>
          <p:spPr>
            <a:xfrm>
              <a:off x="3053555" y="2091864"/>
              <a:ext cx="101834" cy="117308"/>
            </a:xfrm>
            <a:custGeom>
              <a:avLst/>
              <a:gdLst/>
              <a:ahLst/>
              <a:cxnLst/>
              <a:rect l="l" t="t" r="r" b="b"/>
              <a:pathLst>
                <a:path w="770" h="887" extrusionOk="0">
                  <a:moveTo>
                    <a:pt x="238" y="0"/>
                  </a:moveTo>
                  <a:lnTo>
                    <a:pt x="0" y="273"/>
                  </a:lnTo>
                  <a:lnTo>
                    <a:pt x="466" y="887"/>
                  </a:lnTo>
                  <a:lnTo>
                    <a:pt x="770" y="697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41;p41"/>
            <p:cNvSpPr/>
            <p:nvPr/>
          </p:nvSpPr>
          <p:spPr>
            <a:xfrm>
              <a:off x="2990998" y="2162489"/>
              <a:ext cx="85964" cy="96015"/>
            </a:xfrm>
            <a:custGeom>
              <a:avLst/>
              <a:gdLst/>
              <a:ahLst/>
              <a:cxnLst/>
              <a:rect l="l" t="t" r="r" b="b"/>
              <a:pathLst>
                <a:path w="650" h="726" extrusionOk="0">
                  <a:moveTo>
                    <a:pt x="242" y="1"/>
                  </a:moveTo>
                  <a:lnTo>
                    <a:pt x="1" y="273"/>
                  </a:lnTo>
                  <a:lnTo>
                    <a:pt x="346" y="725"/>
                  </a:lnTo>
                  <a:lnTo>
                    <a:pt x="649" y="536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rgbClr val="CC53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42;p41"/>
            <p:cNvSpPr/>
            <p:nvPr/>
          </p:nvSpPr>
          <p:spPr>
            <a:xfrm>
              <a:off x="3335523" y="1994657"/>
              <a:ext cx="85038" cy="800921"/>
            </a:xfrm>
            <a:custGeom>
              <a:avLst/>
              <a:gdLst/>
              <a:ahLst/>
              <a:cxnLst/>
              <a:rect l="l" t="t" r="r" b="b"/>
              <a:pathLst>
                <a:path w="643" h="6056" extrusionOk="0">
                  <a:moveTo>
                    <a:pt x="225" y="0"/>
                  </a:moveTo>
                  <a:lnTo>
                    <a:pt x="218" y="180"/>
                  </a:lnTo>
                  <a:cubicBezTo>
                    <a:pt x="180" y="1204"/>
                    <a:pt x="142" y="2229"/>
                    <a:pt x="104" y="3254"/>
                  </a:cubicBezTo>
                  <a:cubicBezTo>
                    <a:pt x="70" y="4189"/>
                    <a:pt x="35" y="5124"/>
                    <a:pt x="1" y="6055"/>
                  </a:cubicBezTo>
                  <a:lnTo>
                    <a:pt x="642" y="6055"/>
                  </a:lnTo>
                  <a:cubicBezTo>
                    <a:pt x="611" y="5124"/>
                    <a:pt x="577" y="4189"/>
                    <a:pt x="546" y="3254"/>
                  </a:cubicBezTo>
                  <a:lnTo>
                    <a:pt x="435" y="17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43;p41"/>
            <p:cNvSpPr/>
            <p:nvPr/>
          </p:nvSpPr>
          <p:spPr>
            <a:xfrm>
              <a:off x="3296772" y="1898772"/>
              <a:ext cx="141510" cy="121408"/>
            </a:xfrm>
            <a:custGeom>
              <a:avLst/>
              <a:gdLst/>
              <a:ahLst/>
              <a:cxnLst/>
              <a:rect l="l" t="t" r="r" b="b"/>
              <a:pathLst>
                <a:path w="1070" h="918" extrusionOk="0">
                  <a:moveTo>
                    <a:pt x="611" y="1"/>
                  </a:moveTo>
                  <a:cubicBezTo>
                    <a:pt x="204" y="1"/>
                    <a:pt x="0" y="494"/>
                    <a:pt x="287" y="784"/>
                  </a:cubicBezTo>
                  <a:cubicBezTo>
                    <a:pt x="380" y="876"/>
                    <a:pt x="495" y="918"/>
                    <a:pt x="607" y="918"/>
                  </a:cubicBezTo>
                  <a:cubicBezTo>
                    <a:pt x="844" y="918"/>
                    <a:pt x="1070" y="735"/>
                    <a:pt x="1070" y="460"/>
                  </a:cubicBezTo>
                  <a:cubicBezTo>
                    <a:pt x="1070" y="204"/>
                    <a:pt x="863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44;p41"/>
            <p:cNvSpPr/>
            <p:nvPr/>
          </p:nvSpPr>
          <p:spPr>
            <a:xfrm>
              <a:off x="3316346" y="1917552"/>
              <a:ext cx="105537" cy="90461"/>
            </a:xfrm>
            <a:custGeom>
              <a:avLst/>
              <a:gdLst/>
              <a:ahLst/>
              <a:cxnLst/>
              <a:rect l="l" t="t" r="r" b="b"/>
              <a:pathLst>
                <a:path w="798" h="684" extrusionOk="0">
                  <a:moveTo>
                    <a:pt x="456" y="0"/>
                  </a:moveTo>
                  <a:cubicBezTo>
                    <a:pt x="153" y="0"/>
                    <a:pt x="1" y="366"/>
                    <a:pt x="215" y="583"/>
                  </a:cubicBezTo>
                  <a:cubicBezTo>
                    <a:pt x="284" y="652"/>
                    <a:pt x="369" y="683"/>
                    <a:pt x="453" y="683"/>
                  </a:cubicBezTo>
                  <a:cubicBezTo>
                    <a:pt x="628" y="683"/>
                    <a:pt x="798" y="547"/>
                    <a:pt x="798" y="342"/>
                  </a:cubicBezTo>
                  <a:cubicBezTo>
                    <a:pt x="798" y="152"/>
                    <a:pt x="646" y="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45;p41"/>
            <p:cNvSpPr/>
            <p:nvPr/>
          </p:nvSpPr>
          <p:spPr>
            <a:xfrm>
              <a:off x="3335523" y="2424882"/>
              <a:ext cx="85038" cy="370704"/>
            </a:xfrm>
            <a:custGeom>
              <a:avLst/>
              <a:gdLst/>
              <a:ahLst/>
              <a:cxnLst/>
              <a:rect l="l" t="t" r="r" b="b"/>
              <a:pathLst>
                <a:path w="643" h="2803" extrusionOk="0">
                  <a:moveTo>
                    <a:pt x="104" y="1"/>
                  </a:moveTo>
                  <a:cubicBezTo>
                    <a:pt x="70" y="936"/>
                    <a:pt x="35" y="1871"/>
                    <a:pt x="1" y="2802"/>
                  </a:cubicBezTo>
                  <a:lnTo>
                    <a:pt x="642" y="2802"/>
                  </a:lnTo>
                  <a:cubicBezTo>
                    <a:pt x="611" y="1871"/>
                    <a:pt x="577" y="936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46;p41"/>
            <p:cNvSpPr/>
            <p:nvPr/>
          </p:nvSpPr>
          <p:spPr>
            <a:xfrm>
              <a:off x="2233574" y="1569325"/>
              <a:ext cx="36634" cy="1348050"/>
            </a:xfrm>
            <a:custGeom>
              <a:avLst/>
              <a:gdLst/>
              <a:ahLst/>
              <a:cxnLst/>
              <a:rect l="l" t="t" r="r" b="b"/>
              <a:pathLst>
                <a:path w="277" h="10193" extrusionOk="0">
                  <a:moveTo>
                    <a:pt x="121" y="1"/>
                  </a:moveTo>
                  <a:lnTo>
                    <a:pt x="0" y="10193"/>
                  </a:lnTo>
                  <a:lnTo>
                    <a:pt x="156" y="10193"/>
                  </a:lnTo>
                  <a:lnTo>
                    <a:pt x="276" y="4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CD75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47;p41"/>
            <p:cNvSpPr/>
            <p:nvPr/>
          </p:nvSpPr>
          <p:spPr>
            <a:xfrm>
              <a:off x="2246799" y="1782388"/>
              <a:ext cx="203140" cy="256570"/>
            </a:xfrm>
            <a:custGeom>
              <a:avLst/>
              <a:gdLst/>
              <a:ahLst/>
              <a:cxnLst/>
              <a:rect l="l" t="t" r="r" b="b"/>
              <a:pathLst>
                <a:path w="1536" h="1940" extrusionOk="0">
                  <a:moveTo>
                    <a:pt x="1411" y="1"/>
                  </a:moveTo>
                  <a:lnTo>
                    <a:pt x="0" y="1847"/>
                  </a:lnTo>
                  <a:lnTo>
                    <a:pt x="125" y="1940"/>
                  </a:lnTo>
                  <a:lnTo>
                    <a:pt x="1536" y="94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CD75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48;p41"/>
            <p:cNvSpPr/>
            <p:nvPr/>
          </p:nvSpPr>
          <p:spPr>
            <a:xfrm>
              <a:off x="1858499" y="1656084"/>
              <a:ext cx="402048" cy="422679"/>
            </a:xfrm>
            <a:custGeom>
              <a:avLst/>
              <a:gdLst/>
              <a:ahLst/>
              <a:cxnLst/>
              <a:rect l="l" t="t" r="r" b="b"/>
              <a:pathLst>
                <a:path w="3040" h="3196" extrusionOk="0">
                  <a:moveTo>
                    <a:pt x="114" y="0"/>
                  </a:moveTo>
                  <a:lnTo>
                    <a:pt x="0" y="107"/>
                  </a:lnTo>
                  <a:lnTo>
                    <a:pt x="2926" y="3195"/>
                  </a:lnTo>
                  <a:lnTo>
                    <a:pt x="3040" y="308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D75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49;p41"/>
            <p:cNvSpPr/>
            <p:nvPr/>
          </p:nvSpPr>
          <p:spPr>
            <a:xfrm>
              <a:off x="1720160" y="1764666"/>
              <a:ext cx="375200" cy="146536"/>
            </a:xfrm>
            <a:custGeom>
              <a:avLst/>
              <a:gdLst/>
              <a:ahLst/>
              <a:cxnLst/>
              <a:rect l="l" t="t" r="r" b="b"/>
              <a:pathLst>
                <a:path w="2837" h="1108" extrusionOk="0">
                  <a:moveTo>
                    <a:pt x="52" y="0"/>
                  </a:moveTo>
                  <a:lnTo>
                    <a:pt x="1" y="149"/>
                  </a:lnTo>
                  <a:lnTo>
                    <a:pt x="2789" y="1108"/>
                  </a:lnTo>
                  <a:lnTo>
                    <a:pt x="2837" y="95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CD75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50;p41"/>
            <p:cNvSpPr/>
            <p:nvPr/>
          </p:nvSpPr>
          <p:spPr>
            <a:xfrm>
              <a:off x="1630756" y="1490634"/>
              <a:ext cx="436830" cy="338699"/>
            </a:xfrm>
            <a:custGeom>
              <a:avLst/>
              <a:gdLst/>
              <a:ahLst/>
              <a:cxnLst/>
              <a:rect l="l" t="t" r="r" b="b"/>
              <a:pathLst>
                <a:path w="3303" h="2561" extrusionOk="0">
                  <a:moveTo>
                    <a:pt x="2457" y="0"/>
                  </a:moveTo>
                  <a:cubicBezTo>
                    <a:pt x="2065" y="0"/>
                    <a:pt x="1553" y="201"/>
                    <a:pt x="1087" y="571"/>
                  </a:cubicBezTo>
                  <a:cubicBezTo>
                    <a:pt x="349" y="1161"/>
                    <a:pt x="0" y="1958"/>
                    <a:pt x="311" y="2348"/>
                  </a:cubicBezTo>
                  <a:cubicBezTo>
                    <a:pt x="425" y="2492"/>
                    <a:pt x="613" y="2561"/>
                    <a:pt x="842" y="2561"/>
                  </a:cubicBezTo>
                  <a:cubicBezTo>
                    <a:pt x="1234" y="2561"/>
                    <a:pt x="1747" y="2359"/>
                    <a:pt x="2216" y="1986"/>
                  </a:cubicBezTo>
                  <a:cubicBezTo>
                    <a:pt x="2954" y="1396"/>
                    <a:pt x="3302" y="602"/>
                    <a:pt x="2992" y="213"/>
                  </a:cubicBezTo>
                  <a:cubicBezTo>
                    <a:pt x="2876" y="69"/>
                    <a:pt x="2687" y="0"/>
                    <a:pt x="2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51;p41"/>
            <p:cNvSpPr/>
            <p:nvPr/>
          </p:nvSpPr>
          <p:spPr>
            <a:xfrm>
              <a:off x="1947374" y="1403478"/>
              <a:ext cx="693797" cy="473332"/>
            </a:xfrm>
            <a:custGeom>
              <a:avLst/>
              <a:gdLst/>
              <a:ahLst/>
              <a:cxnLst/>
              <a:rect l="l" t="t" r="r" b="b"/>
              <a:pathLst>
                <a:path w="5246" h="3579" extrusionOk="0">
                  <a:moveTo>
                    <a:pt x="931" y="1"/>
                  </a:moveTo>
                  <a:cubicBezTo>
                    <a:pt x="652" y="1"/>
                    <a:pt x="440" y="77"/>
                    <a:pt x="332" y="237"/>
                  </a:cubicBezTo>
                  <a:cubicBezTo>
                    <a:pt x="1" y="730"/>
                    <a:pt x="757" y="1820"/>
                    <a:pt x="2023" y="2680"/>
                  </a:cubicBezTo>
                  <a:cubicBezTo>
                    <a:pt x="2873" y="3255"/>
                    <a:pt x="3738" y="3578"/>
                    <a:pt x="4315" y="3578"/>
                  </a:cubicBezTo>
                  <a:cubicBezTo>
                    <a:pt x="4594" y="3578"/>
                    <a:pt x="4806" y="3502"/>
                    <a:pt x="4914" y="3342"/>
                  </a:cubicBezTo>
                  <a:cubicBezTo>
                    <a:pt x="5245" y="2852"/>
                    <a:pt x="4490" y="1758"/>
                    <a:pt x="3223" y="903"/>
                  </a:cubicBezTo>
                  <a:cubicBezTo>
                    <a:pt x="2373" y="324"/>
                    <a:pt x="1507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52;p41"/>
            <p:cNvSpPr/>
            <p:nvPr/>
          </p:nvSpPr>
          <p:spPr>
            <a:xfrm>
              <a:off x="1993002" y="1440244"/>
              <a:ext cx="624364" cy="423076"/>
            </a:xfrm>
            <a:custGeom>
              <a:avLst/>
              <a:gdLst/>
              <a:ahLst/>
              <a:cxnLst/>
              <a:rect l="l" t="t" r="r" b="b"/>
              <a:pathLst>
                <a:path w="4721" h="3199" extrusionOk="0">
                  <a:moveTo>
                    <a:pt x="767" y="80"/>
                  </a:moveTo>
                  <a:cubicBezTo>
                    <a:pt x="929" y="83"/>
                    <a:pt x="1091" y="107"/>
                    <a:pt x="1247" y="152"/>
                  </a:cubicBezTo>
                  <a:cubicBezTo>
                    <a:pt x="1723" y="276"/>
                    <a:pt x="2282" y="549"/>
                    <a:pt x="2823" y="914"/>
                  </a:cubicBezTo>
                  <a:cubicBezTo>
                    <a:pt x="3914" y="1656"/>
                    <a:pt x="4624" y="2591"/>
                    <a:pt x="4372" y="2964"/>
                  </a:cubicBezTo>
                  <a:cubicBezTo>
                    <a:pt x="4302" y="3069"/>
                    <a:pt x="4157" y="3121"/>
                    <a:pt x="3955" y="3121"/>
                  </a:cubicBezTo>
                  <a:cubicBezTo>
                    <a:pt x="3819" y="3121"/>
                    <a:pt x="3657" y="3097"/>
                    <a:pt x="3475" y="3050"/>
                  </a:cubicBezTo>
                  <a:cubicBezTo>
                    <a:pt x="2999" y="2922"/>
                    <a:pt x="2440" y="2653"/>
                    <a:pt x="1899" y="2284"/>
                  </a:cubicBezTo>
                  <a:cubicBezTo>
                    <a:pt x="808" y="1546"/>
                    <a:pt x="98" y="607"/>
                    <a:pt x="349" y="238"/>
                  </a:cubicBezTo>
                  <a:cubicBezTo>
                    <a:pt x="418" y="135"/>
                    <a:pt x="563" y="80"/>
                    <a:pt x="767" y="80"/>
                  </a:cubicBezTo>
                  <a:close/>
                  <a:moveTo>
                    <a:pt x="767" y="1"/>
                  </a:moveTo>
                  <a:cubicBezTo>
                    <a:pt x="536" y="1"/>
                    <a:pt x="369" y="66"/>
                    <a:pt x="284" y="193"/>
                  </a:cubicBezTo>
                  <a:cubicBezTo>
                    <a:pt x="1" y="611"/>
                    <a:pt x="691" y="1560"/>
                    <a:pt x="1854" y="2350"/>
                  </a:cubicBezTo>
                  <a:cubicBezTo>
                    <a:pt x="2402" y="2722"/>
                    <a:pt x="2972" y="2995"/>
                    <a:pt x="3455" y="3126"/>
                  </a:cubicBezTo>
                  <a:cubicBezTo>
                    <a:pt x="3617" y="3171"/>
                    <a:pt x="3786" y="3195"/>
                    <a:pt x="3955" y="3199"/>
                  </a:cubicBezTo>
                  <a:cubicBezTo>
                    <a:pt x="4186" y="3199"/>
                    <a:pt x="4352" y="3136"/>
                    <a:pt x="4438" y="3009"/>
                  </a:cubicBezTo>
                  <a:cubicBezTo>
                    <a:pt x="4721" y="2588"/>
                    <a:pt x="4031" y="1639"/>
                    <a:pt x="2868" y="852"/>
                  </a:cubicBezTo>
                  <a:cubicBezTo>
                    <a:pt x="2320" y="480"/>
                    <a:pt x="1750" y="204"/>
                    <a:pt x="1267" y="76"/>
                  </a:cubicBezTo>
                  <a:cubicBezTo>
                    <a:pt x="1078" y="26"/>
                    <a:pt x="910" y="1"/>
                    <a:pt x="7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953;p41"/>
            <p:cNvSpPr/>
            <p:nvPr/>
          </p:nvSpPr>
          <p:spPr>
            <a:xfrm>
              <a:off x="2092061" y="1471589"/>
              <a:ext cx="448733" cy="313703"/>
            </a:xfrm>
            <a:custGeom>
              <a:avLst/>
              <a:gdLst/>
              <a:ahLst/>
              <a:cxnLst/>
              <a:rect l="l" t="t" r="r" b="b"/>
              <a:pathLst>
                <a:path w="3393" h="2372" extrusionOk="0">
                  <a:moveTo>
                    <a:pt x="573" y="77"/>
                  </a:moveTo>
                  <a:cubicBezTo>
                    <a:pt x="929" y="77"/>
                    <a:pt x="1512" y="305"/>
                    <a:pt x="2085" y="691"/>
                  </a:cubicBezTo>
                  <a:cubicBezTo>
                    <a:pt x="2481" y="964"/>
                    <a:pt x="2820" y="1267"/>
                    <a:pt x="3033" y="1557"/>
                  </a:cubicBezTo>
                  <a:cubicBezTo>
                    <a:pt x="3237" y="1830"/>
                    <a:pt x="3306" y="2058"/>
                    <a:pt x="3220" y="2185"/>
                  </a:cubicBezTo>
                  <a:cubicBezTo>
                    <a:pt x="3169" y="2261"/>
                    <a:pt x="3066" y="2296"/>
                    <a:pt x="2926" y="2296"/>
                  </a:cubicBezTo>
                  <a:cubicBezTo>
                    <a:pt x="2573" y="2296"/>
                    <a:pt x="1986" y="2069"/>
                    <a:pt x="1415" y="1681"/>
                  </a:cubicBezTo>
                  <a:cubicBezTo>
                    <a:pt x="618" y="1140"/>
                    <a:pt x="97" y="457"/>
                    <a:pt x="277" y="191"/>
                  </a:cubicBezTo>
                  <a:cubicBezTo>
                    <a:pt x="328" y="115"/>
                    <a:pt x="432" y="77"/>
                    <a:pt x="573" y="77"/>
                  </a:cubicBezTo>
                  <a:close/>
                  <a:moveTo>
                    <a:pt x="579" y="1"/>
                  </a:moveTo>
                  <a:cubicBezTo>
                    <a:pt x="408" y="1"/>
                    <a:pt x="281" y="48"/>
                    <a:pt x="215" y="146"/>
                  </a:cubicBezTo>
                  <a:cubicBezTo>
                    <a:pt x="1" y="460"/>
                    <a:pt x="508" y="1160"/>
                    <a:pt x="1370" y="1747"/>
                  </a:cubicBezTo>
                  <a:cubicBezTo>
                    <a:pt x="1964" y="2147"/>
                    <a:pt x="2547" y="2372"/>
                    <a:pt x="2920" y="2372"/>
                  </a:cubicBezTo>
                  <a:cubicBezTo>
                    <a:pt x="3092" y="2372"/>
                    <a:pt x="3220" y="2327"/>
                    <a:pt x="3285" y="2227"/>
                  </a:cubicBezTo>
                  <a:cubicBezTo>
                    <a:pt x="3392" y="2071"/>
                    <a:pt x="3323" y="1816"/>
                    <a:pt x="3096" y="1512"/>
                  </a:cubicBezTo>
                  <a:cubicBezTo>
                    <a:pt x="2878" y="1216"/>
                    <a:pt x="2533" y="902"/>
                    <a:pt x="2129" y="629"/>
                  </a:cubicBezTo>
                  <a:cubicBezTo>
                    <a:pt x="1537" y="226"/>
                    <a:pt x="954" y="1"/>
                    <a:pt x="5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954;p41"/>
            <p:cNvSpPr/>
            <p:nvPr/>
          </p:nvSpPr>
          <p:spPr>
            <a:xfrm>
              <a:off x="1992208" y="2361003"/>
              <a:ext cx="18780" cy="494757"/>
            </a:xfrm>
            <a:custGeom>
              <a:avLst/>
              <a:gdLst/>
              <a:ahLst/>
              <a:cxnLst/>
              <a:rect l="l" t="t" r="r" b="b"/>
              <a:pathLst>
                <a:path w="142" h="3741" extrusionOk="0">
                  <a:moveTo>
                    <a:pt x="41" y="1"/>
                  </a:moveTo>
                  <a:lnTo>
                    <a:pt x="0" y="3741"/>
                  </a:lnTo>
                  <a:lnTo>
                    <a:pt x="97" y="3741"/>
                  </a:lnTo>
                  <a:lnTo>
                    <a:pt x="142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55;p41"/>
            <p:cNvSpPr/>
            <p:nvPr/>
          </p:nvSpPr>
          <p:spPr>
            <a:xfrm>
              <a:off x="1997631" y="2569966"/>
              <a:ext cx="91386" cy="113869"/>
            </a:xfrm>
            <a:custGeom>
              <a:avLst/>
              <a:gdLst/>
              <a:ahLst/>
              <a:cxnLst/>
              <a:rect l="l" t="t" r="r" b="b"/>
              <a:pathLst>
                <a:path w="691" h="861" extrusionOk="0">
                  <a:moveTo>
                    <a:pt x="611" y="1"/>
                  </a:moveTo>
                  <a:lnTo>
                    <a:pt x="0" y="801"/>
                  </a:lnTo>
                  <a:lnTo>
                    <a:pt x="76" y="860"/>
                  </a:lnTo>
                  <a:lnTo>
                    <a:pt x="691" y="60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56;p41"/>
            <p:cNvSpPr/>
            <p:nvPr/>
          </p:nvSpPr>
          <p:spPr>
            <a:xfrm>
              <a:off x="1864847" y="2503442"/>
              <a:ext cx="142039" cy="240964"/>
            </a:xfrm>
            <a:custGeom>
              <a:avLst/>
              <a:gdLst/>
              <a:ahLst/>
              <a:cxnLst/>
              <a:rect l="l" t="t" r="r" b="b"/>
              <a:pathLst>
                <a:path w="1074" h="1822" extrusionOk="0">
                  <a:moveTo>
                    <a:pt x="87" y="0"/>
                  </a:moveTo>
                  <a:lnTo>
                    <a:pt x="0" y="48"/>
                  </a:lnTo>
                  <a:lnTo>
                    <a:pt x="987" y="1822"/>
                  </a:lnTo>
                  <a:lnTo>
                    <a:pt x="1073" y="177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57;p41"/>
            <p:cNvSpPr/>
            <p:nvPr/>
          </p:nvSpPr>
          <p:spPr>
            <a:xfrm>
              <a:off x="1859424" y="2331775"/>
              <a:ext cx="272969" cy="281301"/>
            </a:xfrm>
            <a:custGeom>
              <a:avLst/>
              <a:gdLst/>
              <a:ahLst/>
              <a:cxnLst/>
              <a:rect l="l" t="t" r="r" b="b"/>
              <a:pathLst>
                <a:path w="2064" h="2127" extrusionOk="0">
                  <a:moveTo>
                    <a:pt x="1032" y="1"/>
                  </a:moveTo>
                  <a:cubicBezTo>
                    <a:pt x="887" y="1"/>
                    <a:pt x="745" y="32"/>
                    <a:pt x="614" y="94"/>
                  </a:cubicBezTo>
                  <a:cubicBezTo>
                    <a:pt x="407" y="187"/>
                    <a:pt x="242" y="346"/>
                    <a:pt x="135" y="543"/>
                  </a:cubicBezTo>
                  <a:cubicBezTo>
                    <a:pt x="45" y="701"/>
                    <a:pt x="0" y="881"/>
                    <a:pt x="0" y="1064"/>
                  </a:cubicBezTo>
                  <a:cubicBezTo>
                    <a:pt x="0" y="1616"/>
                    <a:pt x="407" y="2068"/>
                    <a:pt x="932" y="2123"/>
                  </a:cubicBezTo>
                  <a:cubicBezTo>
                    <a:pt x="966" y="2126"/>
                    <a:pt x="997" y="2126"/>
                    <a:pt x="1032" y="2126"/>
                  </a:cubicBezTo>
                  <a:cubicBezTo>
                    <a:pt x="1580" y="2126"/>
                    <a:pt x="2029" y="1685"/>
                    <a:pt x="2063" y="1129"/>
                  </a:cubicBezTo>
                  <a:cubicBezTo>
                    <a:pt x="2063" y="1108"/>
                    <a:pt x="2063" y="1088"/>
                    <a:pt x="2063" y="1064"/>
                  </a:cubicBezTo>
                  <a:cubicBezTo>
                    <a:pt x="2063" y="529"/>
                    <a:pt x="1684" y="87"/>
                    <a:pt x="1183" y="11"/>
                  </a:cubicBezTo>
                  <a:cubicBezTo>
                    <a:pt x="1132" y="4"/>
                    <a:pt x="1083" y="1"/>
                    <a:pt x="10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58;p41"/>
            <p:cNvSpPr/>
            <p:nvPr/>
          </p:nvSpPr>
          <p:spPr>
            <a:xfrm>
              <a:off x="1940100" y="2211820"/>
              <a:ext cx="272969" cy="281169"/>
            </a:xfrm>
            <a:custGeom>
              <a:avLst/>
              <a:gdLst/>
              <a:ahLst/>
              <a:cxnLst/>
              <a:rect l="l" t="t" r="r" b="b"/>
              <a:pathLst>
                <a:path w="2064" h="2126" extrusionOk="0">
                  <a:moveTo>
                    <a:pt x="1032" y="0"/>
                  </a:moveTo>
                  <a:cubicBezTo>
                    <a:pt x="463" y="0"/>
                    <a:pt x="1" y="477"/>
                    <a:pt x="1" y="1063"/>
                  </a:cubicBezTo>
                  <a:cubicBezTo>
                    <a:pt x="1" y="1653"/>
                    <a:pt x="463" y="2126"/>
                    <a:pt x="1032" y="2126"/>
                  </a:cubicBezTo>
                  <a:cubicBezTo>
                    <a:pt x="1602" y="2126"/>
                    <a:pt x="2064" y="1653"/>
                    <a:pt x="2064" y="1063"/>
                  </a:cubicBezTo>
                  <a:cubicBezTo>
                    <a:pt x="2064" y="477"/>
                    <a:pt x="1602" y="0"/>
                    <a:pt x="1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59;p41"/>
            <p:cNvSpPr/>
            <p:nvPr/>
          </p:nvSpPr>
          <p:spPr>
            <a:xfrm>
              <a:off x="1814193" y="2200842"/>
              <a:ext cx="205520" cy="210943"/>
            </a:xfrm>
            <a:custGeom>
              <a:avLst/>
              <a:gdLst/>
              <a:ahLst/>
              <a:cxnLst/>
              <a:rect l="l" t="t" r="r" b="b"/>
              <a:pathLst>
                <a:path w="1554" h="1595" extrusionOk="0">
                  <a:moveTo>
                    <a:pt x="777" y="1"/>
                  </a:moveTo>
                  <a:cubicBezTo>
                    <a:pt x="345" y="1"/>
                    <a:pt x="0" y="360"/>
                    <a:pt x="0" y="798"/>
                  </a:cubicBezTo>
                  <a:cubicBezTo>
                    <a:pt x="0" y="1115"/>
                    <a:pt x="187" y="1401"/>
                    <a:pt x="477" y="1533"/>
                  </a:cubicBezTo>
                  <a:cubicBezTo>
                    <a:pt x="535" y="1557"/>
                    <a:pt x="594" y="1574"/>
                    <a:pt x="659" y="1584"/>
                  </a:cubicBezTo>
                  <a:cubicBezTo>
                    <a:pt x="697" y="1591"/>
                    <a:pt x="735" y="1595"/>
                    <a:pt x="777" y="1595"/>
                  </a:cubicBezTo>
                  <a:cubicBezTo>
                    <a:pt x="863" y="1595"/>
                    <a:pt x="949" y="1581"/>
                    <a:pt x="1029" y="1550"/>
                  </a:cubicBezTo>
                  <a:cubicBezTo>
                    <a:pt x="1274" y="1460"/>
                    <a:pt x="1460" y="1257"/>
                    <a:pt x="1525" y="1001"/>
                  </a:cubicBezTo>
                  <a:cubicBezTo>
                    <a:pt x="1539" y="936"/>
                    <a:pt x="1550" y="867"/>
                    <a:pt x="1550" y="798"/>
                  </a:cubicBezTo>
                  <a:lnTo>
                    <a:pt x="1553" y="798"/>
                  </a:lnTo>
                  <a:cubicBezTo>
                    <a:pt x="1550" y="615"/>
                    <a:pt x="1488" y="435"/>
                    <a:pt x="1377" y="291"/>
                  </a:cubicBezTo>
                  <a:cubicBezTo>
                    <a:pt x="1284" y="177"/>
                    <a:pt x="1160" y="90"/>
                    <a:pt x="1022" y="42"/>
                  </a:cubicBezTo>
                  <a:cubicBezTo>
                    <a:pt x="963" y="21"/>
                    <a:pt x="901" y="8"/>
                    <a:pt x="839" y="4"/>
                  </a:cubicBezTo>
                  <a:cubicBezTo>
                    <a:pt x="822" y="1"/>
                    <a:pt x="797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60;p41"/>
            <p:cNvSpPr/>
            <p:nvPr/>
          </p:nvSpPr>
          <p:spPr>
            <a:xfrm>
              <a:off x="1916823" y="2056156"/>
              <a:ext cx="205520" cy="210943"/>
            </a:xfrm>
            <a:custGeom>
              <a:avLst/>
              <a:gdLst/>
              <a:ahLst/>
              <a:cxnLst/>
              <a:rect l="l" t="t" r="r" b="b"/>
              <a:pathLst>
                <a:path w="1554" h="1595" extrusionOk="0">
                  <a:moveTo>
                    <a:pt x="739" y="1"/>
                  </a:moveTo>
                  <a:cubicBezTo>
                    <a:pt x="322" y="32"/>
                    <a:pt x="1" y="380"/>
                    <a:pt x="8" y="798"/>
                  </a:cubicBezTo>
                  <a:cubicBezTo>
                    <a:pt x="4" y="898"/>
                    <a:pt x="25" y="1002"/>
                    <a:pt x="63" y="1095"/>
                  </a:cubicBezTo>
                  <a:cubicBezTo>
                    <a:pt x="84" y="1153"/>
                    <a:pt x="115" y="1205"/>
                    <a:pt x="149" y="1257"/>
                  </a:cubicBezTo>
                  <a:cubicBezTo>
                    <a:pt x="225" y="1367"/>
                    <a:pt x="329" y="1460"/>
                    <a:pt x="449" y="1519"/>
                  </a:cubicBezTo>
                  <a:cubicBezTo>
                    <a:pt x="536" y="1560"/>
                    <a:pt x="625" y="1585"/>
                    <a:pt x="718" y="1592"/>
                  </a:cubicBezTo>
                  <a:cubicBezTo>
                    <a:pt x="739" y="1595"/>
                    <a:pt x="760" y="1595"/>
                    <a:pt x="781" y="1595"/>
                  </a:cubicBezTo>
                  <a:cubicBezTo>
                    <a:pt x="1057" y="1595"/>
                    <a:pt x="1308" y="1447"/>
                    <a:pt x="1446" y="1209"/>
                  </a:cubicBezTo>
                  <a:cubicBezTo>
                    <a:pt x="1519" y="1084"/>
                    <a:pt x="1553" y="943"/>
                    <a:pt x="1553" y="798"/>
                  </a:cubicBezTo>
                  <a:cubicBezTo>
                    <a:pt x="1553" y="356"/>
                    <a:pt x="1208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961;p41"/>
            <p:cNvSpPr/>
            <p:nvPr/>
          </p:nvSpPr>
          <p:spPr>
            <a:xfrm>
              <a:off x="1814193" y="2056156"/>
              <a:ext cx="200495" cy="555990"/>
            </a:xfrm>
            <a:custGeom>
              <a:avLst/>
              <a:gdLst/>
              <a:ahLst/>
              <a:cxnLst/>
              <a:rect l="l" t="t" r="r" b="b"/>
              <a:pathLst>
                <a:path w="1516" h="4204" extrusionOk="0">
                  <a:moveTo>
                    <a:pt x="1515" y="1"/>
                  </a:moveTo>
                  <a:lnTo>
                    <a:pt x="1515" y="1"/>
                  </a:lnTo>
                  <a:cubicBezTo>
                    <a:pt x="1098" y="32"/>
                    <a:pt x="780" y="384"/>
                    <a:pt x="784" y="798"/>
                  </a:cubicBezTo>
                  <a:cubicBezTo>
                    <a:pt x="784" y="901"/>
                    <a:pt x="804" y="1002"/>
                    <a:pt x="839" y="1098"/>
                  </a:cubicBezTo>
                  <a:cubicBezTo>
                    <a:pt x="822" y="1095"/>
                    <a:pt x="797" y="1095"/>
                    <a:pt x="777" y="1095"/>
                  </a:cubicBezTo>
                  <a:cubicBezTo>
                    <a:pt x="345" y="1095"/>
                    <a:pt x="0" y="1454"/>
                    <a:pt x="0" y="1892"/>
                  </a:cubicBezTo>
                  <a:cubicBezTo>
                    <a:pt x="0" y="2209"/>
                    <a:pt x="187" y="2499"/>
                    <a:pt x="477" y="2627"/>
                  </a:cubicBezTo>
                  <a:cubicBezTo>
                    <a:pt x="387" y="2785"/>
                    <a:pt x="342" y="2965"/>
                    <a:pt x="342" y="3148"/>
                  </a:cubicBezTo>
                  <a:cubicBezTo>
                    <a:pt x="342" y="3700"/>
                    <a:pt x="749" y="4152"/>
                    <a:pt x="1274" y="4203"/>
                  </a:cubicBezTo>
                  <a:cubicBezTo>
                    <a:pt x="770" y="3876"/>
                    <a:pt x="525" y="3265"/>
                    <a:pt x="659" y="2678"/>
                  </a:cubicBezTo>
                  <a:cubicBezTo>
                    <a:pt x="673" y="2616"/>
                    <a:pt x="691" y="2551"/>
                    <a:pt x="715" y="2489"/>
                  </a:cubicBezTo>
                  <a:cubicBezTo>
                    <a:pt x="680" y="2471"/>
                    <a:pt x="646" y="2451"/>
                    <a:pt x="615" y="2426"/>
                  </a:cubicBezTo>
                  <a:cubicBezTo>
                    <a:pt x="504" y="2344"/>
                    <a:pt x="335" y="2178"/>
                    <a:pt x="321" y="1943"/>
                  </a:cubicBezTo>
                  <a:cubicBezTo>
                    <a:pt x="308" y="1643"/>
                    <a:pt x="556" y="1336"/>
                    <a:pt x="925" y="1257"/>
                  </a:cubicBezTo>
                  <a:cubicBezTo>
                    <a:pt x="956" y="1250"/>
                    <a:pt x="991" y="1243"/>
                    <a:pt x="1025" y="1240"/>
                  </a:cubicBezTo>
                  <a:cubicBezTo>
                    <a:pt x="1022" y="1209"/>
                    <a:pt x="1022" y="1174"/>
                    <a:pt x="1022" y="1133"/>
                  </a:cubicBezTo>
                  <a:cubicBezTo>
                    <a:pt x="1018" y="957"/>
                    <a:pt x="1046" y="781"/>
                    <a:pt x="1105" y="615"/>
                  </a:cubicBezTo>
                  <a:cubicBezTo>
                    <a:pt x="1187" y="380"/>
                    <a:pt x="1329" y="170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962;p41"/>
            <p:cNvSpPr/>
            <p:nvPr/>
          </p:nvSpPr>
          <p:spPr>
            <a:xfrm>
              <a:off x="1489243" y="2753007"/>
              <a:ext cx="148520" cy="126830"/>
            </a:xfrm>
            <a:custGeom>
              <a:avLst/>
              <a:gdLst/>
              <a:ahLst/>
              <a:cxnLst/>
              <a:rect l="l" t="t" r="r" b="b"/>
              <a:pathLst>
                <a:path w="1123" h="959" extrusionOk="0">
                  <a:moveTo>
                    <a:pt x="643" y="0"/>
                  </a:moveTo>
                  <a:cubicBezTo>
                    <a:pt x="215" y="0"/>
                    <a:pt x="1" y="515"/>
                    <a:pt x="305" y="818"/>
                  </a:cubicBezTo>
                  <a:cubicBezTo>
                    <a:pt x="401" y="915"/>
                    <a:pt x="521" y="958"/>
                    <a:pt x="638" y="958"/>
                  </a:cubicBezTo>
                  <a:cubicBezTo>
                    <a:pt x="885" y="958"/>
                    <a:pt x="1122" y="767"/>
                    <a:pt x="1122" y="480"/>
                  </a:cubicBezTo>
                  <a:cubicBezTo>
                    <a:pt x="1122" y="214"/>
                    <a:pt x="908" y="0"/>
                    <a:pt x="643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63;p41"/>
            <p:cNvSpPr/>
            <p:nvPr/>
          </p:nvSpPr>
          <p:spPr>
            <a:xfrm>
              <a:off x="1574150" y="2727482"/>
              <a:ext cx="147991" cy="127095"/>
            </a:xfrm>
            <a:custGeom>
              <a:avLst/>
              <a:gdLst/>
              <a:ahLst/>
              <a:cxnLst/>
              <a:rect l="l" t="t" r="r" b="b"/>
              <a:pathLst>
                <a:path w="1119" h="961" extrusionOk="0">
                  <a:moveTo>
                    <a:pt x="639" y="0"/>
                  </a:moveTo>
                  <a:cubicBezTo>
                    <a:pt x="215" y="0"/>
                    <a:pt x="1" y="518"/>
                    <a:pt x="301" y="818"/>
                  </a:cubicBezTo>
                  <a:cubicBezTo>
                    <a:pt x="399" y="916"/>
                    <a:pt x="520" y="960"/>
                    <a:pt x="638" y="960"/>
                  </a:cubicBezTo>
                  <a:cubicBezTo>
                    <a:pt x="884" y="960"/>
                    <a:pt x="1119" y="769"/>
                    <a:pt x="1119" y="480"/>
                  </a:cubicBezTo>
                  <a:cubicBezTo>
                    <a:pt x="1119" y="214"/>
                    <a:pt x="905" y="0"/>
                    <a:pt x="639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64;p41"/>
            <p:cNvSpPr/>
            <p:nvPr/>
          </p:nvSpPr>
          <p:spPr>
            <a:xfrm>
              <a:off x="1641733" y="2769935"/>
              <a:ext cx="147991" cy="126830"/>
            </a:xfrm>
            <a:custGeom>
              <a:avLst/>
              <a:gdLst/>
              <a:ahLst/>
              <a:cxnLst/>
              <a:rect l="l" t="t" r="r" b="b"/>
              <a:pathLst>
                <a:path w="1119" h="959" extrusionOk="0">
                  <a:moveTo>
                    <a:pt x="639" y="0"/>
                  </a:moveTo>
                  <a:cubicBezTo>
                    <a:pt x="214" y="0"/>
                    <a:pt x="0" y="514"/>
                    <a:pt x="300" y="818"/>
                  </a:cubicBezTo>
                  <a:cubicBezTo>
                    <a:pt x="398" y="915"/>
                    <a:pt x="518" y="958"/>
                    <a:pt x="636" y="958"/>
                  </a:cubicBezTo>
                  <a:cubicBezTo>
                    <a:pt x="882" y="958"/>
                    <a:pt x="1118" y="767"/>
                    <a:pt x="1118" y="480"/>
                  </a:cubicBezTo>
                  <a:cubicBezTo>
                    <a:pt x="1118" y="214"/>
                    <a:pt x="904" y="0"/>
                    <a:pt x="639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65;p41"/>
            <p:cNvSpPr/>
            <p:nvPr/>
          </p:nvSpPr>
          <p:spPr>
            <a:xfrm>
              <a:off x="2139937" y="2763058"/>
              <a:ext cx="148520" cy="127227"/>
            </a:xfrm>
            <a:custGeom>
              <a:avLst/>
              <a:gdLst/>
              <a:ahLst/>
              <a:cxnLst/>
              <a:rect l="l" t="t" r="r" b="b"/>
              <a:pathLst>
                <a:path w="1123" h="962" extrusionOk="0">
                  <a:moveTo>
                    <a:pt x="643" y="0"/>
                  </a:moveTo>
                  <a:cubicBezTo>
                    <a:pt x="215" y="0"/>
                    <a:pt x="1" y="518"/>
                    <a:pt x="305" y="822"/>
                  </a:cubicBezTo>
                  <a:cubicBezTo>
                    <a:pt x="401" y="918"/>
                    <a:pt x="521" y="962"/>
                    <a:pt x="638" y="962"/>
                  </a:cubicBezTo>
                  <a:cubicBezTo>
                    <a:pt x="885" y="962"/>
                    <a:pt x="1122" y="770"/>
                    <a:pt x="1122" y="480"/>
                  </a:cubicBezTo>
                  <a:cubicBezTo>
                    <a:pt x="1122" y="218"/>
                    <a:pt x="905" y="4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66;p41"/>
            <p:cNvSpPr/>
            <p:nvPr/>
          </p:nvSpPr>
          <p:spPr>
            <a:xfrm>
              <a:off x="2224448" y="2737930"/>
              <a:ext cx="148387" cy="126830"/>
            </a:xfrm>
            <a:custGeom>
              <a:avLst/>
              <a:gdLst/>
              <a:ahLst/>
              <a:cxnLst/>
              <a:rect l="l" t="t" r="r" b="b"/>
              <a:pathLst>
                <a:path w="1122" h="959" extrusionOk="0">
                  <a:moveTo>
                    <a:pt x="642" y="1"/>
                  </a:moveTo>
                  <a:cubicBezTo>
                    <a:pt x="214" y="1"/>
                    <a:pt x="0" y="515"/>
                    <a:pt x="304" y="818"/>
                  </a:cubicBezTo>
                  <a:cubicBezTo>
                    <a:pt x="401" y="915"/>
                    <a:pt x="520" y="959"/>
                    <a:pt x="638" y="959"/>
                  </a:cubicBezTo>
                  <a:cubicBezTo>
                    <a:pt x="884" y="959"/>
                    <a:pt x="1122" y="768"/>
                    <a:pt x="1122" y="480"/>
                  </a:cubicBezTo>
                  <a:cubicBezTo>
                    <a:pt x="1122" y="215"/>
                    <a:pt x="908" y="1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67;p41"/>
            <p:cNvSpPr/>
            <p:nvPr/>
          </p:nvSpPr>
          <p:spPr>
            <a:xfrm>
              <a:off x="2291898" y="2779987"/>
              <a:ext cx="148520" cy="127227"/>
            </a:xfrm>
            <a:custGeom>
              <a:avLst/>
              <a:gdLst/>
              <a:ahLst/>
              <a:cxnLst/>
              <a:rect l="l" t="t" r="r" b="b"/>
              <a:pathLst>
                <a:path w="1123" h="962" extrusionOk="0">
                  <a:moveTo>
                    <a:pt x="643" y="0"/>
                  </a:moveTo>
                  <a:cubicBezTo>
                    <a:pt x="215" y="0"/>
                    <a:pt x="1" y="518"/>
                    <a:pt x="305" y="821"/>
                  </a:cubicBezTo>
                  <a:cubicBezTo>
                    <a:pt x="401" y="918"/>
                    <a:pt x="521" y="961"/>
                    <a:pt x="638" y="961"/>
                  </a:cubicBezTo>
                  <a:cubicBezTo>
                    <a:pt x="884" y="961"/>
                    <a:pt x="1122" y="770"/>
                    <a:pt x="1122" y="480"/>
                  </a:cubicBezTo>
                  <a:cubicBezTo>
                    <a:pt x="1122" y="217"/>
                    <a:pt x="908" y="0"/>
                    <a:pt x="643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68;p41"/>
            <p:cNvSpPr/>
            <p:nvPr/>
          </p:nvSpPr>
          <p:spPr>
            <a:xfrm>
              <a:off x="1903201" y="2596549"/>
              <a:ext cx="163464" cy="264240"/>
            </a:xfrm>
            <a:custGeom>
              <a:avLst/>
              <a:gdLst/>
              <a:ahLst/>
              <a:cxnLst/>
              <a:rect l="l" t="t" r="r" b="b"/>
              <a:pathLst>
                <a:path w="1236" h="1998" extrusionOk="0">
                  <a:moveTo>
                    <a:pt x="1039" y="0"/>
                  </a:moveTo>
                  <a:lnTo>
                    <a:pt x="0" y="1911"/>
                  </a:lnTo>
                  <a:lnTo>
                    <a:pt x="1235" y="1998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2B33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69;p41"/>
            <p:cNvSpPr/>
            <p:nvPr/>
          </p:nvSpPr>
          <p:spPr>
            <a:xfrm>
              <a:off x="1519926" y="2565469"/>
              <a:ext cx="520678" cy="288443"/>
            </a:xfrm>
            <a:custGeom>
              <a:avLst/>
              <a:gdLst/>
              <a:ahLst/>
              <a:cxnLst/>
              <a:rect l="l" t="t" r="r" b="b"/>
              <a:pathLst>
                <a:path w="3937" h="2181" extrusionOk="0">
                  <a:moveTo>
                    <a:pt x="3937" y="235"/>
                  </a:moveTo>
                  <a:cubicBezTo>
                    <a:pt x="3885" y="397"/>
                    <a:pt x="3837" y="559"/>
                    <a:pt x="3785" y="722"/>
                  </a:cubicBezTo>
                  <a:cubicBezTo>
                    <a:pt x="3785" y="728"/>
                    <a:pt x="3785" y="732"/>
                    <a:pt x="3782" y="735"/>
                  </a:cubicBezTo>
                  <a:cubicBezTo>
                    <a:pt x="3733" y="891"/>
                    <a:pt x="3688" y="1046"/>
                    <a:pt x="3640" y="1201"/>
                  </a:cubicBezTo>
                  <a:cubicBezTo>
                    <a:pt x="3640" y="1205"/>
                    <a:pt x="3637" y="1208"/>
                    <a:pt x="3637" y="1215"/>
                  </a:cubicBezTo>
                  <a:cubicBezTo>
                    <a:pt x="3588" y="1370"/>
                    <a:pt x="3540" y="1522"/>
                    <a:pt x="3495" y="1677"/>
                  </a:cubicBezTo>
                  <a:cubicBezTo>
                    <a:pt x="3495" y="1684"/>
                    <a:pt x="3492" y="1688"/>
                    <a:pt x="3488" y="1691"/>
                  </a:cubicBezTo>
                  <a:cubicBezTo>
                    <a:pt x="3440" y="1853"/>
                    <a:pt x="3392" y="2015"/>
                    <a:pt x="3340" y="2181"/>
                  </a:cubicBezTo>
                  <a:lnTo>
                    <a:pt x="0" y="1946"/>
                  </a:lnTo>
                  <a:cubicBezTo>
                    <a:pt x="48" y="1784"/>
                    <a:pt x="100" y="1622"/>
                    <a:pt x="148" y="1460"/>
                  </a:cubicBezTo>
                  <a:lnTo>
                    <a:pt x="152" y="1446"/>
                  </a:lnTo>
                  <a:cubicBezTo>
                    <a:pt x="200" y="1291"/>
                    <a:pt x="248" y="1136"/>
                    <a:pt x="293" y="980"/>
                  </a:cubicBezTo>
                  <a:cubicBezTo>
                    <a:pt x="293" y="977"/>
                    <a:pt x="297" y="973"/>
                    <a:pt x="300" y="966"/>
                  </a:cubicBezTo>
                  <a:cubicBezTo>
                    <a:pt x="345" y="811"/>
                    <a:pt x="393" y="659"/>
                    <a:pt x="442" y="504"/>
                  </a:cubicBezTo>
                  <a:cubicBezTo>
                    <a:pt x="442" y="501"/>
                    <a:pt x="445" y="494"/>
                    <a:pt x="445" y="490"/>
                  </a:cubicBezTo>
                  <a:cubicBezTo>
                    <a:pt x="493" y="328"/>
                    <a:pt x="545" y="166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70;p41"/>
            <p:cNvSpPr/>
            <p:nvPr/>
          </p:nvSpPr>
          <p:spPr>
            <a:xfrm>
              <a:off x="1576399" y="2569569"/>
              <a:ext cx="81864" cy="257496"/>
            </a:xfrm>
            <a:custGeom>
              <a:avLst/>
              <a:gdLst/>
              <a:ahLst/>
              <a:cxnLst/>
              <a:rect l="l" t="t" r="r" b="b"/>
              <a:pathLst>
                <a:path w="619" h="1947" extrusionOk="0">
                  <a:moveTo>
                    <a:pt x="605" y="0"/>
                  </a:moveTo>
                  <a:lnTo>
                    <a:pt x="453" y="487"/>
                  </a:lnTo>
                  <a:lnTo>
                    <a:pt x="449" y="501"/>
                  </a:lnTo>
                  <a:lnTo>
                    <a:pt x="305" y="967"/>
                  </a:lnTo>
                  <a:lnTo>
                    <a:pt x="301" y="980"/>
                  </a:lnTo>
                  <a:lnTo>
                    <a:pt x="156" y="1443"/>
                  </a:lnTo>
                  <a:lnTo>
                    <a:pt x="153" y="1456"/>
                  </a:lnTo>
                  <a:lnTo>
                    <a:pt x="1" y="1943"/>
                  </a:lnTo>
                  <a:lnTo>
                    <a:pt x="15" y="1946"/>
                  </a:lnTo>
                  <a:lnTo>
                    <a:pt x="166" y="1456"/>
                  </a:lnTo>
                  <a:lnTo>
                    <a:pt x="173" y="1443"/>
                  </a:lnTo>
                  <a:lnTo>
                    <a:pt x="315" y="980"/>
                  </a:lnTo>
                  <a:lnTo>
                    <a:pt x="318" y="967"/>
                  </a:lnTo>
                  <a:lnTo>
                    <a:pt x="463" y="504"/>
                  </a:lnTo>
                  <a:lnTo>
                    <a:pt x="467" y="49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71;p41"/>
            <p:cNvSpPr/>
            <p:nvPr/>
          </p:nvSpPr>
          <p:spPr>
            <a:xfrm>
              <a:off x="1653503" y="2574992"/>
              <a:ext cx="81864" cy="257099"/>
            </a:xfrm>
            <a:custGeom>
              <a:avLst/>
              <a:gdLst/>
              <a:ahLst/>
              <a:cxnLst/>
              <a:rect l="l" t="t" r="r" b="b"/>
              <a:pathLst>
                <a:path w="619" h="1944" extrusionOk="0">
                  <a:moveTo>
                    <a:pt x="605" y="1"/>
                  </a:moveTo>
                  <a:lnTo>
                    <a:pt x="453" y="487"/>
                  </a:lnTo>
                  <a:lnTo>
                    <a:pt x="450" y="501"/>
                  </a:lnTo>
                  <a:lnTo>
                    <a:pt x="305" y="963"/>
                  </a:lnTo>
                  <a:lnTo>
                    <a:pt x="301" y="977"/>
                  </a:lnTo>
                  <a:lnTo>
                    <a:pt x="160" y="1443"/>
                  </a:lnTo>
                  <a:lnTo>
                    <a:pt x="153" y="1457"/>
                  </a:lnTo>
                  <a:lnTo>
                    <a:pt x="1" y="1943"/>
                  </a:lnTo>
                  <a:lnTo>
                    <a:pt x="18" y="1943"/>
                  </a:lnTo>
                  <a:lnTo>
                    <a:pt x="167" y="1457"/>
                  </a:lnTo>
                  <a:lnTo>
                    <a:pt x="173" y="1443"/>
                  </a:lnTo>
                  <a:lnTo>
                    <a:pt x="315" y="981"/>
                  </a:lnTo>
                  <a:lnTo>
                    <a:pt x="322" y="967"/>
                  </a:lnTo>
                  <a:lnTo>
                    <a:pt x="463" y="501"/>
                  </a:lnTo>
                  <a:lnTo>
                    <a:pt x="467" y="48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72;p41"/>
            <p:cNvSpPr/>
            <p:nvPr/>
          </p:nvSpPr>
          <p:spPr>
            <a:xfrm>
              <a:off x="1731137" y="2580546"/>
              <a:ext cx="81864" cy="256967"/>
            </a:xfrm>
            <a:custGeom>
              <a:avLst/>
              <a:gdLst/>
              <a:ahLst/>
              <a:cxnLst/>
              <a:rect l="l" t="t" r="r" b="b"/>
              <a:pathLst>
                <a:path w="619" h="1943" extrusionOk="0">
                  <a:moveTo>
                    <a:pt x="601" y="0"/>
                  </a:moveTo>
                  <a:lnTo>
                    <a:pt x="453" y="487"/>
                  </a:lnTo>
                  <a:lnTo>
                    <a:pt x="446" y="501"/>
                  </a:lnTo>
                  <a:lnTo>
                    <a:pt x="304" y="963"/>
                  </a:lnTo>
                  <a:lnTo>
                    <a:pt x="297" y="977"/>
                  </a:lnTo>
                  <a:lnTo>
                    <a:pt x="156" y="1442"/>
                  </a:lnTo>
                  <a:lnTo>
                    <a:pt x="149" y="1456"/>
                  </a:lnTo>
                  <a:lnTo>
                    <a:pt x="1" y="1943"/>
                  </a:lnTo>
                  <a:lnTo>
                    <a:pt x="14" y="1943"/>
                  </a:lnTo>
                  <a:lnTo>
                    <a:pt x="166" y="1456"/>
                  </a:lnTo>
                  <a:lnTo>
                    <a:pt x="170" y="1442"/>
                  </a:lnTo>
                  <a:lnTo>
                    <a:pt x="314" y="980"/>
                  </a:lnTo>
                  <a:lnTo>
                    <a:pt x="318" y="966"/>
                  </a:lnTo>
                  <a:lnTo>
                    <a:pt x="459" y="501"/>
                  </a:lnTo>
                  <a:lnTo>
                    <a:pt x="466" y="487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73;p41"/>
            <p:cNvSpPr/>
            <p:nvPr/>
          </p:nvSpPr>
          <p:spPr>
            <a:xfrm>
              <a:off x="1808242" y="2585572"/>
              <a:ext cx="81864" cy="257496"/>
            </a:xfrm>
            <a:custGeom>
              <a:avLst/>
              <a:gdLst/>
              <a:ahLst/>
              <a:cxnLst/>
              <a:rect l="l" t="t" r="r" b="b"/>
              <a:pathLst>
                <a:path w="619" h="1947" extrusionOk="0">
                  <a:moveTo>
                    <a:pt x="604" y="0"/>
                  </a:moveTo>
                  <a:lnTo>
                    <a:pt x="453" y="490"/>
                  </a:lnTo>
                  <a:lnTo>
                    <a:pt x="446" y="504"/>
                  </a:lnTo>
                  <a:lnTo>
                    <a:pt x="304" y="966"/>
                  </a:lnTo>
                  <a:lnTo>
                    <a:pt x="301" y="980"/>
                  </a:lnTo>
                  <a:lnTo>
                    <a:pt x="156" y="1442"/>
                  </a:lnTo>
                  <a:lnTo>
                    <a:pt x="152" y="1456"/>
                  </a:lnTo>
                  <a:lnTo>
                    <a:pt x="1" y="1946"/>
                  </a:lnTo>
                  <a:lnTo>
                    <a:pt x="14" y="1946"/>
                  </a:lnTo>
                  <a:lnTo>
                    <a:pt x="166" y="1460"/>
                  </a:lnTo>
                  <a:lnTo>
                    <a:pt x="170" y="1446"/>
                  </a:lnTo>
                  <a:lnTo>
                    <a:pt x="315" y="980"/>
                  </a:lnTo>
                  <a:lnTo>
                    <a:pt x="318" y="966"/>
                  </a:lnTo>
                  <a:lnTo>
                    <a:pt x="463" y="504"/>
                  </a:lnTo>
                  <a:lnTo>
                    <a:pt x="466" y="490"/>
                  </a:lnTo>
                  <a:lnTo>
                    <a:pt x="618" y="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74;p41"/>
            <p:cNvSpPr/>
            <p:nvPr/>
          </p:nvSpPr>
          <p:spPr>
            <a:xfrm>
              <a:off x="1885346" y="2590995"/>
              <a:ext cx="81864" cy="257496"/>
            </a:xfrm>
            <a:custGeom>
              <a:avLst/>
              <a:gdLst/>
              <a:ahLst/>
              <a:cxnLst/>
              <a:rect l="l" t="t" r="r" b="b"/>
              <a:pathLst>
                <a:path w="619" h="1947" extrusionOk="0">
                  <a:moveTo>
                    <a:pt x="605" y="1"/>
                  </a:moveTo>
                  <a:lnTo>
                    <a:pt x="453" y="491"/>
                  </a:lnTo>
                  <a:lnTo>
                    <a:pt x="449" y="501"/>
                  </a:lnTo>
                  <a:lnTo>
                    <a:pt x="304" y="967"/>
                  </a:lnTo>
                  <a:lnTo>
                    <a:pt x="301" y="980"/>
                  </a:lnTo>
                  <a:lnTo>
                    <a:pt x="156" y="1443"/>
                  </a:lnTo>
                  <a:lnTo>
                    <a:pt x="153" y="1457"/>
                  </a:lnTo>
                  <a:lnTo>
                    <a:pt x="1" y="1947"/>
                  </a:lnTo>
                  <a:lnTo>
                    <a:pt x="15" y="1947"/>
                  </a:lnTo>
                  <a:lnTo>
                    <a:pt x="166" y="1460"/>
                  </a:lnTo>
                  <a:lnTo>
                    <a:pt x="170" y="1446"/>
                  </a:lnTo>
                  <a:lnTo>
                    <a:pt x="315" y="980"/>
                  </a:lnTo>
                  <a:lnTo>
                    <a:pt x="318" y="967"/>
                  </a:lnTo>
                  <a:lnTo>
                    <a:pt x="463" y="504"/>
                  </a:lnTo>
                  <a:lnTo>
                    <a:pt x="466" y="491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975;p41"/>
            <p:cNvSpPr/>
            <p:nvPr/>
          </p:nvSpPr>
          <p:spPr>
            <a:xfrm>
              <a:off x="1578250" y="2629745"/>
              <a:ext cx="442252" cy="33063"/>
            </a:xfrm>
            <a:custGeom>
              <a:avLst/>
              <a:gdLst/>
              <a:ahLst/>
              <a:cxnLst/>
              <a:rect l="l" t="t" r="r" b="b"/>
              <a:pathLst>
                <a:path w="3344" h="250" extrusionOk="0">
                  <a:moveTo>
                    <a:pt x="4" y="1"/>
                  </a:moveTo>
                  <a:cubicBezTo>
                    <a:pt x="4" y="8"/>
                    <a:pt x="1" y="11"/>
                    <a:pt x="1" y="18"/>
                  </a:cubicBezTo>
                  <a:lnTo>
                    <a:pt x="3341" y="249"/>
                  </a:lnTo>
                  <a:cubicBezTo>
                    <a:pt x="3344" y="246"/>
                    <a:pt x="3344" y="239"/>
                    <a:pt x="3344" y="236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976;p41"/>
            <p:cNvSpPr/>
            <p:nvPr/>
          </p:nvSpPr>
          <p:spPr>
            <a:xfrm>
              <a:off x="1558677" y="2693228"/>
              <a:ext cx="442781" cy="32534"/>
            </a:xfrm>
            <a:custGeom>
              <a:avLst/>
              <a:gdLst/>
              <a:ahLst/>
              <a:cxnLst/>
              <a:rect l="l" t="t" r="r" b="b"/>
              <a:pathLst>
                <a:path w="3348" h="246" extrusionOk="0">
                  <a:moveTo>
                    <a:pt x="7" y="0"/>
                  </a:moveTo>
                  <a:cubicBezTo>
                    <a:pt x="4" y="4"/>
                    <a:pt x="0" y="11"/>
                    <a:pt x="0" y="14"/>
                  </a:cubicBezTo>
                  <a:lnTo>
                    <a:pt x="3344" y="245"/>
                  </a:lnTo>
                  <a:cubicBezTo>
                    <a:pt x="3344" y="242"/>
                    <a:pt x="3347" y="239"/>
                    <a:pt x="3347" y="232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977;p41"/>
            <p:cNvSpPr/>
            <p:nvPr/>
          </p:nvSpPr>
          <p:spPr>
            <a:xfrm>
              <a:off x="1539500" y="2756181"/>
              <a:ext cx="442781" cy="33063"/>
            </a:xfrm>
            <a:custGeom>
              <a:avLst/>
              <a:gdLst/>
              <a:ahLst/>
              <a:cxnLst/>
              <a:rect l="l" t="t" r="r" b="b"/>
              <a:pathLst>
                <a:path w="3348" h="250" extrusionOk="0">
                  <a:moveTo>
                    <a:pt x="4" y="1"/>
                  </a:moveTo>
                  <a:lnTo>
                    <a:pt x="0" y="14"/>
                  </a:lnTo>
                  <a:lnTo>
                    <a:pt x="3340" y="249"/>
                  </a:lnTo>
                  <a:cubicBezTo>
                    <a:pt x="3344" y="246"/>
                    <a:pt x="3347" y="239"/>
                    <a:pt x="3347" y="235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978;p41"/>
            <p:cNvSpPr/>
            <p:nvPr/>
          </p:nvSpPr>
          <p:spPr>
            <a:xfrm>
              <a:off x="1753091" y="2769406"/>
              <a:ext cx="110034" cy="94296"/>
            </a:xfrm>
            <a:custGeom>
              <a:avLst/>
              <a:gdLst/>
              <a:ahLst/>
              <a:cxnLst/>
              <a:rect l="l" t="t" r="r" b="b"/>
              <a:pathLst>
                <a:path w="832" h="713" extrusionOk="0">
                  <a:moveTo>
                    <a:pt x="476" y="1"/>
                  </a:moveTo>
                  <a:cubicBezTo>
                    <a:pt x="159" y="1"/>
                    <a:pt x="0" y="384"/>
                    <a:pt x="224" y="608"/>
                  </a:cubicBezTo>
                  <a:cubicBezTo>
                    <a:pt x="297" y="680"/>
                    <a:pt x="386" y="713"/>
                    <a:pt x="473" y="713"/>
                  </a:cubicBezTo>
                  <a:cubicBezTo>
                    <a:pt x="656" y="713"/>
                    <a:pt x="832" y="571"/>
                    <a:pt x="832" y="356"/>
                  </a:cubicBezTo>
                  <a:cubicBezTo>
                    <a:pt x="832" y="159"/>
                    <a:pt x="673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979;p41"/>
            <p:cNvSpPr/>
            <p:nvPr/>
          </p:nvSpPr>
          <p:spPr>
            <a:xfrm>
              <a:off x="1815516" y="2750758"/>
              <a:ext cx="110166" cy="94032"/>
            </a:xfrm>
            <a:custGeom>
              <a:avLst/>
              <a:gdLst/>
              <a:ahLst/>
              <a:cxnLst/>
              <a:rect l="l" t="t" r="r" b="b"/>
              <a:pathLst>
                <a:path w="833" h="711" extrusionOk="0">
                  <a:moveTo>
                    <a:pt x="477" y="0"/>
                  </a:moveTo>
                  <a:cubicBezTo>
                    <a:pt x="160" y="0"/>
                    <a:pt x="1" y="383"/>
                    <a:pt x="225" y="607"/>
                  </a:cubicBezTo>
                  <a:cubicBezTo>
                    <a:pt x="298" y="679"/>
                    <a:pt x="387" y="711"/>
                    <a:pt x="474" y="711"/>
                  </a:cubicBezTo>
                  <a:cubicBezTo>
                    <a:pt x="657" y="711"/>
                    <a:pt x="832" y="570"/>
                    <a:pt x="832" y="356"/>
                  </a:cubicBezTo>
                  <a:cubicBezTo>
                    <a:pt x="832" y="15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980;p41"/>
            <p:cNvSpPr/>
            <p:nvPr/>
          </p:nvSpPr>
          <p:spPr>
            <a:xfrm>
              <a:off x="1865773" y="2782235"/>
              <a:ext cx="110034" cy="93899"/>
            </a:xfrm>
            <a:custGeom>
              <a:avLst/>
              <a:gdLst/>
              <a:ahLst/>
              <a:cxnLst/>
              <a:rect l="l" t="t" r="r" b="b"/>
              <a:pathLst>
                <a:path w="832" h="710" extrusionOk="0">
                  <a:moveTo>
                    <a:pt x="476" y="0"/>
                  </a:moveTo>
                  <a:cubicBezTo>
                    <a:pt x="159" y="0"/>
                    <a:pt x="0" y="380"/>
                    <a:pt x="225" y="604"/>
                  </a:cubicBezTo>
                  <a:cubicBezTo>
                    <a:pt x="297" y="677"/>
                    <a:pt x="387" y="709"/>
                    <a:pt x="474" y="709"/>
                  </a:cubicBezTo>
                  <a:cubicBezTo>
                    <a:pt x="657" y="709"/>
                    <a:pt x="832" y="568"/>
                    <a:pt x="832" y="356"/>
                  </a:cubicBezTo>
                  <a:cubicBezTo>
                    <a:pt x="832" y="159"/>
                    <a:pt x="673" y="0"/>
                    <a:pt x="4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981;p41"/>
            <p:cNvSpPr/>
            <p:nvPr/>
          </p:nvSpPr>
          <p:spPr>
            <a:xfrm>
              <a:off x="2799890" y="2109587"/>
              <a:ext cx="57530" cy="804624"/>
            </a:xfrm>
            <a:custGeom>
              <a:avLst/>
              <a:gdLst/>
              <a:ahLst/>
              <a:cxnLst/>
              <a:rect l="l" t="t" r="r" b="b"/>
              <a:pathLst>
                <a:path w="435" h="6084" extrusionOk="0">
                  <a:moveTo>
                    <a:pt x="66" y="1"/>
                  </a:moveTo>
                  <a:lnTo>
                    <a:pt x="0" y="6080"/>
                  </a:lnTo>
                  <a:lnTo>
                    <a:pt x="369" y="6083"/>
                  </a:lnTo>
                  <a:lnTo>
                    <a:pt x="435" y="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C47E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982;p41"/>
            <p:cNvSpPr/>
            <p:nvPr/>
          </p:nvSpPr>
          <p:spPr>
            <a:xfrm>
              <a:off x="2821315" y="2237874"/>
              <a:ext cx="227739" cy="290691"/>
            </a:xfrm>
            <a:custGeom>
              <a:avLst/>
              <a:gdLst/>
              <a:ahLst/>
              <a:cxnLst/>
              <a:rect l="l" t="t" r="r" b="b"/>
              <a:pathLst>
                <a:path w="1722" h="2198" extrusionOk="0">
                  <a:moveTo>
                    <a:pt x="1601" y="0"/>
                  </a:moveTo>
                  <a:lnTo>
                    <a:pt x="0" y="2108"/>
                  </a:lnTo>
                  <a:lnTo>
                    <a:pt x="117" y="2198"/>
                  </a:lnTo>
                  <a:lnTo>
                    <a:pt x="1722" y="90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C47E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983;p41"/>
            <p:cNvSpPr/>
            <p:nvPr/>
          </p:nvSpPr>
          <p:spPr>
            <a:xfrm>
              <a:off x="2568047" y="2306779"/>
              <a:ext cx="267547" cy="280772"/>
            </a:xfrm>
            <a:custGeom>
              <a:avLst/>
              <a:gdLst/>
              <a:ahLst/>
              <a:cxnLst/>
              <a:rect l="l" t="t" r="r" b="b"/>
              <a:pathLst>
                <a:path w="2023" h="2123" extrusionOk="0">
                  <a:moveTo>
                    <a:pt x="107" y="0"/>
                  </a:moveTo>
                  <a:lnTo>
                    <a:pt x="0" y="100"/>
                  </a:lnTo>
                  <a:lnTo>
                    <a:pt x="1915" y="2122"/>
                  </a:lnTo>
                  <a:lnTo>
                    <a:pt x="2022" y="2019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C47E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984;p41"/>
            <p:cNvSpPr/>
            <p:nvPr/>
          </p:nvSpPr>
          <p:spPr>
            <a:xfrm>
              <a:off x="2507739" y="2411260"/>
              <a:ext cx="222845" cy="70887"/>
            </a:xfrm>
            <a:custGeom>
              <a:avLst/>
              <a:gdLst/>
              <a:ahLst/>
              <a:cxnLst/>
              <a:rect l="l" t="t" r="r" b="b"/>
              <a:pathLst>
                <a:path w="1685" h="536" extrusionOk="0">
                  <a:moveTo>
                    <a:pt x="35" y="0"/>
                  </a:moveTo>
                  <a:lnTo>
                    <a:pt x="1" y="142"/>
                  </a:lnTo>
                  <a:lnTo>
                    <a:pt x="1650" y="535"/>
                  </a:lnTo>
                  <a:lnTo>
                    <a:pt x="1685" y="39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47E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985;p41"/>
            <p:cNvSpPr/>
            <p:nvPr/>
          </p:nvSpPr>
          <p:spPr>
            <a:xfrm>
              <a:off x="2527445" y="2086839"/>
              <a:ext cx="1455" cy="2381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7" y="0"/>
                  </a:moveTo>
                  <a:cubicBezTo>
                    <a:pt x="4" y="4"/>
                    <a:pt x="0" y="10"/>
                    <a:pt x="0" y="14"/>
                  </a:cubicBezTo>
                  <a:lnTo>
                    <a:pt x="11" y="17"/>
                  </a:lnTo>
                  <a:cubicBezTo>
                    <a:pt x="11" y="14"/>
                    <a:pt x="7" y="7"/>
                    <a:pt x="7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986;p41"/>
            <p:cNvSpPr/>
            <p:nvPr/>
          </p:nvSpPr>
          <p:spPr>
            <a:xfrm>
              <a:off x="2266902" y="2041608"/>
              <a:ext cx="454552" cy="447146"/>
            </a:xfrm>
            <a:custGeom>
              <a:avLst/>
              <a:gdLst/>
              <a:ahLst/>
              <a:cxnLst/>
              <a:rect l="l" t="t" r="r" b="b"/>
              <a:pathLst>
                <a:path w="3437" h="3381" extrusionOk="0">
                  <a:moveTo>
                    <a:pt x="1580" y="1"/>
                  </a:moveTo>
                  <a:cubicBezTo>
                    <a:pt x="1388" y="1"/>
                    <a:pt x="1196" y="130"/>
                    <a:pt x="1173" y="366"/>
                  </a:cubicBezTo>
                  <a:cubicBezTo>
                    <a:pt x="1101" y="335"/>
                    <a:pt x="1027" y="320"/>
                    <a:pt x="956" y="320"/>
                  </a:cubicBezTo>
                  <a:cubicBezTo>
                    <a:pt x="641" y="320"/>
                    <a:pt x="369" y="606"/>
                    <a:pt x="431" y="949"/>
                  </a:cubicBezTo>
                  <a:cubicBezTo>
                    <a:pt x="411" y="953"/>
                    <a:pt x="390" y="956"/>
                    <a:pt x="373" y="963"/>
                  </a:cubicBezTo>
                  <a:cubicBezTo>
                    <a:pt x="52" y="1074"/>
                    <a:pt x="0" y="1508"/>
                    <a:pt x="286" y="1691"/>
                  </a:cubicBezTo>
                  <a:cubicBezTo>
                    <a:pt x="138" y="1808"/>
                    <a:pt x="62" y="1995"/>
                    <a:pt x="76" y="2181"/>
                  </a:cubicBezTo>
                  <a:cubicBezTo>
                    <a:pt x="83" y="2229"/>
                    <a:pt x="90" y="2274"/>
                    <a:pt x="107" y="2323"/>
                  </a:cubicBezTo>
                  <a:cubicBezTo>
                    <a:pt x="186" y="2547"/>
                    <a:pt x="397" y="2699"/>
                    <a:pt x="635" y="2702"/>
                  </a:cubicBezTo>
                  <a:cubicBezTo>
                    <a:pt x="632" y="2750"/>
                    <a:pt x="638" y="2802"/>
                    <a:pt x="656" y="2847"/>
                  </a:cubicBezTo>
                  <a:cubicBezTo>
                    <a:pt x="717" y="3021"/>
                    <a:pt x="877" y="3121"/>
                    <a:pt x="1042" y="3121"/>
                  </a:cubicBezTo>
                  <a:cubicBezTo>
                    <a:pt x="1129" y="3121"/>
                    <a:pt x="1218" y="3093"/>
                    <a:pt x="1294" y="3033"/>
                  </a:cubicBezTo>
                  <a:cubicBezTo>
                    <a:pt x="1297" y="3057"/>
                    <a:pt x="1304" y="3082"/>
                    <a:pt x="1311" y="3106"/>
                  </a:cubicBezTo>
                  <a:cubicBezTo>
                    <a:pt x="1376" y="3292"/>
                    <a:pt x="1536" y="3381"/>
                    <a:pt x="1695" y="3381"/>
                  </a:cubicBezTo>
                  <a:cubicBezTo>
                    <a:pt x="1880" y="3381"/>
                    <a:pt x="2064" y="3260"/>
                    <a:pt x="2098" y="3033"/>
                  </a:cubicBezTo>
                  <a:cubicBezTo>
                    <a:pt x="2128" y="3040"/>
                    <a:pt x="2160" y="3044"/>
                    <a:pt x="2191" y="3044"/>
                  </a:cubicBezTo>
                  <a:cubicBezTo>
                    <a:pt x="2237" y="3044"/>
                    <a:pt x="2282" y="3036"/>
                    <a:pt x="2326" y="3020"/>
                  </a:cubicBezTo>
                  <a:cubicBezTo>
                    <a:pt x="2450" y="2978"/>
                    <a:pt x="2543" y="2878"/>
                    <a:pt x="2581" y="2754"/>
                  </a:cubicBezTo>
                  <a:cubicBezTo>
                    <a:pt x="2608" y="2757"/>
                    <a:pt x="2635" y="2759"/>
                    <a:pt x="2662" y="2759"/>
                  </a:cubicBezTo>
                  <a:cubicBezTo>
                    <a:pt x="3053" y="2759"/>
                    <a:pt x="3368" y="2413"/>
                    <a:pt x="3319" y="2015"/>
                  </a:cubicBezTo>
                  <a:cubicBezTo>
                    <a:pt x="3316" y="1967"/>
                    <a:pt x="3305" y="1919"/>
                    <a:pt x="3292" y="1874"/>
                  </a:cubicBezTo>
                  <a:cubicBezTo>
                    <a:pt x="3278" y="1840"/>
                    <a:pt x="3264" y="1808"/>
                    <a:pt x="3247" y="1777"/>
                  </a:cubicBezTo>
                  <a:cubicBezTo>
                    <a:pt x="3223" y="1733"/>
                    <a:pt x="3195" y="1695"/>
                    <a:pt x="3164" y="1657"/>
                  </a:cubicBezTo>
                  <a:cubicBezTo>
                    <a:pt x="3371" y="1501"/>
                    <a:pt x="3437" y="1222"/>
                    <a:pt x="3323" y="991"/>
                  </a:cubicBezTo>
                  <a:cubicBezTo>
                    <a:pt x="3232" y="806"/>
                    <a:pt x="3044" y="697"/>
                    <a:pt x="2846" y="697"/>
                  </a:cubicBezTo>
                  <a:cubicBezTo>
                    <a:pt x="2796" y="697"/>
                    <a:pt x="2745" y="704"/>
                    <a:pt x="2695" y="718"/>
                  </a:cubicBezTo>
                  <a:cubicBezTo>
                    <a:pt x="2726" y="632"/>
                    <a:pt x="2726" y="535"/>
                    <a:pt x="2695" y="449"/>
                  </a:cubicBezTo>
                  <a:cubicBezTo>
                    <a:pt x="2636" y="282"/>
                    <a:pt x="2481" y="175"/>
                    <a:pt x="2314" y="175"/>
                  </a:cubicBezTo>
                  <a:cubicBezTo>
                    <a:pt x="2274" y="175"/>
                    <a:pt x="2234" y="181"/>
                    <a:pt x="2194" y="194"/>
                  </a:cubicBezTo>
                  <a:lnTo>
                    <a:pt x="2177" y="197"/>
                  </a:lnTo>
                  <a:cubicBezTo>
                    <a:pt x="2098" y="225"/>
                    <a:pt x="2029" y="277"/>
                    <a:pt x="1981" y="346"/>
                  </a:cubicBezTo>
                  <a:lnTo>
                    <a:pt x="1981" y="359"/>
                  </a:lnTo>
                  <a:lnTo>
                    <a:pt x="1970" y="356"/>
                  </a:lnTo>
                  <a:cubicBezTo>
                    <a:pt x="1974" y="352"/>
                    <a:pt x="1977" y="349"/>
                    <a:pt x="1977" y="346"/>
                  </a:cubicBezTo>
                  <a:cubicBezTo>
                    <a:pt x="1974" y="321"/>
                    <a:pt x="1970" y="297"/>
                    <a:pt x="1960" y="273"/>
                  </a:cubicBezTo>
                  <a:cubicBezTo>
                    <a:pt x="1896" y="88"/>
                    <a:pt x="1738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987;p41"/>
            <p:cNvSpPr/>
            <p:nvPr/>
          </p:nvSpPr>
          <p:spPr>
            <a:xfrm>
              <a:off x="2527445" y="2086839"/>
              <a:ext cx="1455" cy="2381"/>
            </a:xfrm>
            <a:custGeom>
              <a:avLst/>
              <a:gdLst/>
              <a:ahLst/>
              <a:cxnLst/>
              <a:rect l="l" t="t" r="r" b="b"/>
              <a:pathLst>
                <a:path w="11" h="18" extrusionOk="0">
                  <a:moveTo>
                    <a:pt x="7" y="0"/>
                  </a:moveTo>
                  <a:cubicBezTo>
                    <a:pt x="4" y="4"/>
                    <a:pt x="0" y="10"/>
                    <a:pt x="0" y="14"/>
                  </a:cubicBezTo>
                  <a:lnTo>
                    <a:pt x="11" y="17"/>
                  </a:lnTo>
                  <a:cubicBezTo>
                    <a:pt x="11" y="14"/>
                    <a:pt x="7" y="7"/>
                    <a:pt x="7" y="0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988;p41"/>
            <p:cNvSpPr/>
            <p:nvPr/>
          </p:nvSpPr>
          <p:spPr>
            <a:xfrm>
              <a:off x="2264522" y="2354655"/>
              <a:ext cx="661" cy="105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lnTo>
                    <a:pt x="1" y="7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AB8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989;p41"/>
            <p:cNvSpPr/>
            <p:nvPr/>
          </p:nvSpPr>
          <p:spPr>
            <a:xfrm>
              <a:off x="2274573" y="2064752"/>
              <a:ext cx="308677" cy="265431"/>
            </a:xfrm>
            <a:custGeom>
              <a:avLst/>
              <a:gdLst/>
              <a:ahLst/>
              <a:cxnLst/>
              <a:rect l="l" t="t" r="r" b="b"/>
              <a:pathLst>
                <a:path w="2334" h="2007" extrusionOk="0">
                  <a:moveTo>
                    <a:pt x="2252" y="0"/>
                  </a:moveTo>
                  <a:cubicBezTo>
                    <a:pt x="2210" y="0"/>
                    <a:pt x="2170" y="5"/>
                    <a:pt x="2130" y="19"/>
                  </a:cubicBezTo>
                  <a:cubicBezTo>
                    <a:pt x="2099" y="129"/>
                    <a:pt x="2043" y="233"/>
                    <a:pt x="1971" y="322"/>
                  </a:cubicBezTo>
                  <a:cubicBezTo>
                    <a:pt x="1843" y="467"/>
                    <a:pt x="1691" y="585"/>
                    <a:pt x="1522" y="671"/>
                  </a:cubicBezTo>
                  <a:cubicBezTo>
                    <a:pt x="1222" y="840"/>
                    <a:pt x="901" y="961"/>
                    <a:pt x="598" y="1123"/>
                  </a:cubicBezTo>
                  <a:cubicBezTo>
                    <a:pt x="432" y="1213"/>
                    <a:pt x="280" y="1320"/>
                    <a:pt x="139" y="1444"/>
                  </a:cubicBezTo>
                  <a:cubicBezTo>
                    <a:pt x="166" y="1471"/>
                    <a:pt x="194" y="1495"/>
                    <a:pt x="225" y="1516"/>
                  </a:cubicBezTo>
                  <a:cubicBezTo>
                    <a:pt x="80" y="1633"/>
                    <a:pt x="1" y="1820"/>
                    <a:pt x="18" y="2006"/>
                  </a:cubicBezTo>
                  <a:cubicBezTo>
                    <a:pt x="208" y="1689"/>
                    <a:pt x="536" y="1454"/>
                    <a:pt x="867" y="1275"/>
                  </a:cubicBezTo>
                  <a:cubicBezTo>
                    <a:pt x="1260" y="1064"/>
                    <a:pt x="1688" y="899"/>
                    <a:pt x="2036" y="616"/>
                  </a:cubicBezTo>
                  <a:cubicBezTo>
                    <a:pt x="2192" y="491"/>
                    <a:pt x="2333" y="319"/>
                    <a:pt x="2316" y="122"/>
                  </a:cubicBezTo>
                  <a:cubicBezTo>
                    <a:pt x="2312" y="81"/>
                    <a:pt x="2302" y="39"/>
                    <a:pt x="2288" y="2"/>
                  </a:cubicBezTo>
                  <a:cubicBezTo>
                    <a:pt x="2276" y="1"/>
                    <a:pt x="2264" y="0"/>
                    <a:pt x="2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990;p41"/>
            <p:cNvSpPr/>
            <p:nvPr/>
          </p:nvSpPr>
          <p:spPr>
            <a:xfrm>
              <a:off x="2359877" y="2276625"/>
              <a:ext cx="346105" cy="177218"/>
            </a:xfrm>
            <a:custGeom>
              <a:avLst/>
              <a:gdLst/>
              <a:ahLst/>
              <a:cxnLst/>
              <a:rect l="l" t="t" r="r" b="b"/>
              <a:pathLst>
                <a:path w="2617" h="1340" extrusionOk="0">
                  <a:moveTo>
                    <a:pt x="2540" y="0"/>
                  </a:moveTo>
                  <a:cubicBezTo>
                    <a:pt x="2033" y="42"/>
                    <a:pt x="1519" y="31"/>
                    <a:pt x="1046" y="214"/>
                  </a:cubicBezTo>
                  <a:cubicBezTo>
                    <a:pt x="591" y="390"/>
                    <a:pt x="218" y="732"/>
                    <a:pt x="1" y="1167"/>
                  </a:cubicBezTo>
                  <a:cubicBezTo>
                    <a:pt x="63" y="1260"/>
                    <a:pt x="163" y="1322"/>
                    <a:pt x="277" y="1339"/>
                  </a:cubicBezTo>
                  <a:cubicBezTo>
                    <a:pt x="308" y="1056"/>
                    <a:pt x="491" y="797"/>
                    <a:pt x="729" y="639"/>
                  </a:cubicBezTo>
                  <a:cubicBezTo>
                    <a:pt x="988" y="463"/>
                    <a:pt x="1305" y="390"/>
                    <a:pt x="1619" y="370"/>
                  </a:cubicBezTo>
                  <a:cubicBezTo>
                    <a:pt x="1947" y="349"/>
                    <a:pt x="2285" y="380"/>
                    <a:pt x="2589" y="249"/>
                  </a:cubicBezTo>
                  <a:lnTo>
                    <a:pt x="2616" y="238"/>
                  </a:lnTo>
                  <a:cubicBezTo>
                    <a:pt x="2609" y="190"/>
                    <a:pt x="2599" y="145"/>
                    <a:pt x="2585" y="100"/>
                  </a:cubicBezTo>
                  <a:cubicBezTo>
                    <a:pt x="2571" y="66"/>
                    <a:pt x="2558" y="31"/>
                    <a:pt x="2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991;p41"/>
            <p:cNvSpPr/>
            <p:nvPr/>
          </p:nvSpPr>
          <p:spPr>
            <a:xfrm>
              <a:off x="2518319" y="1779743"/>
              <a:ext cx="637589" cy="588656"/>
            </a:xfrm>
            <a:custGeom>
              <a:avLst/>
              <a:gdLst/>
              <a:ahLst/>
              <a:cxnLst/>
              <a:rect l="l" t="t" r="r" b="b"/>
              <a:pathLst>
                <a:path w="4821" h="4451" extrusionOk="0">
                  <a:moveTo>
                    <a:pt x="3330" y="649"/>
                  </a:moveTo>
                  <a:cubicBezTo>
                    <a:pt x="3326" y="656"/>
                    <a:pt x="3323" y="663"/>
                    <a:pt x="3323" y="669"/>
                  </a:cubicBezTo>
                  <a:lnTo>
                    <a:pt x="3312" y="659"/>
                  </a:lnTo>
                  <a:cubicBezTo>
                    <a:pt x="3316" y="656"/>
                    <a:pt x="3323" y="652"/>
                    <a:pt x="3330" y="649"/>
                  </a:cubicBezTo>
                  <a:close/>
                  <a:moveTo>
                    <a:pt x="2766" y="0"/>
                  </a:moveTo>
                  <a:cubicBezTo>
                    <a:pt x="2572" y="0"/>
                    <a:pt x="2380" y="96"/>
                    <a:pt x="2281" y="314"/>
                  </a:cubicBezTo>
                  <a:cubicBezTo>
                    <a:pt x="2148" y="180"/>
                    <a:pt x="1976" y="120"/>
                    <a:pt x="1803" y="120"/>
                  </a:cubicBezTo>
                  <a:cubicBezTo>
                    <a:pt x="1459" y="120"/>
                    <a:pt x="1112" y="358"/>
                    <a:pt x="1066" y="728"/>
                  </a:cubicBezTo>
                  <a:cubicBezTo>
                    <a:pt x="1034" y="722"/>
                    <a:pt x="1002" y="719"/>
                    <a:pt x="971" y="719"/>
                  </a:cubicBezTo>
                  <a:cubicBezTo>
                    <a:pt x="543" y="719"/>
                    <a:pt x="259" y="1271"/>
                    <a:pt x="549" y="1618"/>
                  </a:cubicBezTo>
                  <a:cubicBezTo>
                    <a:pt x="407" y="1663"/>
                    <a:pt x="287" y="1749"/>
                    <a:pt x="197" y="1867"/>
                  </a:cubicBezTo>
                  <a:cubicBezTo>
                    <a:pt x="42" y="2084"/>
                    <a:pt x="0" y="2364"/>
                    <a:pt x="86" y="2615"/>
                  </a:cubicBezTo>
                  <a:cubicBezTo>
                    <a:pt x="155" y="2833"/>
                    <a:pt x="325" y="3002"/>
                    <a:pt x="538" y="3074"/>
                  </a:cubicBezTo>
                  <a:cubicBezTo>
                    <a:pt x="511" y="3143"/>
                    <a:pt x="497" y="3219"/>
                    <a:pt x="500" y="3295"/>
                  </a:cubicBezTo>
                  <a:cubicBezTo>
                    <a:pt x="514" y="3485"/>
                    <a:pt x="621" y="3654"/>
                    <a:pt x="787" y="3751"/>
                  </a:cubicBezTo>
                  <a:cubicBezTo>
                    <a:pt x="868" y="3803"/>
                    <a:pt x="962" y="3828"/>
                    <a:pt x="1057" y="3828"/>
                  </a:cubicBezTo>
                  <a:cubicBezTo>
                    <a:pt x="1119" y="3828"/>
                    <a:pt x="1182" y="3817"/>
                    <a:pt x="1242" y="3795"/>
                  </a:cubicBezTo>
                  <a:lnTo>
                    <a:pt x="1242" y="3795"/>
                  </a:lnTo>
                  <a:cubicBezTo>
                    <a:pt x="1164" y="4186"/>
                    <a:pt x="1485" y="4450"/>
                    <a:pt x="1803" y="4450"/>
                  </a:cubicBezTo>
                  <a:cubicBezTo>
                    <a:pt x="1988" y="4450"/>
                    <a:pt x="2172" y="4361"/>
                    <a:pt x="2277" y="4158"/>
                  </a:cubicBezTo>
                  <a:cubicBezTo>
                    <a:pt x="2361" y="4216"/>
                    <a:pt x="2462" y="4243"/>
                    <a:pt x="2564" y="4243"/>
                  </a:cubicBezTo>
                  <a:cubicBezTo>
                    <a:pt x="2742" y="4243"/>
                    <a:pt x="2923" y="4161"/>
                    <a:pt x="3019" y="4016"/>
                  </a:cubicBezTo>
                  <a:cubicBezTo>
                    <a:pt x="3147" y="4084"/>
                    <a:pt x="3279" y="4114"/>
                    <a:pt x="3408" y="4114"/>
                  </a:cubicBezTo>
                  <a:cubicBezTo>
                    <a:pt x="3992" y="4114"/>
                    <a:pt x="4509" y="3493"/>
                    <a:pt x="4272" y="2891"/>
                  </a:cubicBezTo>
                  <a:cubicBezTo>
                    <a:pt x="4268" y="2885"/>
                    <a:pt x="4265" y="2878"/>
                    <a:pt x="4261" y="2867"/>
                  </a:cubicBezTo>
                  <a:cubicBezTo>
                    <a:pt x="4675" y="2747"/>
                    <a:pt x="4820" y="2343"/>
                    <a:pt x="4734" y="1998"/>
                  </a:cubicBezTo>
                  <a:cubicBezTo>
                    <a:pt x="4682" y="1756"/>
                    <a:pt x="4510" y="1563"/>
                    <a:pt x="4279" y="1484"/>
                  </a:cubicBezTo>
                  <a:cubicBezTo>
                    <a:pt x="4213" y="1463"/>
                    <a:pt x="4147" y="1453"/>
                    <a:pt x="4078" y="1449"/>
                  </a:cubicBezTo>
                  <a:cubicBezTo>
                    <a:pt x="4327" y="1146"/>
                    <a:pt x="4172" y="766"/>
                    <a:pt x="3896" y="614"/>
                  </a:cubicBezTo>
                  <a:cubicBezTo>
                    <a:pt x="3815" y="568"/>
                    <a:pt x="3726" y="545"/>
                    <a:pt x="3638" y="545"/>
                  </a:cubicBezTo>
                  <a:cubicBezTo>
                    <a:pt x="3528" y="545"/>
                    <a:pt x="3419" y="580"/>
                    <a:pt x="3330" y="649"/>
                  </a:cubicBezTo>
                  <a:cubicBezTo>
                    <a:pt x="3405" y="257"/>
                    <a:pt x="3083" y="0"/>
                    <a:pt x="2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992;p41"/>
            <p:cNvSpPr/>
            <p:nvPr/>
          </p:nvSpPr>
          <p:spPr>
            <a:xfrm>
              <a:off x="2956348" y="1865444"/>
              <a:ext cx="2381" cy="2910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1"/>
                  </a:moveTo>
                  <a:cubicBezTo>
                    <a:pt x="11" y="4"/>
                    <a:pt x="7" y="8"/>
                    <a:pt x="0" y="11"/>
                  </a:cubicBezTo>
                  <a:lnTo>
                    <a:pt x="14" y="21"/>
                  </a:lnTo>
                  <a:cubicBezTo>
                    <a:pt x="14" y="15"/>
                    <a:pt x="18" y="8"/>
                    <a:pt x="18" y="1"/>
                  </a:cubicBezTo>
                  <a:close/>
                </a:path>
              </a:pathLst>
            </a:custGeom>
            <a:solidFill>
              <a:srgbClr val="77CD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993;p41"/>
            <p:cNvSpPr/>
            <p:nvPr/>
          </p:nvSpPr>
          <p:spPr>
            <a:xfrm>
              <a:off x="2956348" y="1865444"/>
              <a:ext cx="2381" cy="2910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8" y="1"/>
                  </a:moveTo>
                  <a:cubicBezTo>
                    <a:pt x="11" y="4"/>
                    <a:pt x="7" y="8"/>
                    <a:pt x="0" y="11"/>
                  </a:cubicBezTo>
                  <a:lnTo>
                    <a:pt x="14" y="21"/>
                  </a:lnTo>
                  <a:cubicBezTo>
                    <a:pt x="14" y="15"/>
                    <a:pt x="18" y="8"/>
                    <a:pt x="18" y="1"/>
                  </a:cubicBezTo>
                  <a:close/>
                </a:path>
              </a:pathLst>
            </a:custGeom>
            <a:solidFill>
              <a:srgbClr val="77CD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994;p41"/>
            <p:cNvSpPr/>
            <p:nvPr/>
          </p:nvSpPr>
          <p:spPr>
            <a:xfrm>
              <a:off x="2518716" y="1860947"/>
              <a:ext cx="572389" cy="264770"/>
            </a:xfrm>
            <a:custGeom>
              <a:avLst/>
              <a:gdLst/>
              <a:ahLst/>
              <a:cxnLst/>
              <a:rect l="l" t="t" r="r" b="b"/>
              <a:pathLst>
                <a:path w="4328" h="2002" extrusionOk="0">
                  <a:moveTo>
                    <a:pt x="3896" y="0"/>
                  </a:moveTo>
                  <a:cubicBezTo>
                    <a:pt x="3844" y="76"/>
                    <a:pt x="3782" y="145"/>
                    <a:pt x="3710" y="204"/>
                  </a:cubicBezTo>
                  <a:cubicBezTo>
                    <a:pt x="3513" y="369"/>
                    <a:pt x="3272" y="469"/>
                    <a:pt x="3027" y="552"/>
                  </a:cubicBezTo>
                  <a:cubicBezTo>
                    <a:pt x="2564" y="708"/>
                    <a:pt x="2085" y="811"/>
                    <a:pt x="1602" y="859"/>
                  </a:cubicBezTo>
                  <a:cubicBezTo>
                    <a:pt x="1346" y="884"/>
                    <a:pt x="1084" y="894"/>
                    <a:pt x="836" y="959"/>
                  </a:cubicBezTo>
                  <a:cubicBezTo>
                    <a:pt x="611" y="1025"/>
                    <a:pt x="394" y="1125"/>
                    <a:pt x="197" y="1253"/>
                  </a:cubicBezTo>
                  <a:cubicBezTo>
                    <a:pt x="42" y="1470"/>
                    <a:pt x="1" y="1750"/>
                    <a:pt x="87" y="2001"/>
                  </a:cubicBezTo>
                  <a:cubicBezTo>
                    <a:pt x="356" y="1812"/>
                    <a:pt x="653" y="1653"/>
                    <a:pt x="963" y="1536"/>
                  </a:cubicBezTo>
                  <a:cubicBezTo>
                    <a:pt x="1843" y="1204"/>
                    <a:pt x="2385" y="1373"/>
                    <a:pt x="3479" y="1115"/>
                  </a:cubicBezTo>
                  <a:cubicBezTo>
                    <a:pt x="3751" y="1049"/>
                    <a:pt x="4017" y="966"/>
                    <a:pt x="4279" y="870"/>
                  </a:cubicBezTo>
                  <a:cubicBezTo>
                    <a:pt x="4213" y="849"/>
                    <a:pt x="4144" y="839"/>
                    <a:pt x="4075" y="835"/>
                  </a:cubicBezTo>
                  <a:cubicBezTo>
                    <a:pt x="4327" y="532"/>
                    <a:pt x="4172" y="152"/>
                    <a:pt x="3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995;p41"/>
            <p:cNvSpPr/>
            <p:nvPr/>
          </p:nvSpPr>
          <p:spPr>
            <a:xfrm>
              <a:off x="2584843" y="2043856"/>
              <a:ext cx="571066" cy="231971"/>
            </a:xfrm>
            <a:custGeom>
              <a:avLst/>
              <a:gdLst/>
              <a:ahLst/>
              <a:cxnLst/>
              <a:rect l="l" t="t" r="r" b="b"/>
              <a:pathLst>
                <a:path w="4318" h="1754" extrusionOk="0">
                  <a:moveTo>
                    <a:pt x="4234" y="1"/>
                  </a:moveTo>
                  <a:cubicBezTo>
                    <a:pt x="4228" y="35"/>
                    <a:pt x="4214" y="70"/>
                    <a:pt x="4200" y="104"/>
                  </a:cubicBezTo>
                  <a:cubicBezTo>
                    <a:pt x="4083" y="380"/>
                    <a:pt x="3789" y="473"/>
                    <a:pt x="3379" y="605"/>
                  </a:cubicBezTo>
                  <a:cubicBezTo>
                    <a:pt x="2999" y="722"/>
                    <a:pt x="2744" y="739"/>
                    <a:pt x="1633" y="853"/>
                  </a:cubicBezTo>
                  <a:cubicBezTo>
                    <a:pt x="1077" y="908"/>
                    <a:pt x="1002" y="919"/>
                    <a:pt x="860" y="953"/>
                  </a:cubicBezTo>
                  <a:cubicBezTo>
                    <a:pt x="560" y="1026"/>
                    <a:pt x="270" y="1143"/>
                    <a:pt x="1" y="1298"/>
                  </a:cubicBezTo>
                  <a:cubicBezTo>
                    <a:pt x="15" y="1488"/>
                    <a:pt x="122" y="1657"/>
                    <a:pt x="287" y="1754"/>
                  </a:cubicBezTo>
                  <a:cubicBezTo>
                    <a:pt x="522" y="1602"/>
                    <a:pt x="774" y="1474"/>
                    <a:pt x="1036" y="1374"/>
                  </a:cubicBezTo>
                  <a:cubicBezTo>
                    <a:pt x="1916" y="1043"/>
                    <a:pt x="2458" y="1212"/>
                    <a:pt x="3551" y="953"/>
                  </a:cubicBezTo>
                  <a:cubicBezTo>
                    <a:pt x="3627" y="932"/>
                    <a:pt x="3696" y="915"/>
                    <a:pt x="3769" y="894"/>
                  </a:cubicBezTo>
                  <a:cubicBezTo>
                    <a:pt x="3765" y="888"/>
                    <a:pt x="3762" y="881"/>
                    <a:pt x="3758" y="870"/>
                  </a:cubicBezTo>
                  <a:cubicBezTo>
                    <a:pt x="4172" y="750"/>
                    <a:pt x="4317" y="346"/>
                    <a:pt x="4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996;p41"/>
            <p:cNvSpPr/>
            <p:nvPr/>
          </p:nvSpPr>
          <p:spPr>
            <a:xfrm>
              <a:off x="1524422" y="2484662"/>
              <a:ext cx="12961" cy="341079"/>
            </a:xfrm>
            <a:custGeom>
              <a:avLst/>
              <a:gdLst/>
              <a:ahLst/>
              <a:cxnLst/>
              <a:rect l="l" t="t" r="r" b="b"/>
              <a:pathLst>
                <a:path w="98" h="2579" extrusionOk="0">
                  <a:moveTo>
                    <a:pt x="28" y="1"/>
                  </a:moveTo>
                  <a:lnTo>
                    <a:pt x="1" y="2575"/>
                  </a:lnTo>
                  <a:lnTo>
                    <a:pt x="66" y="2578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997;p41"/>
            <p:cNvSpPr/>
            <p:nvPr/>
          </p:nvSpPr>
          <p:spPr>
            <a:xfrm>
              <a:off x="1527597" y="2628423"/>
              <a:ext cx="63084" cy="78558"/>
            </a:xfrm>
            <a:custGeom>
              <a:avLst/>
              <a:gdLst/>
              <a:ahLst/>
              <a:cxnLst/>
              <a:rect l="l" t="t" r="r" b="b"/>
              <a:pathLst>
                <a:path w="477" h="594" extrusionOk="0">
                  <a:moveTo>
                    <a:pt x="422" y="1"/>
                  </a:moveTo>
                  <a:lnTo>
                    <a:pt x="1" y="553"/>
                  </a:lnTo>
                  <a:lnTo>
                    <a:pt x="52" y="594"/>
                  </a:lnTo>
                  <a:lnTo>
                    <a:pt x="477" y="4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998;p41"/>
            <p:cNvSpPr/>
            <p:nvPr/>
          </p:nvSpPr>
          <p:spPr>
            <a:xfrm>
              <a:off x="1435944" y="2582795"/>
              <a:ext cx="98131" cy="165712"/>
            </a:xfrm>
            <a:custGeom>
              <a:avLst/>
              <a:gdLst/>
              <a:ahLst/>
              <a:cxnLst/>
              <a:rect l="l" t="t" r="r" b="b"/>
              <a:pathLst>
                <a:path w="742" h="1253" extrusionOk="0">
                  <a:moveTo>
                    <a:pt x="59" y="1"/>
                  </a:moveTo>
                  <a:lnTo>
                    <a:pt x="0" y="32"/>
                  </a:lnTo>
                  <a:lnTo>
                    <a:pt x="683" y="1253"/>
                  </a:lnTo>
                  <a:lnTo>
                    <a:pt x="742" y="1222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E59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999;p41"/>
            <p:cNvSpPr/>
            <p:nvPr/>
          </p:nvSpPr>
          <p:spPr>
            <a:xfrm>
              <a:off x="1432241" y="2463765"/>
              <a:ext cx="188195" cy="194014"/>
            </a:xfrm>
            <a:custGeom>
              <a:avLst/>
              <a:gdLst/>
              <a:ahLst/>
              <a:cxnLst/>
              <a:rect l="l" t="t" r="r" b="b"/>
              <a:pathLst>
                <a:path w="1423" h="1467" extrusionOk="0">
                  <a:moveTo>
                    <a:pt x="711" y="0"/>
                  </a:moveTo>
                  <a:cubicBezTo>
                    <a:pt x="321" y="0"/>
                    <a:pt x="1" y="328"/>
                    <a:pt x="1" y="731"/>
                  </a:cubicBezTo>
                  <a:cubicBezTo>
                    <a:pt x="1" y="1139"/>
                    <a:pt x="321" y="1466"/>
                    <a:pt x="711" y="1466"/>
                  </a:cubicBezTo>
                  <a:cubicBezTo>
                    <a:pt x="1105" y="1466"/>
                    <a:pt x="1422" y="1139"/>
                    <a:pt x="1422" y="731"/>
                  </a:cubicBezTo>
                  <a:cubicBezTo>
                    <a:pt x="1422" y="328"/>
                    <a:pt x="1105" y="0"/>
                    <a:pt x="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000;p41"/>
            <p:cNvSpPr/>
            <p:nvPr/>
          </p:nvSpPr>
          <p:spPr>
            <a:xfrm>
              <a:off x="1487920" y="2381106"/>
              <a:ext cx="188195" cy="194014"/>
            </a:xfrm>
            <a:custGeom>
              <a:avLst/>
              <a:gdLst/>
              <a:ahLst/>
              <a:cxnLst/>
              <a:rect l="l" t="t" r="r" b="b"/>
              <a:pathLst>
                <a:path w="1423" h="1467" extrusionOk="0">
                  <a:moveTo>
                    <a:pt x="711" y="1"/>
                  </a:moveTo>
                  <a:cubicBezTo>
                    <a:pt x="318" y="1"/>
                    <a:pt x="1" y="328"/>
                    <a:pt x="1" y="732"/>
                  </a:cubicBezTo>
                  <a:cubicBezTo>
                    <a:pt x="1" y="1139"/>
                    <a:pt x="318" y="1467"/>
                    <a:pt x="711" y="1467"/>
                  </a:cubicBezTo>
                  <a:cubicBezTo>
                    <a:pt x="1105" y="1467"/>
                    <a:pt x="1422" y="1139"/>
                    <a:pt x="1422" y="732"/>
                  </a:cubicBezTo>
                  <a:cubicBezTo>
                    <a:pt x="1422" y="328"/>
                    <a:pt x="1105" y="1"/>
                    <a:pt x="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001;p41"/>
            <p:cNvSpPr/>
            <p:nvPr/>
          </p:nvSpPr>
          <p:spPr>
            <a:xfrm>
              <a:off x="1401161" y="2373303"/>
              <a:ext cx="141246" cy="145742"/>
            </a:xfrm>
            <a:custGeom>
              <a:avLst/>
              <a:gdLst/>
              <a:ahLst/>
              <a:cxnLst/>
              <a:rect l="l" t="t" r="r" b="b"/>
              <a:pathLst>
                <a:path w="1068" h="1102" extrusionOk="0">
                  <a:moveTo>
                    <a:pt x="536" y="1"/>
                  </a:moveTo>
                  <a:cubicBezTo>
                    <a:pt x="239" y="1"/>
                    <a:pt x="1" y="246"/>
                    <a:pt x="1" y="549"/>
                  </a:cubicBezTo>
                  <a:cubicBezTo>
                    <a:pt x="1" y="857"/>
                    <a:pt x="239" y="1101"/>
                    <a:pt x="536" y="1101"/>
                  </a:cubicBezTo>
                  <a:cubicBezTo>
                    <a:pt x="829" y="1101"/>
                    <a:pt x="1067" y="857"/>
                    <a:pt x="1067" y="549"/>
                  </a:cubicBezTo>
                  <a:cubicBezTo>
                    <a:pt x="1067" y="246"/>
                    <a:pt x="829" y="1"/>
                    <a:pt x="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002;p41"/>
            <p:cNvSpPr/>
            <p:nvPr/>
          </p:nvSpPr>
          <p:spPr>
            <a:xfrm>
              <a:off x="1179501" y="2659899"/>
              <a:ext cx="148387" cy="127095"/>
            </a:xfrm>
            <a:custGeom>
              <a:avLst/>
              <a:gdLst/>
              <a:ahLst/>
              <a:cxnLst/>
              <a:rect l="l" t="t" r="r" b="b"/>
              <a:pathLst>
                <a:path w="1122" h="961" extrusionOk="0">
                  <a:moveTo>
                    <a:pt x="642" y="1"/>
                  </a:moveTo>
                  <a:cubicBezTo>
                    <a:pt x="214" y="1"/>
                    <a:pt x="0" y="518"/>
                    <a:pt x="304" y="818"/>
                  </a:cubicBezTo>
                  <a:cubicBezTo>
                    <a:pt x="401" y="917"/>
                    <a:pt x="521" y="961"/>
                    <a:pt x="639" y="961"/>
                  </a:cubicBezTo>
                  <a:cubicBezTo>
                    <a:pt x="885" y="961"/>
                    <a:pt x="1121" y="769"/>
                    <a:pt x="1121" y="480"/>
                  </a:cubicBezTo>
                  <a:cubicBezTo>
                    <a:pt x="1121" y="215"/>
                    <a:pt x="908" y="1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003;p41"/>
            <p:cNvSpPr/>
            <p:nvPr/>
          </p:nvSpPr>
          <p:spPr>
            <a:xfrm>
              <a:off x="1264277" y="2634771"/>
              <a:ext cx="147991" cy="126830"/>
            </a:xfrm>
            <a:custGeom>
              <a:avLst/>
              <a:gdLst/>
              <a:ahLst/>
              <a:cxnLst/>
              <a:rect l="l" t="t" r="r" b="b"/>
              <a:pathLst>
                <a:path w="1119" h="959" extrusionOk="0">
                  <a:moveTo>
                    <a:pt x="639" y="1"/>
                  </a:moveTo>
                  <a:cubicBezTo>
                    <a:pt x="215" y="1"/>
                    <a:pt x="1" y="515"/>
                    <a:pt x="301" y="819"/>
                  </a:cubicBezTo>
                  <a:cubicBezTo>
                    <a:pt x="399" y="915"/>
                    <a:pt x="519" y="959"/>
                    <a:pt x="636" y="959"/>
                  </a:cubicBezTo>
                  <a:cubicBezTo>
                    <a:pt x="883" y="959"/>
                    <a:pt x="1119" y="768"/>
                    <a:pt x="1119" y="480"/>
                  </a:cubicBezTo>
                  <a:cubicBezTo>
                    <a:pt x="1119" y="215"/>
                    <a:pt x="90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004;p41"/>
            <p:cNvSpPr/>
            <p:nvPr/>
          </p:nvSpPr>
          <p:spPr>
            <a:xfrm>
              <a:off x="1331859" y="2676828"/>
              <a:ext cx="147991" cy="127095"/>
            </a:xfrm>
            <a:custGeom>
              <a:avLst/>
              <a:gdLst/>
              <a:ahLst/>
              <a:cxnLst/>
              <a:rect l="l" t="t" r="r" b="b"/>
              <a:pathLst>
                <a:path w="1119" h="961" extrusionOk="0">
                  <a:moveTo>
                    <a:pt x="639" y="0"/>
                  </a:moveTo>
                  <a:cubicBezTo>
                    <a:pt x="214" y="0"/>
                    <a:pt x="1" y="518"/>
                    <a:pt x="301" y="818"/>
                  </a:cubicBezTo>
                  <a:cubicBezTo>
                    <a:pt x="399" y="916"/>
                    <a:pt x="520" y="960"/>
                    <a:pt x="638" y="960"/>
                  </a:cubicBezTo>
                  <a:cubicBezTo>
                    <a:pt x="884" y="960"/>
                    <a:pt x="1118" y="769"/>
                    <a:pt x="1118" y="480"/>
                  </a:cubicBezTo>
                  <a:cubicBezTo>
                    <a:pt x="1118" y="214"/>
                    <a:pt x="9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005;p41"/>
            <p:cNvSpPr/>
            <p:nvPr/>
          </p:nvSpPr>
          <p:spPr>
            <a:xfrm>
              <a:off x="1393887" y="2738856"/>
              <a:ext cx="147991" cy="127095"/>
            </a:xfrm>
            <a:custGeom>
              <a:avLst/>
              <a:gdLst/>
              <a:ahLst/>
              <a:cxnLst/>
              <a:rect l="l" t="t" r="r" b="b"/>
              <a:pathLst>
                <a:path w="1119" h="961" extrusionOk="0">
                  <a:moveTo>
                    <a:pt x="639" y="1"/>
                  </a:moveTo>
                  <a:cubicBezTo>
                    <a:pt x="215" y="1"/>
                    <a:pt x="1" y="518"/>
                    <a:pt x="301" y="818"/>
                  </a:cubicBezTo>
                  <a:cubicBezTo>
                    <a:pt x="399" y="917"/>
                    <a:pt x="520" y="961"/>
                    <a:pt x="638" y="961"/>
                  </a:cubicBezTo>
                  <a:cubicBezTo>
                    <a:pt x="884" y="961"/>
                    <a:pt x="1119" y="769"/>
                    <a:pt x="1119" y="480"/>
                  </a:cubicBezTo>
                  <a:cubicBezTo>
                    <a:pt x="1119" y="214"/>
                    <a:pt x="90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006;p41"/>
            <p:cNvSpPr/>
            <p:nvPr/>
          </p:nvSpPr>
          <p:spPr>
            <a:xfrm>
              <a:off x="968687" y="2604220"/>
              <a:ext cx="2597307" cy="1298984"/>
            </a:xfrm>
            <a:custGeom>
              <a:avLst/>
              <a:gdLst/>
              <a:ahLst/>
              <a:cxnLst/>
              <a:rect l="l" t="t" r="r" b="b"/>
              <a:pathLst>
                <a:path w="19639" h="9822" extrusionOk="0">
                  <a:moveTo>
                    <a:pt x="19639" y="1"/>
                  </a:moveTo>
                  <a:cubicBezTo>
                    <a:pt x="19639" y="13"/>
                    <a:pt x="19639" y="26"/>
                    <a:pt x="19639" y="39"/>
                  </a:cubicBezTo>
                  <a:lnTo>
                    <a:pt x="19639" y="39"/>
                  </a:lnTo>
                  <a:cubicBezTo>
                    <a:pt x="19639" y="39"/>
                    <a:pt x="19639" y="39"/>
                    <a:pt x="19639" y="39"/>
                  </a:cubicBezTo>
                  <a:cubicBezTo>
                    <a:pt x="19639" y="28"/>
                    <a:pt x="19639" y="14"/>
                    <a:pt x="19639" y="1"/>
                  </a:cubicBezTo>
                  <a:close/>
                  <a:moveTo>
                    <a:pt x="0" y="4"/>
                  </a:moveTo>
                  <a:cubicBezTo>
                    <a:pt x="4" y="3899"/>
                    <a:pt x="2308" y="7429"/>
                    <a:pt x="5876" y="8999"/>
                  </a:cubicBezTo>
                  <a:cubicBezTo>
                    <a:pt x="6149" y="9116"/>
                    <a:pt x="6428" y="9223"/>
                    <a:pt x="6711" y="9320"/>
                  </a:cubicBezTo>
                  <a:cubicBezTo>
                    <a:pt x="7719" y="9655"/>
                    <a:pt x="8768" y="9822"/>
                    <a:pt x="9819" y="9822"/>
                  </a:cubicBezTo>
                  <a:cubicBezTo>
                    <a:pt x="10652" y="9822"/>
                    <a:pt x="11485" y="9717"/>
                    <a:pt x="12300" y="9506"/>
                  </a:cubicBezTo>
                  <a:cubicBezTo>
                    <a:pt x="12469" y="9461"/>
                    <a:pt x="12635" y="9413"/>
                    <a:pt x="12801" y="9361"/>
                  </a:cubicBezTo>
                  <a:cubicBezTo>
                    <a:pt x="16753" y="8102"/>
                    <a:pt x="19622" y="4404"/>
                    <a:pt x="19639" y="39"/>
                  </a:cubicBezTo>
                  <a:lnTo>
                    <a:pt x="19639" y="39"/>
                  </a:lnTo>
                  <a:cubicBezTo>
                    <a:pt x="19635" y="53"/>
                    <a:pt x="19632" y="66"/>
                    <a:pt x="19629" y="80"/>
                  </a:cubicBezTo>
                  <a:cubicBezTo>
                    <a:pt x="19625" y="87"/>
                    <a:pt x="19625" y="97"/>
                    <a:pt x="19622" y="104"/>
                  </a:cubicBezTo>
                  <a:cubicBezTo>
                    <a:pt x="19618" y="111"/>
                    <a:pt x="19615" y="118"/>
                    <a:pt x="19611" y="125"/>
                  </a:cubicBezTo>
                  <a:cubicBezTo>
                    <a:pt x="19604" y="139"/>
                    <a:pt x="19598" y="152"/>
                    <a:pt x="19591" y="170"/>
                  </a:cubicBezTo>
                  <a:cubicBezTo>
                    <a:pt x="19584" y="180"/>
                    <a:pt x="19577" y="190"/>
                    <a:pt x="19567" y="201"/>
                  </a:cubicBezTo>
                  <a:cubicBezTo>
                    <a:pt x="19567" y="204"/>
                    <a:pt x="19563" y="208"/>
                    <a:pt x="19563" y="211"/>
                  </a:cubicBezTo>
                  <a:cubicBezTo>
                    <a:pt x="19553" y="222"/>
                    <a:pt x="19549" y="225"/>
                    <a:pt x="19535" y="242"/>
                  </a:cubicBezTo>
                  <a:cubicBezTo>
                    <a:pt x="19525" y="256"/>
                    <a:pt x="19511" y="270"/>
                    <a:pt x="19498" y="284"/>
                  </a:cubicBezTo>
                  <a:lnTo>
                    <a:pt x="19484" y="297"/>
                  </a:lnTo>
                  <a:lnTo>
                    <a:pt x="19466" y="315"/>
                  </a:lnTo>
                  <a:cubicBezTo>
                    <a:pt x="19442" y="335"/>
                    <a:pt x="19418" y="356"/>
                    <a:pt x="19391" y="377"/>
                  </a:cubicBezTo>
                  <a:cubicBezTo>
                    <a:pt x="19377" y="384"/>
                    <a:pt x="19366" y="391"/>
                    <a:pt x="19349" y="401"/>
                  </a:cubicBezTo>
                  <a:cubicBezTo>
                    <a:pt x="19335" y="415"/>
                    <a:pt x="19311" y="429"/>
                    <a:pt x="19291" y="442"/>
                  </a:cubicBezTo>
                  <a:lnTo>
                    <a:pt x="19253" y="463"/>
                  </a:lnTo>
                  <a:lnTo>
                    <a:pt x="19235" y="473"/>
                  </a:lnTo>
                  <a:lnTo>
                    <a:pt x="19201" y="494"/>
                  </a:lnTo>
                  <a:lnTo>
                    <a:pt x="19156" y="518"/>
                  </a:lnTo>
                  <a:cubicBezTo>
                    <a:pt x="19128" y="532"/>
                    <a:pt x="19101" y="546"/>
                    <a:pt x="19073" y="560"/>
                  </a:cubicBezTo>
                  <a:cubicBezTo>
                    <a:pt x="19025" y="584"/>
                    <a:pt x="18970" y="608"/>
                    <a:pt x="18914" y="629"/>
                  </a:cubicBezTo>
                  <a:cubicBezTo>
                    <a:pt x="18880" y="646"/>
                    <a:pt x="18845" y="660"/>
                    <a:pt x="18811" y="673"/>
                  </a:cubicBezTo>
                  <a:cubicBezTo>
                    <a:pt x="18780" y="684"/>
                    <a:pt x="18752" y="694"/>
                    <a:pt x="18725" y="705"/>
                  </a:cubicBezTo>
                  <a:lnTo>
                    <a:pt x="18694" y="715"/>
                  </a:lnTo>
                  <a:cubicBezTo>
                    <a:pt x="18600" y="746"/>
                    <a:pt x="18504" y="780"/>
                    <a:pt x="18397" y="811"/>
                  </a:cubicBezTo>
                  <a:lnTo>
                    <a:pt x="18383" y="818"/>
                  </a:lnTo>
                  <a:cubicBezTo>
                    <a:pt x="18293" y="843"/>
                    <a:pt x="18200" y="870"/>
                    <a:pt x="18104" y="894"/>
                  </a:cubicBezTo>
                  <a:cubicBezTo>
                    <a:pt x="18052" y="908"/>
                    <a:pt x="18004" y="922"/>
                    <a:pt x="17952" y="936"/>
                  </a:cubicBezTo>
                  <a:cubicBezTo>
                    <a:pt x="17876" y="953"/>
                    <a:pt x="17800" y="970"/>
                    <a:pt x="17717" y="991"/>
                  </a:cubicBezTo>
                  <a:cubicBezTo>
                    <a:pt x="17665" y="1001"/>
                    <a:pt x="17610" y="1015"/>
                    <a:pt x="17555" y="1025"/>
                  </a:cubicBezTo>
                  <a:cubicBezTo>
                    <a:pt x="17469" y="1046"/>
                    <a:pt x="17383" y="1063"/>
                    <a:pt x="17296" y="1081"/>
                  </a:cubicBezTo>
                  <a:cubicBezTo>
                    <a:pt x="17210" y="1098"/>
                    <a:pt x="17120" y="1115"/>
                    <a:pt x="17027" y="1132"/>
                  </a:cubicBezTo>
                  <a:lnTo>
                    <a:pt x="16927" y="1150"/>
                  </a:lnTo>
                  <a:lnTo>
                    <a:pt x="16748" y="1181"/>
                  </a:lnTo>
                  <a:cubicBezTo>
                    <a:pt x="16530" y="1219"/>
                    <a:pt x="16303" y="1253"/>
                    <a:pt x="16065" y="1284"/>
                  </a:cubicBezTo>
                  <a:cubicBezTo>
                    <a:pt x="16006" y="1295"/>
                    <a:pt x="15944" y="1301"/>
                    <a:pt x="15882" y="1312"/>
                  </a:cubicBezTo>
                  <a:lnTo>
                    <a:pt x="15837" y="1315"/>
                  </a:lnTo>
                  <a:cubicBezTo>
                    <a:pt x="15768" y="1326"/>
                    <a:pt x="15699" y="1336"/>
                    <a:pt x="15626" y="1343"/>
                  </a:cubicBezTo>
                  <a:lnTo>
                    <a:pt x="15357" y="1377"/>
                  </a:lnTo>
                  <a:lnTo>
                    <a:pt x="15333" y="1377"/>
                  </a:lnTo>
                  <a:cubicBezTo>
                    <a:pt x="15061" y="1405"/>
                    <a:pt x="14778" y="1436"/>
                    <a:pt x="14488" y="1464"/>
                  </a:cubicBezTo>
                  <a:lnTo>
                    <a:pt x="14232" y="1484"/>
                  </a:lnTo>
                  <a:cubicBezTo>
                    <a:pt x="14191" y="1488"/>
                    <a:pt x="14150" y="1491"/>
                    <a:pt x="14108" y="1495"/>
                  </a:cubicBezTo>
                  <a:cubicBezTo>
                    <a:pt x="14098" y="1495"/>
                    <a:pt x="14088" y="1498"/>
                    <a:pt x="14077" y="1498"/>
                  </a:cubicBezTo>
                  <a:lnTo>
                    <a:pt x="13987" y="1505"/>
                  </a:lnTo>
                  <a:lnTo>
                    <a:pt x="13739" y="1526"/>
                  </a:lnTo>
                  <a:cubicBezTo>
                    <a:pt x="13404" y="1550"/>
                    <a:pt x="13059" y="1571"/>
                    <a:pt x="12707" y="1588"/>
                  </a:cubicBezTo>
                  <a:cubicBezTo>
                    <a:pt x="12480" y="1602"/>
                    <a:pt x="12245" y="1612"/>
                    <a:pt x="12014" y="1619"/>
                  </a:cubicBezTo>
                  <a:cubicBezTo>
                    <a:pt x="11900" y="1626"/>
                    <a:pt x="11786" y="1629"/>
                    <a:pt x="11672" y="1633"/>
                  </a:cubicBezTo>
                  <a:cubicBezTo>
                    <a:pt x="11521" y="1636"/>
                    <a:pt x="11369" y="1643"/>
                    <a:pt x="11217" y="1646"/>
                  </a:cubicBezTo>
                  <a:cubicBezTo>
                    <a:pt x="11124" y="1646"/>
                    <a:pt x="11031" y="1650"/>
                    <a:pt x="10934" y="1650"/>
                  </a:cubicBezTo>
                  <a:cubicBezTo>
                    <a:pt x="10817" y="1653"/>
                    <a:pt x="10696" y="1657"/>
                    <a:pt x="10575" y="1657"/>
                  </a:cubicBezTo>
                  <a:cubicBezTo>
                    <a:pt x="10327" y="1660"/>
                    <a:pt x="10075" y="1664"/>
                    <a:pt x="9820" y="1664"/>
                  </a:cubicBezTo>
                  <a:lnTo>
                    <a:pt x="9261" y="1664"/>
                  </a:lnTo>
                  <a:cubicBezTo>
                    <a:pt x="9074" y="1660"/>
                    <a:pt x="8891" y="1657"/>
                    <a:pt x="8709" y="1653"/>
                  </a:cubicBezTo>
                  <a:lnTo>
                    <a:pt x="8702" y="1653"/>
                  </a:lnTo>
                  <a:cubicBezTo>
                    <a:pt x="8412" y="1650"/>
                    <a:pt x="8122" y="1640"/>
                    <a:pt x="7839" y="1633"/>
                  </a:cubicBezTo>
                  <a:cubicBezTo>
                    <a:pt x="7808" y="1629"/>
                    <a:pt x="7774" y="1629"/>
                    <a:pt x="7743" y="1629"/>
                  </a:cubicBezTo>
                  <a:cubicBezTo>
                    <a:pt x="7439" y="1615"/>
                    <a:pt x="7142" y="1605"/>
                    <a:pt x="6849" y="1588"/>
                  </a:cubicBezTo>
                  <a:lnTo>
                    <a:pt x="6718" y="1581"/>
                  </a:lnTo>
                  <a:cubicBezTo>
                    <a:pt x="5838" y="1529"/>
                    <a:pt x="5017" y="1460"/>
                    <a:pt x="4268" y="1374"/>
                  </a:cubicBezTo>
                  <a:cubicBezTo>
                    <a:pt x="4244" y="1370"/>
                    <a:pt x="4223" y="1370"/>
                    <a:pt x="4203" y="1367"/>
                  </a:cubicBezTo>
                  <a:cubicBezTo>
                    <a:pt x="3651" y="1301"/>
                    <a:pt x="3140" y="1226"/>
                    <a:pt x="2681" y="1146"/>
                  </a:cubicBezTo>
                  <a:cubicBezTo>
                    <a:pt x="2567" y="1122"/>
                    <a:pt x="2453" y="1101"/>
                    <a:pt x="2343" y="1081"/>
                  </a:cubicBezTo>
                  <a:cubicBezTo>
                    <a:pt x="2264" y="1063"/>
                    <a:pt x="2191" y="1050"/>
                    <a:pt x="2119" y="1032"/>
                  </a:cubicBezTo>
                  <a:lnTo>
                    <a:pt x="2088" y="1025"/>
                  </a:lnTo>
                  <a:cubicBezTo>
                    <a:pt x="2015" y="1012"/>
                    <a:pt x="1943" y="994"/>
                    <a:pt x="1874" y="981"/>
                  </a:cubicBezTo>
                  <a:lnTo>
                    <a:pt x="1863" y="977"/>
                  </a:lnTo>
                  <a:lnTo>
                    <a:pt x="1784" y="956"/>
                  </a:lnTo>
                  <a:lnTo>
                    <a:pt x="1698" y="936"/>
                  </a:lnTo>
                  <a:lnTo>
                    <a:pt x="1611" y="915"/>
                  </a:lnTo>
                  <a:cubicBezTo>
                    <a:pt x="804" y="708"/>
                    <a:pt x="262" y="466"/>
                    <a:pt x="73" y="208"/>
                  </a:cubicBezTo>
                  <a:cubicBezTo>
                    <a:pt x="28" y="149"/>
                    <a:pt x="4" y="77"/>
                    <a:pt x="0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007;p41"/>
            <p:cNvSpPr/>
            <p:nvPr/>
          </p:nvSpPr>
          <p:spPr>
            <a:xfrm>
              <a:off x="968158" y="2604220"/>
              <a:ext cx="669065" cy="977610"/>
            </a:xfrm>
            <a:custGeom>
              <a:avLst/>
              <a:gdLst/>
              <a:ahLst/>
              <a:cxnLst/>
              <a:rect l="l" t="t" r="r" b="b"/>
              <a:pathLst>
                <a:path w="5059" h="7392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2833"/>
                    <a:pt x="1226" y="5531"/>
                    <a:pt x="3361" y="7391"/>
                  </a:cubicBezTo>
                  <a:cubicBezTo>
                    <a:pt x="3575" y="7001"/>
                    <a:pt x="3710" y="6473"/>
                    <a:pt x="3648" y="6014"/>
                  </a:cubicBezTo>
                  <a:cubicBezTo>
                    <a:pt x="3586" y="5600"/>
                    <a:pt x="3351" y="5121"/>
                    <a:pt x="3499" y="5017"/>
                  </a:cubicBezTo>
                  <a:cubicBezTo>
                    <a:pt x="3516" y="5007"/>
                    <a:pt x="3534" y="5002"/>
                    <a:pt x="3556" y="5002"/>
                  </a:cubicBezTo>
                  <a:cubicBezTo>
                    <a:pt x="3646" y="5002"/>
                    <a:pt x="3783" y="5080"/>
                    <a:pt x="3999" y="5080"/>
                  </a:cubicBezTo>
                  <a:cubicBezTo>
                    <a:pt x="4043" y="5080"/>
                    <a:pt x="4090" y="5077"/>
                    <a:pt x="4141" y="5069"/>
                  </a:cubicBezTo>
                  <a:cubicBezTo>
                    <a:pt x="4224" y="5062"/>
                    <a:pt x="4303" y="5028"/>
                    <a:pt x="4365" y="4972"/>
                  </a:cubicBezTo>
                  <a:cubicBezTo>
                    <a:pt x="4431" y="4907"/>
                    <a:pt x="4448" y="4807"/>
                    <a:pt x="4458" y="4714"/>
                  </a:cubicBezTo>
                  <a:cubicBezTo>
                    <a:pt x="4507" y="4351"/>
                    <a:pt x="4541" y="3972"/>
                    <a:pt x="4738" y="3665"/>
                  </a:cubicBezTo>
                  <a:cubicBezTo>
                    <a:pt x="4814" y="3544"/>
                    <a:pt x="4917" y="3434"/>
                    <a:pt x="4976" y="3303"/>
                  </a:cubicBezTo>
                  <a:cubicBezTo>
                    <a:pt x="5059" y="3116"/>
                    <a:pt x="5048" y="2902"/>
                    <a:pt x="4952" y="2723"/>
                  </a:cubicBezTo>
                  <a:cubicBezTo>
                    <a:pt x="4924" y="2671"/>
                    <a:pt x="4879" y="2626"/>
                    <a:pt x="4824" y="2602"/>
                  </a:cubicBezTo>
                  <a:cubicBezTo>
                    <a:pt x="4805" y="2595"/>
                    <a:pt x="4787" y="2592"/>
                    <a:pt x="4769" y="2592"/>
                  </a:cubicBezTo>
                  <a:cubicBezTo>
                    <a:pt x="4622" y="2592"/>
                    <a:pt x="4497" y="2795"/>
                    <a:pt x="4334" y="2816"/>
                  </a:cubicBezTo>
                  <a:cubicBezTo>
                    <a:pt x="4323" y="2818"/>
                    <a:pt x="4312" y="2819"/>
                    <a:pt x="4301" y="2819"/>
                  </a:cubicBezTo>
                  <a:cubicBezTo>
                    <a:pt x="4181" y="2819"/>
                    <a:pt x="4077" y="2717"/>
                    <a:pt x="4013" y="2609"/>
                  </a:cubicBezTo>
                  <a:cubicBezTo>
                    <a:pt x="3944" y="2492"/>
                    <a:pt x="3906" y="2357"/>
                    <a:pt x="3817" y="2257"/>
                  </a:cubicBezTo>
                  <a:cubicBezTo>
                    <a:pt x="3485" y="1895"/>
                    <a:pt x="2768" y="2226"/>
                    <a:pt x="2443" y="1860"/>
                  </a:cubicBezTo>
                  <a:cubicBezTo>
                    <a:pt x="2261" y="1653"/>
                    <a:pt x="2312" y="1367"/>
                    <a:pt x="2347" y="1077"/>
                  </a:cubicBezTo>
                  <a:cubicBezTo>
                    <a:pt x="2085" y="1025"/>
                    <a:pt x="1840" y="970"/>
                    <a:pt x="1615" y="915"/>
                  </a:cubicBezTo>
                  <a:cubicBezTo>
                    <a:pt x="805" y="708"/>
                    <a:pt x="266" y="466"/>
                    <a:pt x="77" y="208"/>
                  </a:cubicBezTo>
                  <a:cubicBezTo>
                    <a:pt x="32" y="149"/>
                    <a:pt x="8" y="77"/>
                    <a:pt x="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008;p41"/>
            <p:cNvSpPr/>
            <p:nvPr/>
          </p:nvSpPr>
          <p:spPr>
            <a:xfrm>
              <a:off x="2648722" y="2687276"/>
              <a:ext cx="821024" cy="1020460"/>
            </a:xfrm>
            <a:custGeom>
              <a:avLst/>
              <a:gdLst/>
              <a:ahLst/>
              <a:cxnLst/>
              <a:rect l="l" t="t" r="r" b="b"/>
              <a:pathLst>
                <a:path w="6208" h="7716" extrusionOk="0">
                  <a:moveTo>
                    <a:pt x="6208" y="1"/>
                  </a:moveTo>
                  <a:lnTo>
                    <a:pt x="6208" y="1"/>
                  </a:lnTo>
                  <a:cubicBezTo>
                    <a:pt x="5104" y="460"/>
                    <a:pt x="2823" y="818"/>
                    <a:pt x="1" y="963"/>
                  </a:cubicBezTo>
                  <a:cubicBezTo>
                    <a:pt x="163" y="1084"/>
                    <a:pt x="287" y="1250"/>
                    <a:pt x="349" y="1439"/>
                  </a:cubicBezTo>
                  <a:cubicBezTo>
                    <a:pt x="412" y="1639"/>
                    <a:pt x="387" y="1857"/>
                    <a:pt x="446" y="2060"/>
                  </a:cubicBezTo>
                  <a:cubicBezTo>
                    <a:pt x="556" y="2457"/>
                    <a:pt x="957" y="2747"/>
                    <a:pt x="981" y="3154"/>
                  </a:cubicBezTo>
                  <a:cubicBezTo>
                    <a:pt x="1012" y="3637"/>
                    <a:pt x="501" y="4010"/>
                    <a:pt x="470" y="4493"/>
                  </a:cubicBezTo>
                  <a:cubicBezTo>
                    <a:pt x="446" y="4903"/>
                    <a:pt x="777" y="5269"/>
                    <a:pt x="774" y="5683"/>
                  </a:cubicBezTo>
                  <a:cubicBezTo>
                    <a:pt x="774" y="5949"/>
                    <a:pt x="636" y="6190"/>
                    <a:pt x="574" y="6449"/>
                  </a:cubicBezTo>
                  <a:cubicBezTo>
                    <a:pt x="515" y="6708"/>
                    <a:pt x="515" y="6884"/>
                    <a:pt x="581" y="7063"/>
                  </a:cubicBezTo>
                  <a:cubicBezTo>
                    <a:pt x="698" y="7405"/>
                    <a:pt x="1067" y="7615"/>
                    <a:pt x="1343" y="7684"/>
                  </a:cubicBezTo>
                  <a:cubicBezTo>
                    <a:pt x="1430" y="7706"/>
                    <a:pt x="1519" y="7716"/>
                    <a:pt x="1608" y="7716"/>
                  </a:cubicBezTo>
                  <a:cubicBezTo>
                    <a:pt x="2268" y="7716"/>
                    <a:pt x="2956" y="7168"/>
                    <a:pt x="3303" y="6591"/>
                  </a:cubicBezTo>
                  <a:cubicBezTo>
                    <a:pt x="3606" y="6087"/>
                    <a:pt x="3393" y="5983"/>
                    <a:pt x="3710" y="5411"/>
                  </a:cubicBezTo>
                  <a:cubicBezTo>
                    <a:pt x="4190" y="4548"/>
                    <a:pt x="4786" y="4572"/>
                    <a:pt x="4935" y="3913"/>
                  </a:cubicBezTo>
                  <a:cubicBezTo>
                    <a:pt x="5049" y="3416"/>
                    <a:pt x="4731" y="3299"/>
                    <a:pt x="4800" y="2688"/>
                  </a:cubicBezTo>
                  <a:cubicBezTo>
                    <a:pt x="4866" y="2102"/>
                    <a:pt x="5194" y="1902"/>
                    <a:pt x="5615" y="1236"/>
                  </a:cubicBezTo>
                  <a:cubicBezTo>
                    <a:pt x="5860" y="849"/>
                    <a:pt x="6060" y="435"/>
                    <a:pt x="62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009;p41"/>
            <p:cNvSpPr/>
            <p:nvPr/>
          </p:nvSpPr>
          <p:spPr>
            <a:xfrm>
              <a:off x="1856118" y="3621525"/>
              <a:ext cx="805550" cy="281566"/>
            </a:xfrm>
            <a:custGeom>
              <a:avLst/>
              <a:gdLst/>
              <a:ahLst/>
              <a:cxnLst/>
              <a:rect l="l" t="t" r="r" b="b"/>
              <a:pathLst>
                <a:path w="6091" h="2129" extrusionOk="0">
                  <a:moveTo>
                    <a:pt x="3134" y="1"/>
                  </a:moveTo>
                  <a:cubicBezTo>
                    <a:pt x="2965" y="1"/>
                    <a:pt x="2790" y="51"/>
                    <a:pt x="2633" y="117"/>
                  </a:cubicBezTo>
                  <a:cubicBezTo>
                    <a:pt x="2364" y="226"/>
                    <a:pt x="2098" y="382"/>
                    <a:pt x="1805" y="382"/>
                  </a:cubicBezTo>
                  <a:cubicBezTo>
                    <a:pt x="1801" y="382"/>
                    <a:pt x="1798" y="382"/>
                    <a:pt x="1795" y="382"/>
                  </a:cubicBezTo>
                  <a:cubicBezTo>
                    <a:pt x="1522" y="379"/>
                    <a:pt x="1267" y="241"/>
                    <a:pt x="998" y="186"/>
                  </a:cubicBezTo>
                  <a:cubicBezTo>
                    <a:pt x="946" y="175"/>
                    <a:pt x="894" y="169"/>
                    <a:pt x="841" y="169"/>
                  </a:cubicBezTo>
                  <a:cubicBezTo>
                    <a:pt x="728" y="169"/>
                    <a:pt x="615" y="194"/>
                    <a:pt x="512" y="241"/>
                  </a:cubicBezTo>
                  <a:cubicBezTo>
                    <a:pt x="415" y="286"/>
                    <a:pt x="339" y="372"/>
                    <a:pt x="308" y="475"/>
                  </a:cubicBezTo>
                  <a:cubicBezTo>
                    <a:pt x="260" y="627"/>
                    <a:pt x="318" y="796"/>
                    <a:pt x="294" y="952"/>
                  </a:cubicBezTo>
                  <a:cubicBezTo>
                    <a:pt x="249" y="1224"/>
                    <a:pt x="108" y="1338"/>
                    <a:pt x="42" y="1483"/>
                  </a:cubicBezTo>
                  <a:cubicBezTo>
                    <a:pt x="22" y="1528"/>
                    <a:pt x="8" y="1576"/>
                    <a:pt x="1" y="1628"/>
                  </a:cubicBezTo>
                  <a:cubicBezTo>
                    <a:pt x="1009" y="1961"/>
                    <a:pt x="2058" y="2128"/>
                    <a:pt x="3108" y="2128"/>
                  </a:cubicBezTo>
                  <a:cubicBezTo>
                    <a:pt x="3941" y="2128"/>
                    <a:pt x="4775" y="2023"/>
                    <a:pt x="5590" y="1811"/>
                  </a:cubicBezTo>
                  <a:cubicBezTo>
                    <a:pt x="5759" y="1769"/>
                    <a:pt x="5925" y="1721"/>
                    <a:pt x="6091" y="1666"/>
                  </a:cubicBezTo>
                  <a:cubicBezTo>
                    <a:pt x="5908" y="1366"/>
                    <a:pt x="5642" y="1103"/>
                    <a:pt x="5349" y="983"/>
                  </a:cubicBezTo>
                  <a:cubicBezTo>
                    <a:pt x="4842" y="779"/>
                    <a:pt x="4345" y="1021"/>
                    <a:pt x="3934" y="634"/>
                  </a:cubicBezTo>
                  <a:cubicBezTo>
                    <a:pt x="3765" y="472"/>
                    <a:pt x="3679" y="230"/>
                    <a:pt x="3486" y="99"/>
                  </a:cubicBezTo>
                  <a:cubicBezTo>
                    <a:pt x="3380" y="29"/>
                    <a:pt x="3259" y="1"/>
                    <a:pt x="3134" y="1"/>
                  </a:cubicBezTo>
                  <a:close/>
                </a:path>
              </a:pathLst>
            </a:custGeom>
            <a:solidFill>
              <a:srgbClr val="62A7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010;p41"/>
            <p:cNvSpPr/>
            <p:nvPr/>
          </p:nvSpPr>
          <p:spPr>
            <a:xfrm>
              <a:off x="1906375" y="2741236"/>
              <a:ext cx="862551" cy="1049953"/>
            </a:xfrm>
            <a:custGeom>
              <a:avLst/>
              <a:gdLst/>
              <a:ahLst/>
              <a:cxnLst/>
              <a:rect l="l" t="t" r="r" b="b"/>
              <a:pathLst>
                <a:path w="6522" h="7939" extrusionOk="0">
                  <a:moveTo>
                    <a:pt x="4760" y="1"/>
                  </a:moveTo>
                  <a:cubicBezTo>
                    <a:pt x="4258" y="1"/>
                    <a:pt x="3673" y="96"/>
                    <a:pt x="3164" y="448"/>
                  </a:cubicBezTo>
                  <a:cubicBezTo>
                    <a:pt x="2233" y="1090"/>
                    <a:pt x="2115" y="2198"/>
                    <a:pt x="1667" y="3778"/>
                  </a:cubicBezTo>
                  <a:cubicBezTo>
                    <a:pt x="1253" y="5217"/>
                    <a:pt x="694" y="6610"/>
                    <a:pt x="0" y="7939"/>
                  </a:cubicBezTo>
                  <a:lnTo>
                    <a:pt x="3996" y="7770"/>
                  </a:lnTo>
                  <a:cubicBezTo>
                    <a:pt x="4296" y="6904"/>
                    <a:pt x="4517" y="6014"/>
                    <a:pt x="4662" y="5110"/>
                  </a:cubicBezTo>
                  <a:cubicBezTo>
                    <a:pt x="4869" y="3788"/>
                    <a:pt x="4789" y="3174"/>
                    <a:pt x="5162" y="2280"/>
                  </a:cubicBezTo>
                  <a:cubicBezTo>
                    <a:pt x="5528" y="1397"/>
                    <a:pt x="6104" y="797"/>
                    <a:pt x="6521" y="431"/>
                  </a:cubicBezTo>
                  <a:lnTo>
                    <a:pt x="5404" y="76"/>
                  </a:lnTo>
                  <a:lnTo>
                    <a:pt x="5266" y="31"/>
                  </a:lnTo>
                  <a:cubicBezTo>
                    <a:pt x="5113" y="13"/>
                    <a:pt x="4942" y="1"/>
                    <a:pt x="4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011;p41"/>
            <p:cNvSpPr/>
            <p:nvPr/>
          </p:nvSpPr>
          <p:spPr>
            <a:xfrm>
              <a:off x="2414234" y="3101102"/>
              <a:ext cx="65862" cy="330102"/>
            </a:xfrm>
            <a:custGeom>
              <a:avLst/>
              <a:gdLst/>
              <a:ahLst/>
              <a:cxnLst/>
              <a:rect l="l" t="t" r="r" b="b"/>
              <a:pathLst>
                <a:path w="498" h="2496" fill="none" extrusionOk="0">
                  <a:moveTo>
                    <a:pt x="497" y="1"/>
                  </a:moveTo>
                  <a:lnTo>
                    <a:pt x="1" y="2496"/>
                  </a:lnTo>
                </a:path>
              </a:pathLst>
            </a:custGeom>
            <a:noFill/>
            <a:ln w="250" cap="flat" cmpd="sng">
              <a:solidFill>
                <a:srgbClr val="6AB9DE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12;p41"/>
            <p:cNvSpPr/>
            <p:nvPr/>
          </p:nvSpPr>
          <p:spPr>
            <a:xfrm>
              <a:off x="2133589" y="2888568"/>
              <a:ext cx="183566" cy="593285"/>
            </a:xfrm>
            <a:custGeom>
              <a:avLst/>
              <a:gdLst/>
              <a:ahLst/>
              <a:cxnLst/>
              <a:rect l="l" t="t" r="r" b="b"/>
              <a:pathLst>
                <a:path w="1388" h="4486" fill="none" extrusionOk="0">
                  <a:moveTo>
                    <a:pt x="1388" y="0"/>
                  </a:moveTo>
                  <a:cubicBezTo>
                    <a:pt x="1143" y="221"/>
                    <a:pt x="939" y="483"/>
                    <a:pt x="791" y="776"/>
                  </a:cubicBezTo>
                  <a:cubicBezTo>
                    <a:pt x="477" y="1394"/>
                    <a:pt x="532" y="1905"/>
                    <a:pt x="456" y="2609"/>
                  </a:cubicBezTo>
                  <a:cubicBezTo>
                    <a:pt x="387" y="3250"/>
                    <a:pt x="235" y="3882"/>
                    <a:pt x="1" y="4485"/>
                  </a:cubicBezTo>
                </a:path>
              </a:pathLst>
            </a:custGeom>
            <a:noFill/>
            <a:ln w="250" cap="flat" cmpd="sng">
              <a:solidFill>
                <a:srgbClr val="6AB9DE"/>
              </a:solidFill>
              <a:prstDash val="solid"/>
              <a:miter lim="345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013;p41"/>
            <p:cNvSpPr/>
            <p:nvPr/>
          </p:nvSpPr>
          <p:spPr>
            <a:xfrm>
              <a:off x="1733385" y="3620467"/>
              <a:ext cx="863080" cy="282756"/>
            </a:xfrm>
            <a:custGeom>
              <a:avLst/>
              <a:gdLst/>
              <a:ahLst/>
              <a:cxnLst/>
              <a:rect l="l" t="t" r="r" b="b"/>
              <a:pathLst>
                <a:path w="6526" h="2138" extrusionOk="0">
                  <a:moveTo>
                    <a:pt x="797" y="1"/>
                  </a:moveTo>
                  <a:cubicBezTo>
                    <a:pt x="707" y="1"/>
                    <a:pt x="620" y="16"/>
                    <a:pt x="539" y="49"/>
                  </a:cubicBezTo>
                  <a:cubicBezTo>
                    <a:pt x="222" y="180"/>
                    <a:pt x="1" y="566"/>
                    <a:pt x="32" y="1001"/>
                  </a:cubicBezTo>
                  <a:cubicBezTo>
                    <a:pt x="39" y="1108"/>
                    <a:pt x="59" y="1211"/>
                    <a:pt x="94" y="1311"/>
                  </a:cubicBezTo>
                  <a:cubicBezTo>
                    <a:pt x="367" y="1432"/>
                    <a:pt x="646" y="1539"/>
                    <a:pt x="929" y="1636"/>
                  </a:cubicBezTo>
                  <a:cubicBezTo>
                    <a:pt x="1937" y="1970"/>
                    <a:pt x="2987" y="2137"/>
                    <a:pt x="4039" y="2137"/>
                  </a:cubicBezTo>
                  <a:cubicBezTo>
                    <a:pt x="4866" y="2137"/>
                    <a:pt x="5695" y="2034"/>
                    <a:pt x="6505" y="1826"/>
                  </a:cubicBezTo>
                  <a:cubicBezTo>
                    <a:pt x="6508" y="1822"/>
                    <a:pt x="6515" y="1819"/>
                    <a:pt x="6518" y="1819"/>
                  </a:cubicBezTo>
                  <a:cubicBezTo>
                    <a:pt x="6525" y="1674"/>
                    <a:pt x="6473" y="1529"/>
                    <a:pt x="6373" y="1422"/>
                  </a:cubicBezTo>
                  <a:cubicBezTo>
                    <a:pt x="6276" y="1322"/>
                    <a:pt x="6136" y="1269"/>
                    <a:pt x="5989" y="1269"/>
                  </a:cubicBezTo>
                  <a:cubicBezTo>
                    <a:pt x="5862" y="1269"/>
                    <a:pt x="5728" y="1309"/>
                    <a:pt x="5611" y="1394"/>
                  </a:cubicBezTo>
                  <a:cubicBezTo>
                    <a:pt x="5549" y="1160"/>
                    <a:pt x="5366" y="977"/>
                    <a:pt x="5131" y="922"/>
                  </a:cubicBezTo>
                  <a:cubicBezTo>
                    <a:pt x="5081" y="910"/>
                    <a:pt x="5033" y="905"/>
                    <a:pt x="4987" y="905"/>
                  </a:cubicBezTo>
                  <a:cubicBezTo>
                    <a:pt x="4712" y="905"/>
                    <a:pt x="4522" y="1089"/>
                    <a:pt x="4510" y="1101"/>
                  </a:cubicBezTo>
                  <a:cubicBezTo>
                    <a:pt x="4415" y="1040"/>
                    <a:pt x="4306" y="1010"/>
                    <a:pt x="4197" y="1010"/>
                  </a:cubicBezTo>
                  <a:cubicBezTo>
                    <a:pt x="4085" y="1010"/>
                    <a:pt x="3973" y="1041"/>
                    <a:pt x="3875" y="1104"/>
                  </a:cubicBezTo>
                  <a:cubicBezTo>
                    <a:pt x="3803" y="1156"/>
                    <a:pt x="3744" y="1225"/>
                    <a:pt x="3703" y="1305"/>
                  </a:cubicBezTo>
                  <a:cubicBezTo>
                    <a:pt x="3710" y="1191"/>
                    <a:pt x="3655" y="1080"/>
                    <a:pt x="3555" y="1018"/>
                  </a:cubicBezTo>
                  <a:cubicBezTo>
                    <a:pt x="3517" y="1000"/>
                    <a:pt x="3476" y="990"/>
                    <a:pt x="3433" y="990"/>
                  </a:cubicBezTo>
                  <a:cubicBezTo>
                    <a:pt x="3349" y="990"/>
                    <a:pt x="3260" y="1026"/>
                    <a:pt x="3189" y="1094"/>
                  </a:cubicBezTo>
                  <a:cubicBezTo>
                    <a:pt x="3182" y="1084"/>
                    <a:pt x="3040" y="825"/>
                    <a:pt x="2751" y="808"/>
                  </a:cubicBezTo>
                  <a:cubicBezTo>
                    <a:pt x="2742" y="807"/>
                    <a:pt x="2733" y="807"/>
                    <a:pt x="2724" y="807"/>
                  </a:cubicBezTo>
                  <a:cubicBezTo>
                    <a:pt x="2599" y="807"/>
                    <a:pt x="2478" y="851"/>
                    <a:pt x="2385" y="932"/>
                  </a:cubicBezTo>
                  <a:cubicBezTo>
                    <a:pt x="2361" y="949"/>
                    <a:pt x="2340" y="970"/>
                    <a:pt x="2323" y="991"/>
                  </a:cubicBezTo>
                  <a:cubicBezTo>
                    <a:pt x="2535" y="590"/>
                    <a:pt x="2211" y="186"/>
                    <a:pt x="1840" y="186"/>
                  </a:cubicBezTo>
                  <a:cubicBezTo>
                    <a:pt x="1728" y="186"/>
                    <a:pt x="1612" y="223"/>
                    <a:pt x="1505" y="307"/>
                  </a:cubicBezTo>
                  <a:cubicBezTo>
                    <a:pt x="1484" y="287"/>
                    <a:pt x="1464" y="266"/>
                    <a:pt x="1440" y="249"/>
                  </a:cubicBezTo>
                  <a:cubicBezTo>
                    <a:pt x="1245" y="90"/>
                    <a:pt x="1013" y="1"/>
                    <a:pt x="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014;p41"/>
            <p:cNvSpPr/>
            <p:nvPr/>
          </p:nvSpPr>
          <p:spPr>
            <a:xfrm>
              <a:off x="1737485" y="3641231"/>
              <a:ext cx="856203" cy="261992"/>
            </a:xfrm>
            <a:custGeom>
              <a:avLst/>
              <a:gdLst/>
              <a:ahLst/>
              <a:cxnLst/>
              <a:rect l="l" t="t" r="r" b="b"/>
              <a:pathLst>
                <a:path w="6474" h="1981" extrusionOk="0">
                  <a:moveTo>
                    <a:pt x="771" y="0"/>
                  </a:moveTo>
                  <a:cubicBezTo>
                    <a:pt x="680" y="0"/>
                    <a:pt x="591" y="16"/>
                    <a:pt x="508" y="50"/>
                  </a:cubicBezTo>
                  <a:cubicBezTo>
                    <a:pt x="229" y="161"/>
                    <a:pt x="25" y="475"/>
                    <a:pt x="1" y="844"/>
                  </a:cubicBezTo>
                  <a:cubicBezTo>
                    <a:pt x="8" y="951"/>
                    <a:pt x="28" y="1054"/>
                    <a:pt x="63" y="1154"/>
                  </a:cubicBezTo>
                  <a:cubicBezTo>
                    <a:pt x="336" y="1275"/>
                    <a:pt x="615" y="1382"/>
                    <a:pt x="898" y="1479"/>
                  </a:cubicBezTo>
                  <a:cubicBezTo>
                    <a:pt x="1906" y="1813"/>
                    <a:pt x="2956" y="1980"/>
                    <a:pt x="4008" y="1980"/>
                  </a:cubicBezTo>
                  <a:cubicBezTo>
                    <a:pt x="4835" y="1980"/>
                    <a:pt x="5664" y="1877"/>
                    <a:pt x="6474" y="1669"/>
                  </a:cubicBezTo>
                  <a:cubicBezTo>
                    <a:pt x="6453" y="1575"/>
                    <a:pt x="6411" y="1489"/>
                    <a:pt x="6346" y="1420"/>
                  </a:cubicBezTo>
                  <a:cubicBezTo>
                    <a:pt x="6246" y="1320"/>
                    <a:pt x="6107" y="1267"/>
                    <a:pt x="5960" y="1267"/>
                  </a:cubicBezTo>
                  <a:cubicBezTo>
                    <a:pt x="5832" y="1267"/>
                    <a:pt x="5699" y="1307"/>
                    <a:pt x="5580" y="1393"/>
                  </a:cubicBezTo>
                  <a:cubicBezTo>
                    <a:pt x="5518" y="1158"/>
                    <a:pt x="5335" y="978"/>
                    <a:pt x="5100" y="920"/>
                  </a:cubicBezTo>
                  <a:cubicBezTo>
                    <a:pt x="5050" y="908"/>
                    <a:pt x="5002" y="903"/>
                    <a:pt x="4956" y="903"/>
                  </a:cubicBezTo>
                  <a:cubicBezTo>
                    <a:pt x="4681" y="903"/>
                    <a:pt x="4491" y="1087"/>
                    <a:pt x="4479" y="1099"/>
                  </a:cubicBezTo>
                  <a:cubicBezTo>
                    <a:pt x="4383" y="1039"/>
                    <a:pt x="4274" y="1009"/>
                    <a:pt x="4164" y="1009"/>
                  </a:cubicBezTo>
                  <a:cubicBezTo>
                    <a:pt x="4053" y="1009"/>
                    <a:pt x="3942" y="1040"/>
                    <a:pt x="3844" y="1103"/>
                  </a:cubicBezTo>
                  <a:cubicBezTo>
                    <a:pt x="3772" y="1154"/>
                    <a:pt x="3713" y="1223"/>
                    <a:pt x="3672" y="1306"/>
                  </a:cubicBezTo>
                  <a:cubicBezTo>
                    <a:pt x="3682" y="1189"/>
                    <a:pt x="3624" y="1079"/>
                    <a:pt x="3524" y="1020"/>
                  </a:cubicBezTo>
                  <a:cubicBezTo>
                    <a:pt x="3486" y="1001"/>
                    <a:pt x="3445" y="992"/>
                    <a:pt x="3402" y="992"/>
                  </a:cubicBezTo>
                  <a:cubicBezTo>
                    <a:pt x="3318" y="992"/>
                    <a:pt x="3229" y="1027"/>
                    <a:pt x="3158" y="1096"/>
                  </a:cubicBezTo>
                  <a:cubicBezTo>
                    <a:pt x="3151" y="1082"/>
                    <a:pt x="3009" y="823"/>
                    <a:pt x="2720" y="806"/>
                  </a:cubicBezTo>
                  <a:lnTo>
                    <a:pt x="2720" y="806"/>
                  </a:lnTo>
                  <a:cubicBezTo>
                    <a:pt x="2748" y="960"/>
                    <a:pt x="2625" y="1089"/>
                    <a:pt x="2484" y="1089"/>
                  </a:cubicBezTo>
                  <a:cubicBezTo>
                    <a:pt x="2455" y="1089"/>
                    <a:pt x="2425" y="1083"/>
                    <a:pt x="2395" y="1072"/>
                  </a:cubicBezTo>
                  <a:cubicBezTo>
                    <a:pt x="2219" y="999"/>
                    <a:pt x="2195" y="761"/>
                    <a:pt x="2350" y="654"/>
                  </a:cubicBezTo>
                  <a:cubicBezTo>
                    <a:pt x="2330" y="523"/>
                    <a:pt x="2264" y="399"/>
                    <a:pt x="2161" y="316"/>
                  </a:cubicBezTo>
                  <a:cubicBezTo>
                    <a:pt x="2058" y="231"/>
                    <a:pt x="1935" y="189"/>
                    <a:pt x="1811" y="189"/>
                  </a:cubicBezTo>
                  <a:cubicBezTo>
                    <a:pt x="1692" y="189"/>
                    <a:pt x="1574" y="228"/>
                    <a:pt x="1474" y="306"/>
                  </a:cubicBezTo>
                  <a:cubicBezTo>
                    <a:pt x="1453" y="285"/>
                    <a:pt x="1433" y="268"/>
                    <a:pt x="1409" y="250"/>
                  </a:cubicBezTo>
                  <a:cubicBezTo>
                    <a:pt x="1215" y="90"/>
                    <a:pt x="987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015;p41"/>
            <p:cNvSpPr/>
            <p:nvPr/>
          </p:nvSpPr>
          <p:spPr>
            <a:xfrm>
              <a:off x="2091135" y="3517837"/>
              <a:ext cx="77235" cy="66259"/>
            </a:xfrm>
            <a:custGeom>
              <a:avLst/>
              <a:gdLst/>
              <a:ahLst/>
              <a:cxnLst/>
              <a:rect l="l" t="t" r="r" b="b"/>
              <a:pathLst>
                <a:path w="584" h="501" extrusionOk="0">
                  <a:moveTo>
                    <a:pt x="335" y="0"/>
                  </a:moveTo>
                  <a:cubicBezTo>
                    <a:pt x="111" y="0"/>
                    <a:pt x="1" y="269"/>
                    <a:pt x="156" y="428"/>
                  </a:cubicBezTo>
                  <a:cubicBezTo>
                    <a:pt x="207" y="478"/>
                    <a:pt x="270" y="500"/>
                    <a:pt x="331" y="500"/>
                  </a:cubicBezTo>
                  <a:cubicBezTo>
                    <a:pt x="460" y="500"/>
                    <a:pt x="584" y="401"/>
                    <a:pt x="584" y="248"/>
                  </a:cubicBezTo>
                  <a:cubicBezTo>
                    <a:pt x="584" y="110"/>
                    <a:pt x="470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016;p41"/>
            <p:cNvSpPr/>
            <p:nvPr/>
          </p:nvSpPr>
          <p:spPr>
            <a:xfrm>
              <a:off x="2359084" y="3761847"/>
              <a:ext cx="66259" cy="66391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48" y="1"/>
                  </a:moveTo>
                  <a:cubicBezTo>
                    <a:pt x="110" y="1"/>
                    <a:pt x="0" y="115"/>
                    <a:pt x="0" y="253"/>
                  </a:cubicBezTo>
                  <a:cubicBezTo>
                    <a:pt x="0" y="391"/>
                    <a:pt x="110" y="501"/>
                    <a:pt x="248" y="501"/>
                  </a:cubicBezTo>
                  <a:cubicBezTo>
                    <a:pt x="386" y="501"/>
                    <a:pt x="500" y="391"/>
                    <a:pt x="500" y="253"/>
                  </a:cubicBezTo>
                  <a:cubicBezTo>
                    <a:pt x="500" y="115"/>
                    <a:pt x="386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017;p41"/>
            <p:cNvSpPr/>
            <p:nvPr/>
          </p:nvSpPr>
          <p:spPr>
            <a:xfrm>
              <a:off x="2333030" y="3718071"/>
              <a:ext cx="26186" cy="22086"/>
            </a:xfrm>
            <a:custGeom>
              <a:avLst/>
              <a:gdLst/>
              <a:ahLst/>
              <a:cxnLst/>
              <a:rect l="l" t="t" r="r" b="b"/>
              <a:pathLst>
                <a:path w="198" h="167" extrusionOk="0">
                  <a:moveTo>
                    <a:pt x="114" y="1"/>
                  </a:moveTo>
                  <a:cubicBezTo>
                    <a:pt x="38" y="1"/>
                    <a:pt x="0" y="90"/>
                    <a:pt x="56" y="142"/>
                  </a:cubicBezTo>
                  <a:cubicBezTo>
                    <a:pt x="73" y="159"/>
                    <a:pt x="94" y="167"/>
                    <a:pt x="114" y="167"/>
                  </a:cubicBezTo>
                  <a:cubicBezTo>
                    <a:pt x="157" y="167"/>
                    <a:pt x="197" y="135"/>
                    <a:pt x="197" y="84"/>
                  </a:cubicBezTo>
                  <a:cubicBezTo>
                    <a:pt x="197" y="39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018;p41"/>
            <p:cNvSpPr/>
            <p:nvPr/>
          </p:nvSpPr>
          <p:spPr>
            <a:xfrm>
              <a:off x="2212149" y="3605787"/>
              <a:ext cx="22483" cy="22086"/>
            </a:xfrm>
            <a:custGeom>
              <a:avLst/>
              <a:gdLst/>
              <a:ahLst/>
              <a:cxnLst/>
              <a:rect l="l" t="t" r="r" b="b"/>
              <a:pathLst>
                <a:path w="170" h="167" extrusionOk="0">
                  <a:moveTo>
                    <a:pt x="83" y="1"/>
                  </a:moveTo>
                  <a:cubicBezTo>
                    <a:pt x="38" y="1"/>
                    <a:pt x="0" y="39"/>
                    <a:pt x="0" y="84"/>
                  </a:cubicBezTo>
                  <a:cubicBezTo>
                    <a:pt x="0" y="129"/>
                    <a:pt x="38" y="167"/>
                    <a:pt x="83" y="167"/>
                  </a:cubicBezTo>
                  <a:cubicBezTo>
                    <a:pt x="131" y="167"/>
                    <a:pt x="169" y="129"/>
                    <a:pt x="169" y="84"/>
                  </a:cubicBezTo>
                  <a:cubicBezTo>
                    <a:pt x="169" y="39"/>
                    <a:pt x="131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019;p41"/>
            <p:cNvSpPr/>
            <p:nvPr/>
          </p:nvSpPr>
          <p:spPr>
            <a:xfrm>
              <a:off x="2014031" y="3650092"/>
              <a:ext cx="22483" cy="22086"/>
            </a:xfrm>
            <a:custGeom>
              <a:avLst/>
              <a:gdLst/>
              <a:ahLst/>
              <a:cxnLst/>
              <a:rect l="l" t="t" r="r" b="b"/>
              <a:pathLst>
                <a:path w="170" h="167" extrusionOk="0">
                  <a:moveTo>
                    <a:pt x="83" y="1"/>
                  </a:moveTo>
                  <a:cubicBezTo>
                    <a:pt x="39" y="1"/>
                    <a:pt x="1" y="35"/>
                    <a:pt x="1" y="83"/>
                  </a:cubicBezTo>
                  <a:cubicBezTo>
                    <a:pt x="1" y="128"/>
                    <a:pt x="39" y="166"/>
                    <a:pt x="83" y="166"/>
                  </a:cubicBezTo>
                  <a:cubicBezTo>
                    <a:pt x="132" y="166"/>
                    <a:pt x="170" y="128"/>
                    <a:pt x="170" y="83"/>
                  </a:cubicBezTo>
                  <a:cubicBezTo>
                    <a:pt x="170" y="35"/>
                    <a:pt x="132" y="1"/>
                    <a:pt x="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020;p41"/>
            <p:cNvSpPr/>
            <p:nvPr/>
          </p:nvSpPr>
          <p:spPr>
            <a:xfrm>
              <a:off x="2274573" y="3517837"/>
              <a:ext cx="25657" cy="22086"/>
            </a:xfrm>
            <a:custGeom>
              <a:avLst/>
              <a:gdLst/>
              <a:ahLst/>
              <a:cxnLst/>
              <a:rect l="l" t="t" r="r" b="b"/>
              <a:pathLst>
                <a:path w="194" h="167" extrusionOk="0">
                  <a:moveTo>
                    <a:pt x="111" y="0"/>
                  </a:moveTo>
                  <a:cubicBezTo>
                    <a:pt x="39" y="0"/>
                    <a:pt x="1" y="90"/>
                    <a:pt x="53" y="142"/>
                  </a:cubicBezTo>
                  <a:cubicBezTo>
                    <a:pt x="70" y="158"/>
                    <a:pt x="91" y="166"/>
                    <a:pt x="111" y="166"/>
                  </a:cubicBezTo>
                  <a:cubicBezTo>
                    <a:pt x="153" y="166"/>
                    <a:pt x="194" y="134"/>
                    <a:pt x="194" y="83"/>
                  </a:cubicBezTo>
                  <a:cubicBezTo>
                    <a:pt x="194" y="38"/>
                    <a:pt x="156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021;p41"/>
            <p:cNvSpPr/>
            <p:nvPr/>
          </p:nvSpPr>
          <p:spPr>
            <a:xfrm>
              <a:off x="2274573" y="3627741"/>
              <a:ext cx="25657" cy="22351"/>
            </a:xfrm>
            <a:custGeom>
              <a:avLst/>
              <a:gdLst/>
              <a:ahLst/>
              <a:cxnLst/>
              <a:rect l="l" t="t" r="r" b="b"/>
              <a:pathLst>
                <a:path w="194" h="169" extrusionOk="0">
                  <a:moveTo>
                    <a:pt x="111" y="1"/>
                  </a:moveTo>
                  <a:cubicBezTo>
                    <a:pt x="39" y="1"/>
                    <a:pt x="1" y="90"/>
                    <a:pt x="53" y="142"/>
                  </a:cubicBezTo>
                  <a:cubicBezTo>
                    <a:pt x="70" y="160"/>
                    <a:pt x="91" y="168"/>
                    <a:pt x="111" y="168"/>
                  </a:cubicBezTo>
                  <a:cubicBezTo>
                    <a:pt x="154" y="168"/>
                    <a:pt x="194" y="134"/>
                    <a:pt x="194" y="83"/>
                  </a:cubicBezTo>
                  <a:cubicBezTo>
                    <a:pt x="194" y="39"/>
                    <a:pt x="156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022;p41"/>
            <p:cNvSpPr/>
            <p:nvPr/>
          </p:nvSpPr>
          <p:spPr>
            <a:xfrm>
              <a:off x="2425211" y="3696249"/>
              <a:ext cx="21954" cy="21954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83" y="0"/>
                  </a:moveTo>
                  <a:cubicBezTo>
                    <a:pt x="35" y="0"/>
                    <a:pt x="0" y="38"/>
                    <a:pt x="0" y="83"/>
                  </a:cubicBezTo>
                  <a:cubicBezTo>
                    <a:pt x="0" y="128"/>
                    <a:pt x="35" y="166"/>
                    <a:pt x="83" y="166"/>
                  </a:cubicBezTo>
                  <a:cubicBezTo>
                    <a:pt x="128" y="166"/>
                    <a:pt x="166" y="128"/>
                    <a:pt x="166" y="83"/>
                  </a:cubicBezTo>
                  <a:cubicBezTo>
                    <a:pt x="166" y="38"/>
                    <a:pt x="128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023;p41"/>
            <p:cNvSpPr/>
            <p:nvPr/>
          </p:nvSpPr>
          <p:spPr>
            <a:xfrm>
              <a:off x="1940629" y="3693868"/>
              <a:ext cx="51711" cy="44172"/>
            </a:xfrm>
            <a:custGeom>
              <a:avLst/>
              <a:gdLst/>
              <a:ahLst/>
              <a:cxnLst/>
              <a:rect l="l" t="t" r="r" b="b"/>
              <a:pathLst>
                <a:path w="391" h="334" extrusionOk="0">
                  <a:moveTo>
                    <a:pt x="224" y="1"/>
                  </a:moveTo>
                  <a:cubicBezTo>
                    <a:pt x="76" y="1"/>
                    <a:pt x="0" y="180"/>
                    <a:pt x="107" y="284"/>
                  </a:cubicBezTo>
                  <a:cubicBezTo>
                    <a:pt x="141" y="318"/>
                    <a:pt x="182" y="334"/>
                    <a:pt x="223" y="334"/>
                  </a:cubicBezTo>
                  <a:cubicBezTo>
                    <a:pt x="308" y="334"/>
                    <a:pt x="390" y="267"/>
                    <a:pt x="390" y="166"/>
                  </a:cubicBezTo>
                  <a:cubicBezTo>
                    <a:pt x="390" y="73"/>
                    <a:pt x="314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024;p41"/>
            <p:cNvSpPr/>
            <p:nvPr/>
          </p:nvSpPr>
          <p:spPr>
            <a:xfrm>
              <a:off x="1483423" y="3265759"/>
              <a:ext cx="497931" cy="309735"/>
            </a:xfrm>
            <a:custGeom>
              <a:avLst/>
              <a:gdLst/>
              <a:ahLst/>
              <a:cxnLst/>
              <a:rect l="l" t="t" r="r" b="b"/>
              <a:pathLst>
                <a:path w="3765" h="2342" extrusionOk="0">
                  <a:moveTo>
                    <a:pt x="2687" y="1"/>
                  </a:moveTo>
                  <a:cubicBezTo>
                    <a:pt x="1972" y="1"/>
                    <a:pt x="1208" y="545"/>
                    <a:pt x="662" y="1409"/>
                  </a:cubicBezTo>
                  <a:cubicBezTo>
                    <a:pt x="457" y="1376"/>
                    <a:pt x="301" y="1360"/>
                    <a:pt x="193" y="1360"/>
                  </a:cubicBezTo>
                  <a:cubicBezTo>
                    <a:pt x="85" y="1360"/>
                    <a:pt x="26" y="1376"/>
                    <a:pt x="14" y="1409"/>
                  </a:cubicBezTo>
                  <a:cubicBezTo>
                    <a:pt x="0" y="1458"/>
                    <a:pt x="76" y="1533"/>
                    <a:pt x="248" y="1640"/>
                  </a:cubicBezTo>
                  <a:lnTo>
                    <a:pt x="480" y="1782"/>
                  </a:lnTo>
                  <a:lnTo>
                    <a:pt x="386" y="2134"/>
                  </a:lnTo>
                  <a:cubicBezTo>
                    <a:pt x="380" y="2251"/>
                    <a:pt x="393" y="2320"/>
                    <a:pt x="431" y="2337"/>
                  </a:cubicBezTo>
                  <a:cubicBezTo>
                    <a:pt x="437" y="2340"/>
                    <a:pt x="444" y="2341"/>
                    <a:pt x="451" y="2341"/>
                  </a:cubicBezTo>
                  <a:cubicBezTo>
                    <a:pt x="542" y="2341"/>
                    <a:pt x="721" y="2140"/>
                    <a:pt x="987" y="1734"/>
                  </a:cubicBezTo>
                  <a:cubicBezTo>
                    <a:pt x="1111" y="1727"/>
                    <a:pt x="1308" y="1709"/>
                    <a:pt x="1542" y="1689"/>
                  </a:cubicBezTo>
                  <a:cubicBezTo>
                    <a:pt x="2795" y="1575"/>
                    <a:pt x="3116" y="1475"/>
                    <a:pt x="3395" y="1271"/>
                  </a:cubicBezTo>
                  <a:cubicBezTo>
                    <a:pt x="3543" y="1164"/>
                    <a:pt x="3754" y="1006"/>
                    <a:pt x="3764" y="764"/>
                  </a:cubicBezTo>
                  <a:cubicBezTo>
                    <a:pt x="3764" y="733"/>
                    <a:pt x="3761" y="702"/>
                    <a:pt x="3757" y="671"/>
                  </a:cubicBezTo>
                  <a:cubicBezTo>
                    <a:pt x="3754" y="657"/>
                    <a:pt x="3750" y="643"/>
                    <a:pt x="3747" y="629"/>
                  </a:cubicBezTo>
                  <a:cubicBezTo>
                    <a:pt x="3747" y="629"/>
                    <a:pt x="3747" y="626"/>
                    <a:pt x="3747" y="626"/>
                  </a:cubicBezTo>
                  <a:cubicBezTo>
                    <a:pt x="3747" y="626"/>
                    <a:pt x="3747" y="623"/>
                    <a:pt x="3747" y="623"/>
                  </a:cubicBezTo>
                  <a:cubicBezTo>
                    <a:pt x="3695" y="426"/>
                    <a:pt x="3530" y="288"/>
                    <a:pt x="3485" y="253"/>
                  </a:cubicBezTo>
                  <a:cubicBezTo>
                    <a:pt x="3319" y="136"/>
                    <a:pt x="3129" y="60"/>
                    <a:pt x="2929" y="22"/>
                  </a:cubicBezTo>
                  <a:cubicBezTo>
                    <a:pt x="2850" y="8"/>
                    <a:pt x="2769" y="1"/>
                    <a:pt x="2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025;p41"/>
            <p:cNvSpPr/>
            <p:nvPr/>
          </p:nvSpPr>
          <p:spPr>
            <a:xfrm>
              <a:off x="1613827" y="3348022"/>
              <a:ext cx="367530" cy="147065"/>
            </a:xfrm>
            <a:custGeom>
              <a:avLst/>
              <a:gdLst/>
              <a:ahLst/>
              <a:cxnLst/>
              <a:rect l="l" t="t" r="r" b="b"/>
              <a:pathLst>
                <a:path w="2779" h="1112" extrusionOk="0">
                  <a:moveTo>
                    <a:pt x="2764" y="1"/>
                  </a:moveTo>
                  <a:cubicBezTo>
                    <a:pt x="2478" y="35"/>
                    <a:pt x="2206" y="139"/>
                    <a:pt x="1967" y="301"/>
                  </a:cubicBezTo>
                  <a:cubicBezTo>
                    <a:pt x="1760" y="449"/>
                    <a:pt x="1743" y="535"/>
                    <a:pt x="1553" y="625"/>
                  </a:cubicBezTo>
                  <a:cubicBezTo>
                    <a:pt x="1411" y="693"/>
                    <a:pt x="1296" y="704"/>
                    <a:pt x="1177" y="704"/>
                  </a:cubicBezTo>
                  <a:cubicBezTo>
                    <a:pt x="1118" y="704"/>
                    <a:pt x="1059" y="701"/>
                    <a:pt x="995" y="701"/>
                  </a:cubicBezTo>
                  <a:cubicBezTo>
                    <a:pt x="925" y="701"/>
                    <a:pt x="851" y="704"/>
                    <a:pt x="767" y="718"/>
                  </a:cubicBezTo>
                  <a:cubicBezTo>
                    <a:pt x="577" y="749"/>
                    <a:pt x="308" y="839"/>
                    <a:pt x="1" y="1112"/>
                  </a:cubicBezTo>
                  <a:cubicBezTo>
                    <a:pt x="125" y="1105"/>
                    <a:pt x="322" y="1087"/>
                    <a:pt x="556" y="1067"/>
                  </a:cubicBezTo>
                  <a:cubicBezTo>
                    <a:pt x="1809" y="953"/>
                    <a:pt x="2130" y="853"/>
                    <a:pt x="2409" y="649"/>
                  </a:cubicBezTo>
                  <a:cubicBezTo>
                    <a:pt x="2557" y="542"/>
                    <a:pt x="2768" y="384"/>
                    <a:pt x="2778" y="142"/>
                  </a:cubicBezTo>
                  <a:cubicBezTo>
                    <a:pt x="2778" y="108"/>
                    <a:pt x="2778" y="76"/>
                    <a:pt x="2771" y="49"/>
                  </a:cubicBezTo>
                  <a:cubicBezTo>
                    <a:pt x="2768" y="35"/>
                    <a:pt x="2768" y="21"/>
                    <a:pt x="2764" y="7"/>
                  </a:cubicBezTo>
                  <a:cubicBezTo>
                    <a:pt x="2764" y="4"/>
                    <a:pt x="2764" y="4"/>
                    <a:pt x="2764" y="4"/>
                  </a:cubicBezTo>
                  <a:lnTo>
                    <a:pt x="27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026;p41"/>
            <p:cNvSpPr/>
            <p:nvPr/>
          </p:nvSpPr>
          <p:spPr>
            <a:xfrm>
              <a:off x="1583276" y="3261791"/>
              <a:ext cx="189915" cy="86361"/>
            </a:xfrm>
            <a:custGeom>
              <a:avLst/>
              <a:gdLst/>
              <a:ahLst/>
              <a:cxnLst/>
              <a:rect l="l" t="t" r="r" b="b"/>
              <a:pathLst>
                <a:path w="1436" h="653" extrusionOk="0">
                  <a:moveTo>
                    <a:pt x="748" y="0"/>
                  </a:moveTo>
                  <a:cubicBezTo>
                    <a:pt x="715" y="0"/>
                    <a:pt x="682" y="1"/>
                    <a:pt x="649" y="4"/>
                  </a:cubicBezTo>
                  <a:cubicBezTo>
                    <a:pt x="415" y="21"/>
                    <a:pt x="194" y="101"/>
                    <a:pt x="1" y="235"/>
                  </a:cubicBezTo>
                  <a:cubicBezTo>
                    <a:pt x="11" y="235"/>
                    <a:pt x="21" y="234"/>
                    <a:pt x="32" y="234"/>
                  </a:cubicBezTo>
                  <a:cubicBezTo>
                    <a:pt x="186" y="234"/>
                    <a:pt x="337" y="283"/>
                    <a:pt x="463" y="373"/>
                  </a:cubicBezTo>
                  <a:cubicBezTo>
                    <a:pt x="563" y="446"/>
                    <a:pt x="642" y="542"/>
                    <a:pt x="694" y="653"/>
                  </a:cubicBezTo>
                  <a:lnTo>
                    <a:pt x="1436" y="190"/>
                  </a:lnTo>
                  <a:cubicBezTo>
                    <a:pt x="1227" y="66"/>
                    <a:pt x="988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027;p41"/>
            <p:cNvSpPr/>
            <p:nvPr/>
          </p:nvSpPr>
          <p:spPr>
            <a:xfrm>
              <a:off x="1711960" y="3403304"/>
              <a:ext cx="134765" cy="183566"/>
            </a:xfrm>
            <a:custGeom>
              <a:avLst/>
              <a:gdLst/>
              <a:ahLst/>
              <a:cxnLst/>
              <a:rect l="l" t="t" r="r" b="b"/>
              <a:pathLst>
                <a:path w="1019" h="1388" extrusionOk="0">
                  <a:moveTo>
                    <a:pt x="1018" y="0"/>
                  </a:moveTo>
                  <a:lnTo>
                    <a:pt x="463" y="90"/>
                  </a:lnTo>
                  <a:cubicBezTo>
                    <a:pt x="435" y="297"/>
                    <a:pt x="390" y="497"/>
                    <a:pt x="325" y="694"/>
                  </a:cubicBezTo>
                  <a:cubicBezTo>
                    <a:pt x="242" y="935"/>
                    <a:pt x="135" y="1170"/>
                    <a:pt x="1" y="1387"/>
                  </a:cubicBezTo>
                  <a:cubicBezTo>
                    <a:pt x="587" y="1170"/>
                    <a:pt x="987" y="625"/>
                    <a:pt x="1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028;p41"/>
            <p:cNvSpPr/>
            <p:nvPr/>
          </p:nvSpPr>
          <p:spPr>
            <a:xfrm>
              <a:off x="1827685" y="3349873"/>
              <a:ext cx="42982" cy="36766"/>
            </a:xfrm>
            <a:custGeom>
              <a:avLst/>
              <a:gdLst/>
              <a:ahLst/>
              <a:cxnLst/>
              <a:rect l="l" t="t" r="r" b="b"/>
              <a:pathLst>
                <a:path w="325" h="278" extrusionOk="0">
                  <a:moveTo>
                    <a:pt x="186" y="0"/>
                  </a:moveTo>
                  <a:cubicBezTo>
                    <a:pt x="62" y="0"/>
                    <a:pt x="0" y="149"/>
                    <a:pt x="90" y="235"/>
                  </a:cubicBezTo>
                  <a:cubicBezTo>
                    <a:pt x="118" y="264"/>
                    <a:pt x="153" y="277"/>
                    <a:pt x="187" y="277"/>
                  </a:cubicBezTo>
                  <a:cubicBezTo>
                    <a:pt x="257" y="277"/>
                    <a:pt x="324" y="222"/>
                    <a:pt x="324" y="138"/>
                  </a:cubicBezTo>
                  <a:cubicBezTo>
                    <a:pt x="324" y="63"/>
                    <a:pt x="262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029;p41"/>
            <p:cNvSpPr/>
            <p:nvPr/>
          </p:nvSpPr>
          <p:spPr>
            <a:xfrm>
              <a:off x="1881776" y="3309271"/>
              <a:ext cx="33857" cy="47611"/>
            </a:xfrm>
            <a:custGeom>
              <a:avLst/>
              <a:gdLst/>
              <a:ahLst/>
              <a:cxnLst/>
              <a:rect l="l" t="t" r="r" b="b"/>
              <a:pathLst>
                <a:path w="256" h="360" extrusionOk="0">
                  <a:moveTo>
                    <a:pt x="115" y="0"/>
                  </a:moveTo>
                  <a:cubicBezTo>
                    <a:pt x="114" y="0"/>
                    <a:pt x="112" y="0"/>
                    <a:pt x="111" y="0"/>
                  </a:cubicBezTo>
                  <a:cubicBezTo>
                    <a:pt x="45" y="7"/>
                    <a:pt x="0" y="93"/>
                    <a:pt x="7" y="190"/>
                  </a:cubicBezTo>
                  <a:cubicBezTo>
                    <a:pt x="14" y="286"/>
                    <a:pt x="71" y="360"/>
                    <a:pt x="133" y="360"/>
                  </a:cubicBezTo>
                  <a:cubicBezTo>
                    <a:pt x="136" y="360"/>
                    <a:pt x="139" y="359"/>
                    <a:pt x="142" y="359"/>
                  </a:cubicBezTo>
                  <a:cubicBezTo>
                    <a:pt x="207" y="356"/>
                    <a:pt x="255" y="269"/>
                    <a:pt x="249" y="173"/>
                  </a:cubicBezTo>
                  <a:cubicBezTo>
                    <a:pt x="238" y="75"/>
                    <a:pt x="182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030;p41"/>
            <p:cNvSpPr/>
            <p:nvPr/>
          </p:nvSpPr>
          <p:spPr>
            <a:xfrm>
              <a:off x="1890901" y="3319719"/>
              <a:ext cx="21954" cy="30683"/>
            </a:xfrm>
            <a:custGeom>
              <a:avLst/>
              <a:gdLst/>
              <a:ahLst/>
              <a:cxnLst/>
              <a:rect l="l" t="t" r="r" b="b"/>
              <a:pathLst>
                <a:path w="166" h="232" extrusionOk="0">
                  <a:moveTo>
                    <a:pt x="77" y="0"/>
                  </a:moveTo>
                  <a:cubicBezTo>
                    <a:pt x="76" y="0"/>
                    <a:pt x="74" y="1"/>
                    <a:pt x="73" y="1"/>
                  </a:cubicBezTo>
                  <a:cubicBezTo>
                    <a:pt x="31" y="4"/>
                    <a:pt x="0" y="56"/>
                    <a:pt x="7" y="121"/>
                  </a:cubicBezTo>
                  <a:cubicBezTo>
                    <a:pt x="10" y="185"/>
                    <a:pt x="46" y="232"/>
                    <a:pt x="89" y="232"/>
                  </a:cubicBezTo>
                  <a:cubicBezTo>
                    <a:pt x="90" y="232"/>
                    <a:pt x="92" y="232"/>
                    <a:pt x="93" y="232"/>
                  </a:cubicBezTo>
                  <a:cubicBezTo>
                    <a:pt x="135" y="228"/>
                    <a:pt x="166" y="173"/>
                    <a:pt x="159" y="111"/>
                  </a:cubicBezTo>
                  <a:cubicBezTo>
                    <a:pt x="155" y="48"/>
                    <a:pt x="120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031;p41"/>
            <p:cNvSpPr/>
            <p:nvPr/>
          </p:nvSpPr>
          <p:spPr>
            <a:xfrm>
              <a:off x="1896324" y="3150433"/>
              <a:ext cx="148387" cy="55811"/>
            </a:xfrm>
            <a:custGeom>
              <a:avLst/>
              <a:gdLst/>
              <a:ahLst/>
              <a:cxnLst/>
              <a:rect l="l" t="t" r="r" b="b"/>
              <a:pathLst>
                <a:path w="1122" h="422" extrusionOk="0">
                  <a:moveTo>
                    <a:pt x="563" y="1"/>
                  </a:moveTo>
                  <a:cubicBezTo>
                    <a:pt x="252" y="1"/>
                    <a:pt x="1" y="94"/>
                    <a:pt x="1" y="211"/>
                  </a:cubicBezTo>
                  <a:cubicBezTo>
                    <a:pt x="1" y="328"/>
                    <a:pt x="252" y="422"/>
                    <a:pt x="563" y="422"/>
                  </a:cubicBezTo>
                  <a:cubicBezTo>
                    <a:pt x="873" y="422"/>
                    <a:pt x="1122" y="328"/>
                    <a:pt x="1122" y="211"/>
                  </a:cubicBezTo>
                  <a:cubicBezTo>
                    <a:pt x="1122" y="97"/>
                    <a:pt x="873" y="1"/>
                    <a:pt x="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032;p41"/>
            <p:cNvSpPr/>
            <p:nvPr/>
          </p:nvSpPr>
          <p:spPr>
            <a:xfrm>
              <a:off x="2029108" y="3160087"/>
              <a:ext cx="43511" cy="37031"/>
            </a:xfrm>
            <a:custGeom>
              <a:avLst/>
              <a:gdLst/>
              <a:ahLst/>
              <a:cxnLst/>
              <a:rect l="l" t="t" r="r" b="b"/>
              <a:pathLst>
                <a:path w="329" h="280" extrusionOk="0">
                  <a:moveTo>
                    <a:pt x="328" y="0"/>
                  </a:moveTo>
                  <a:lnTo>
                    <a:pt x="49" y="69"/>
                  </a:lnTo>
                  <a:lnTo>
                    <a:pt x="1" y="207"/>
                  </a:lnTo>
                  <a:lnTo>
                    <a:pt x="328" y="280"/>
                  </a:lnTo>
                  <a:cubicBezTo>
                    <a:pt x="283" y="231"/>
                    <a:pt x="235" y="186"/>
                    <a:pt x="190" y="138"/>
                  </a:cubicBezTo>
                  <a:cubicBezTo>
                    <a:pt x="235" y="93"/>
                    <a:pt x="283" y="45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033;p41"/>
            <p:cNvSpPr/>
            <p:nvPr/>
          </p:nvSpPr>
          <p:spPr>
            <a:xfrm>
              <a:off x="2515938" y="3615441"/>
              <a:ext cx="94164" cy="35311"/>
            </a:xfrm>
            <a:custGeom>
              <a:avLst/>
              <a:gdLst/>
              <a:ahLst/>
              <a:cxnLst/>
              <a:rect l="l" t="t" r="r" b="b"/>
              <a:pathLst>
                <a:path w="712" h="267" extrusionOk="0">
                  <a:moveTo>
                    <a:pt x="356" y="0"/>
                  </a:moveTo>
                  <a:cubicBezTo>
                    <a:pt x="160" y="0"/>
                    <a:pt x="1" y="59"/>
                    <a:pt x="1" y="132"/>
                  </a:cubicBezTo>
                  <a:cubicBezTo>
                    <a:pt x="1" y="204"/>
                    <a:pt x="160" y="266"/>
                    <a:pt x="356" y="266"/>
                  </a:cubicBezTo>
                  <a:cubicBezTo>
                    <a:pt x="553" y="266"/>
                    <a:pt x="712" y="204"/>
                    <a:pt x="712" y="132"/>
                  </a:cubicBezTo>
                  <a:cubicBezTo>
                    <a:pt x="712" y="59"/>
                    <a:pt x="553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034;p41"/>
            <p:cNvSpPr/>
            <p:nvPr/>
          </p:nvSpPr>
          <p:spPr>
            <a:xfrm>
              <a:off x="2599920" y="3621393"/>
              <a:ext cx="27509" cy="22880"/>
            </a:xfrm>
            <a:custGeom>
              <a:avLst/>
              <a:gdLst/>
              <a:ahLst/>
              <a:cxnLst/>
              <a:rect l="l" t="t" r="r" b="b"/>
              <a:pathLst>
                <a:path w="208" h="173" extrusionOk="0">
                  <a:moveTo>
                    <a:pt x="208" y="0"/>
                  </a:moveTo>
                  <a:lnTo>
                    <a:pt x="32" y="42"/>
                  </a:lnTo>
                  <a:lnTo>
                    <a:pt x="1" y="131"/>
                  </a:lnTo>
                  <a:lnTo>
                    <a:pt x="208" y="173"/>
                  </a:lnTo>
                  <a:lnTo>
                    <a:pt x="122" y="87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035;p41"/>
            <p:cNvSpPr/>
            <p:nvPr/>
          </p:nvSpPr>
          <p:spPr>
            <a:xfrm>
              <a:off x="1688286" y="2964747"/>
              <a:ext cx="129211" cy="109373"/>
            </a:xfrm>
            <a:custGeom>
              <a:avLst/>
              <a:gdLst/>
              <a:ahLst/>
              <a:cxnLst/>
              <a:rect l="l" t="t" r="r" b="b"/>
              <a:pathLst>
                <a:path w="977" h="827" extrusionOk="0">
                  <a:moveTo>
                    <a:pt x="814" y="1"/>
                  </a:moveTo>
                  <a:cubicBezTo>
                    <a:pt x="700" y="1"/>
                    <a:pt x="516" y="99"/>
                    <a:pt x="345" y="259"/>
                  </a:cubicBezTo>
                  <a:cubicBezTo>
                    <a:pt x="118" y="473"/>
                    <a:pt x="0" y="711"/>
                    <a:pt x="80" y="797"/>
                  </a:cubicBezTo>
                  <a:cubicBezTo>
                    <a:pt x="98" y="817"/>
                    <a:pt x="126" y="826"/>
                    <a:pt x="161" y="826"/>
                  </a:cubicBezTo>
                  <a:cubicBezTo>
                    <a:pt x="274" y="826"/>
                    <a:pt x="458" y="729"/>
                    <a:pt x="632" y="566"/>
                  </a:cubicBezTo>
                  <a:cubicBezTo>
                    <a:pt x="859" y="356"/>
                    <a:pt x="977" y="114"/>
                    <a:pt x="897" y="31"/>
                  </a:cubicBezTo>
                  <a:cubicBezTo>
                    <a:pt x="878" y="11"/>
                    <a:pt x="849" y="1"/>
                    <a:pt x="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036;p41"/>
            <p:cNvSpPr/>
            <p:nvPr/>
          </p:nvSpPr>
          <p:spPr>
            <a:xfrm>
              <a:off x="1789065" y="2936048"/>
              <a:ext cx="50785" cy="45759"/>
            </a:xfrm>
            <a:custGeom>
              <a:avLst/>
              <a:gdLst/>
              <a:ahLst/>
              <a:cxnLst/>
              <a:rect l="l" t="t" r="r" b="b"/>
              <a:pathLst>
                <a:path w="384" h="346" extrusionOk="0">
                  <a:moveTo>
                    <a:pt x="194" y="0"/>
                  </a:moveTo>
                  <a:lnTo>
                    <a:pt x="1" y="276"/>
                  </a:lnTo>
                  <a:lnTo>
                    <a:pt x="132" y="345"/>
                  </a:lnTo>
                  <a:lnTo>
                    <a:pt x="384" y="207"/>
                  </a:lnTo>
                  <a:lnTo>
                    <a:pt x="187" y="20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9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1" y="673834"/>
            <a:ext cx="4069299" cy="5037650"/>
          </a:xfrm>
          <a:prstGeom prst="rect">
            <a:avLst/>
          </a:prstGeom>
        </p:spPr>
      </p:pic>
      <p:sp>
        <p:nvSpPr>
          <p:cNvPr id="7" name="Quad Arrow Callout 6"/>
          <p:cNvSpPr/>
          <p:nvPr/>
        </p:nvSpPr>
        <p:spPr>
          <a:xfrm>
            <a:off x="4584850" y="555838"/>
            <a:ext cx="6035039" cy="4683049"/>
          </a:xfrm>
          <a:prstGeom prst="quadArrow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địa lí hỗ trợ cho các ngành nào?</a:t>
            </a:r>
            <a:endParaRPr lang="en-US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647" y="555838"/>
            <a:ext cx="284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3848" y="938255"/>
            <a:ext cx="12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3307" y="2701610"/>
            <a:ext cx="12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3660" y="4288860"/>
            <a:ext cx="12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6214" y="2701610"/>
            <a:ext cx="12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9237" y="1908820"/>
            <a:ext cx="202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câu hỏi: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7"/>
          <p:cNvSpPr/>
          <p:nvPr/>
        </p:nvSpPr>
        <p:spPr>
          <a:xfrm>
            <a:off x="-812000" y="99029"/>
            <a:ext cx="8801757" cy="924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9" name="Google Shape;1229;p47"/>
          <p:cNvSpPr txBox="1">
            <a:spLocks noGrp="1"/>
          </p:cNvSpPr>
          <p:nvPr>
            <p:ph type="title"/>
          </p:nvPr>
        </p:nvSpPr>
        <p:spPr>
          <a:xfrm>
            <a:off x="0" y="190573"/>
            <a:ext cx="8018553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dirty="0">
                <a:solidFill>
                  <a:srgbClr val="19AA82"/>
                </a:solidFill>
                <a:latin typeface="#9Slide03 BoosterNextFYBlack" panose="02000A03000000020004" pitchFamily="2" charset="0"/>
              </a:rPr>
              <a:t>2. MÔN ĐỊA LÍ VỚI ĐỊNH HƯỚNG NGHỀ NGHIỆP</a:t>
            </a:r>
            <a:endParaRPr sz="2800" dirty="0"/>
          </a:p>
        </p:txBody>
      </p:sp>
      <p:sp>
        <p:nvSpPr>
          <p:cNvPr id="1230" name="Google Shape;1230;p47"/>
          <p:cNvSpPr/>
          <p:nvPr/>
        </p:nvSpPr>
        <p:spPr>
          <a:xfrm>
            <a:off x="775327" y="2715673"/>
            <a:ext cx="3200654" cy="1556299"/>
          </a:xfrm>
          <a:prstGeom prst="roundRect">
            <a:avLst>
              <a:gd name="adj" fmla="val 164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125F6D-1D01-4C1B-BD6C-F9A96E0FF822}"/>
              </a:ext>
            </a:extLst>
          </p:cNvPr>
          <p:cNvSpPr/>
          <p:nvPr/>
        </p:nvSpPr>
        <p:spPr>
          <a:xfrm>
            <a:off x="5261495" y="1144982"/>
            <a:ext cx="6513829" cy="1475438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54EEC5-9826-47A0-9185-827BAD52656C}"/>
              </a:ext>
            </a:extLst>
          </p:cNvPr>
          <p:cNvSpPr/>
          <p:nvPr/>
        </p:nvSpPr>
        <p:spPr>
          <a:xfrm rot="16200000">
            <a:off x="4434474" y="1681175"/>
            <a:ext cx="1475439" cy="593558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kern="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TỰ NHIÊN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DEA24-ADEA-46B3-8EDC-A67307977DD5}"/>
              </a:ext>
            </a:extLst>
          </p:cNvPr>
          <p:cNvSpPr/>
          <p:nvPr/>
        </p:nvSpPr>
        <p:spPr>
          <a:xfrm>
            <a:off x="4875413" y="3150916"/>
            <a:ext cx="6513832" cy="1463301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BF8EE9-5680-4288-8664-F6F8B2B6BAF6}"/>
              </a:ext>
            </a:extLst>
          </p:cNvPr>
          <p:cNvSpPr/>
          <p:nvPr/>
        </p:nvSpPr>
        <p:spPr>
          <a:xfrm rot="16200000">
            <a:off x="4440541" y="3585788"/>
            <a:ext cx="1463301" cy="593558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KT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- XH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2071" y="1309291"/>
            <a:ext cx="5927173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Nông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quản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tài nguyên,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trường, kĩ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trắc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các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văn,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thổ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nhưỡng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62071" y="3402234"/>
            <a:ext cx="5920273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Kinh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du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tài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ngân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dân số,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hội, 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125F6D-1D01-4C1B-BD6C-F9A96E0FF822}"/>
              </a:ext>
            </a:extLst>
          </p:cNvPr>
          <p:cNvSpPr/>
          <p:nvPr/>
        </p:nvSpPr>
        <p:spPr>
          <a:xfrm>
            <a:off x="4875413" y="5065640"/>
            <a:ext cx="6513832" cy="1475438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F8EE9-5680-4288-8664-F6F8B2B6BAF6}"/>
              </a:ext>
            </a:extLst>
          </p:cNvPr>
          <p:cNvSpPr/>
          <p:nvPr/>
        </p:nvSpPr>
        <p:spPr>
          <a:xfrm rot="16200000">
            <a:off x="4433641" y="5496371"/>
            <a:ext cx="1463301" cy="593558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TỔNG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HỢP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62071" y="5340718"/>
            <a:ext cx="569870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giáo, quy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kĩ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bản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quân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sự,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ngoại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giao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3374" y="2812446"/>
            <a:ext cx="306455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Kiến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phù hợp với nhiều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nghề</a:t>
            </a: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23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endParaRPr lang="en-US" sz="2300" b="1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74" y="4387208"/>
            <a:ext cx="2777028" cy="25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43"/>
          <p:cNvSpPr/>
          <p:nvPr/>
        </p:nvSpPr>
        <p:spPr>
          <a:xfrm>
            <a:off x="8136974" y="65672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43"/>
          <p:cNvSpPr/>
          <p:nvPr/>
        </p:nvSpPr>
        <p:spPr>
          <a:xfrm>
            <a:off x="9052541" y="656730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228;p47"/>
          <p:cNvSpPr/>
          <p:nvPr/>
        </p:nvSpPr>
        <p:spPr>
          <a:xfrm>
            <a:off x="-693579" y="430379"/>
            <a:ext cx="8801757" cy="924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29;p47"/>
          <p:cNvSpPr txBox="1">
            <a:spLocks noGrp="1"/>
          </p:cNvSpPr>
          <p:nvPr>
            <p:ph type="title"/>
          </p:nvPr>
        </p:nvSpPr>
        <p:spPr>
          <a:xfrm>
            <a:off x="118421" y="471123"/>
            <a:ext cx="8801757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dirty="0">
                <a:solidFill>
                  <a:srgbClr val="19AA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MÔN ĐỊA LÍ VỚI ĐỊNH HƯỚNG NGHỀ NGHIỆP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21">
            <a:extLst>
              <a:ext uri="{FF2B5EF4-FFF2-40B4-BE49-F238E27FC236}">
                <a16:creationId xmlns:a16="http://schemas.microsoft.com/office/drawing/2014/main" id="{93D25CB6-7A57-4EDE-AB96-BF7150F48320}"/>
              </a:ext>
            </a:extLst>
          </p:cNvPr>
          <p:cNvSpPr/>
          <p:nvPr/>
        </p:nvSpPr>
        <p:spPr>
          <a:xfrm>
            <a:off x="6278517" y="4555830"/>
            <a:ext cx="5590745" cy="1192500"/>
          </a:xfrm>
          <a:prstGeom prst="roundRect">
            <a:avLst>
              <a:gd name="adj" fmla="val 21746"/>
            </a:avLst>
          </a:prstGeom>
          <a:solidFill>
            <a:srgbClr val="FFE4A9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0" name="Rectangle: Rounded Corners 1">
            <a:extLst>
              <a:ext uri="{FF2B5EF4-FFF2-40B4-BE49-F238E27FC236}">
                <a16:creationId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6208682" y="2362644"/>
            <a:ext cx="5590746" cy="1487995"/>
          </a:xfrm>
          <a:prstGeom prst="roundRect">
            <a:avLst>
              <a:gd name="adj" fmla="val 21746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6278516" y="2521651"/>
            <a:ext cx="5397666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Kiến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phù hợp với nhiều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endParaRPr lang="en-US" sz="3200" b="1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31CBB2D-66CD-498B-AAF0-AC87C51383DC}"/>
              </a:ext>
            </a:extLst>
          </p:cNvPr>
          <p:cNvSpPr txBox="1"/>
          <p:nvPr/>
        </p:nvSpPr>
        <p:spPr>
          <a:xfrm>
            <a:off x="6208682" y="4318001"/>
            <a:ext cx="5639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phù hợp với nhiều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điểm của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hợp, kiến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</a:t>
            </a:r>
            <a:endParaRPr lang="en-US" sz="3200" b="1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1370;p40"/>
          <p:cNvSpPr/>
          <p:nvPr/>
        </p:nvSpPr>
        <p:spPr>
          <a:xfrm>
            <a:off x="4938082" y="2397695"/>
            <a:ext cx="1049683" cy="953582"/>
          </a:xfrm>
          <a:custGeom>
            <a:avLst/>
            <a:gdLst/>
            <a:ahLst/>
            <a:cxnLst/>
            <a:rect l="l" t="t" r="r" b="b"/>
            <a:pathLst>
              <a:path w="23689" h="23661" extrusionOk="0">
                <a:moveTo>
                  <a:pt x="11858" y="0"/>
                </a:moveTo>
                <a:cubicBezTo>
                  <a:pt x="11242" y="0"/>
                  <a:pt x="10760" y="1204"/>
                  <a:pt x="10172" y="1312"/>
                </a:cubicBezTo>
                <a:cubicBezTo>
                  <a:pt x="10150" y="1315"/>
                  <a:pt x="10127" y="1316"/>
                  <a:pt x="10104" y="1316"/>
                </a:cubicBezTo>
                <a:cubicBezTo>
                  <a:pt x="9585" y="1316"/>
                  <a:pt x="8834" y="544"/>
                  <a:pt x="8317" y="544"/>
                </a:cubicBezTo>
                <a:cubicBezTo>
                  <a:pt x="8273" y="544"/>
                  <a:pt x="8231" y="550"/>
                  <a:pt x="8191" y="562"/>
                </a:cubicBezTo>
                <a:cubicBezTo>
                  <a:pt x="7629" y="749"/>
                  <a:pt x="7522" y="2061"/>
                  <a:pt x="7013" y="2329"/>
                </a:cubicBezTo>
                <a:cubicBezTo>
                  <a:pt x="6928" y="2374"/>
                  <a:pt x="6824" y="2391"/>
                  <a:pt x="6708" y="2391"/>
                </a:cubicBezTo>
                <a:cubicBezTo>
                  <a:pt x="6279" y="2391"/>
                  <a:pt x="5687" y="2149"/>
                  <a:pt x="5249" y="2149"/>
                </a:cubicBezTo>
                <a:cubicBezTo>
                  <a:pt x="5102" y="2149"/>
                  <a:pt x="4972" y="2176"/>
                  <a:pt x="4872" y="2248"/>
                </a:cubicBezTo>
                <a:cubicBezTo>
                  <a:pt x="4417" y="2596"/>
                  <a:pt x="4711" y="3881"/>
                  <a:pt x="4310" y="4282"/>
                </a:cubicBezTo>
                <a:cubicBezTo>
                  <a:pt x="3882" y="4711"/>
                  <a:pt x="2624" y="4390"/>
                  <a:pt x="2276" y="4871"/>
                </a:cubicBezTo>
                <a:cubicBezTo>
                  <a:pt x="1928" y="5353"/>
                  <a:pt x="2597" y="6450"/>
                  <a:pt x="2356" y="6986"/>
                </a:cubicBezTo>
                <a:cubicBezTo>
                  <a:pt x="2088" y="7521"/>
                  <a:pt x="777" y="7601"/>
                  <a:pt x="589" y="8163"/>
                </a:cubicBezTo>
                <a:cubicBezTo>
                  <a:pt x="402" y="8726"/>
                  <a:pt x="1419" y="9582"/>
                  <a:pt x="1312" y="10171"/>
                </a:cubicBezTo>
                <a:cubicBezTo>
                  <a:pt x="1232" y="10760"/>
                  <a:pt x="1" y="11215"/>
                  <a:pt x="1" y="11830"/>
                </a:cubicBezTo>
                <a:cubicBezTo>
                  <a:pt x="1" y="12446"/>
                  <a:pt x="1232" y="12928"/>
                  <a:pt x="1312" y="13517"/>
                </a:cubicBezTo>
                <a:cubicBezTo>
                  <a:pt x="1419" y="14079"/>
                  <a:pt x="402" y="14935"/>
                  <a:pt x="589" y="15497"/>
                </a:cubicBezTo>
                <a:cubicBezTo>
                  <a:pt x="777" y="16033"/>
                  <a:pt x="2088" y="16166"/>
                  <a:pt x="2356" y="16675"/>
                </a:cubicBezTo>
                <a:cubicBezTo>
                  <a:pt x="2597" y="17183"/>
                  <a:pt x="1928" y="18308"/>
                  <a:pt x="2276" y="18789"/>
                </a:cubicBezTo>
                <a:cubicBezTo>
                  <a:pt x="2624" y="19271"/>
                  <a:pt x="3882" y="18950"/>
                  <a:pt x="4310" y="19378"/>
                </a:cubicBezTo>
                <a:cubicBezTo>
                  <a:pt x="4738" y="19780"/>
                  <a:pt x="4417" y="21064"/>
                  <a:pt x="4872" y="21412"/>
                </a:cubicBezTo>
                <a:cubicBezTo>
                  <a:pt x="4972" y="21485"/>
                  <a:pt x="5101" y="21512"/>
                  <a:pt x="5246" y="21512"/>
                </a:cubicBezTo>
                <a:cubicBezTo>
                  <a:pt x="5680" y="21512"/>
                  <a:pt x="6263" y="21269"/>
                  <a:pt x="6698" y="21269"/>
                </a:cubicBezTo>
                <a:cubicBezTo>
                  <a:pt x="6816" y="21269"/>
                  <a:pt x="6923" y="21287"/>
                  <a:pt x="7013" y="21332"/>
                </a:cubicBezTo>
                <a:cubicBezTo>
                  <a:pt x="7549" y="21600"/>
                  <a:pt x="7629" y="22911"/>
                  <a:pt x="8191" y="23099"/>
                </a:cubicBezTo>
                <a:cubicBezTo>
                  <a:pt x="8233" y="23111"/>
                  <a:pt x="8277" y="23116"/>
                  <a:pt x="8322" y="23116"/>
                </a:cubicBezTo>
                <a:cubicBezTo>
                  <a:pt x="8853" y="23116"/>
                  <a:pt x="9564" y="22345"/>
                  <a:pt x="10101" y="22345"/>
                </a:cubicBezTo>
                <a:cubicBezTo>
                  <a:pt x="10125" y="22345"/>
                  <a:pt x="10149" y="22346"/>
                  <a:pt x="10172" y="22349"/>
                </a:cubicBezTo>
                <a:cubicBezTo>
                  <a:pt x="10760" y="22456"/>
                  <a:pt x="11242" y="23661"/>
                  <a:pt x="11858" y="23661"/>
                </a:cubicBezTo>
                <a:cubicBezTo>
                  <a:pt x="12447" y="23661"/>
                  <a:pt x="12955" y="22456"/>
                  <a:pt x="13517" y="22349"/>
                </a:cubicBezTo>
                <a:cubicBezTo>
                  <a:pt x="13540" y="22346"/>
                  <a:pt x="13564" y="22345"/>
                  <a:pt x="13588" y="22345"/>
                </a:cubicBezTo>
                <a:cubicBezTo>
                  <a:pt x="14127" y="22345"/>
                  <a:pt x="14858" y="23116"/>
                  <a:pt x="15372" y="23116"/>
                </a:cubicBezTo>
                <a:cubicBezTo>
                  <a:pt x="15416" y="23116"/>
                  <a:pt x="15458" y="23111"/>
                  <a:pt x="15498" y="23099"/>
                </a:cubicBezTo>
                <a:cubicBezTo>
                  <a:pt x="16060" y="22911"/>
                  <a:pt x="16167" y="21600"/>
                  <a:pt x="16676" y="21332"/>
                </a:cubicBezTo>
                <a:cubicBezTo>
                  <a:pt x="16766" y="21287"/>
                  <a:pt x="16873" y="21269"/>
                  <a:pt x="16990" y="21269"/>
                </a:cubicBezTo>
                <a:cubicBezTo>
                  <a:pt x="17426" y="21269"/>
                  <a:pt x="18009" y="21512"/>
                  <a:pt x="18443" y="21512"/>
                </a:cubicBezTo>
                <a:cubicBezTo>
                  <a:pt x="18588" y="21512"/>
                  <a:pt x="18716" y="21485"/>
                  <a:pt x="18817" y="21412"/>
                </a:cubicBezTo>
                <a:cubicBezTo>
                  <a:pt x="19272" y="21064"/>
                  <a:pt x="18977" y="19780"/>
                  <a:pt x="19379" y="19378"/>
                </a:cubicBezTo>
                <a:cubicBezTo>
                  <a:pt x="19807" y="18950"/>
                  <a:pt x="21092" y="19271"/>
                  <a:pt x="21413" y="18789"/>
                </a:cubicBezTo>
                <a:cubicBezTo>
                  <a:pt x="21761" y="18308"/>
                  <a:pt x="21092" y="17210"/>
                  <a:pt x="21333" y="16675"/>
                </a:cubicBezTo>
                <a:cubicBezTo>
                  <a:pt x="21600" y="16140"/>
                  <a:pt x="22912" y="16059"/>
                  <a:pt x="23099" y="15497"/>
                </a:cubicBezTo>
                <a:cubicBezTo>
                  <a:pt x="23287" y="14935"/>
                  <a:pt x="22270" y="14079"/>
                  <a:pt x="22377" y="13517"/>
                </a:cubicBezTo>
                <a:cubicBezTo>
                  <a:pt x="22484" y="12928"/>
                  <a:pt x="23688" y="12419"/>
                  <a:pt x="23688" y="11830"/>
                </a:cubicBezTo>
                <a:cubicBezTo>
                  <a:pt x="23688" y="11242"/>
                  <a:pt x="22457" y="10733"/>
                  <a:pt x="22377" y="10171"/>
                </a:cubicBezTo>
                <a:cubicBezTo>
                  <a:pt x="22296" y="9582"/>
                  <a:pt x="23287" y="8726"/>
                  <a:pt x="23099" y="8163"/>
                </a:cubicBezTo>
                <a:cubicBezTo>
                  <a:pt x="22939" y="7601"/>
                  <a:pt x="21600" y="7494"/>
                  <a:pt x="21333" y="6986"/>
                </a:cubicBezTo>
                <a:cubicBezTo>
                  <a:pt x="21065" y="6477"/>
                  <a:pt x="21761" y="5353"/>
                  <a:pt x="21413" y="4871"/>
                </a:cubicBezTo>
                <a:cubicBezTo>
                  <a:pt x="21092" y="4390"/>
                  <a:pt x="19807" y="4711"/>
                  <a:pt x="19379" y="4282"/>
                </a:cubicBezTo>
                <a:cubicBezTo>
                  <a:pt x="18977" y="3881"/>
                  <a:pt x="19272" y="2596"/>
                  <a:pt x="18817" y="2248"/>
                </a:cubicBezTo>
                <a:cubicBezTo>
                  <a:pt x="18716" y="2176"/>
                  <a:pt x="18588" y="2149"/>
                  <a:pt x="18443" y="2149"/>
                </a:cubicBezTo>
                <a:cubicBezTo>
                  <a:pt x="18009" y="2149"/>
                  <a:pt x="17426" y="2391"/>
                  <a:pt x="16990" y="2391"/>
                </a:cubicBezTo>
                <a:cubicBezTo>
                  <a:pt x="16873" y="2391"/>
                  <a:pt x="16766" y="2374"/>
                  <a:pt x="16676" y="2329"/>
                </a:cubicBezTo>
                <a:cubicBezTo>
                  <a:pt x="16167" y="2061"/>
                  <a:pt x="16060" y="749"/>
                  <a:pt x="15498" y="562"/>
                </a:cubicBezTo>
                <a:cubicBezTo>
                  <a:pt x="15450" y="546"/>
                  <a:pt x="15401" y="539"/>
                  <a:pt x="15350" y="539"/>
                </a:cubicBezTo>
                <a:cubicBezTo>
                  <a:pt x="14820" y="539"/>
                  <a:pt x="14118" y="1316"/>
                  <a:pt x="13586" y="1316"/>
                </a:cubicBezTo>
                <a:cubicBezTo>
                  <a:pt x="13563" y="1316"/>
                  <a:pt x="13540" y="1315"/>
                  <a:pt x="13517" y="1312"/>
                </a:cubicBezTo>
                <a:cubicBezTo>
                  <a:pt x="12928" y="1204"/>
                  <a:pt x="12447" y="0"/>
                  <a:pt x="11858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D8D6D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 dirty="0">
              <a:solidFill>
                <a:srgbClr val="FFAABE"/>
              </a:solidFill>
              <a:latin typeface="#9Slide03 AllRoundGothic" panose="020B0703020202020104" pitchFamily="34" charset="0"/>
              <a:ea typeface="Erica One"/>
              <a:cs typeface="Erica One"/>
              <a:sym typeface="Erica One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5115423" y="2517992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2400" b="1" kern="0" dirty="0">
              <a:solidFill>
                <a:srgbClr val="194E48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5" name="Google Shape;1370;p40"/>
          <p:cNvSpPr/>
          <p:nvPr/>
        </p:nvSpPr>
        <p:spPr>
          <a:xfrm>
            <a:off x="5030144" y="4675287"/>
            <a:ext cx="1049683" cy="953582"/>
          </a:xfrm>
          <a:custGeom>
            <a:avLst/>
            <a:gdLst/>
            <a:ahLst/>
            <a:cxnLst/>
            <a:rect l="l" t="t" r="r" b="b"/>
            <a:pathLst>
              <a:path w="23689" h="23661" extrusionOk="0">
                <a:moveTo>
                  <a:pt x="11858" y="0"/>
                </a:moveTo>
                <a:cubicBezTo>
                  <a:pt x="11242" y="0"/>
                  <a:pt x="10760" y="1204"/>
                  <a:pt x="10172" y="1312"/>
                </a:cubicBezTo>
                <a:cubicBezTo>
                  <a:pt x="10150" y="1315"/>
                  <a:pt x="10127" y="1316"/>
                  <a:pt x="10104" y="1316"/>
                </a:cubicBezTo>
                <a:cubicBezTo>
                  <a:pt x="9585" y="1316"/>
                  <a:pt x="8834" y="544"/>
                  <a:pt x="8317" y="544"/>
                </a:cubicBezTo>
                <a:cubicBezTo>
                  <a:pt x="8273" y="544"/>
                  <a:pt x="8231" y="550"/>
                  <a:pt x="8191" y="562"/>
                </a:cubicBezTo>
                <a:cubicBezTo>
                  <a:pt x="7629" y="749"/>
                  <a:pt x="7522" y="2061"/>
                  <a:pt x="7013" y="2329"/>
                </a:cubicBezTo>
                <a:cubicBezTo>
                  <a:pt x="6928" y="2374"/>
                  <a:pt x="6824" y="2391"/>
                  <a:pt x="6708" y="2391"/>
                </a:cubicBezTo>
                <a:cubicBezTo>
                  <a:pt x="6279" y="2391"/>
                  <a:pt x="5687" y="2149"/>
                  <a:pt x="5249" y="2149"/>
                </a:cubicBezTo>
                <a:cubicBezTo>
                  <a:pt x="5102" y="2149"/>
                  <a:pt x="4972" y="2176"/>
                  <a:pt x="4872" y="2248"/>
                </a:cubicBezTo>
                <a:cubicBezTo>
                  <a:pt x="4417" y="2596"/>
                  <a:pt x="4711" y="3881"/>
                  <a:pt x="4310" y="4282"/>
                </a:cubicBezTo>
                <a:cubicBezTo>
                  <a:pt x="3882" y="4711"/>
                  <a:pt x="2624" y="4390"/>
                  <a:pt x="2276" y="4871"/>
                </a:cubicBezTo>
                <a:cubicBezTo>
                  <a:pt x="1928" y="5353"/>
                  <a:pt x="2597" y="6450"/>
                  <a:pt x="2356" y="6986"/>
                </a:cubicBezTo>
                <a:cubicBezTo>
                  <a:pt x="2088" y="7521"/>
                  <a:pt x="777" y="7601"/>
                  <a:pt x="589" y="8163"/>
                </a:cubicBezTo>
                <a:cubicBezTo>
                  <a:pt x="402" y="8726"/>
                  <a:pt x="1419" y="9582"/>
                  <a:pt x="1312" y="10171"/>
                </a:cubicBezTo>
                <a:cubicBezTo>
                  <a:pt x="1232" y="10760"/>
                  <a:pt x="1" y="11215"/>
                  <a:pt x="1" y="11830"/>
                </a:cubicBezTo>
                <a:cubicBezTo>
                  <a:pt x="1" y="12446"/>
                  <a:pt x="1232" y="12928"/>
                  <a:pt x="1312" y="13517"/>
                </a:cubicBezTo>
                <a:cubicBezTo>
                  <a:pt x="1419" y="14079"/>
                  <a:pt x="402" y="14935"/>
                  <a:pt x="589" y="15497"/>
                </a:cubicBezTo>
                <a:cubicBezTo>
                  <a:pt x="777" y="16033"/>
                  <a:pt x="2088" y="16166"/>
                  <a:pt x="2356" y="16675"/>
                </a:cubicBezTo>
                <a:cubicBezTo>
                  <a:pt x="2597" y="17183"/>
                  <a:pt x="1928" y="18308"/>
                  <a:pt x="2276" y="18789"/>
                </a:cubicBezTo>
                <a:cubicBezTo>
                  <a:pt x="2624" y="19271"/>
                  <a:pt x="3882" y="18950"/>
                  <a:pt x="4310" y="19378"/>
                </a:cubicBezTo>
                <a:cubicBezTo>
                  <a:pt x="4738" y="19780"/>
                  <a:pt x="4417" y="21064"/>
                  <a:pt x="4872" y="21412"/>
                </a:cubicBezTo>
                <a:cubicBezTo>
                  <a:pt x="4972" y="21485"/>
                  <a:pt x="5101" y="21512"/>
                  <a:pt x="5246" y="21512"/>
                </a:cubicBezTo>
                <a:cubicBezTo>
                  <a:pt x="5680" y="21512"/>
                  <a:pt x="6263" y="21269"/>
                  <a:pt x="6698" y="21269"/>
                </a:cubicBezTo>
                <a:cubicBezTo>
                  <a:pt x="6816" y="21269"/>
                  <a:pt x="6923" y="21287"/>
                  <a:pt x="7013" y="21332"/>
                </a:cubicBezTo>
                <a:cubicBezTo>
                  <a:pt x="7549" y="21600"/>
                  <a:pt x="7629" y="22911"/>
                  <a:pt x="8191" y="23099"/>
                </a:cubicBezTo>
                <a:cubicBezTo>
                  <a:pt x="8233" y="23111"/>
                  <a:pt x="8277" y="23116"/>
                  <a:pt x="8322" y="23116"/>
                </a:cubicBezTo>
                <a:cubicBezTo>
                  <a:pt x="8853" y="23116"/>
                  <a:pt x="9564" y="22345"/>
                  <a:pt x="10101" y="22345"/>
                </a:cubicBezTo>
                <a:cubicBezTo>
                  <a:pt x="10125" y="22345"/>
                  <a:pt x="10149" y="22346"/>
                  <a:pt x="10172" y="22349"/>
                </a:cubicBezTo>
                <a:cubicBezTo>
                  <a:pt x="10760" y="22456"/>
                  <a:pt x="11242" y="23661"/>
                  <a:pt x="11858" y="23661"/>
                </a:cubicBezTo>
                <a:cubicBezTo>
                  <a:pt x="12447" y="23661"/>
                  <a:pt x="12955" y="22456"/>
                  <a:pt x="13517" y="22349"/>
                </a:cubicBezTo>
                <a:cubicBezTo>
                  <a:pt x="13540" y="22346"/>
                  <a:pt x="13564" y="22345"/>
                  <a:pt x="13588" y="22345"/>
                </a:cubicBezTo>
                <a:cubicBezTo>
                  <a:pt x="14127" y="22345"/>
                  <a:pt x="14858" y="23116"/>
                  <a:pt x="15372" y="23116"/>
                </a:cubicBezTo>
                <a:cubicBezTo>
                  <a:pt x="15416" y="23116"/>
                  <a:pt x="15458" y="23111"/>
                  <a:pt x="15498" y="23099"/>
                </a:cubicBezTo>
                <a:cubicBezTo>
                  <a:pt x="16060" y="22911"/>
                  <a:pt x="16167" y="21600"/>
                  <a:pt x="16676" y="21332"/>
                </a:cubicBezTo>
                <a:cubicBezTo>
                  <a:pt x="16766" y="21287"/>
                  <a:pt x="16873" y="21269"/>
                  <a:pt x="16990" y="21269"/>
                </a:cubicBezTo>
                <a:cubicBezTo>
                  <a:pt x="17426" y="21269"/>
                  <a:pt x="18009" y="21512"/>
                  <a:pt x="18443" y="21512"/>
                </a:cubicBezTo>
                <a:cubicBezTo>
                  <a:pt x="18588" y="21512"/>
                  <a:pt x="18716" y="21485"/>
                  <a:pt x="18817" y="21412"/>
                </a:cubicBezTo>
                <a:cubicBezTo>
                  <a:pt x="19272" y="21064"/>
                  <a:pt x="18977" y="19780"/>
                  <a:pt x="19379" y="19378"/>
                </a:cubicBezTo>
                <a:cubicBezTo>
                  <a:pt x="19807" y="18950"/>
                  <a:pt x="21092" y="19271"/>
                  <a:pt x="21413" y="18789"/>
                </a:cubicBezTo>
                <a:cubicBezTo>
                  <a:pt x="21761" y="18308"/>
                  <a:pt x="21092" y="17210"/>
                  <a:pt x="21333" y="16675"/>
                </a:cubicBezTo>
                <a:cubicBezTo>
                  <a:pt x="21600" y="16140"/>
                  <a:pt x="22912" y="16059"/>
                  <a:pt x="23099" y="15497"/>
                </a:cubicBezTo>
                <a:cubicBezTo>
                  <a:pt x="23287" y="14935"/>
                  <a:pt x="22270" y="14079"/>
                  <a:pt x="22377" y="13517"/>
                </a:cubicBezTo>
                <a:cubicBezTo>
                  <a:pt x="22484" y="12928"/>
                  <a:pt x="23688" y="12419"/>
                  <a:pt x="23688" y="11830"/>
                </a:cubicBezTo>
                <a:cubicBezTo>
                  <a:pt x="23688" y="11242"/>
                  <a:pt x="22457" y="10733"/>
                  <a:pt x="22377" y="10171"/>
                </a:cubicBezTo>
                <a:cubicBezTo>
                  <a:pt x="22296" y="9582"/>
                  <a:pt x="23287" y="8726"/>
                  <a:pt x="23099" y="8163"/>
                </a:cubicBezTo>
                <a:cubicBezTo>
                  <a:pt x="22939" y="7601"/>
                  <a:pt x="21600" y="7494"/>
                  <a:pt x="21333" y="6986"/>
                </a:cubicBezTo>
                <a:cubicBezTo>
                  <a:pt x="21065" y="6477"/>
                  <a:pt x="21761" y="5353"/>
                  <a:pt x="21413" y="4871"/>
                </a:cubicBezTo>
                <a:cubicBezTo>
                  <a:pt x="21092" y="4390"/>
                  <a:pt x="19807" y="4711"/>
                  <a:pt x="19379" y="4282"/>
                </a:cubicBezTo>
                <a:cubicBezTo>
                  <a:pt x="18977" y="3881"/>
                  <a:pt x="19272" y="2596"/>
                  <a:pt x="18817" y="2248"/>
                </a:cubicBezTo>
                <a:cubicBezTo>
                  <a:pt x="18716" y="2176"/>
                  <a:pt x="18588" y="2149"/>
                  <a:pt x="18443" y="2149"/>
                </a:cubicBezTo>
                <a:cubicBezTo>
                  <a:pt x="18009" y="2149"/>
                  <a:pt x="17426" y="2391"/>
                  <a:pt x="16990" y="2391"/>
                </a:cubicBezTo>
                <a:cubicBezTo>
                  <a:pt x="16873" y="2391"/>
                  <a:pt x="16766" y="2374"/>
                  <a:pt x="16676" y="2329"/>
                </a:cubicBezTo>
                <a:cubicBezTo>
                  <a:pt x="16167" y="2061"/>
                  <a:pt x="16060" y="749"/>
                  <a:pt x="15498" y="562"/>
                </a:cubicBezTo>
                <a:cubicBezTo>
                  <a:pt x="15450" y="546"/>
                  <a:pt x="15401" y="539"/>
                  <a:pt x="15350" y="539"/>
                </a:cubicBezTo>
                <a:cubicBezTo>
                  <a:pt x="14820" y="539"/>
                  <a:pt x="14118" y="1316"/>
                  <a:pt x="13586" y="1316"/>
                </a:cubicBezTo>
                <a:cubicBezTo>
                  <a:pt x="13563" y="1316"/>
                  <a:pt x="13540" y="1315"/>
                  <a:pt x="13517" y="1312"/>
                </a:cubicBezTo>
                <a:cubicBezTo>
                  <a:pt x="12928" y="1204"/>
                  <a:pt x="12447" y="0"/>
                  <a:pt x="11858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D8D6D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 dirty="0">
              <a:solidFill>
                <a:srgbClr val="FFAABE"/>
              </a:solidFill>
              <a:latin typeface="#9Slide03 AllRoundGothic" panose="020B0703020202020104" pitchFamily="34" charset="0"/>
              <a:ea typeface="Erica One"/>
              <a:cs typeface="Erica One"/>
              <a:sym typeface="Erica One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5207485" y="4795584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2400" b="1" kern="0" dirty="0">
              <a:solidFill>
                <a:srgbClr val="194E48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67" name="Picture 2" descr="Travel Around The World Png Clipart (#265026) is a creative clipart.  Download the transparent clipart and use it for free c… | Travel clipart,  Clip art, Pattern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6" b="100000" l="682" r="96705">
                        <a14:foregroundMark x1="93750" y1="54536" x2="93750" y2="54536"/>
                        <a14:foregroundMark x1="74773" y1="90825" x2="74773" y2="90825"/>
                        <a14:foregroundMark x1="31250" y1="88247" x2="31250" y2="88247"/>
                        <a14:foregroundMark x1="44318" y1="92371" x2="44318" y2="92371"/>
                        <a14:foregroundMark x1="51932" y1="92680" x2="51932" y2="92680"/>
                        <a14:foregroundMark x1="38182" y1="56701" x2="61932" y2="66082"/>
                        <a14:foregroundMark x1="70227" y1="25670" x2="79886" y2="3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4" y="1686619"/>
            <a:ext cx="4018395" cy="44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Zona de descanso na praia tropical para turistas dos desenhos animados |  Vetor Premium">
            <a:extLst>
              <a:ext uri="{FF2B5EF4-FFF2-40B4-BE49-F238E27FC236}">
                <a16:creationId xmlns:a16="http://schemas.microsoft.com/office/drawing/2014/main" id="{3C693645-CF8A-44B4-8B13-DDD6D4A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89" l="3994" r="94569">
                        <a14:foregroundMark x1="45048" y1="35388" x2="61821" y2="46804"/>
                        <a14:foregroundMark x1="23802" y1="56849" x2="57827" y2="76027"/>
                        <a14:foregroundMark x1="20927" y1="67123" x2="66294" y2="65068"/>
                        <a14:foregroundMark x1="67732" y1="64384" x2="69968" y2="68721"/>
                        <a14:foregroundMark x1="67093" y1="66667" x2="72204" y2="66210"/>
                        <a14:foregroundMark x1="15335" y1="45205" x2="15335" y2="45205"/>
                        <a14:foregroundMark x1="29553" y1="13014" x2="29553" y2="13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84" y="4901785"/>
            <a:ext cx="700029" cy="4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Khai Thác PNG &amp; Khai Thác Transparent Clipart Miễn phí Tải về - Kỹ thuật  kiến trúc Clip nghệ thuật - Khai thác mũ bảo hiểm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1154" r="96923">
                        <a14:foregroundMark x1="33846" y1="48750" x2="42692" y2="68750"/>
                        <a14:foregroundMark x1="35385" y1="68750" x2="50385" y2="71250"/>
                        <a14:foregroundMark x1="36923" y1="72500" x2="4230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23" y="2657898"/>
            <a:ext cx="700578" cy="4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/>
      <p:bldP spid="62" grpId="0"/>
      <p:bldP spid="64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301" y="463879"/>
            <a:ext cx="11390262" cy="6078481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8713" y="480407"/>
            <a:ext cx="9896671" cy="6243949"/>
            <a:chOff x="0" y="0"/>
            <a:chExt cx="1813588" cy="1191255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790728" cy="1163315"/>
            </a:xfrm>
            <a:custGeom>
              <a:avLst/>
              <a:gdLst/>
              <a:ahLst/>
              <a:cxnLst/>
              <a:rect l="l" t="t" r="r" b="b"/>
              <a:pathLst>
                <a:path w="1790728" h="1163315">
                  <a:moveTo>
                    <a:pt x="1790728" y="1163315"/>
                  </a:moveTo>
                  <a:lnTo>
                    <a:pt x="0" y="1155695"/>
                  </a:lnTo>
                  <a:lnTo>
                    <a:pt x="0" y="416695"/>
                  </a:lnTo>
                  <a:lnTo>
                    <a:pt x="17780" y="19050"/>
                  </a:lnTo>
                  <a:lnTo>
                    <a:pt x="890784" y="0"/>
                  </a:lnTo>
                  <a:lnTo>
                    <a:pt x="177167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1819938" cy="1189985"/>
            </a:xfrm>
            <a:custGeom>
              <a:avLst/>
              <a:gdLst/>
              <a:ahLst/>
              <a:cxnLst/>
              <a:rect l="l" t="t" r="r" b="b"/>
              <a:pathLst>
                <a:path w="1819938" h="1189985">
                  <a:moveTo>
                    <a:pt x="1785648" y="21590"/>
                  </a:moveTo>
                  <a:cubicBezTo>
                    <a:pt x="1786918" y="34290"/>
                    <a:pt x="1786918" y="44450"/>
                    <a:pt x="1788188" y="54610"/>
                  </a:cubicBezTo>
                  <a:cubicBezTo>
                    <a:pt x="1790728" y="80804"/>
                    <a:pt x="1791998" y="104638"/>
                    <a:pt x="1794538" y="127620"/>
                  </a:cubicBezTo>
                  <a:cubicBezTo>
                    <a:pt x="1794538" y="160818"/>
                    <a:pt x="1807238" y="815398"/>
                    <a:pt x="1813588" y="848595"/>
                  </a:cubicBezTo>
                  <a:cubicBezTo>
                    <a:pt x="1819938" y="898817"/>
                    <a:pt x="1816128" y="949889"/>
                    <a:pt x="1816128" y="1000111"/>
                  </a:cubicBezTo>
                  <a:cubicBezTo>
                    <a:pt x="1816128" y="1044374"/>
                    <a:pt x="1817398" y="1085232"/>
                    <a:pt x="1818668" y="1129025"/>
                  </a:cubicBezTo>
                  <a:cubicBezTo>
                    <a:pt x="1818668" y="1150615"/>
                    <a:pt x="1818668" y="1164585"/>
                    <a:pt x="1818668" y="1188715"/>
                  </a:cubicBezTo>
                  <a:cubicBezTo>
                    <a:pt x="1795808" y="1188715"/>
                    <a:pt x="1775488" y="1189985"/>
                    <a:pt x="1754826" y="1188715"/>
                  </a:cubicBezTo>
                  <a:cubicBezTo>
                    <a:pt x="1666841" y="1183635"/>
                    <a:pt x="1577502" y="1189985"/>
                    <a:pt x="1489517" y="1184905"/>
                  </a:cubicBezTo>
                  <a:cubicBezTo>
                    <a:pt x="1436726" y="1181095"/>
                    <a:pt x="1385288" y="1183635"/>
                    <a:pt x="1332497" y="1181095"/>
                  </a:cubicBezTo>
                  <a:cubicBezTo>
                    <a:pt x="1308132" y="1179825"/>
                    <a:pt x="1283767" y="1178555"/>
                    <a:pt x="1259402" y="1177285"/>
                  </a:cubicBezTo>
                  <a:cubicBezTo>
                    <a:pt x="1244512" y="1177285"/>
                    <a:pt x="1230976" y="1178555"/>
                    <a:pt x="1216086" y="1178555"/>
                  </a:cubicBezTo>
                  <a:cubicBezTo>
                    <a:pt x="1178185" y="1177285"/>
                    <a:pt x="1073956" y="1178555"/>
                    <a:pt x="1036055" y="1177285"/>
                  </a:cubicBezTo>
                  <a:cubicBezTo>
                    <a:pt x="1008982" y="1176015"/>
                    <a:pt x="467535" y="1184905"/>
                    <a:pt x="440462" y="1183635"/>
                  </a:cubicBezTo>
                  <a:cubicBezTo>
                    <a:pt x="433694" y="1183635"/>
                    <a:pt x="425572" y="1184905"/>
                    <a:pt x="418804" y="1184905"/>
                  </a:cubicBezTo>
                  <a:cubicBezTo>
                    <a:pt x="402561" y="1184905"/>
                    <a:pt x="387671" y="1186175"/>
                    <a:pt x="371428" y="1186175"/>
                  </a:cubicBezTo>
                  <a:cubicBezTo>
                    <a:pt x="330819" y="1186175"/>
                    <a:pt x="291564" y="1184905"/>
                    <a:pt x="250956" y="1183635"/>
                  </a:cubicBezTo>
                  <a:cubicBezTo>
                    <a:pt x="226590" y="1182365"/>
                    <a:pt x="202225" y="1181095"/>
                    <a:pt x="179214" y="1179825"/>
                  </a:cubicBezTo>
                  <a:cubicBezTo>
                    <a:pt x="135898" y="1178555"/>
                    <a:pt x="92582" y="1177285"/>
                    <a:pt x="48260" y="1177285"/>
                  </a:cubicBezTo>
                  <a:cubicBezTo>
                    <a:pt x="38100" y="1177285"/>
                    <a:pt x="29210" y="1177285"/>
                    <a:pt x="19050" y="1176015"/>
                  </a:cubicBezTo>
                  <a:cubicBezTo>
                    <a:pt x="10160" y="1174745"/>
                    <a:pt x="5080" y="1168395"/>
                    <a:pt x="7620" y="1159505"/>
                  </a:cubicBezTo>
                  <a:cubicBezTo>
                    <a:pt x="16510" y="1127792"/>
                    <a:pt x="12700" y="1106512"/>
                    <a:pt x="11430" y="1084381"/>
                  </a:cubicBezTo>
                  <a:cubicBezTo>
                    <a:pt x="10160" y="1039267"/>
                    <a:pt x="6350" y="995004"/>
                    <a:pt x="7620" y="949889"/>
                  </a:cubicBezTo>
                  <a:cubicBezTo>
                    <a:pt x="5080" y="893709"/>
                    <a:pt x="0" y="198271"/>
                    <a:pt x="7620" y="141240"/>
                  </a:cubicBezTo>
                  <a:cubicBezTo>
                    <a:pt x="8890" y="130174"/>
                    <a:pt x="7620" y="118257"/>
                    <a:pt x="8890" y="107191"/>
                  </a:cubicBezTo>
                  <a:cubicBezTo>
                    <a:pt x="10160" y="89316"/>
                    <a:pt x="12700" y="697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742" y="30480"/>
                    <a:pt x="80400" y="29210"/>
                  </a:cubicBezTo>
                  <a:cubicBezTo>
                    <a:pt x="116947" y="25400"/>
                    <a:pt x="153495" y="22860"/>
                    <a:pt x="191396" y="20320"/>
                  </a:cubicBezTo>
                  <a:cubicBezTo>
                    <a:pt x="217115" y="17780"/>
                    <a:pt x="242834" y="16510"/>
                    <a:pt x="267199" y="13970"/>
                  </a:cubicBezTo>
                  <a:cubicBezTo>
                    <a:pt x="291564" y="11430"/>
                    <a:pt x="317283" y="8890"/>
                    <a:pt x="341648" y="8890"/>
                  </a:cubicBezTo>
                  <a:cubicBezTo>
                    <a:pt x="368720" y="7620"/>
                    <a:pt x="395793" y="10160"/>
                    <a:pt x="422865" y="8890"/>
                  </a:cubicBezTo>
                  <a:cubicBezTo>
                    <a:pt x="456706" y="8890"/>
                    <a:pt x="1069895" y="6350"/>
                    <a:pt x="1103735" y="5080"/>
                  </a:cubicBezTo>
                  <a:cubicBezTo>
                    <a:pt x="1136222" y="3810"/>
                    <a:pt x="1168709" y="2540"/>
                    <a:pt x="1202550" y="2540"/>
                  </a:cubicBezTo>
                  <a:cubicBezTo>
                    <a:pt x="1258048" y="1270"/>
                    <a:pt x="1312193" y="0"/>
                    <a:pt x="1367691" y="0"/>
                  </a:cubicBezTo>
                  <a:cubicBezTo>
                    <a:pt x="1390703" y="0"/>
                    <a:pt x="1415068" y="2540"/>
                    <a:pt x="1438079" y="2540"/>
                  </a:cubicBezTo>
                  <a:cubicBezTo>
                    <a:pt x="1501699" y="3810"/>
                    <a:pt x="1566673" y="5080"/>
                    <a:pt x="1630293" y="7620"/>
                  </a:cubicBezTo>
                  <a:cubicBezTo>
                    <a:pt x="1664134" y="8890"/>
                    <a:pt x="1697974" y="12700"/>
                    <a:pt x="1731815" y="16510"/>
                  </a:cubicBezTo>
                  <a:cubicBezTo>
                    <a:pt x="1739936" y="16510"/>
                    <a:pt x="1748058" y="16510"/>
                    <a:pt x="1754826" y="16510"/>
                  </a:cubicBezTo>
                  <a:cubicBezTo>
                    <a:pt x="1766598" y="17780"/>
                    <a:pt x="1775488" y="20320"/>
                    <a:pt x="1785648" y="21590"/>
                  </a:cubicBezTo>
                  <a:close/>
                  <a:moveTo>
                    <a:pt x="1795808" y="1172205"/>
                  </a:moveTo>
                  <a:cubicBezTo>
                    <a:pt x="1797078" y="1155695"/>
                    <a:pt x="1798348" y="1142995"/>
                    <a:pt x="1798348" y="1130295"/>
                  </a:cubicBezTo>
                  <a:cubicBezTo>
                    <a:pt x="1797078" y="1080976"/>
                    <a:pt x="1795808" y="1035862"/>
                    <a:pt x="1795808" y="987343"/>
                  </a:cubicBezTo>
                  <a:cubicBezTo>
                    <a:pt x="1795808" y="965211"/>
                    <a:pt x="1798348" y="943080"/>
                    <a:pt x="1797078" y="920948"/>
                  </a:cubicBezTo>
                  <a:cubicBezTo>
                    <a:pt x="1797078" y="900519"/>
                    <a:pt x="1795808" y="879239"/>
                    <a:pt x="1794538" y="858810"/>
                  </a:cubicBezTo>
                  <a:cubicBezTo>
                    <a:pt x="1789458" y="827315"/>
                    <a:pt x="1778028" y="175288"/>
                    <a:pt x="1778028" y="143793"/>
                  </a:cubicBezTo>
                  <a:cubicBezTo>
                    <a:pt x="1775488" y="117406"/>
                    <a:pt x="1772948" y="90167"/>
                    <a:pt x="1770408" y="63500"/>
                  </a:cubicBezTo>
                  <a:cubicBezTo>
                    <a:pt x="1769138" y="44450"/>
                    <a:pt x="1767868" y="43180"/>
                    <a:pt x="1750765" y="41910"/>
                  </a:cubicBezTo>
                  <a:cubicBezTo>
                    <a:pt x="1746705" y="41910"/>
                    <a:pt x="1743997" y="41910"/>
                    <a:pt x="1739936" y="40640"/>
                  </a:cubicBezTo>
                  <a:cubicBezTo>
                    <a:pt x="1706096" y="36830"/>
                    <a:pt x="1670902" y="31750"/>
                    <a:pt x="1637061" y="30480"/>
                  </a:cubicBezTo>
                  <a:cubicBezTo>
                    <a:pt x="1554491" y="26670"/>
                    <a:pt x="1470566" y="25400"/>
                    <a:pt x="1387996" y="22860"/>
                  </a:cubicBezTo>
                  <a:cubicBezTo>
                    <a:pt x="1375813" y="22860"/>
                    <a:pt x="1362277" y="22860"/>
                    <a:pt x="1350094" y="22860"/>
                  </a:cubicBezTo>
                  <a:cubicBezTo>
                    <a:pt x="1329790" y="22860"/>
                    <a:pt x="1309486" y="22860"/>
                    <a:pt x="1290535" y="22860"/>
                  </a:cubicBezTo>
                  <a:cubicBezTo>
                    <a:pt x="1247219" y="22860"/>
                    <a:pt x="1203903" y="22860"/>
                    <a:pt x="1161941" y="24130"/>
                  </a:cubicBezTo>
                  <a:cubicBezTo>
                    <a:pt x="1125393" y="25400"/>
                    <a:pt x="509497" y="29210"/>
                    <a:pt x="472949" y="29210"/>
                  </a:cubicBezTo>
                  <a:cubicBezTo>
                    <a:pt x="413390" y="29210"/>
                    <a:pt x="353831" y="26670"/>
                    <a:pt x="294271" y="33020"/>
                  </a:cubicBezTo>
                  <a:cubicBezTo>
                    <a:pt x="263138" y="36830"/>
                    <a:pt x="233359" y="36830"/>
                    <a:pt x="203579" y="38100"/>
                  </a:cubicBezTo>
                  <a:cubicBezTo>
                    <a:pt x="152141" y="41910"/>
                    <a:pt x="100704" y="45720"/>
                    <a:pt x="49530" y="50800"/>
                  </a:cubicBezTo>
                  <a:cubicBezTo>
                    <a:pt x="36830" y="50800"/>
                    <a:pt x="34290" y="53340"/>
                    <a:pt x="33020" y="67185"/>
                  </a:cubicBezTo>
                  <a:cubicBezTo>
                    <a:pt x="31750" y="82506"/>
                    <a:pt x="31750" y="97828"/>
                    <a:pt x="30480" y="113150"/>
                  </a:cubicBezTo>
                  <a:cubicBezTo>
                    <a:pt x="29210" y="138686"/>
                    <a:pt x="26670" y="163371"/>
                    <a:pt x="25400" y="188908"/>
                  </a:cubicBezTo>
                  <a:cubicBezTo>
                    <a:pt x="20320" y="216146"/>
                    <a:pt x="26670" y="881793"/>
                    <a:pt x="29210" y="909031"/>
                  </a:cubicBezTo>
                  <a:cubicBezTo>
                    <a:pt x="29210" y="937972"/>
                    <a:pt x="29210" y="967765"/>
                    <a:pt x="30480" y="996706"/>
                  </a:cubicBezTo>
                  <a:cubicBezTo>
                    <a:pt x="30480" y="1017986"/>
                    <a:pt x="33020" y="1039267"/>
                    <a:pt x="33020" y="1060547"/>
                  </a:cubicBezTo>
                  <a:cubicBezTo>
                    <a:pt x="33020" y="1083529"/>
                    <a:pt x="33020" y="1106512"/>
                    <a:pt x="31750" y="1130295"/>
                  </a:cubicBezTo>
                  <a:cubicBezTo>
                    <a:pt x="31750" y="1134105"/>
                    <a:pt x="31750" y="1136645"/>
                    <a:pt x="31750" y="1140455"/>
                  </a:cubicBezTo>
                  <a:cubicBezTo>
                    <a:pt x="31750" y="1150615"/>
                    <a:pt x="35560" y="1154425"/>
                    <a:pt x="44450" y="1154425"/>
                  </a:cubicBezTo>
                  <a:cubicBezTo>
                    <a:pt x="61449" y="1154425"/>
                    <a:pt x="80400" y="1155695"/>
                    <a:pt x="97997" y="1155695"/>
                  </a:cubicBezTo>
                  <a:cubicBezTo>
                    <a:pt x="123715" y="1155695"/>
                    <a:pt x="150788" y="1153155"/>
                    <a:pt x="176507" y="1155695"/>
                  </a:cubicBezTo>
                  <a:cubicBezTo>
                    <a:pt x="218469" y="1159505"/>
                    <a:pt x="260431" y="1162045"/>
                    <a:pt x="302393" y="1160775"/>
                  </a:cubicBezTo>
                  <a:cubicBezTo>
                    <a:pt x="329466" y="1159505"/>
                    <a:pt x="355184" y="1162045"/>
                    <a:pt x="382257" y="1162045"/>
                  </a:cubicBezTo>
                  <a:cubicBezTo>
                    <a:pt x="421512" y="1162045"/>
                    <a:pt x="460767" y="1160775"/>
                    <a:pt x="500022" y="1162045"/>
                  </a:cubicBezTo>
                  <a:cubicBezTo>
                    <a:pt x="558227" y="1163315"/>
                    <a:pt x="1197135" y="1153155"/>
                    <a:pt x="1256694" y="1155695"/>
                  </a:cubicBezTo>
                  <a:cubicBezTo>
                    <a:pt x="1282413" y="1156965"/>
                    <a:pt x="1308132" y="1158235"/>
                    <a:pt x="1332497" y="1158235"/>
                  </a:cubicBezTo>
                  <a:cubicBezTo>
                    <a:pt x="1377167" y="1160775"/>
                    <a:pt x="1420482" y="1156965"/>
                    <a:pt x="1465152" y="1160775"/>
                  </a:cubicBezTo>
                  <a:cubicBezTo>
                    <a:pt x="1501700" y="1163315"/>
                    <a:pt x="1538247" y="1163315"/>
                    <a:pt x="1574795" y="1165855"/>
                  </a:cubicBezTo>
                  <a:cubicBezTo>
                    <a:pt x="1628940" y="1169665"/>
                    <a:pt x="1683084" y="1172205"/>
                    <a:pt x="1737229" y="1173475"/>
                  </a:cubicBezTo>
                  <a:cubicBezTo>
                    <a:pt x="1757534" y="1173475"/>
                    <a:pt x="1775488" y="1172205"/>
                    <a:pt x="1795808" y="117220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32902">
            <a:off x="10619504" y="5510726"/>
            <a:ext cx="1828366" cy="13748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168">
            <a:off x="-1974" y="75588"/>
            <a:ext cx="1448935" cy="11622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LUYỆN TẬP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313" y="5180846"/>
            <a:ext cx="2243522" cy="2011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519" y="-149858"/>
            <a:ext cx="1676545" cy="1450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5343" y="1537545"/>
            <a:ext cx="9088175" cy="50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1" i="1" dirty="0">
              <a:effectLst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1501798" y="1789679"/>
            <a:ext cx="9400738" cy="4874767"/>
          </a:xfrm>
          <a:prstGeom prst="flowChartPreparation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trả lời:</a:t>
            </a:r>
          </a:p>
          <a:p>
            <a:pPr algn="just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biệt,( đặc biệt là tài nguyên du lịch tự nhiên...)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HDV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vi-VN" sz="24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0517" y="868365"/>
            <a:ext cx="8487580" cy="80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Tại sao một trong những yêu cầu của hướng dẫn viên du lịch phải hiểu biết về địa lí và lịch sử?</a:t>
            </a:r>
            <a:endParaRPr lang="en-US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69;p41"/>
          <p:cNvSpPr/>
          <p:nvPr/>
        </p:nvSpPr>
        <p:spPr>
          <a:xfrm>
            <a:off x="334596" y="1366256"/>
            <a:ext cx="5145279" cy="1458790"/>
          </a:xfrm>
          <a:prstGeom prst="roundRect">
            <a:avLst>
              <a:gd name="adj" fmla="val 50000"/>
            </a:avLst>
          </a:prstGeom>
          <a:solidFill>
            <a:srgbClr val="FFE4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biết nghề nghiệp dự định tương lai của em là gì? Môn Địa lí giúp ích gì cho nghề nghiệp đó?</a:t>
            </a:r>
            <a:endParaRPr lang="en-US" sz="24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phút đếm ngược với nhạc sôi động 3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539" y="3386406"/>
            <a:ext cx="4703391" cy="2645656"/>
          </a:xfrm>
          <a:prstGeom prst="rect">
            <a:avLst/>
          </a:prstGeom>
        </p:spPr>
      </p:pic>
      <p:pic>
        <p:nvPicPr>
          <p:cNvPr id="5132" name="Picture 12" descr="Free mind map - Vector 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11" y="249381"/>
            <a:ext cx="6337325" cy="63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6227" y="177508"/>
            <a:ext cx="2811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dirty="0">
                <a:solidFill>
                  <a:srgbClr val="19AA82"/>
                </a:solidFill>
                <a:latin typeface="#9Slide03 BoosterNextFYBlack" panose="02000A03000000020004" pitchFamily="2" charset="0"/>
              </a:rPr>
              <a:t>VẬN DỤNG</a:t>
            </a:r>
            <a:endParaRPr lang="en-US" sz="4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2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993" y="1644161"/>
            <a:ext cx="3193366" cy="4445391"/>
          </a:xfrm>
          <a:prstGeom prst="roundRect">
            <a:avLst/>
          </a:prstGeom>
          <a:solidFill>
            <a:srgbClr val="C5F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...</a:t>
            </a:r>
          </a:p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</a:t>
            </a:r>
          </a:p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312" y="307730"/>
            <a:ext cx="3713869" cy="267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7" y="340995"/>
            <a:ext cx="4213125" cy="2641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74" y="3688153"/>
            <a:ext cx="3713869" cy="2656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650" y="3700462"/>
            <a:ext cx="4223602" cy="264406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307730"/>
            <a:ext cx="3295359" cy="7754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 NGHỀ LIÊN QUAN ĐẾN MÔN ĐỊA LÍ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0457" y="105464"/>
            <a:ext cx="84603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HS: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(HS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73465"/>
              </p:ext>
            </p:extLst>
          </p:nvPr>
        </p:nvGraphicFramePr>
        <p:xfrm>
          <a:off x="574767" y="1392115"/>
          <a:ext cx="11299371" cy="4197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5967">
                  <a:extLst>
                    <a:ext uri="{9D8B030D-6E8A-4147-A177-3AD203B41FA5}">
                      <a16:colId xmlns:a16="http://schemas.microsoft.com/office/drawing/2014/main" val="4251446433"/>
                    </a:ext>
                  </a:extLst>
                </a:gridCol>
                <a:gridCol w="1465488">
                  <a:extLst>
                    <a:ext uri="{9D8B030D-6E8A-4147-A177-3AD203B41FA5}">
                      <a16:colId xmlns:a16="http://schemas.microsoft.com/office/drawing/2014/main" val="1791391108"/>
                    </a:ext>
                  </a:extLst>
                </a:gridCol>
                <a:gridCol w="1465488">
                  <a:extLst>
                    <a:ext uri="{9D8B030D-6E8A-4147-A177-3AD203B41FA5}">
                      <a16:colId xmlns:a16="http://schemas.microsoft.com/office/drawing/2014/main" val="754970297"/>
                    </a:ext>
                  </a:extLst>
                </a:gridCol>
                <a:gridCol w="1570164">
                  <a:extLst>
                    <a:ext uri="{9D8B030D-6E8A-4147-A177-3AD203B41FA5}">
                      <a16:colId xmlns:a16="http://schemas.microsoft.com/office/drawing/2014/main" val="2636648762"/>
                    </a:ext>
                  </a:extLst>
                </a:gridCol>
                <a:gridCol w="2512264">
                  <a:extLst>
                    <a:ext uri="{9D8B030D-6E8A-4147-A177-3AD203B41FA5}">
                      <a16:colId xmlns:a16="http://schemas.microsoft.com/office/drawing/2014/main" val="1319084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Khoanh vào ô đáp án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khác 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(nếu có)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269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 TN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ngữ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63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Bạn có học tốt môn địa lí chứ?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tốt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7871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Điểm môn địa của bạn trước đây thường: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</a:p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8,0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 – 8,0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6,5đ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221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Bạn có yêu thích bộ môn Địa lý không?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8160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Bạn có thường xuyên tìm hiểu về kiến thức bộ môn địa lí không? (về tự nhiên, dân cư, xã hội, kinh tế,…)</a:t>
                      </a:r>
                      <a:endParaRPr lang="en-US" sz="200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thường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560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0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 advTm="4133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8133" y="970906"/>
            <a:ext cx="10535600" cy="4290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 advTm="4133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87;p43"/>
          <p:cNvGrpSpPr/>
          <p:nvPr/>
        </p:nvGrpSpPr>
        <p:grpSpPr>
          <a:xfrm rot="-814076">
            <a:off x="9693463" y="5080860"/>
            <a:ext cx="1197609" cy="1476279"/>
            <a:chOff x="5146975" y="1577638"/>
            <a:chExt cx="898200" cy="1107200"/>
          </a:xfrm>
        </p:grpSpPr>
        <p:sp>
          <p:nvSpPr>
            <p:cNvPr id="8" name="Google Shape;688;p43"/>
            <p:cNvSpPr/>
            <p:nvPr/>
          </p:nvSpPr>
          <p:spPr>
            <a:xfrm>
              <a:off x="5146975" y="1804463"/>
              <a:ext cx="898200" cy="880375"/>
            </a:xfrm>
            <a:custGeom>
              <a:avLst/>
              <a:gdLst/>
              <a:ahLst/>
              <a:cxnLst/>
              <a:rect l="l" t="t" r="r" b="b"/>
              <a:pathLst>
                <a:path w="35928" h="35215" extrusionOk="0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rgbClr val="67B1D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" name="Google Shape;689;p43"/>
            <p:cNvSpPr/>
            <p:nvPr/>
          </p:nvSpPr>
          <p:spPr>
            <a:xfrm>
              <a:off x="5246500" y="1577638"/>
              <a:ext cx="699125" cy="769050"/>
            </a:xfrm>
            <a:custGeom>
              <a:avLst/>
              <a:gdLst/>
              <a:ahLst/>
              <a:cxnLst/>
              <a:rect l="l" t="t" r="r" b="b"/>
              <a:pathLst>
                <a:path w="27965" h="30762" extrusionOk="0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" name="Google Shape;690;p43"/>
            <p:cNvSpPr/>
            <p:nvPr/>
          </p:nvSpPr>
          <p:spPr>
            <a:xfrm>
              <a:off x="5216125" y="2342838"/>
              <a:ext cx="779675" cy="279675"/>
            </a:xfrm>
            <a:custGeom>
              <a:avLst/>
              <a:gdLst/>
              <a:ahLst/>
              <a:cxnLst/>
              <a:rect l="l" t="t" r="r" b="b"/>
              <a:pathLst>
                <a:path w="31187" h="11187" extrusionOk="0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691;p43"/>
            <p:cNvSpPr/>
            <p:nvPr/>
          </p:nvSpPr>
          <p:spPr>
            <a:xfrm>
              <a:off x="5417475" y="1687063"/>
              <a:ext cx="357950" cy="6875"/>
            </a:xfrm>
            <a:custGeom>
              <a:avLst/>
              <a:gdLst/>
              <a:ahLst/>
              <a:cxnLst/>
              <a:rect l="l" t="t" r="r" b="b"/>
              <a:pathLst>
                <a:path w="14318" h="275" extrusionOk="0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Google Shape;692;p43"/>
            <p:cNvSpPr/>
            <p:nvPr/>
          </p:nvSpPr>
          <p:spPr>
            <a:xfrm>
              <a:off x="5351375" y="1824613"/>
              <a:ext cx="489400" cy="7625"/>
            </a:xfrm>
            <a:custGeom>
              <a:avLst/>
              <a:gdLst/>
              <a:ahLst/>
              <a:cxnLst/>
              <a:rect l="l" t="t" r="r" b="b"/>
              <a:pathLst>
                <a:path w="19576" h="305" extrusionOk="0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693;p43"/>
            <p:cNvSpPr/>
            <p:nvPr/>
          </p:nvSpPr>
          <p:spPr>
            <a:xfrm>
              <a:off x="5351375" y="1927188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694;p43"/>
            <p:cNvSpPr/>
            <p:nvPr/>
          </p:nvSpPr>
          <p:spPr>
            <a:xfrm>
              <a:off x="5351375" y="2029788"/>
              <a:ext cx="489400" cy="6850"/>
            </a:xfrm>
            <a:custGeom>
              <a:avLst/>
              <a:gdLst/>
              <a:ahLst/>
              <a:cxnLst/>
              <a:rect l="l" t="t" r="r" b="b"/>
              <a:pathLst>
                <a:path w="1957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" name="Google Shape;695;p43"/>
            <p:cNvSpPr/>
            <p:nvPr/>
          </p:nvSpPr>
          <p:spPr>
            <a:xfrm>
              <a:off x="5351375" y="2132363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696;p43"/>
            <p:cNvSpPr/>
            <p:nvPr/>
          </p:nvSpPr>
          <p:spPr>
            <a:xfrm>
              <a:off x="5450925" y="2234938"/>
              <a:ext cx="291050" cy="6875"/>
            </a:xfrm>
            <a:custGeom>
              <a:avLst/>
              <a:gdLst/>
              <a:ahLst/>
              <a:cxnLst/>
              <a:rect l="l" t="t" r="r" b="b"/>
              <a:pathLst>
                <a:path w="11642" h="275" extrusionOk="0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7" name="Google Shape;697;p43"/>
          <p:cNvSpPr/>
          <p:nvPr/>
        </p:nvSpPr>
        <p:spPr>
          <a:xfrm>
            <a:off x="9491933" y="417339"/>
            <a:ext cx="2227600" cy="604000"/>
          </a:xfrm>
          <a:prstGeom prst="roundRect">
            <a:avLst>
              <a:gd name="adj" fmla="val 24223"/>
            </a:avLst>
          </a:prstGeom>
          <a:solidFill>
            <a:srgbClr val="E86C5E"/>
          </a:solidFill>
          <a:ln w="28575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Israquella" pitchFamily="2" charset="0"/>
                <a:cs typeface="Comfortaa"/>
                <a:sym typeface="Comfortaa"/>
              </a:rPr>
              <a:t>Địa lí 10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Israquella" pitchFamily="2" charset="0"/>
              <a:cs typeface="Arial"/>
              <a:sym typeface="Arial"/>
            </a:endParaRPr>
          </a:p>
        </p:txBody>
      </p:sp>
      <p:grpSp>
        <p:nvGrpSpPr>
          <p:cNvPr id="23" name="Google Shape;703;p43"/>
          <p:cNvGrpSpPr/>
          <p:nvPr/>
        </p:nvGrpSpPr>
        <p:grpSpPr>
          <a:xfrm rot="-619398">
            <a:off x="803665" y="563692"/>
            <a:ext cx="1555247" cy="1087187"/>
            <a:chOff x="135700" y="1601500"/>
            <a:chExt cx="1166450" cy="815400"/>
          </a:xfrm>
        </p:grpSpPr>
        <p:sp>
          <p:nvSpPr>
            <p:cNvPr id="24" name="Google Shape;704;p43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rgbClr val="499AB7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705;p43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706;p43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707;p43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708;p43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709;p43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30" name="Google Shape;710;p43"/>
          <p:cNvSpPr/>
          <p:nvPr/>
        </p:nvSpPr>
        <p:spPr>
          <a:xfrm>
            <a:off x="10497334" y="1616201"/>
            <a:ext cx="1318501" cy="131842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rgbClr val="80C5A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31" name="Google Shape;711;p43"/>
          <p:cNvGrpSpPr/>
          <p:nvPr/>
        </p:nvGrpSpPr>
        <p:grpSpPr>
          <a:xfrm rot="1057935">
            <a:off x="1599680" y="5107477"/>
            <a:ext cx="952105" cy="1423077"/>
            <a:chOff x="3251800" y="1824470"/>
            <a:chExt cx="714094" cy="1067331"/>
          </a:xfrm>
        </p:grpSpPr>
        <p:sp>
          <p:nvSpPr>
            <p:cNvPr id="32" name="Google Shape;712;p43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rgbClr val="512944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713;p43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rgbClr val="512944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714;p43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rgbClr val="F8BC7D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715;p43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716;p43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717;p43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718;p43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719;p43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720;p43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490091" y="2316881"/>
            <a:ext cx="8908923" cy="1571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200" b="1" dirty="0">
                <a:solidFill>
                  <a:srgbClr val="51294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MÔN ĐỊA LÍ VỚI ĐỊNH HƯỚNG NGHỀ NGHIỆP</a:t>
            </a:r>
            <a:endParaRPr lang="en-US" sz="4200" dirty="0">
              <a:solidFill>
                <a:srgbClr val="5129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83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82258D11-1AD0-4372-BBB9-F648C2C5ED25}"/>
              </a:ext>
            </a:extLst>
          </p:cNvPr>
          <p:cNvSpPr/>
          <p:nvPr/>
        </p:nvSpPr>
        <p:spPr>
          <a:xfrm>
            <a:off x="1958141" y="2904273"/>
            <a:ext cx="2982762" cy="2982762"/>
          </a:xfrm>
          <a:prstGeom prst="ellipse">
            <a:avLst/>
          </a:prstGeom>
          <a:solidFill>
            <a:srgbClr val="81B214"/>
          </a:solidFill>
          <a:ln w="12700" cap="flat" cmpd="sng" algn="ctr">
            <a:solidFill>
              <a:srgbClr val="81B214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32CC04-CA9A-4972-8A7C-600051A5DFCF}"/>
              </a:ext>
            </a:extLst>
          </p:cNvPr>
          <p:cNvSpPr txBox="1"/>
          <p:nvPr/>
        </p:nvSpPr>
        <p:spPr>
          <a:xfrm>
            <a:off x="2060847" y="3564619"/>
            <a:ext cx="277735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1.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Đặc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điểm,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vai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trò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của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môn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Địa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lí ở trường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phổ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thông</a:t>
            </a:r>
            <a:endParaRPr lang="en-US" sz="2400" dirty="0">
              <a:ln>
                <a:noFill/>
                <a:prstDash val="dashDot"/>
              </a:ln>
              <a:solidFill>
                <a:schemeClr val="tx2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4DF4654-654E-4A28-9543-2E9BE3252CF1}"/>
              </a:ext>
            </a:extLst>
          </p:cNvPr>
          <p:cNvSpPr/>
          <p:nvPr/>
        </p:nvSpPr>
        <p:spPr>
          <a:xfrm>
            <a:off x="6854935" y="2904273"/>
            <a:ext cx="2982762" cy="2982762"/>
          </a:xfrm>
          <a:prstGeom prst="ellipse">
            <a:avLst/>
          </a:prstGeom>
          <a:solidFill>
            <a:srgbClr val="81B214"/>
          </a:solidFill>
          <a:ln w="12700" cap="flat" cmpd="sng" algn="ctr">
            <a:solidFill>
              <a:srgbClr val="81B214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B25141C-4CAC-436C-8CEE-A72442DBF702}"/>
              </a:ext>
            </a:extLst>
          </p:cNvPr>
          <p:cNvSpPr txBox="1"/>
          <p:nvPr/>
        </p:nvSpPr>
        <p:spPr>
          <a:xfrm>
            <a:off x="7088037" y="3684337"/>
            <a:ext cx="2483345" cy="148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2.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Môn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Địa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lí với định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hướng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nghề</a:t>
            </a:r>
            <a:r>
              <a:rPr lang="en-US" sz="2400" b="1" dirty="0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nghiệp</a:t>
            </a:r>
            <a:endParaRPr lang="en-US" sz="2400" dirty="0">
              <a:solidFill>
                <a:schemeClr val="tx2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67" name="Rectangle: Rounded Corners 27">
            <a:extLst>
              <a:ext uri="{FF2B5EF4-FFF2-40B4-BE49-F238E27FC236}">
                <a16:creationId xmlns:a16="http://schemas.microsoft.com/office/drawing/2014/main" id="{75512AD6-D9BF-4054-B9FA-D2B0850D643A}"/>
              </a:ext>
            </a:extLst>
          </p:cNvPr>
          <p:cNvSpPr/>
          <p:nvPr/>
        </p:nvSpPr>
        <p:spPr>
          <a:xfrm>
            <a:off x="3455411" y="1281245"/>
            <a:ext cx="4758663" cy="916477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 w="12700" cap="flat" cmpd="sng" algn="ctr">
            <a:solidFill>
              <a:srgbClr val="206A5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NỘI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 DUNG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BÀI HỌC</a:t>
            </a:r>
          </a:p>
        </p:txBody>
      </p:sp>
      <p:sp>
        <p:nvSpPr>
          <p:cNvPr id="68" name="Arrow: Down 28">
            <a:extLst>
              <a:ext uri="{FF2B5EF4-FFF2-40B4-BE49-F238E27FC236}">
                <a16:creationId xmlns:a16="http://schemas.microsoft.com/office/drawing/2014/main" id="{AAE4D1C6-091E-4C29-9AB4-A9444956653C}"/>
              </a:ext>
            </a:extLst>
          </p:cNvPr>
          <p:cNvSpPr/>
          <p:nvPr/>
        </p:nvSpPr>
        <p:spPr>
          <a:xfrm rot="2333804">
            <a:off x="4661108" y="2508169"/>
            <a:ext cx="306884" cy="337130"/>
          </a:xfrm>
          <a:prstGeom prst="downArrow">
            <a:avLst/>
          </a:prstGeom>
          <a:solidFill>
            <a:srgbClr val="81B214"/>
          </a:solidFill>
          <a:ln w="12700" cap="flat" cmpd="sng" algn="ctr">
            <a:solidFill>
              <a:srgbClr val="81B214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69" name="Arrow: Down 29">
            <a:extLst>
              <a:ext uri="{FF2B5EF4-FFF2-40B4-BE49-F238E27FC236}">
                <a16:creationId xmlns:a16="http://schemas.microsoft.com/office/drawing/2014/main" id="{FED2D356-3813-4632-83AA-4EFDAFC883B3}"/>
              </a:ext>
            </a:extLst>
          </p:cNvPr>
          <p:cNvSpPr/>
          <p:nvPr/>
        </p:nvSpPr>
        <p:spPr>
          <a:xfrm rot="19564373">
            <a:off x="6713194" y="2510199"/>
            <a:ext cx="306884" cy="337130"/>
          </a:xfrm>
          <a:prstGeom prst="downArrow">
            <a:avLst/>
          </a:prstGeom>
          <a:solidFill>
            <a:srgbClr val="81B214"/>
          </a:solidFill>
          <a:ln w="12700" cap="flat" cmpd="sng" algn="ctr">
            <a:solidFill>
              <a:srgbClr val="81B214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pic>
        <p:nvPicPr>
          <p:cNvPr id="70" name="Picture 6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8C0CF6-316C-4473-AE9B-7CBA6C3A4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/>
        </p:blipFill>
        <p:spPr>
          <a:xfrm>
            <a:off x="5346307" y="-281308"/>
            <a:ext cx="3640213" cy="1663459"/>
          </a:xfrm>
          <a:prstGeom prst="rect">
            <a:avLst/>
          </a:prstGeom>
        </p:spPr>
      </p:pic>
      <p:pic>
        <p:nvPicPr>
          <p:cNvPr id="1026" name="Picture 2" descr="Travel Around The World Png Clipart (#265026) is a creative clipart.  Download the transparent clipart and use it for free c… | Travel clipart,  Clip art, Pattern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6" b="100000" l="682" r="96705">
                        <a14:foregroundMark x1="93750" y1="54536" x2="93750" y2="54536"/>
                        <a14:foregroundMark x1="74773" y1="90825" x2="74773" y2="90825"/>
                        <a14:foregroundMark x1="31250" y1="88247" x2="31250" y2="88247"/>
                        <a14:foregroundMark x1="44318" y1="92371" x2="44318" y2="92371"/>
                        <a14:foregroundMark x1="51932" y1="92680" x2="51932" y2="92680"/>
                        <a14:foregroundMark x1="38182" y1="56701" x2="61932" y2="66082"/>
                        <a14:foregroundMark x1="70227" y1="25670" x2="79886" y2="3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5" y="445496"/>
            <a:ext cx="1910145" cy="21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ldren In The Lesson Of Geography Stock Illustration - Download Image Now 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05" l="0" r="100000">
                        <a14:foregroundMark x1="54475" y1="97321" x2="94163" y2="98810"/>
                        <a14:foregroundMark x1="8366" y1="32440" x2="42218" y2="68750"/>
                        <a14:foregroundMark x1="4475" y1="81250" x2="5058" y2="64583"/>
                        <a14:foregroundMark x1="4864" y1="44048" x2="13035" y2="31250"/>
                        <a14:foregroundMark x1="9533" y1="30357" x2="3307" y2="46726"/>
                        <a14:foregroundMark x1="3502" y1="44643" x2="7782" y2="32440"/>
                        <a14:foregroundMark x1="30156" y1="23810" x2="27432" y2="67560"/>
                        <a14:foregroundMark x1="27821" y1="33036" x2="24319" y2="69048"/>
                        <a14:foregroundMark x1="24903" y1="51190" x2="31712" y2="69940"/>
                        <a14:foregroundMark x1="29961" y1="34524" x2="71790" y2="36905"/>
                        <a14:foregroundMark x1="29183" y1="24702" x2="66148" y2="31845"/>
                        <a14:foregroundMark x1="58949" y1="40476" x2="75486" y2="70238"/>
                        <a14:foregroundMark x1="54669" y1="47321" x2="56615" y2="75893"/>
                        <a14:foregroundMark x1="56031" y1="77381" x2="57393" y2="48810"/>
                        <a14:foregroundMark x1="61089" y1="68750" x2="91829" y2="38095"/>
                        <a14:foregroundMark x1="67510" y1="72619" x2="69455" y2="52083"/>
                        <a14:foregroundMark x1="62451" y1="50000" x2="66148" y2="72024"/>
                        <a14:foregroundMark x1="65370" y1="39286" x2="81128" y2="56845"/>
                        <a14:foregroundMark x1="91245" y1="31250" x2="94942" y2="59226"/>
                        <a14:foregroundMark x1="92607" y1="33036" x2="96304" y2="56548"/>
                        <a14:foregroundMark x1="92607" y1="31250" x2="95331" y2="37798"/>
                        <a14:foregroundMark x1="91051" y1="29762" x2="95720" y2="33631"/>
                        <a14:foregroundMark x1="96304" y1="35714" x2="96109" y2="44048"/>
                        <a14:foregroundMark x1="93969" y1="62202" x2="93969" y2="62202"/>
                        <a14:foregroundMark x1="54280" y1="24702" x2="70817" y2="33631"/>
                        <a14:foregroundMark x1="56615" y1="25000" x2="69455" y2="28274"/>
                        <a14:foregroundMark x1="76848" y1="57143" x2="80545" y2="74702"/>
                        <a14:foregroundMark x1="36381" y1="22024" x2="36381" y2="22024"/>
                        <a14:foregroundMark x1="32101" y1="23512" x2="32101" y2="23512"/>
                        <a14:foregroundMark x1="33658" y1="22619" x2="37549" y2="22917"/>
                        <a14:foregroundMark x1="32101" y1="20238" x2="35214" y2="20238"/>
                        <a14:foregroundMark x1="48054" y1="26786" x2="48054" y2="26786"/>
                        <a14:foregroundMark x1="58755" y1="22619" x2="58755" y2="22619"/>
                        <a14:foregroundMark x1="56031" y1="21726" x2="56031" y2="21726"/>
                        <a14:backgroundMark x1="30545" y1="20238" x2="30545" y2="20238"/>
                        <a14:backgroundMark x1="96693" y1="95536" x2="96693" y2="95536"/>
                        <a14:backgroundMark x1="54475" y1="97321" x2="94358" y2="96726"/>
                        <a14:backgroundMark x1="72374" y1="98810" x2="72374" y2="98810"/>
                        <a14:backgroundMark x1="68677" y1="97321" x2="68677" y2="97321"/>
                        <a14:backgroundMark x1="82490" y1="98214" x2="82490" y2="98214"/>
                        <a14:backgroundMark x1="96498" y1="68750" x2="96498" y2="68750"/>
                        <a14:backgroundMark x1="98249" y1="41667" x2="98249" y2="41667"/>
                        <a14:backgroundMark x1="2140" y1="64583" x2="2140" y2="64583"/>
                        <a14:backgroundMark x1="973" y1="80060" x2="973" y2="80060"/>
                        <a14:backgroundMark x1="69455" y1="97321" x2="69455" y2="97321"/>
                        <a14:backgroundMark x1="65953" y1="98214" x2="65953" y2="98214"/>
                        <a14:backgroundMark x1="78988" y1="97619" x2="78988" y2="97619"/>
                        <a14:backgroundMark x1="87160" y1="99405" x2="87160" y2="99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20" y="4938138"/>
            <a:ext cx="2532440" cy="16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Q2 Unit 5 Grammar 1 | Baamboozl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" b="100000" l="0" r="99545">
                        <a14:foregroundMark x1="38182" y1="23148" x2="45000" y2="53704"/>
                        <a14:foregroundMark x1="31364" y1="50926" x2="49545" y2="19444"/>
                        <a14:foregroundMark x1="33636" y1="20833" x2="36364" y2="50000"/>
                        <a14:foregroundMark x1="38182" y1="18981" x2="45455" y2="46296"/>
                        <a14:foregroundMark x1="55909" y1="24537" x2="58182" y2="39815"/>
                        <a14:foregroundMark x1="70000" y1="25000" x2="69091" y2="39352"/>
                        <a14:foregroundMark x1="52273" y1="35648" x2="64091" y2="31481"/>
                        <a14:foregroundMark x1="12727" y1="11111" x2="7273" y2="41204"/>
                        <a14:foregroundMark x1="10000" y1="12963" x2="4545" y2="32870"/>
                        <a14:foregroundMark x1="5000" y1="28704" x2="11364" y2="54167"/>
                        <a14:foregroundMark x1="4545" y1="31944" x2="9545" y2="47685"/>
                        <a14:foregroundMark x1="5455" y1="42593" x2="31364" y2="64815"/>
                        <a14:foregroundMark x1="11818" y1="53704" x2="26364" y2="64815"/>
                        <a14:foregroundMark x1="33636" y1="67130" x2="61364" y2="55093"/>
                        <a14:foregroundMark x1="41364" y1="66204" x2="61364" y2="56481"/>
                        <a14:foregroundMark x1="60455" y1="56019" x2="63182" y2="56944"/>
                        <a14:foregroundMark x1="60000" y1="51852" x2="68182" y2="59722"/>
                        <a14:foregroundMark x1="3636" y1="95833" x2="96818" y2="93981"/>
                        <a14:foregroundMark x1="16818" y1="98148" x2="83636" y2="95370"/>
                        <a14:foregroundMark x1="69545" y1="97685" x2="95455" y2="94907"/>
                        <a14:foregroundMark x1="96818" y1="95833" x2="96818" y2="95833"/>
                        <a14:foregroundMark x1="2273" y1="93981" x2="2273" y2="9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3" y="4538505"/>
            <a:ext cx="2116425" cy="20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 animBg="1"/>
      <p:bldP spid="66" grpId="0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8"/>
          <p:cNvSpPr/>
          <p:nvPr/>
        </p:nvSpPr>
        <p:spPr>
          <a:xfrm>
            <a:off x="5100468" y="3682049"/>
            <a:ext cx="6865951" cy="1320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>
            <a:off x="7689616" y="1684843"/>
            <a:ext cx="1838000" cy="183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9" name="Google Shape;769;p38"/>
          <p:cNvSpPr txBox="1">
            <a:spLocks noGrp="1"/>
          </p:cNvSpPr>
          <p:nvPr>
            <p:ph type="title"/>
          </p:nvPr>
        </p:nvSpPr>
        <p:spPr>
          <a:xfrm>
            <a:off x="5080735" y="3801033"/>
            <a:ext cx="690541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VAI TRÒ CỦA MÔN ĐỊA LÍ Ở TRƯỜNG PHỔ THÔNG</a:t>
            </a:r>
            <a:endParaRPr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0" name="Google Shape;770;p38"/>
          <p:cNvSpPr txBox="1">
            <a:spLocks noGrp="1"/>
          </p:cNvSpPr>
          <p:nvPr>
            <p:ph type="title" idx="2"/>
          </p:nvPr>
        </p:nvSpPr>
        <p:spPr>
          <a:xfrm>
            <a:off x="7519216" y="1998643"/>
            <a:ext cx="2178800" cy="121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#9Slide03 BoosterNextFYBlack" panose="02000A03000000020004" pitchFamily="2" charset="0"/>
              </a:rPr>
              <a:t>1</a:t>
            </a:r>
            <a:endParaRPr dirty="0">
              <a:latin typeface="#9Slide03 BoosterNextFYBlack" panose="02000A03000000020004" pitchFamily="2" charset="0"/>
            </a:endParaRPr>
          </a:p>
        </p:txBody>
      </p:sp>
      <p:grpSp>
        <p:nvGrpSpPr>
          <p:cNvPr id="772" name="Google Shape;772;p38"/>
          <p:cNvGrpSpPr/>
          <p:nvPr/>
        </p:nvGrpSpPr>
        <p:grpSpPr>
          <a:xfrm>
            <a:off x="222030" y="896239"/>
            <a:ext cx="4269481" cy="4641664"/>
            <a:chOff x="166522" y="672179"/>
            <a:chExt cx="3202111" cy="3481248"/>
          </a:xfrm>
        </p:grpSpPr>
        <p:sp>
          <p:nvSpPr>
            <p:cNvPr id="773" name="Google Shape;773;p38"/>
            <p:cNvSpPr/>
            <p:nvPr/>
          </p:nvSpPr>
          <p:spPr>
            <a:xfrm>
              <a:off x="581613" y="1632132"/>
              <a:ext cx="2516020" cy="2521295"/>
            </a:xfrm>
            <a:custGeom>
              <a:avLst/>
              <a:gdLst/>
              <a:ahLst/>
              <a:cxnLst/>
              <a:rect l="l" t="t" r="r" b="b"/>
              <a:pathLst>
                <a:path w="16693" h="16728" extrusionOk="0">
                  <a:moveTo>
                    <a:pt x="8326" y="1"/>
                  </a:moveTo>
                  <a:cubicBezTo>
                    <a:pt x="3730" y="1"/>
                    <a:pt x="0" y="3727"/>
                    <a:pt x="0" y="8326"/>
                  </a:cubicBezTo>
                  <a:lnTo>
                    <a:pt x="0" y="8482"/>
                  </a:lnTo>
                  <a:cubicBezTo>
                    <a:pt x="45" y="13052"/>
                    <a:pt x="3764" y="16728"/>
                    <a:pt x="8325" y="16728"/>
                  </a:cubicBezTo>
                  <a:cubicBezTo>
                    <a:pt x="8351" y="16728"/>
                    <a:pt x="8376" y="16728"/>
                    <a:pt x="8402" y="16728"/>
                  </a:cubicBezTo>
                  <a:cubicBezTo>
                    <a:pt x="12997" y="16683"/>
                    <a:pt x="16693" y="12922"/>
                    <a:pt x="16648" y="8326"/>
                  </a:cubicBezTo>
                  <a:lnTo>
                    <a:pt x="16651" y="8326"/>
                  </a:lnTo>
                  <a:cubicBezTo>
                    <a:pt x="16651" y="3727"/>
                    <a:pt x="12925" y="1"/>
                    <a:pt x="8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581613" y="2758934"/>
              <a:ext cx="645396" cy="1064256"/>
            </a:xfrm>
            <a:custGeom>
              <a:avLst/>
              <a:gdLst/>
              <a:ahLst/>
              <a:cxnLst/>
              <a:rect l="l" t="t" r="r" b="b"/>
              <a:pathLst>
                <a:path w="4282" h="7061" extrusionOk="0">
                  <a:moveTo>
                    <a:pt x="816" y="1"/>
                  </a:moveTo>
                  <a:cubicBezTo>
                    <a:pt x="733" y="1"/>
                    <a:pt x="643" y="71"/>
                    <a:pt x="604" y="102"/>
                  </a:cubicBezTo>
                  <a:cubicBezTo>
                    <a:pt x="380" y="267"/>
                    <a:pt x="114" y="674"/>
                    <a:pt x="0" y="1006"/>
                  </a:cubicBezTo>
                  <a:cubicBezTo>
                    <a:pt x="42" y="3324"/>
                    <a:pt x="1049" y="5518"/>
                    <a:pt x="2781" y="7061"/>
                  </a:cubicBezTo>
                  <a:cubicBezTo>
                    <a:pt x="3023" y="6740"/>
                    <a:pt x="3195" y="6205"/>
                    <a:pt x="3133" y="5753"/>
                  </a:cubicBezTo>
                  <a:cubicBezTo>
                    <a:pt x="3085" y="5415"/>
                    <a:pt x="2888" y="5025"/>
                    <a:pt x="3012" y="4942"/>
                  </a:cubicBezTo>
                  <a:cubicBezTo>
                    <a:pt x="3026" y="4933"/>
                    <a:pt x="3042" y="4929"/>
                    <a:pt x="3060" y="4929"/>
                  </a:cubicBezTo>
                  <a:cubicBezTo>
                    <a:pt x="3133" y="4929"/>
                    <a:pt x="3243" y="4993"/>
                    <a:pt x="3418" y="4993"/>
                  </a:cubicBezTo>
                  <a:cubicBezTo>
                    <a:pt x="3454" y="4993"/>
                    <a:pt x="3492" y="4990"/>
                    <a:pt x="3533" y="4984"/>
                  </a:cubicBezTo>
                  <a:cubicBezTo>
                    <a:pt x="3602" y="4980"/>
                    <a:pt x="3668" y="4953"/>
                    <a:pt x="3720" y="4908"/>
                  </a:cubicBezTo>
                  <a:cubicBezTo>
                    <a:pt x="3771" y="4853"/>
                    <a:pt x="3785" y="4770"/>
                    <a:pt x="3795" y="4694"/>
                  </a:cubicBezTo>
                  <a:cubicBezTo>
                    <a:pt x="3833" y="4397"/>
                    <a:pt x="3861" y="4087"/>
                    <a:pt x="4020" y="3838"/>
                  </a:cubicBezTo>
                  <a:cubicBezTo>
                    <a:pt x="4085" y="3738"/>
                    <a:pt x="4168" y="3648"/>
                    <a:pt x="4216" y="3541"/>
                  </a:cubicBezTo>
                  <a:cubicBezTo>
                    <a:pt x="4282" y="3390"/>
                    <a:pt x="4275" y="3221"/>
                    <a:pt x="4199" y="3076"/>
                  </a:cubicBezTo>
                  <a:cubicBezTo>
                    <a:pt x="4178" y="3031"/>
                    <a:pt x="4141" y="2993"/>
                    <a:pt x="4096" y="2972"/>
                  </a:cubicBezTo>
                  <a:cubicBezTo>
                    <a:pt x="4080" y="2966"/>
                    <a:pt x="4065" y="2964"/>
                    <a:pt x="4050" y="2964"/>
                  </a:cubicBezTo>
                  <a:cubicBezTo>
                    <a:pt x="3929" y="2964"/>
                    <a:pt x="3827" y="3130"/>
                    <a:pt x="3695" y="3148"/>
                  </a:cubicBezTo>
                  <a:cubicBezTo>
                    <a:pt x="3686" y="3150"/>
                    <a:pt x="3677" y="3150"/>
                    <a:pt x="3668" y="3150"/>
                  </a:cubicBezTo>
                  <a:cubicBezTo>
                    <a:pt x="3569" y="3150"/>
                    <a:pt x="3484" y="3068"/>
                    <a:pt x="3433" y="2979"/>
                  </a:cubicBezTo>
                  <a:cubicBezTo>
                    <a:pt x="3378" y="2882"/>
                    <a:pt x="3347" y="2772"/>
                    <a:pt x="3271" y="2693"/>
                  </a:cubicBezTo>
                  <a:cubicBezTo>
                    <a:pt x="3002" y="2396"/>
                    <a:pt x="2419" y="2665"/>
                    <a:pt x="2150" y="2368"/>
                  </a:cubicBezTo>
                  <a:cubicBezTo>
                    <a:pt x="1894" y="2079"/>
                    <a:pt x="2205" y="1596"/>
                    <a:pt x="2039" y="1247"/>
                  </a:cubicBezTo>
                  <a:cubicBezTo>
                    <a:pt x="1929" y="1016"/>
                    <a:pt x="1653" y="926"/>
                    <a:pt x="1436" y="781"/>
                  </a:cubicBezTo>
                  <a:cubicBezTo>
                    <a:pt x="1228" y="643"/>
                    <a:pt x="1073" y="440"/>
                    <a:pt x="990" y="202"/>
                  </a:cubicBezTo>
                  <a:cubicBezTo>
                    <a:pt x="966" y="129"/>
                    <a:pt x="942" y="50"/>
                    <a:pt x="877" y="15"/>
                  </a:cubicBezTo>
                  <a:cubicBezTo>
                    <a:pt x="857" y="5"/>
                    <a:pt x="837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621554" y="1736733"/>
              <a:ext cx="713222" cy="872837"/>
            </a:xfrm>
            <a:custGeom>
              <a:avLst/>
              <a:gdLst/>
              <a:ahLst/>
              <a:cxnLst/>
              <a:rect l="l" t="t" r="r" b="b"/>
              <a:pathLst>
                <a:path w="4732" h="5791" extrusionOk="0">
                  <a:moveTo>
                    <a:pt x="4731" y="0"/>
                  </a:moveTo>
                  <a:lnTo>
                    <a:pt x="4731" y="0"/>
                  </a:lnTo>
                  <a:cubicBezTo>
                    <a:pt x="2392" y="1022"/>
                    <a:pt x="650" y="3057"/>
                    <a:pt x="1" y="5528"/>
                  </a:cubicBezTo>
                  <a:cubicBezTo>
                    <a:pt x="184" y="5356"/>
                    <a:pt x="430" y="5137"/>
                    <a:pt x="707" y="5137"/>
                  </a:cubicBezTo>
                  <a:cubicBezTo>
                    <a:pt x="742" y="5137"/>
                    <a:pt x="779" y="5140"/>
                    <a:pt x="815" y="5148"/>
                  </a:cubicBezTo>
                  <a:cubicBezTo>
                    <a:pt x="1243" y="5240"/>
                    <a:pt x="1398" y="5790"/>
                    <a:pt x="1653" y="5790"/>
                  </a:cubicBezTo>
                  <a:cubicBezTo>
                    <a:pt x="1666" y="5790"/>
                    <a:pt x="1679" y="5789"/>
                    <a:pt x="1692" y="5786"/>
                  </a:cubicBezTo>
                  <a:cubicBezTo>
                    <a:pt x="1867" y="5748"/>
                    <a:pt x="2002" y="5462"/>
                    <a:pt x="1992" y="5214"/>
                  </a:cubicBezTo>
                  <a:cubicBezTo>
                    <a:pt x="1968" y="4644"/>
                    <a:pt x="1171" y="4330"/>
                    <a:pt x="1253" y="4141"/>
                  </a:cubicBezTo>
                  <a:cubicBezTo>
                    <a:pt x="1273" y="4093"/>
                    <a:pt x="1334" y="4085"/>
                    <a:pt x="1428" y="4085"/>
                  </a:cubicBezTo>
                  <a:cubicBezTo>
                    <a:pt x="1469" y="4085"/>
                    <a:pt x="1515" y="4087"/>
                    <a:pt x="1566" y="4087"/>
                  </a:cubicBezTo>
                  <a:cubicBezTo>
                    <a:pt x="1706" y="4087"/>
                    <a:pt x="1885" y="4077"/>
                    <a:pt x="2092" y="4006"/>
                  </a:cubicBezTo>
                  <a:cubicBezTo>
                    <a:pt x="2212" y="3965"/>
                    <a:pt x="2675" y="3806"/>
                    <a:pt x="2765" y="3468"/>
                  </a:cubicBezTo>
                  <a:cubicBezTo>
                    <a:pt x="2854" y="3123"/>
                    <a:pt x="2489" y="2864"/>
                    <a:pt x="2595" y="2695"/>
                  </a:cubicBezTo>
                  <a:cubicBezTo>
                    <a:pt x="2643" y="2622"/>
                    <a:pt x="2762" y="2583"/>
                    <a:pt x="2905" y="2583"/>
                  </a:cubicBezTo>
                  <a:cubicBezTo>
                    <a:pt x="3091" y="2583"/>
                    <a:pt x="3317" y="2650"/>
                    <a:pt x="3472" y="2795"/>
                  </a:cubicBezTo>
                  <a:cubicBezTo>
                    <a:pt x="3800" y="3109"/>
                    <a:pt x="3624" y="3613"/>
                    <a:pt x="3807" y="3668"/>
                  </a:cubicBezTo>
                  <a:cubicBezTo>
                    <a:pt x="3817" y="3671"/>
                    <a:pt x="3828" y="3673"/>
                    <a:pt x="3840" y="3673"/>
                  </a:cubicBezTo>
                  <a:cubicBezTo>
                    <a:pt x="4032" y="3673"/>
                    <a:pt x="4396" y="3266"/>
                    <a:pt x="4445" y="2795"/>
                  </a:cubicBezTo>
                  <a:cubicBezTo>
                    <a:pt x="4486" y="2371"/>
                    <a:pt x="4241" y="2198"/>
                    <a:pt x="4141" y="1788"/>
                  </a:cubicBezTo>
                  <a:cubicBezTo>
                    <a:pt x="3938" y="932"/>
                    <a:pt x="4714" y="245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1540510" y="1698751"/>
              <a:ext cx="1509341" cy="2214725"/>
            </a:xfrm>
            <a:custGeom>
              <a:avLst/>
              <a:gdLst/>
              <a:ahLst/>
              <a:cxnLst/>
              <a:rect l="l" t="t" r="r" b="b"/>
              <a:pathLst>
                <a:path w="10014" h="14694" extrusionOk="0">
                  <a:moveTo>
                    <a:pt x="4627" y="1"/>
                  </a:moveTo>
                  <a:cubicBezTo>
                    <a:pt x="4648" y="94"/>
                    <a:pt x="4710" y="242"/>
                    <a:pt x="4689" y="504"/>
                  </a:cubicBezTo>
                  <a:cubicBezTo>
                    <a:pt x="4679" y="601"/>
                    <a:pt x="4648" y="970"/>
                    <a:pt x="4486" y="1015"/>
                  </a:cubicBezTo>
                  <a:cubicBezTo>
                    <a:pt x="4475" y="1018"/>
                    <a:pt x="4465" y="1020"/>
                    <a:pt x="4456" y="1020"/>
                  </a:cubicBezTo>
                  <a:cubicBezTo>
                    <a:pt x="4368" y="1020"/>
                    <a:pt x="4292" y="898"/>
                    <a:pt x="3982" y="715"/>
                  </a:cubicBezTo>
                  <a:cubicBezTo>
                    <a:pt x="3717" y="554"/>
                    <a:pt x="3581" y="527"/>
                    <a:pt x="3497" y="527"/>
                  </a:cubicBezTo>
                  <a:cubicBezTo>
                    <a:pt x="3484" y="527"/>
                    <a:pt x="3472" y="527"/>
                    <a:pt x="3461" y="528"/>
                  </a:cubicBezTo>
                  <a:cubicBezTo>
                    <a:pt x="3364" y="535"/>
                    <a:pt x="3271" y="566"/>
                    <a:pt x="3189" y="615"/>
                  </a:cubicBezTo>
                  <a:cubicBezTo>
                    <a:pt x="3030" y="711"/>
                    <a:pt x="3026" y="832"/>
                    <a:pt x="2919" y="960"/>
                  </a:cubicBezTo>
                  <a:cubicBezTo>
                    <a:pt x="2674" y="1256"/>
                    <a:pt x="2295" y="1115"/>
                    <a:pt x="2198" y="1343"/>
                  </a:cubicBezTo>
                  <a:cubicBezTo>
                    <a:pt x="2143" y="1481"/>
                    <a:pt x="2216" y="1674"/>
                    <a:pt x="2329" y="1757"/>
                  </a:cubicBezTo>
                  <a:cubicBezTo>
                    <a:pt x="2357" y="1777"/>
                    <a:pt x="2388" y="1791"/>
                    <a:pt x="2778" y="1836"/>
                  </a:cubicBezTo>
                  <a:cubicBezTo>
                    <a:pt x="2950" y="1850"/>
                    <a:pt x="3057" y="1860"/>
                    <a:pt x="3078" y="1922"/>
                  </a:cubicBezTo>
                  <a:cubicBezTo>
                    <a:pt x="3085" y="1953"/>
                    <a:pt x="3078" y="1988"/>
                    <a:pt x="3057" y="2015"/>
                  </a:cubicBezTo>
                  <a:cubicBezTo>
                    <a:pt x="2899" y="2278"/>
                    <a:pt x="2523" y="2557"/>
                    <a:pt x="2350" y="2875"/>
                  </a:cubicBezTo>
                  <a:cubicBezTo>
                    <a:pt x="2209" y="3140"/>
                    <a:pt x="2326" y="3216"/>
                    <a:pt x="2191" y="3333"/>
                  </a:cubicBezTo>
                  <a:cubicBezTo>
                    <a:pt x="2005" y="3496"/>
                    <a:pt x="1536" y="3575"/>
                    <a:pt x="1374" y="3599"/>
                  </a:cubicBezTo>
                  <a:cubicBezTo>
                    <a:pt x="1343" y="3603"/>
                    <a:pt x="1315" y="3620"/>
                    <a:pt x="1291" y="3641"/>
                  </a:cubicBezTo>
                  <a:cubicBezTo>
                    <a:pt x="1263" y="3675"/>
                    <a:pt x="1249" y="3720"/>
                    <a:pt x="1256" y="3765"/>
                  </a:cubicBezTo>
                  <a:cubicBezTo>
                    <a:pt x="1260" y="3892"/>
                    <a:pt x="1539" y="4293"/>
                    <a:pt x="1967" y="4334"/>
                  </a:cubicBezTo>
                  <a:cubicBezTo>
                    <a:pt x="1984" y="4336"/>
                    <a:pt x="2000" y="4337"/>
                    <a:pt x="2017" y="4337"/>
                  </a:cubicBezTo>
                  <a:cubicBezTo>
                    <a:pt x="2148" y="4337"/>
                    <a:pt x="2321" y="4277"/>
                    <a:pt x="2881" y="3948"/>
                  </a:cubicBezTo>
                  <a:cubicBezTo>
                    <a:pt x="3627" y="3506"/>
                    <a:pt x="3571" y="3465"/>
                    <a:pt x="3744" y="3437"/>
                  </a:cubicBezTo>
                  <a:cubicBezTo>
                    <a:pt x="3800" y="3427"/>
                    <a:pt x="3856" y="3423"/>
                    <a:pt x="3912" y="3423"/>
                  </a:cubicBezTo>
                  <a:cubicBezTo>
                    <a:pt x="4565" y="3423"/>
                    <a:pt x="5182" y="4025"/>
                    <a:pt x="5217" y="4124"/>
                  </a:cubicBezTo>
                  <a:cubicBezTo>
                    <a:pt x="5224" y="4151"/>
                    <a:pt x="5245" y="4179"/>
                    <a:pt x="5272" y="4193"/>
                  </a:cubicBezTo>
                  <a:cubicBezTo>
                    <a:pt x="5281" y="4195"/>
                    <a:pt x="5289" y="4196"/>
                    <a:pt x="5297" y="4196"/>
                  </a:cubicBezTo>
                  <a:cubicBezTo>
                    <a:pt x="5314" y="4196"/>
                    <a:pt x="5331" y="4191"/>
                    <a:pt x="5345" y="4182"/>
                  </a:cubicBezTo>
                  <a:cubicBezTo>
                    <a:pt x="5435" y="4137"/>
                    <a:pt x="5452" y="3975"/>
                    <a:pt x="5507" y="3816"/>
                  </a:cubicBezTo>
                  <a:cubicBezTo>
                    <a:pt x="5559" y="3654"/>
                    <a:pt x="5611" y="3499"/>
                    <a:pt x="5707" y="3478"/>
                  </a:cubicBezTo>
                  <a:cubicBezTo>
                    <a:pt x="5715" y="3477"/>
                    <a:pt x="5723" y="3476"/>
                    <a:pt x="5730" y="3476"/>
                  </a:cubicBezTo>
                  <a:cubicBezTo>
                    <a:pt x="5856" y="3476"/>
                    <a:pt x="5995" y="3674"/>
                    <a:pt x="6021" y="3710"/>
                  </a:cubicBezTo>
                  <a:cubicBezTo>
                    <a:pt x="6138" y="3875"/>
                    <a:pt x="6114" y="3982"/>
                    <a:pt x="6239" y="4068"/>
                  </a:cubicBezTo>
                  <a:cubicBezTo>
                    <a:pt x="6321" y="4127"/>
                    <a:pt x="6349" y="4092"/>
                    <a:pt x="6446" y="4151"/>
                  </a:cubicBezTo>
                  <a:cubicBezTo>
                    <a:pt x="6615" y="4251"/>
                    <a:pt x="6673" y="4441"/>
                    <a:pt x="6691" y="4507"/>
                  </a:cubicBezTo>
                  <a:cubicBezTo>
                    <a:pt x="6708" y="4562"/>
                    <a:pt x="6801" y="4858"/>
                    <a:pt x="6687" y="4952"/>
                  </a:cubicBezTo>
                  <a:cubicBezTo>
                    <a:pt x="6664" y="4971"/>
                    <a:pt x="6634" y="4980"/>
                    <a:pt x="6600" y="4980"/>
                  </a:cubicBezTo>
                  <a:cubicBezTo>
                    <a:pt x="6359" y="4980"/>
                    <a:pt x="5876" y="4554"/>
                    <a:pt x="5580" y="4554"/>
                  </a:cubicBezTo>
                  <a:cubicBezTo>
                    <a:pt x="5533" y="4554"/>
                    <a:pt x="5491" y="4564"/>
                    <a:pt x="5455" y="4589"/>
                  </a:cubicBezTo>
                  <a:cubicBezTo>
                    <a:pt x="5297" y="4700"/>
                    <a:pt x="5421" y="4969"/>
                    <a:pt x="5231" y="5107"/>
                  </a:cubicBezTo>
                  <a:cubicBezTo>
                    <a:pt x="5171" y="5150"/>
                    <a:pt x="5092" y="5170"/>
                    <a:pt x="5006" y="5170"/>
                  </a:cubicBezTo>
                  <a:cubicBezTo>
                    <a:pt x="4847" y="5170"/>
                    <a:pt x="4662" y="5102"/>
                    <a:pt x="4527" y="4996"/>
                  </a:cubicBezTo>
                  <a:cubicBezTo>
                    <a:pt x="4196" y="4734"/>
                    <a:pt x="4337" y="4375"/>
                    <a:pt x="4048" y="4182"/>
                  </a:cubicBezTo>
                  <a:cubicBezTo>
                    <a:pt x="3942" y="4112"/>
                    <a:pt x="3819" y="4088"/>
                    <a:pt x="3700" y="4088"/>
                  </a:cubicBezTo>
                  <a:cubicBezTo>
                    <a:pt x="3504" y="4088"/>
                    <a:pt x="3318" y="4152"/>
                    <a:pt x="3230" y="4182"/>
                  </a:cubicBezTo>
                  <a:cubicBezTo>
                    <a:pt x="2657" y="4379"/>
                    <a:pt x="2633" y="4810"/>
                    <a:pt x="2229" y="4848"/>
                  </a:cubicBezTo>
                  <a:cubicBezTo>
                    <a:pt x="2211" y="4850"/>
                    <a:pt x="2194" y="4851"/>
                    <a:pt x="2177" y="4851"/>
                  </a:cubicBezTo>
                  <a:cubicBezTo>
                    <a:pt x="1813" y="4851"/>
                    <a:pt x="1582" y="4495"/>
                    <a:pt x="1380" y="4495"/>
                  </a:cubicBezTo>
                  <a:cubicBezTo>
                    <a:pt x="1354" y="4495"/>
                    <a:pt x="1329" y="4501"/>
                    <a:pt x="1305" y="4513"/>
                  </a:cubicBezTo>
                  <a:cubicBezTo>
                    <a:pt x="1087" y="4624"/>
                    <a:pt x="1308" y="5052"/>
                    <a:pt x="1046" y="5476"/>
                  </a:cubicBezTo>
                  <a:cubicBezTo>
                    <a:pt x="763" y="5935"/>
                    <a:pt x="273" y="5811"/>
                    <a:pt x="121" y="6180"/>
                  </a:cubicBezTo>
                  <a:cubicBezTo>
                    <a:pt x="0" y="6466"/>
                    <a:pt x="245" y="6653"/>
                    <a:pt x="546" y="7429"/>
                  </a:cubicBezTo>
                  <a:cubicBezTo>
                    <a:pt x="929" y="8416"/>
                    <a:pt x="766" y="8681"/>
                    <a:pt x="1087" y="8926"/>
                  </a:cubicBezTo>
                  <a:cubicBezTo>
                    <a:pt x="1284" y="9076"/>
                    <a:pt x="1522" y="9139"/>
                    <a:pt x="1767" y="9139"/>
                  </a:cubicBezTo>
                  <a:cubicBezTo>
                    <a:pt x="2031" y="9139"/>
                    <a:pt x="2302" y="9066"/>
                    <a:pt x="2540" y="8950"/>
                  </a:cubicBezTo>
                  <a:cubicBezTo>
                    <a:pt x="2692" y="8878"/>
                    <a:pt x="2837" y="8788"/>
                    <a:pt x="2999" y="8757"/>
                  </a:cubicBezTo>
                  <a:cubicBezTo>
                    <a:pt x="3040" y="8750"/>
                    <a:pt x="3081" y="8747"/>
                    <a:pt x="3121" y="8747"/>
                  </a:cubicBezTo>
                  <a:cubicBezTo>
                    <a:pt x="3341" y="8747"/>
                    <a:pt x="3557" y="8841"/>
                    <a:pt x="3758" y="8937"/>
                  </a:cubicBezTo>
                  <a:cubicBezTo>
                    <a:pt x="4048" y="9078"/>
                    <a:pt x="4358" y="9261"/>
                    <a:pt x="4455" y="9568"/>
                  </a:cubicBezTo>
                  <a:cubicBezTo>
                    <a:pt x="4503" y="9730"/>
                    <a:pt x="4486" y="9910"/>
                    <a:pt x="4531" y="10075"/>
                  </a:cubicBezTo>
                  <a:cubicBezTo>
                    <a:pt x="4620" y="10400"/>
                    <a:pt x="4948" y="10634"/>
                    <a:pt x="4969" y="10969"/>
                  </a:cubicBezTo>
                  <a:cubicBezTo>
                    <a:pt x="4993" y="11366"/>
                    <a:pt x="4579" y="11669"/>
                    <a:pt x="4551" y="12063"/>
                  </a:cubicBezTo>
                  <a:cubicBezTo>
                    <a:pt x="4531" y="12397"/>
                    <a:pt x="4800" y="12697"/>
                    <a:pt x="4800" y="13035"/>
                  </a:cubicBezTo>
                  <a:cubicBezTo>
                    <a:pt x="4796" y="13249"/>
                    <a:pt x="4686" y="13446"/>
                    <a:pt x="4634" y="13660"/>
                  </a:cubicBezTo>
                  <a:cubicBezTo>
                    <a:pt x="4586" y="13870"/>
                    <a:pt x="4589" y="14015"/>
                    <a:pt x="4641" y="14160"/>
                  </a:cubicBezTo>
                  <a:cubicBezTo>
                    <a:pt x="4738" y="14440"/>
                    <a:pt x="5038" y="14612"/>
                    <a:pt x="5266" y="14667"/>
                  </a:cubicBezTo>
                  <a:cubicBezTo>
                    <a:pt x="5338" y="14685"/>
                    <a:pt x="5411" y="14694"/>
                    <a:pt x="5485" y="14694"/>
                  </a:cubicBezTo>
                  <a:cubicBezTo>
                    <a:pt x="6021" y="14694"/>
                    <a:pt x="6581" y="14248"/>
                    <a:pt x="6863" y="13777"/>
                  </a:cubicBezTo>
                  <a:cubicBezTo>
                    <a:pt x="7108" y="13363"/>
                    <a:pt x="6935" y="13280"/>
                    <a:pt x="7194" y="12811"/>
                  </a:cubicBezTo>
                  <a:cubicBezTo>
                    <a:pt x="7588" y="12107"/>
                    <a:pt x="8074" y="12128"/>
                    <a:pt x="8195" y="11590"/>
                  </a:cubicBezTo>
                  <a:cubicBezTo>
                    <a:pt x="8288" y="11183"/>
                    <a:pt x="8029" y="11086"/>
                    <a:pt x="8084" y="10589"/>
                  </a:cubicBezTo>
                  <a:cubicBezTo>
                    <a:pt x="8140" y="10113"/>
                    <a:pt x="8405" y="9944"/>
                    <a:pt x="8750" y="9402"/>
                  </a:cubicBezTo>
                  <a:cubicBezTo>
                    <a:pt x="9368" y="8440"/>
                    <a:pt x="9499" y="7422"/>
                    <a:pt x="9382" y="7367"/>
                  </a:cubicBezTo>
                  <a:cubicBezTo>
                    <a:pt x="9379" y="7365"/>
                    <a:pt x="9375" y="7365"/>
                    <a:pt x="9372" y="7365"/>
                  </a:cubicBezTo>
                  <a:cubicBezTo>
                    <a:pt x="9290" y="7365"/>
                    <a:pt x="9134" y="7792"/>
                    <a:pt x="8826" y="7812"/>
                  </a:cubicBezTo>
                  <a:cubicBezTo>
                    <a:pt x="8820" y="7812"/>
                    <a:pt x="8813" y="7812"/>
                    <a:pt x="8807" y="7812"/>
                  </a:cubicBezTo>
                  <a:cubicBezTo>
                    <a:pt x="8652" y="7812"/>
                    <a:pt x="8504" y="7683"/>
                    <a:pt x="7902" y="6922"/>
                  </a:cubicBezTo>
                  <a:cubicBezTo>
                    <a:pt x="7360" y="6239"/>
                    <a:pt x="7267" y="6076"/>
                    <a:pt x="7194" y="5921"/>
                  </a:cubicBezTo>
                  <a:cubicBezTo>
                    <a:pt x="7018" y="5545"/>
                    <a:pt x="6856" y="4986"/>
                    <a:pt x="6973" y="4921"/>
                  </a:cubicBezTo>
                  <a:cubicBezTo>
                    <a:pt x="6982" y="4916"/>
                    <a:pt x="6993" y="4913"/>
                    <a:pt x="7004" y="4913"/>
                  </a:cubicBezTo>
                  <a:cubicBezTo>
                    <a:pt x="7145" y="4913"/>
                    <a:pt x="7473" y="5265"/>
                    <a:pt x="7677" y="5552"/>
                  </a:cubicBezTo>
                  <a:cubicBezTo>
                    <a:pt x="8009" y="6011"/>
                    <a:pt x="7950" y="6211"/>
                    <a:pt x="8271" y="6587"/>
                  </a:cubicBezTo>
                  <a:cubicBezTo>
                    <a:pt x="8387" y="6726"/>
                    <a:pt x="8691" y="7077"/>
                    <a:pt x="8942" y="7077"/>
                  </a:cubicBezTo>
                  <a:cubicBezTo>
                    <a:pt x="8966" y="7077"/>
                    <a:pt x="8990" y="7074"/>
                    <a:pt x="9013" y="7067"/>
                  </a:cubicBezTo>
                  <a:cubicBezTo>
                    <a:pt x="9420" y="6946"/>
                    <a:pt x="9499" y="5676"/>
                    <a:pt x="9161" y="5511"/>
                  </a:cubicBezTo>
                  <a:cubicBezTo>
                    <a:pt x="9137" y="5499"/>
                    <a:pt x="9112" y="5494"/>
                    <a:pt x="9088" y="5494"/>
                  </a:cubicBezTo>
                  <a:cubicBezTo>
                    <a:pt x="8974" y="5494"/>
                    <a:pt x="8859" y="5600"/>
                    <a:pt x="8702" y="5600"/>
                  </a:cubicBezTo>
                  <a:cubicBezTo>
                    <a:pt x="8671" y="5600"/>
                    <a:pt x="8639" y="5596"/>
                    <a:pt x="8605" y="5586"/>
                  </a:cubicBezTo>
                  <a:cubicBezTo>
                    <a:pt x="8240" y="5486"/>
                    <a:pt x="8005" y="4852"/>
                    <a:pt x="8160" y="4696"/>
                  </a:cubicBezTo>
                  <a:cubicBezTo>
                    <a:pt x="8190" y="4666"/>
                    <a:pt x="8235" y="4653"/>
                    <a:pt x="8292" y="4653"/>
                  </a:cubicBezTo>
                  <a:cubicBezTo>
                    <a:pt x="8556" y="4653"/>
                    <a:pt x="9065" y="4945"/>
                    <a:pt x="9344" y="5141"/>
                  </a:cubicBezTo>
                  <a:cubicBezTo>
                    <a:pt x="9592" y="5314"/>
                    <a:pt x="9816" y="5521"/>
                    <a:pt x="10013" y="5755"/>
                  </a:cubicBezTo>
                  <a:cubicBezTo>
                    <a:pt x="9292" y="3057"/>
                    <a:pt x="7274" y="898"/>
                    <a:pt x="4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1427619" y="3833285"/>
              <a:ext cx="776073" cy="308530"/>
            </a:xfrm>
            <a:custGeom>
              <a:avLst/>
              <a:gdLst/>
              <a:ahLst/>
              <a:cxnLst/>
              <a:rect l="l" t="t" r="r" b="b"/>
              <a:pathLst>
                <a:path w="5149" h="2047" extrusionOk="0">
                  <a:moveTo>
                    <a:pt x="2581" y="1"/>
                  </a:moveTo>
                  <a:cubicBezTo>
                    <a:pt x="2444" y="1"/>
                    <a:pt x="2301" y="42"/>
                    <a:pt x="2174" y="95"/>
                  </a:cubicBezTo>
                  <a:cubicBezTo>
                    <a:pt x="1950" y="185"/>
                    <a:pt x="1729" y="312"/>
                    <a:pt x="1488" y="312"/>
                  </a:cubicBezTo>
                  <a:cubicBezTo>
                    <a:pt x="1264" y="309"/>
                    <a:pt x="1060" y="195"/>
                    <a:pt x="839" y="150"/>
                  </a:cubicBezTo>
                  <a:cubicBezTo>
                    <a:pt x="797" y="142"/>
                    <a:pt x="753" y="138"/>
                    <a:pt x="708" y="138"/>
                  </a:cubicBezTo>
                  <a:cubicBezTo>
                    <a:pt x="519" y="138"/>
                    <a:pt x="326" y="212"/>
                    <a:pt x="273" y="388"/>
                  </a:cubicBezTo>
                  <a:cubicBezTo>
                    <a:pt x="235" y="512"/>
                    <a:pt x="284" y="647"/>
                    <a:pt x="263" y="778"/>
                  </a:cubicBezTo>
                  <a:cubicBezTo>
                    <a:pt x="225" y="995"/>
                    <a:pt x="111" y="1089"/>
                    <a:pt x="56" y="1209"/>
                  </a:cubicBezTo>
                  <a:cubicBezTo>
                    <a:pt x="1" y="1330"/>
                    <a:pt x="18" y="1475"/>
                    <a:pt x="66" y="1620"/>
                  </a:cubicBezTo>
                  <a:cubicBezTo>
                    <a:pt x="926" y="1904"/>
                    <a:pt x="1820" y="2047"/>
                    <a:pt x="2713" y="2047"/>
                  </a:cubicBezTo>
                  <a:cubicBezTo>
                    <a:pt x="3534" y="2047"/>
                    <a:pt x="4354" y="1927"/>
                    <a:pt x="5149" y="1685"/>
                  </a:cubicBezTo>
                  <a:cubicBezTo>
                    <a:pt x="5028" y="1313"/>
                    <a:pt x="4731" y="940"/>
                    <a:pt x="4389" y="802"/>
                  </a:cubicBezTo>
                  <a:cubicBezTo>
                    <a:pt x="3975" y="633"/>
                    <a:pt x="3568" y="833"/>
                    <a:pt x="3237" y="516"/>
                  </a:cubicBezTo>
                  <a:cubicBezTo>
                    <a:pt x="3096" y="381"/>
                    <a:pt x="3027" y="188"/>
                    <a:pt x="2868" y="81"/>
                  </a:cubicBezTo>
                  <a:cubicBezTo>
                    <a:pt x="2782" y="24"/>
                    <a:pt x="2683" y="1"/>
                    <a:pt x="2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1294531" y="2481906"/>
              <a:ext cx="313203" cy="479149"/>
            </a:xfrm>
            <a:custGeom>
              <a:avLst/>
              <a:gdLst/>
              <a:ahLst/>
              <a:cxnLst/>
              <a:rect l="l" t="t" r="r" b="b"/>
              <a:pathLst>
                <a:path w="2078" h="3179" extrusionOk="0">
                  <a:moveTo>
                    <a:pt x="1039" y="1"/>
                  </a:moveTo>
                  <a:cubicBezTo>
                    <a:pt x="466" y="1"/>
                    <a:pt x="1" y="711"/>
                    <a:pt x="1" y="1588"/>
                  </a:cubicBezTo>
                  <a:cubicBezTo>
                    <a:pt x="1" y="2467"/>
                    <a:pt x="466" y="3178"/>
                    <a:pt x="1039" y="3178"/>
                  </a:cubicBezTo>
                  <a:cubicBezTo>
                    <a:pt x="1612" y="3178"/>
                    <a:pt x="2078" y="2467"/>
                    <a:pt x="2078" y="1588"/>
                  </a:cubicBezTo>
                  <a:cubicBezTo>
                    <a:pt x="2078" y="711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1342310" y="2556212"/>
              <a:ext cx="213876" cy="327370"/>
            </a:xfrm>
            <a:custGeom>
              <a:avLst/>
              <a:gdLst/>
              <a:ahLst/>
              <a:cxnLst/>
              <a:rect l="l" t="t" r="r" b="b"/>
              <a:pathLst>
                <a:path w="1419" h="2172" extrusionOk="0">
                  <a:moveTo>
                    <a:pt x="708" y="1"/>
                  </a:moveTo>
                  <a:cubicBezTo>
                    <a:pt x="318" y="1"/>
                    <a:pt x="1" y="487"/>
                    <a:pt x="1" y="1088"/>
                  </a:cubicBezTo>
                  <a:cubicBezTo>
                    <a:pt x="1" y="1685"/>
                    <a:pt x="318" y="2171"/>
                    <a:pt x="708" y="2171"/>
                  </a:cubicBezTo>
                  <a:cubicBezTo>
                    <a:pt x="1102" y="2171"/>
                    <a:pt x="1419" y="1685"/>
                    <a:pt x="1419" y="1088"/>
                  </a:cubicBezTo>
                  <a:cubicBezTo>
                    <a:pt x="1419" y="487"/>
                    <a:pt x="1102" y="1"/>
                    <a:pt x="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1375620" y="2606252"/>
              <a:ext cx="147407" cy="225783"/>
            </a:xfrm>
            <a:custGeom>
              <a:avLst/>
              <a:gdLst/>
              <a:ahLst/>
              <a:cxnLst/>
              <a:rect l="l" t="t" r="r" b="b"/>
              <a:pathLst>
                <a:path w="978" h="1498" extrusionOk="0">
                  <a:moveTo>
                    <a:pt x="487" y="0"/>
                  </a:moveTo>
                  <a:cubicBezTo>
                    <a:pt x="218" y="0"/>
                    <a:pt x="1" y="335"/>
                    <a:pt x="1" y="749"/>
                  </a:cubicBezTo>
                  <a:cubicBezTo>
                    <a:pt x="1" y="1163"/>
                    <a:pt x="218" y="1498"/>
                    <a:pt x="487" y="1498"/>
                  </a:cubicBezTo>
                  <a:cubicBezTo>
                    <a:pt x="760" y="1498"/>
                    <a:pt x="977" y="1163"/>
                    <a:pt x="977" y="749"/>
                  </a:cubicBezTo>
                  <a:cubicBezTo>
                    <a:pt x="977" y="338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1464094" y="2529685"/>
              <a:ext cx="73402" cy="73553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45" y="1"/>
                  </a:moveTo>
                  <a:cubicBezTo>
                    <a:pt x="107" y="1"/>
                    <a:pt x="0" y="108"/>
                    <a:pt x="0" y="242"/>
                  </a:cubicBezTo>
                  <a:cubicBezTo>
                    <a:pt x="0" y="381"/>
                    <a:pt x="107" y="487"/>
                    <a:pt x="245" y="487"/>
                  </a:cubicBezTo>
                  <a:cubicBezTo>
                    <a:pt x="380" y="487"/>
                    <a:pt x="487" y="381"/>
                    <a:pt x="487" y="242"/>
                  </a:cubicBezTo>
                  <a:cubicBezTo>
                    <a:pt x="487" y="108"/>
                    <a:pt x="380" y="1"/>
                    <a:pt x="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2064724" y="2481906"/>
              <a:ext cx="313203" cy="479149"/>
            </a:xfrm>
            <a:custGeom>
              <a:avLst/>
              <a:gdLst/>
              <a:ahLst/>
              <a:cxnLst/>
              <a:rect l="l" t="t" r="r" b="b"/>
              <a:pathLst>
                <a:path w="2078" h="3179" extrusionOk="0">
                  <a:moveTo>
                    <a:pt x="1039" y="1"/>
                  </a:moveTo>
                  <a:cubicBezTo>
                    <a:pt x="466" y="1"/>
                    <a:pt x="0" y="711"/>
                    <a:pt x="0" y="1588"/>
                  </a:cubicBezTo>
                  <a:cubicBezTo>
                    <a:pt x="0" y="2467"/>
                    <a:pt x="466" y="3178"/>
                    <a:pt x="1039" y="3178"/>
                  </a:cubicBezTo>
                  <a:cubicBezTo>
                    <a:pt x="1612" y="3178"/>
                    <a:pt x="2077" y="2467"/>
                    <a:pt x="2077" y="1588"/>
                  </a:cubicBezTo>
                  <a:cubicBezTo>
                    <a:pt x="2077" y="711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2112503" y="2556212"/>
              <a:ext cx="213876" cy="327370"/>
            </a:xfrm>
            <a:custGeom>
              <a:avLst/>
              <a:gdLst/>
              <a:ahLst/>
              <a:cxnLst/>
              <a:rect l="l" t="t" r="r" b="b"/>
              <a:pathLst>
                <a:path w="1419" h="2172" extrusionOk="0">
                  <a:moveTo>
                    <a:pt x="708" y="1"/>
                  </a:moveTo>
                  <a:cubicBezTo>
                    <a:pt x="318" y="1"/>
                    <a:pt x="1" y="487"/>
                    <a:pt x="1" y="1088"/>
                  </a:cubicBezTo>
                  <a:cubicBezTo>
                    <a:pt x="1" y="1685"/>
                    <a:pt x="318" y="2171"/>
                    <a:pt x="708" y="2171"/>
                  </a:cubicBezTo>
                  <a:cubicBezTo>
                    <a:pt x="1101" y="2171"/>
                    <a:pt x="1419" y="1685"/>
                    <a:pt x="1419" y="1088"/>
                  </a:cubicBezTo>
                  <a:cubicBezTo>
                    <a:pt x="1419" y="487"/>
                    <a:pt x="1101" y="1"/>
                    <a:pt x="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2145812" y="2606252"/>
              <a:ext cx="147256" cy="225783"/>
            </a:xfrm>
            <a:custGeom>
              <a:avLst/>
              <a:gdLst/>
              <a:ahLst/>
              <a:cxnLst/>
              <a:rect l="l" t="t" r="r" b="b"/>
              <a:pathLst>
                <a:path w="977" h="1498" extrusionOk="0">
                  <a:moveTo>
                    <a:pt x="487" y="0"/>
                  </a:moveTo>
                  <a:cubicBezTo>
                    <a:pt x="218" y="0"/>
                    <a:pt x="1" y="335"/>
                    <a:pt x="1" y="749"/>
                  </a:cubicBezTo>
                  <a:cubicBezTo>
                    <a:pt x="1" y="1163"/>
                    <a:pt x="218" y="1498"/>
                    <a:pt x="487" y="1498"/>
                  </a:cubicBezTo>
                  <a:cubicBezTo>
                    <a:pt x="760" y="1498"/>
                    <a:pt x="977" y="1163"/>
                    <a:pt x="977" y="749"/>
                  </a:cubicBezTo>
                  <a:cubicBezTo>
                    <a:pt x="977" y="335"/>
                    <a:pt x="760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2234287" y="2529685"/>
              <a:ext cx="73402" cy="73553"/>
            </a:xfrm>
            <a:custGeom>
              <a:avLst/>
              <a:gdLst/>
              <a:ahLst/>
              <a:cxnLst/>
              <a:rect l="l" t="t" r="r" b="b"/>
              <a:pathLst>
                <a:path w="487" h="488" extrusionOk="0">
                  <a:moveTo>
                    <a:pt x="242" y="1"/>
                  </a:moveTo>
                  <a:cubicBezTo>
                    <a:pt x="107" y="1"/>
                    <a:pt x="0" y="108"/>
                    <a:pt x="0" y="242"/>
                  </a:cubicBezTo>
                  <a:cubicBezTo>
                    <a:pt x="0" y="381"/>
                    <a:pt x="107" y="487"/>
                    <a:pt x="242" y="487"/>
                  </a:cubicBezTo>
                  <a:cubicBezTo>
                    <a:pt x="380" y="487"/>
                    <a:pt x="487" y="381"/>
                    <a:pt x="487" y="242"/>
                  </a:cubicBezTo>
                  <a:cubicBezTo>
                    <a:pt x="487" y="108"/>
                    <a:pt x="380" y="1"/>
                    <a:pt x="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475956" y="1464679"/>
              <a:ext cx="483369" cy="997636"/>
            </a:xfrm>
            <a:custGeom>
              <a:avLst/>
              <a:gdLst/>
              <a:ahLst/>
              <a:cxnLst/>
              <a:rect l="l" t="t" r="r" b="b"/>
              <a:pathLst>
                <a:path w="3207" h="6619" extrusionOk="0">
                  <a:moveTo>
                    <a:pt x="3009" y="198"/>
                  </a:moveTo>
                  <a:lnTo>
                    <a:pt x="3009" y="3358"/>
                  </a:lnTo>
                  <a:lnTo>
                    <a:pt x="318" y="6142"/>
                  </a:lnTo>
                  <a:lnTo>
                    <a:pt x="201" y="198"/>
                  </a:lnTo>
                  <a:close/>
                  <a:moveTo>
                    <a:pt x="1" y="1"/>
                  </a:moveTo>
                  <a:lnTo>
                    <a:pt x="128" y="6618"/>
                  </a:lnTo>
                  <a:lnTo>
                    <a:pt x="3206" y="3437"/>
                  </a:lnTo>
                  <a:lnTo>
                    <a:pt x="32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690736" y="990958"/>
              <a:ext cx="53205" cy="495728"/>
            </a:xfrm>
            <a:custGeom>
              <a:avLst/>
              <a:gdLst/>
              <a:ahLst/>
              <a:cxnLst/>
              <a:rect l="l" t="t" r="r" b="b"/>
              <a:pathLst>
                <a:path w="353" h="3289" extrusionOk="0">
                  <a:moveTo>
                    <a:pt x="42" y="1"/>
                  </a:moveTo>
                  <a:lnTo>
                    <a:pt x="1" y="3289"/>
                  </a:lnTo>
                  <a:lnTo>
                    <a:pt x="315" y="3289"/>
                  </a:lnTo>
                  <a:lnTo>
                    <a:pt x="353" y="8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709425" y="1115756"/>
              <a:ext cx="219604" cy="280496"/>
            </a:xfrm>
            <a:custGeom>
              <a:avLst/>
              <a:gdLst/>
              <a:ahLst/>
              <a:cxnLst/>
              <a:rect l="l" t="t" r="r" b="b"/>
              <a:pathLst>
                <a:path w="1457" h="1861" extrusionOk="0">
                  <a:moveTo>
                    <a:pt x="1357" y="1"/>
                  </a:moveTo>
                  <a:lnTo>
                    <a:pt x="1" y="1785"/>
                  </a:lnTo>
                  <a:lnTo>
                    <a:pt x="101" y="1860"/>
                  </a:lnTo>
                  <a:lnTo>
                    <a:pt x="1457" y="77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465104" y="1181320"/>
              <a:ext cx="258038" cy="270548"/>
            </a:xfrm>
            <a:custGeom>
              <a:avLst/>
              <a:gdLst/>
              <a:ahLst/>
              <a:cxnLst/>
              <a:rect l="l" t="t" r="r" b="b"/>
              <a:pathLst>
                <a:path w="1712" h="1795" extrusionOk="0">
                  <a:moveTo>
                    <a:pt x="94" y="1"/>
                  </a:moveTo>
                  <a:lnTo>
                    <a:pt x="0" y="87"/>
                  </a:lnTo>
                  <a:lnTo>
                    <a:pt x="1622" y="1795"/>
                  </a:lnTo>
                  <a:lnTo>
                    <a:pt x="1712" y="171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406322" y="1282154"/>
              <a:ext cx="215383" cy="68880"/>
            </a:xfrm>
            <a:custGeom>
              <a:avLst/>
              <a:gdLst/>
              <a:ahLst/>
              <a:cxnLst/>
              <a:rect l="l" t="t" r="r" b="b"/>
              <a:pathLst>
                <a:path w="1429" h="457" extrusionOk="0">
                  <a:moveTo>
                    <a:pt x="32" y="1"/>
                  </a:moveTo>
                  <a:lnTo>
                    <a:pt x="0" y="122"/>
                  </a:lnTo>
                  <a:lnTo>
                    <a:pt x="1398" y="456"/>
                  </a:lnTo>
                  <a:lnTo>
                    <a:pt x="1429" y="3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220180" y="967596"/>
              <a:ext cx="343799" cy="339730"/>
            </a:xfrm>
            <a:custGeom>
              <a:avLst/>
              <a:gdLst/>
              <a:ahLst/>
              <a:cxnLst/>
              <a:rect l="l" t="t" r="r" b="b"/>
              <a:pathLst>
                <a:path w="2281" h="2254" extrusionOk="0">
                  <a:moveTo>
                    <a:pt x="1141" y="0"/>
                  </a:moveTo>
                  <a:cubicBezTo>
                    <a:pt x="531" y="0"/>
                    <a:pt x="28" y="489"/>
                    <a:pt x="14" y="1101"/>
                  </a:cubicBezTo>
                  <a:cubicBezTo>
                    <a:pt x="0" y="1722"/>
                    <a:pt x="494" y="2240"/>
                    <a:pt x="1115" y="2253"/>
                  </a:cubicBezTo>
                  <a:cubicBezTo>
                    <a:pt x="1123" y="2254"/>
                    <a:pt x="1132" y="2254"/>
                    <a:pt x="1140" y="2254"/>
                  </a:cubicBezTo>
                  <a:cubicBezTo>
                    <a:pt x="1750" y="2254"/>
                    <a:pt x="2250" y="1765"/>
                    <a:pt x="2267" y="1153"/>
                  </a:cubicBezTo>
                  <a:cubicBezTo>
                    <a:pt x="2281" y="532"/>
                    <a:pt x="1788" y="18"/>
                    <a:pt x="1166" y="0"/>
                  </a:cubicBezTo>
                  <a:cubicBezTo>
                    <a:pt x="1158" y="0"/>
                    <a:pt x="1150" y="0"/>
                    <a:pt x="1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415667" y="1106562"/>
              <a:ext cx="193679" cy="169714"/>
            </a:xfrm>
            <a:custGeom>
              <a:avLst/>
              <a:gdLst/>
              <a:ahLst/>
              <a:cxnLst/>
              <a:rect l="l" t="t" r="r" b="b"/>
              <a:pathLst>
                <a:path w="1285" h="1126" extrusionOk="0">
                  <a:moveTo>
                    <a:pt x="640" y="0"/>
                  </a:moveTo>
                  <a:cubicBezTo>
                    <a:pt x="432" y="0"/>
                    <a:pt x="231" y="117"/>
                    <a:pt x="135" y="317"/>
                  </a:cubicBezTo>
                  <a:cubicBezTo>
                    <a:pt x="1" y="597"/>
                    <a:pt x="114" y="935"/>
                    <a:pt x="394" y="1069"/>
                  </a:cubicBezTo>
                  <a:cubicBezTo>
                    <a:pt x="473" y="1108"/>
                    <a:pt x="558" y="1126"/>
                    <a:pt x="640" y="1126"/>
                  </a:cubicBezTo>
                  <a:cubicBezTo>
                    <a:pt x="849" y="1126"/>
                    <a:pt x="1050" y="1011"/>
                    <a:pt x="1146" y="811"/>
                  </a:cubicBezTo>
                  <a:cubicBezTo>
                    <a:pt x="1284" y="531"/>
                    <a:pt x="1167" y="193"/>
                    <a:pt x="887" y="58"/>
                  </a:cubicBezTo>
                  <a:cubicBezTo>
                    <a:pt x="808" y="19"/>
                    <a:pt x="723" y="0"/>
                    <a:pt x="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452594" y="1014169"/>
              <a:ext cx="165042" cy="136706"/>
            </a:xfrm>
            <a:custGeom>
              <a:avLst/>
              <a:gdLst/>
              <a:ahLst/>
              <a:cxnLst/>
              <a:rect l="l" t="t" r="r" b="b"/>
              <a:pathLst>
                <a:path w="1095" h="907" extrusionOk="0">
                  <a:moveTo>
                    <a:pt x="560" y="1"/>
                  </a:moveTo>
                  <a:cubicBezTo>
                    <a:pt x="511" y="1"/>
                    <a:pt x="460" y="9"/>
                    <a:pt x="411" y="26"/>
                  </a:cubicBezTo>
                  <a:cubicBezTo>
                    <a:pt x="28" y="161"/>
                    <a:pt x="1" y="685"/>
                    <a:pt x="363" y="861"/>
                  </a:cubicBezTo>
                  <a:cubicBezTo>
                    <a:pt x="428" y="892"/>
                    <a:pt x="495" y="906"/>
                    <a:pt x="559" y="906"/>
                  </a:cubicBezTo>
                  <a:cubicBezTo>
                    <a:pt x="850" y="906"/>
                    <a:pt x="1095" y="616"/>
                    <a:pt x="987" y="306"/>
                  </a:cubicBezTo>
                  <a:cubicBezTo>
                    <a:pt x="922" y="118"/>
                    <a:pt x="747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66522" y="1124799"/>
              <a:ext cx="176195" cy="145749"/>
            </a:xfrm>
            <a:custGeom>
              <a:avLst/>
              <a:gdLst/>
              <a:ahLst/>
              <a:cxnLst/>
              <a:rect l="l" t="t" r="r" b="b"/>
              <a:pathLst>
                <a:path w="1169" h="967" extrusionOk="0">
                  <a:moveTo>
                    <a:pt x="597" y="1"/>
                  </a:moveTo>
                  <a:cubicBezTo>
                    <a:pt x="545" y="1"/>
                    <a:pt x="491" y="9"/>
                    <a:pt x="439" y="27"/>
                  </a:cubicBezTo>
                  <a:cubicBezTo>
                    <a:pt x="32" y="169"/>
                    <a:pt x="1" y="731"/>
                    <a:pt x="387" y="917"/>
                  </a:cubicBezTo>
                  <a:cubicBezTo>
                    <a:pt x="458" y="951"/>
                    <a:pt x="530" y="967"/>
                    <a:pt x="600" y="967"/>
                  </a:cubicBezTo>
                  <a:cubicBezTo>
                    <a:pt x="911" y="967"/>
                    <a:pt x="1169" y="657"/>
                    <a:pt x="1053" y="324"/>
                  </a:cubicBezTo>
                  <a:cubicBezTo>
                    <a:pt x="985" y="124"/>
                    <a:pt x="798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211890" y="966842"/>
              <a:ext cx="165042" cy="136404"/>
            </a:xfrm>
            <a:custGeom>
              <a:avLst/>
              <a:gdLst/>
              <a:ahLst/>
              <a:cxnLst/>
              <a:rect l="l" t="t" r="r" b="b"/>
              <a:pathLst>
                <a:path w="1095" h="905" extrusionOk="0">
                  <a:moveTo>
                    <a:pt x="560" y="1"/>
                  </a:moveTo>
                  <a:cubicBezTo>
                    <a:pt x="510" y="1"/>
                    <a:pt x="460" y="9"/>
                    <a:pt x="411" y="26"/>
                  </a:cubicBezTo>
                  <a:cubicBezTo>
                    <a:pt x="31" y="157"/>
                    <a:pt x="0" y="685"/>
                    <a:pt x="362" y="858"/>
                  </a:cubicBezTo>
                  <a:cubicBezTo>
                    <a:pt x="428" y="890"/>
                    <a:pt x="496" y="904"/>
                    <a:pt x="560" y="904"/>
                  </a:cubicBezTo>
                  <a:cubicBezTo>
                    <a:pt x="851" y="904"/>
                    <a:pt x="1094" y="612"/>
                    <a:pt x="987" y="302"/>
                  </a:cubicBezTo>
                  <a:cubicBezTo>
                    <a:pt x="921" y="117"/>
                    <a:pt x="746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404212" y="947851"/>
              <a:ext cx="126306" cy="104300"/>
            </a:xfrm>
            <a:custGeom>
              <a:avLst/>
              <a:gdLst/>
              <a:ahLst/>
              <a:cxnLst/>
              <a:rect l="l" t="t" r="r" b="b"/>
              <a:pathLst>
                <a:path w="838" h="692" extrusionOk="0">
                  <a:moveTo>
                    <a:pt x="430" y="0"/>
                  </a:moveTo>
                  <a:cubicBezTo>
                    <a:pt x="392" y="0"/>
                    <a:pt x="353" y="7"/>
                    <a:pt x="315" y="21"/>
                  </a:cubicBezTo>
                  <a:cubicBezTo>
                    <a:pt x="25" y="121"/>
                    <a:pt x="1" y="525"/>
                    <a:pt x="280" y="656"/>
                  </a:cubicBezTo>
                  <a:cubicBezTo>
                    <a:pt x="331" y="680"/>
                    <a:pt x="382" y="692"/>
                    <a:pt x="431" y="692"/>
                  </a:cubicBezTo>
                  <a:cubicBezTo>
                    <a:pt x="652" y="692"/>
                    <a:pt x="837" y="468"/>
                    <a:pt x="753" y="232"/>
                  </a:cubicBezTo>
                  <a:cubicBezTo>
                    <a:pt x="704" y="90"/>
                    <a:pt x="572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310613" y="925544"/>
              <a:ext cx="126457" cy="104300"/>
            </a:xfrm>
            <a:custGeom>
              <a:avLst/>
              <a:gdLst/>
              <a:ahLst/>
              <a:cxnLst/>
              <a:rect l="l" t="t" r="r" b="b"/>
              <a:pathLst>
                <a:path w="839" h="692" extrusionOk="0">
                  <a:moveTo>
                    <a:pt x="430" y="0"/>
                  </a:moveTo>
                  <a:cubicBezTo>
                    <a:pt x="392" y="0"/>
                    <a:pt x="353" y="7"/>
                    <a:pt x="315" y="21"/>
                  </a:cubicBezTo>
                  <a:cubicBezTo>
                    <a:pt x="25" y="121"/>
                    <a:pt x="1" y="521"/>
                    <a:pt x="280" y="656"/>
                  </a:cubicBezTo>
                  <a:cubicBezTo>
                    <a:pt x="330" y="680"/>
                    <a:pt x="382" y="691"/>
                    <a:pt x="431" y="691"/>
                  </a:cubicBezTo>
                  <a:cubicBezTo>
                    <a:pt x="652" y="691"/>
                    <a:pt x="838" y="468"/>
                    <a:pt x="756" y="231"/>
                  </a:cubicBezTo>
                  <a:cubicBezTo>
                    <a:pt x="705" y="90"/>
                    <a:pt x="572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326288" y="1252763"/>
              <a:ext cx="126306" cy="104451"/>
            </a:xfrm>
            <a:custGeom>
              <a:avLst/>
              <a:gdLst/>
              <a:ahLst/>
              <a:cxnLst/>
              <a:rect l="l" t="t" r="r" b="b"/>
              <a:pathLst>
                <a:path w="838" h="693" extrusionOk="0">
                  <a:moveTo>
                    <a:pt x="428" y="1"/>
                  </a:moveTo>
                  <a:cubicBezTo>
                    <a:pt x="390" y="1"/>
                    <a:pt x="352" y="7"/>
                    <a:pt x="314" y="20"/>
                  </a:cubicBezTo>
                  <a:cubicBezTo>
                    <a:pt x="24" y="123"/>
                    <a:pt x="0" y="524"/>
                    <a:pt x="280" y="658"/>
                  </a:cubicBezTo>
                  <a:cubicBezTo>
                    <a:pt x="329" y="682"/>
                    <a:pt x="379" y="692"/>
                    <a:pt x="428" y="692"/>
                  </a:cubicBezTo>
                  <a:cubicBezTo>
                    <a:pt x="650" y="692"/>
                    <a:pt x="837" y="468"/>
                    <a:pt x="752" y="230"/>
                  </a:cubicBezTo>
                  <a:cubicBezTo>
                    <a:pt x="703" y="89"/>
                    <a:pt x="570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174360" y="1045369"/>
              <a:ext cx="125854" cy="104602"/>
            </a:xfrm>
            <a:custGeom>
              <a:avLst/>
              <a:gdLst/>
              <a:ahLst/>
              <a:cxnLst/>
              <a:rect l="l" t="t" r="r" b="b"/>
              <a:pathLst>
                <a:path w="835" h="694" extrusionOk="0">
                  <a:moveTo>
                    <a:pt x="426" y="0"/>
                  </a:moveTo>
                  <a:cubicBezTo>
                    <a:pt x="389" y="0"/>
                    <a:pt x="352" y="6"/>
                    <a:pt x="315" y="19"/>
                  </a:cubicBezTo>
                  <a:cubicBezTo>
                    <a:pt x="21" y="123"/>
                    <a:pt x="1" y="523"/>
                    <a:pt x="277" y="658"/>
                  </a:cubicBezTo>
                  <a:cubicBezTo>
                    <a:pt x="327" y="682"/>
                    <a:pt x="378" y="693"/>
                    <a:pt x="428" y="693"/>
                  </a:cubicBezTo>
                  <a:cubicBezTo>
                    <a:pt x="649" y="693"/>
                    <a:pt x="835" y="470"/>
                    <a:pt x="753" y="233"/>
                  </a:cubicBezTo>
                  <a:cubicBezTo>
                    <a:pt x="703" y="91"/>
                    <a:pt x="569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248214" y="1220357"/>
              <a:ext cx="118770" cy="104150"/>
            </a:xfrm>
            <a:custGeom>
              <a:avLst/>
              <a:gdLst/>
              <a:ahLst/>
              <a:cxnLst/>
              <a:rect l="l" t="t" r="r" b="b"/>
              <a:pathLst>
                <a:path w="788" h="691" extrusionOk="0">
                  <a:moveTo>
                    <a:pt x="395" y="1"/>
                  </a:moveTo>
                  <a:cubicBezTo>
                    <a:pt x="267" y="1"/>
                    <a:pt x="143" y="73"/>
                    <a:pt x="83" y="197"/>
                  </a:cubicBezTo>
                  <a:cubicBezTo>
                    <a:pt x="1" y="366"/>
                    <a:pt x="73" y="573"/>
                    <a:pt x="246" y="656"/>
                  </a:cubicBezTo>
                  <a:cubicBezTo>
                    <a:pt x="293" y="679"/>
                    <a:pt x="343" y="690"/>
                    <a:pt x="393" y="690"/>
                  </a:cubicBezTo>
                  <a:cubicBezTo>
                    <a:pt x="521" y="690"/>
                    <a:pt x="645" y="618"/>
                    <a:pt x="704" y="494"/>
                  </a:cubicBezTo>
                  <a:cubicBezTo>
                    <a:pt x="787" y="325"/>
                    <a:pt x="715" y="118"/>
                    <a:pt x="542" y="35"/>
                  </a:cubicBezTo>
                  <a:cubicBezTo>
                    <a:pt x="495" y="12"/>
                    <a:pt x="44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389743" y="1209958"/>
              <a:ext cx="126155" cy="104300"/>
            </a:xfrm>
            <a:custGeom>
              <a:avLst/>
              <a:gdLst/>
              <a:ahLst/>
              <a:cxnLst/>
              <a:rect l="l" t="t" r="r" b="b"/>
              <a:pathLst>
                <a:path w="837" h="692" extrusionOk="0">
                  <a:moveTo>
                    <a:pt x="430" y="0"/>
                  </a:moveTo>
                  <a:cubicBezTo>
                    <a:pt x="391" y="0"/>
                    <a:pt x="352" y="7"/>
                    <a:pt x="314" y="21"/>
                  </a:cubicBezTo>
                  <a:cubicBezTo>
                    <a:pt x="24" y="121"/>
                    <a:pt x="0" y="521"/>
                    <a:pt x="276" y="656"/>
                  </a:cubicBezTo>
                  <a:cubicBezTo>
                    <a:pt x="327" y="680"/>
                    <a:pt x="379" y="692"/>
                    <a:pt x="429" y="692"/>
                  </a:cubicBezTo>
                  <a:cubicBezTo>
                    <a:pt x="652" y="692"/>
                    <a:pt x="837" y="468"/>
                    <a:pt x="752" y="231"/>
                  </a:cubicBezTo>
                  <a:cubicBezTo>
                    <a:pt x="703" y="90"/>
                    <a:pt x="571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472339" y="724179"/>
              <a:ext cx="497838" cy="462569"/>
            </a:xfrm>
            <a:custGeom>
              <a:avLst/>
              <a:gdLst/>
              <a:ahLst/>
              <a:cxnLst/>
              <a:rect l="l" t="t" r="r" b="b"/>
              <a:pathLst>
                <a:path w="3303" h="3069" extrusionOk="0">
                  <a:moveTo>
                    <a:pt x="1653" y="1"/>
                  </a:moveTo>
                  <a:cubicBezTo>
                    <a:pt x="916" y="1"/>
                    <a:pt x="266" y="531"/>
                    <a:pt x="139" y="1281"/>
                  </a:cubicBezTo>
                  <a:cubicBezTo>
                    <a:pt x="1" y="2116"/>
                    <a:pt x="563" y="2906"/>
                    <a:pt x="1398" y="3047"/>
                  </a:cubicBezTo>
                  <a:cubicBezTo>
                    <a:pt x="1483" y="3061"/>
                    <a:pt x="1567" y="3068"/>
                    <a:pt x="1651" y="3068"/>
                  </a:cubicBezTo>
                  <a:cubicBezTo>
                    <a:pt x="2387" y="3068"/>
                    <a:pt x="3037" y="2538"/>
                    <a:pt x="3165" y="1788"/>
                  </a:cubicBezTo>
                  <a:cubicBezTo>
                    <a:pt x="3303" y="953"/>
                    <a:pt x="2740" y="163"/>
                    <a:pt x="1905" y="21"/>
                  </a:cubicBezTo>
                  <a:cubicBezTo>
                    <a:pt x="1820" y="7"/>
                    <a:pt x="1736" y="1"/>
                    <a:pt x="1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737610" y="966088"/>
              <a:ext cx="231511" cy="231058"/>
            </a:xfrm>
            <a:custGeom>
              <a:avLst/>
              <a:gdLst/>
              <a:ahLst/>
              <a:cxnLst/>
              <a:rect l="l" t="t" r="r" b="b"/>
              <a:pathLst>
                <a:path w="1536" h="1533" extrusionOk="0">
                  <a:moveTo>
                    <a:pt x="766" y="0"/>
                  </a:moveTo>
                  <a:cubicBezTo>
                    <a:pt x="345" y="0"/>
                    <a:pt x="0" y="342"/>
                    <a:pt x="0" y="766"/>
                  </a:cubicBezTo>
                  <a:cubicBezTo>
                    <a:pt x="0" y="1190"/>
                    <a:pt x="345" y="1532"/>
                    <a:pt x="766" y="1532"/>
                  </a:cubicBezTo>
                  <a:cubicBezTo>
                    <a:pt x="1191" y="1532"/>
                    <a:pt x="1536" y="1190"/>
                    <a:pt x="1536" y="766"/>
                  </a:cubicBezTo>
                  <a:cubicBezTo>
                    <a:pt x="1536" y="342"/>
                    <a:pt x="1191" y="0"/>
                    <a:pt x="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831209" y="857870"/>
              <a:ext cx="203928" cy="185691"/>
            </a:xfrm>
            <a:custGeom>
              <a:avLst/>
              <a:gdLst/>
              <a:ahLst/>
              <a:cxnLst/>
              <a:rect l="l" t="t" r="r" b="b"/>
              <a:pathLst>
                <a:path w="1353" h="1232" extrusionOk="0">
                  <a:moveTo>
                    <a:pt x="674" y="1"/>
                  </a:moveTo>
                  <a:cubicBezTo>
                    <a:pt x="395" y="1"/>
                    <a:pt x="145" y="190"/>
                    <a:pt x="80" y="473"/>
                  </a:cubicBezTo>
                  <a:cubicBezTo>
                    <a:pt x="0" y="804"/>
                    <a:pt x="204" y="1136"/>
                    <a:pt x="535" y="1215"/>
                  </a:cubicBezTo>
                  <a:cubicBezTo>
                    <a:pt x="583" y="1226"/>
                    <a:pt x="631" y="1232"/>
                    <a:pt x="678" y="1232"/>
                  </a:cubicBezTo>
                  <a:cubicBezTo>
                    <a:pt x="957" y="1232"/>
                    <a:pt x="1209" y="1039"/>
                    <a:pt x="1277" y="756"/>
                  </a:cubicBezTo>
                  <a:cubicBezTo>
                    <a:pt x="1353" y="428"/>
                    <a:pt x="1149" y="94"/>
                    <a:pt x="818" y="18"/>
                  </a:cubicBezTo>
                  <a:cubicBezTo>
                    <a:pt x="770" y="6"/>
                    <a:pt x="721" y="1"/>
                    <a:pt x="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421394" y="873394"/>
              <a:ext cx="198352" cy="198352"/>
            </a:xfrm>
            <a:custGeom>
              <a:avLst/>
              <a:gdLst/>
              <a:ahLst/>
              <a:cxnLst/>
              <a:rect l="l" t="t" r="r" b="b"/>
              <a:pathLst>
                <a:path w="1316" h="1316" extrusionOk="0">
                  <a:moveTo>
                    <a:pt x="660" y="1"/>
                  </a:moveTo>
                  <a:cubicBezTo>
                    <a:pt x="297" y="1"/>
                    <a:pt x="1" y="294"/>
                    <a:pt x="1" y="657"/>
                  </a:cubicBezTo>
                  <a:cubicBezTo>
                    <a:pt x="1" y="1019"/>
                    <a:pt x="297" y="1316"/>
                    <a:pt x="660" y="1316"/>
                  </a:cubicBezTo>
                  <a:cubicBezTo>
                    <a:pt x="1022" y="1316"/>
                    <a:pt x="1315" y="1019"/>
                    <a:pt x="1315" y="657"/>
                  </a:cubicBezTo>
                  <a:cubicBezTo>
                    <a:pt x="1315" y="294"/>
                    <a:pt x="1022" y="1"/>
                    <a:pt x="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544083" y="688457"/>
              <a:ext cx="204079" cy="185540"/>
            </a:xfrm>
            <a:custGeom>
              <a:avLst/>
              <a:gdLst/>
              <a:ahLst/>
              <a:cxnLst/>
              <a:rect l="l" t="t" r="r" b="b"/>
              <a:pathLst>
                <a:path w="1354" h="1231" extrusionOk="0">
                  <a:moveTo>
                    <a:pt x="676" y="0"/>
                  </a:moveTo>
                  <a:cubicBezTo>
                    <a:pt x="397" y="0"/>
                    <a:pt x="145" y="192"/>
                    <a:pt x="77" y="472"/>
                  </a:cubicBezTo>
                  <a:cubicBezTo>
                    <a:pt x="1" y="804"/>
                    <a:pt x="204" y="1135"/>
                    <a:pt x="536" y="1214"/>
                  </a:cubicBezTo>
                  <a:cubicBezTo>
                    <a:pt x="582" y="1225"/>
                    <a:pt x="629" y="1230"/>
                    <a:pt x="675" y="1230"/>
                  </a:cubicBezTo>
                  <a:cubicBezTo>
                    <a:pt x="955" y="1230"/>
                    <a:pt x="1209" y="1040"/>
                    <a:pt x="1274" y="755"/>
                  </a:cubicBezTo>
                  <a:cubicBezTo>
                    <a:pt x="1353" y="424"/>
                    <a:pt x="1146" y="93"/>
                    <a:pt x="819" y="17"/>
                  </a:cubicBezTo>
                  <a:cubicBezTo>
                    <a:pt x="771" y="5"/>
                    <a:pt x="723" y="0"/>
                    <a:pt x="6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787500" y="742868"/>
              <a:ext cx="165494" cy="141830"/>
            </a:xfrm>
            <a:custGeom>
              <a:avLst/>
              <a:gdLst/>
              <a:ahLst/>
              <a:cxnLst/>
              <a:rect l="l" t="t" r="r" b="b"/>
              <a:pathLst>
                <a:path w="1098" h="941" extrusionOk="0">
                  <a:moveTo>
                    <a:pt x="628" y="1"/>
                  </a:moveTo>
                  <a:cubicBezTo>
                    <a:pt x="211" y="1"/>
                    <a:pt x="1" y="505"/>
                    <a:pt x="297" y="801"/>
                  </a:cubicBezTo>
                  <a:cubicBezTo>
                    <a:pt x="393" y="897"/>
                    <a:pt x="511" y="940"/>
                    <a:pt x="626" y="940"/>
                  </a:cubicBezTo>
                  <a:cubicBezTo>
                    <a:pt x="867" y="940"/>
                    <a:pt x="1098" y="753"/>
                    <a:pt x="1098" y="470"/>
                  </a:cubicBezTo>
                  <a:cubicBezTo>
                    <a:pt x="1098" y="211"/>
                    <a:pt x="887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677774" y="672179"/>
              <a:ext cx="165494" cy="141830"/>
            </a:xfrm>
            <a:custGeom>
              <a:avLst/>
              <a:gdLst/>
              <a:ahLst/>
              <a:cxnLst/>
              <a:rect l="l" t="t" r="r" b="b"/>
              <a:pathLst>
                <a:path w="1098" h="941" extrusionOk="0">
                  <a:moveTo>
                    <a:pt x="628" y="1"/>
                  </a:moveTo>
                  <a:cubicBezTo>
                    <a:pt x="208" y="1"/>
                    <a:pt x="1" y="504"/>
                    <a:pt x="294" y="801"/>
                  </a:cubicBezTo>
                  <a:cubicBezTo>
                    <a:pt x="390" y="897"/>
                    <a:pt x="508" y="940"/>
                    <a:pt x="624" y="940"/>
                  </a:cubicBezTo>
                  <a:cubicBezTo>
                    <a:pt x="866" y="940"/>
                    <a:pt x="1098" y="752"/>
                    <a:pt x="1098" y="470"/>
                  </a:cubicBezTo>
                  <a:cubicBezTo>
                    <a:pt x="1098" y="211"/>
                    <a:pt x="887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8"/>
            <p:cNvSpPr/>
            <p:nvPr/>
          </p:nvSpPr>
          <p:spPr>
            <a:xfrm>
              <a:off x="550413" y="1099629"/>
              <a:ext cx="165494" cy="141830"/>
            </a:xfrm>
            <a:custGeom>
              <a:avLst/>
              <a:gdLst/>
              <a:ahLst/>
              <a:cxnLst/>
              <a:rect l="l" t="t" r="r" b="b"/>
              <a:pathLst>
                <a:path w="1098" h="941" extrusionOk="0">
                  <a:moveTo>
                    <a:pt x="628" y="1"/>
                  </a:moveTo>
                  <a:cubicBezTo>
                    <a:pt x="211" y="1"/>
                    <a:pt x="0" y="505"/>
                    <a:pt x="297" y="801"/>
                  </a:cubicBezTo>
                  <a:cubicBezTo>
                    <a:pt x="392" y="897"/>
                    <a:pt x="509" y="940"/>
                    <a:pt x="624" y="940"/>
                  </a:cubicBezTo>
                  <a:cubicBezTo>
                    <a:pt x="865" y="940"/>
                    <a:pt x="1097" y="753"/>
                    <a:pt x="1097" y="470"/>
                  </a:cubicBezTo>
                  <a:cubicBezTo>
                    <a:pt x="1097" y="211"/>
                    <a:pt x="887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8"/>
            <p:cNvSpPr/>
            <p:nvPr/>
          </p:nvSpPr>
          <p:spPr>
            <a:xfrm>
              <a:off x="447922" y="764723"/>
              <a:ext cx="165494" cy="141830"/>
            </a:xfrm>
            <a:custGeom>
              <a:avLst/>
              <a:gdLst/>
              <a:ahLst/>
              <a:cxnLst/>
              <a:rect l="l" t="t" r="r" b="b"/>
              <a:pathLst>
                <a:path w="1098" h="941" extrusionOk="0">
                  <a:moveTo>
                    <a:pt x="628" y="1"/>
                  </a:moveTo>
                  <a:cubicBezTo>
                    <a:pt x="211" y="1"/>
                    <a:pt x="0" y="505"/>
                    <a:pt x="297" y="801"/>
                  </a:cubicBezTo>
                  <a:cubicBezTo>
                    <a:pt x="393" y="897"/>
                    <a:pt x="511" y="940"/>
                    <a:pt x="626" y="940"/>
                  </a:cubicBezTo>
                  <a:cubicBezTo>
                    <a:pt x="867" y="940"/>
                    <a:pt x="1098" y="753"/>
                    <a:pt x="1098" y="470"/>
                  </a:cubicBezTo>
                  <a:cubicBezTo>
                    <a:pt x="1098" y="211"/>
                    <a:pt x="887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8"/>
            <p:cNvSpPr/>
            <p:nvPr/>
          </p:nvSpPr>
          <p:spPr>
            <a:xfrm>
              <a:off x="457869" y="1019595"/>
              <a:ext cx="165494" cy="141680"/>
            </a:xfrm>
            <a:custGeom>
              <a:avLst/>
              <a:gdLst/>
              <a:ahLst/>
              <a:cxnLst/>
              <a:rect l="l" t="t" r="r" b="b"/>
              <a:pathLst>
                <a:path w="1098" h="940" extrusionOk="0">
                  <a:moveTo>
                    <a:pt x="628" y="1"/>
                  </a:moveTo>
                  <a:cubicBezTo>
                    <a:pt x="211" y="1"/>
                    <a:pt x="0" y="504"/>
                    <a:pt x="297" y="801"/>
                  </a:cubicBezTo>
                  <a:cubicBezTo>
                    <a:pt x="393" y="897"/>
                    <a:pt x="510" y="940"/>
                    <a:pt x="626" y="940"/>
                  </a:cubicBezTo>
                  <a:cubicBezTo>
                    <a:pt x="867" y="940"/>
                    <a:pt x="1097" y="752"/>
                    <a:pt x="1097" y="470"/>
                  </a:cubicBezTo>
                  <a:cubicBezTo>
                    <a:pt x="1097" y="211"/>
                    <a:pt x="887" y="1"/>
                    <a:pt x="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8"/>
            <p:cNvSpPr/>
            <p:nvPr/>
          </p:nvSpPr>
          <p:spPr>
            <a:xfrm>
              <a:off x="650794" y="1073101"/>
              <a:ext cx="165494" cy="141529"/>
            </a:xfrm>
            <a:custGeom>
              <a:avLst/>
              <a:gdLst/>
              <a:ahLst/>
              <a:cxnLst/>
              <a:rect l="l" t="t" r="r" b="b"/>
              <a:pathLst>
                <a:path w="1098" h="939" extrusionOk="0">
                  <a:moveTo>
                    <a:pt x="634" y="1"/>
                  </a:moveTo>
                  <a:cubicBezTo>
                    <a:pt x="632" y="1"/>
                    <a:pt x="630" y="1"/>
                    <a:pt x="628" y="1"/>
                  </a:cubicBezTo>
                  <a:cubicBezTo>
                    <a:pt x="211" y="1"/>
                    <a:pt x="0" y="505"/>
                    <a:pt x="297" y="801"/>
                  </a:cubicBezTo>
                  <a:cubicBezTo>
                    <a:pt x="393" y="896"/>
                    <a:pt x="510" y="939"/>
                    <a:pt x="626" y="939"/>
                  </a:cubicBezTo>
                  <a:cubicBezTo>
                    <a:pt x="867" y="939"/>
                    <a:pt x="1097" y="753"/>
                    <a:pt x="1097" y="470"/>
                  </a:cubicBezTo>
                  <a:cubicBezTo>
                    <a:pt x="1097" y="210"/>
                    <a:pt x="890" y="1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8"/>
            <p:cNvSpPr/>
            <p:nvPr/>
          </p:nvSpPr>
          <p:spPr>
            <a:xfrm>
              <a:off x="1380292" y="3104842"/>
              <a:ext cx="886855" cy="454731"/>
            </a:xfrm>
            <a:custGeom>
              <a:avLst/>
              <a:gdLst/>
              <a:ahLst/>
              <a:cxnLst/>
              <a:rect l="l" t="t" r="r" b="b"/>
              <a:pathLst>
                <a:path w="5884" h="3017" extrusionOk="0">
                  <a:moveTo>
                    <a:pt x="4" y="1"/>
                  </a:moveTo>
                  <a:cubicBezTo>
                    <a:pt x="1" y="25"/>
                    <a:pt x="1" y="53"/>
                    <a:pt x="1" y="77"/>
                  </a:cubicBezTo>
                  <a:cubicBezTo>
                    <a:pt x="1" y="1702"/>
                    <a:pt x="1319" y="3016"/>
                    <a:pt x="2944" y="3016"/>
                  </a:cubicBezTo>
                  <a:cubicBezTo>
                    <a:pt x="4565" y="3016"/>
                    <a:pt x="5883" y="1702"/>
                    <a:pt x="5883" y="77"/>
                  </a:cubicBezTo>
                  <a:cubicBezTo>
                    <a:pt x="5883" y="49"/>
                    <a:pt x="5883" y="25"/>
                    <a:pt x="5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8"/>
            <p:cNvSpPr/>
            <p:nvPr/>
          </p:nvSpPr>
          <p:spPr>
            <a:xfrm>
              <a:off x="1470273" y="3309825"/>
              <a:ext cx="713071" cy="250050"/>
            </a:xfrm>
            <a:custGeom>
              <a:avLst/>
              <a:gdLst/>
              <a:ahLst/>
              <a:cxnLst/>
              <a:rect l="l" t="t" r="r" b="b"/>
              <a:pathLst>
                <a:path w="4731" h="1659" extrusionOk="0">
                  <a:moveTo>
                    <a:pt x="2423" y="0"/>
                  </a:moveTo>
                  <a:cubicBezTo>
                    <a:pt x="1502" y="0"/>
                    <a:pt x="656" y="183"/>
                    <a:pt x="1" y="494"/>
                  </a:cubicBezTo>
                  <a:cubicBezTo>
                    <a:pt x="590" y="1271"/>
                    <a:pt x="1469" y="1658"/>
                    <a:pt x="2347" y="1658"/>
                  </a:cubicBezTo>
                  <a:cubicBezTo>
                    <a:pt x="3246" y="1658"/>
                    <a:pt x="4144" y="1252"/>
                    <a:pt x="4731" y="442"/>
                  </a:cubicBezTo>
                  <a:cubicBezTo>
                    <a:pt x="4093" y="162"/>
                    <a:pt x="3289" y="0"/>
                    <a:pt x="2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1630492" y="3104842"/>
              <a:ext cx="182073" cy="136404"/>
            </a:xfrm>
            <a:custGeom>
              <a:avLst/>
              <a:gdLst/>
              <a:ahLst/>
              <a:cxnLst/>
              <a:rect l="l" t="t" r="r" b="b"/>
              <a:pathLst>
                <a:path w="1208" h="905" extrusionOk="0">
                  <a:moveTo>
                    <a:pt x="0" y="1"/>
                  </a:moveTo>
                  <a:lnTo>
                    <a:pt x="0" y="305"/>
                  </a:lnTo>
                  <a:cubicBezTo>
                    <a:pt x="0" y="636"/>
                    <a:pt x="269" y="905"/>
                    <a:pt x="604" y="905"/>
                  </a:cubicBezTo>
                  <a:cubicBezTo>
                    <a:pt x="935" y="905"/>
                    <a:pt x="1208" y="636"/>
                    <a:pt x="1208" y="305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1857781" y="3104842"/>
              <a:ext cx="182073" cy="136404"/>
            </a:xfrm>
            <a:custGeom>
              <a:avLst/>
              <a:gdLst/>
              <a:ahLst/>
              <a:cxnLst/>
              <a:rect l="l" t="t" r="r" b="b"/>
              <a:pathLst>
                <a:path w="1208" h="905" extrusionOk="0">
                  <a:moveTo>
                    <a:pt x="0" y="1"/>
                  </a:moveTo>
                  <a:lnTo>
                    <a:pt x="0" y="305"/>
                  </a:lnTo>
                  <a:cubicBezTo>
                    <a:pt x="0" y="636"/>
                    <a:pt x="269" y="905"/>
                    <a:pt x="604" y="905"/>
                  </a:cubicBezTo>
                  <a:cubicBezTo>
                    <a:pt x="939" y="905"/>
                    <a:pt x="1208" y="636"/>
                    <a:pt x="1208" y="305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314833" y="1093449"/>
              <a:ext cx="3053800" cy="1549885"/>
            </a:xfrm>
            <a:custGeom>
              <a:avLst/>
              <a:gdLst/>
              <a:ahLst/>
              <a:cxnLst/>
              <a:rect l="l" t="t" r="r" b="b"/>
              <a:pathLst>
                <a:path w="20261" h="10283" extrusionOk="0">
                  <a:moveTo>
                    <a:pt x="10092" y="0"/>
                  </a:moveTo>
                  <a:lnTo>
                    <a:pt x="0" y="9996"/>
                  </a:lnTo>
                  <a:lnTo>
                    <a:pt x="138" y="10137"/>
                  </a:lnTo>
                  <a:lnTo>
                    <a:pt x="10092" y="280"/>
                  </a:lnTo>
                  <a:lnTo>
                    <a:pt x="20122" y="10282"/>
                  </a:lnTo>
                  <a:lnTo>
                    <a:pt x="20260" y="10144"/>
                  </a:lnTo>
                  <a:lnTo>
                    <a:pt x="100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8" name="Google Shape;818;p38"/>
          <p:cNvSpPr/>
          <p:nvPr/>
        </p:nvSpPr>
        <p:spPr>
          <a:xfrm>
            <a:off x="10565000" y="781633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819;p38"/>
          <p:cNvSpPr/>
          <p:nvPr/>
        </p:nvSpPr>
        <p:spPr>
          <a:xfrm>
            <a:off x="8975146" y="1049215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820;p38"/>
          <p:cNvSpPr/>
          <p:nvPr/>
        </p:nvSpPr>
        <p:spPr>
          <a:xfrm>
            <a:off x="1675500" y="635300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1" name="Google Shape;821;p38"/>
          <p:cNvSpPr/>
          <p:nvPr/>
        </p:nvSpPr>
        <p:spPr>
          <a:xfrm>
            <a:off x="7280800" y="111656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38"/>
          <p:cNvSpPr/>
          <p:nvPr/>
        </p:nvSpPr>
        <p:spPr>
          <a:xfrm>
            <a:off x="10629667" y="2034463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38"/>
          <p:cNvSpPr/>
          <p:nvPr/>
        </p:nvSpPr>
        <p:spPr>
          <a:xfrm>
            <a:off x="8422000" y="162719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38"/>
          <p:cNvSpPr/>
          <p:nvPr/>
        </p:nvSpPr>
        <p:spPr>
          <a:xfrm>
            <a:off x="10055833" y="1043897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1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940" y="1069513"/>
            <a:ext cx="233396" cy="3044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44" y="1533547"/>
            <a:ext cx="233396" cy="304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3" y="4687487"/>
            <a:ext cx="233396" cy="3044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83357" y="453870"/>
            <a:ext cx="3332185" cy="1150583"/>
            <a:chOff x="5780503" y="1817259"/>
            <a:chExt cx="2197145" cy="1150583"/>
          </a:xfrm>
        </p:grpSpPr>
        <p:sp>
          <p:nvSpPr>
            <p:cNvPr id="13" name="Rounded Rectangle 12"/>
            <p:cNvSpPr/>
            <p:nvPr/>
          </p:nvSpPr>
          <p:spPr>
            <a:xfrm>
              <a:off x="5780503" y="1817259"/>
              <a:ext cx="2197145" cy="11505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5780503" y="1929593"/>
              <a:ext cx="2084811" cy="10382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NHÂN/ CẶP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866197" y="2682911"/>
            <a:ext cx="5015753" cy="2317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dựa vào mục 1 SGK nêu đặc điểm và vai trò của môn Địa lí trong trường phổ thông.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257" y="2575479"/>
            <a:ext cx="4316078" cy="29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42"/>
          <p:cNvSpPr/>
          <p:nvPr/>
        </p:nvSpPr>
        <p:spPr>
          <a:xfrm>
            <a:off x="-812000" y="409033"/>
            <a:ext cx="4104767" cy="929424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9" name="Google Shape;1049;p42"/>
          <p:cNvSpPr txBox="1">
            <a:spLocks noGrp="1"/>
          </p:cNvSpPr>
          <p:nvPr>
            <p:ph type="title"/>
          </p:nvPr>
        </p:nvSpPr>
        <p:spPr>
          <a:xfrm>
            <a:off x="176379" y="491945"/>
            <a:ext cx="281602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00" dirty="0">
                <a:solidFill>
                  <a:srgbClr val="19AA8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a. Đặc điểm</a:t>
            </a:r>
            <a:endParaRPr sz="3300" dirty="0">
              <a:solidFill>
                <a:srgbClr val="19AA82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056" name="Google Shape;1056;p42"/>
          <p:cNvSpPr/>
          <p:nvPr/>
        </p:nvSpPr>
        <p:spPr>
          <a:xfrm>
            <a:off x="2364660" y="2348295"/>
            <a:ext cx="843200" cy="843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7" name="Google Shape;1057;p42"/>
          <p:cNvSpPr/>
          <p:nvPr/>
        </p:nvSpPr>
        <p:spPr>
          <a:xfrm>
            <a:off x="5589610" y="2348295"/>
            <a:ext cx="843200" cy="843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8" name="Google Shape;1058;p42"/>
          <p:cNvSpPr/>
          <p:nvPr/>
        </p:nvSpPr>
        <p:spPr>
          <a:xfrm>
            <a:off x="8814444" y="2348295"/>
            <a:ext cx="843200" cy="843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0" name="Google Shape;1060;p42"/>
          <p:cNvSpPr/>
          <p:nvPr/>
        </p:nvSpPr>
        <p:spPr>
          <a:xfrm>
            <a:off x="609967" y="2900984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1" name="Google Shape;1061;p42"/>
          <p:cNvSpPr/>
          <p:nvPr/>
        </p:nvSpPr>
        <p:spPr>
          <a:xfrm>
            <a:off x="-2601266" y="361021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2" name="Google Shape;1062;p42"/>
          <p:cNvSpPr/>
          <p:nvPr/>
        </p:nvSpPr>
        <p:spPr>
          <a:xfrm>
            <a:off x="4017634" y="6054051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3" name="Google Shape;1063;p42"/>
          <p:cNvSpPr/>
          <p:nvPr/>
        </p:nvSpPr>
        <p:spPr>
          <a:xfrm>
            <a:off x="-1635967" y="2601614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5" name="Google Shape;1065;p42"/>
          <p:cNvSpPr/>
          <p:nvPr/>
        </p:nvSpPr>
        <p:spPr>
          <a:xfrm>
            <a:off x="1584389" y="2195388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8" name="Google Shape;1068;p42"/>
          <p:cNvSpPr/>
          <p:nvPr/>
        </p:nvSpPr>
        <p:spPr>
          <a:xfrm>
            <a:off x="10933089" y="2442388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9" name="Google Shape;1069;p42"/>
          <p:cNvSpPr/>
          <p:nvPr/>
        </p:nvSpPr>
        <p:spPr>
          <a:xfrm>
            <a:off x="11784700" y="3100251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1" name="Google Shape;1071;p42"/>
          <p:cNvGrpSpPr/>
          <p:nvPr/>
        </p:nvGrpSpPr>
        <p:grpSpPr>
          <a:xfrm>
            <a:off x="8999959" y="2532094"/>
            <a:ext cx="476012" cy="476012"/>
            <a:chOff x="583100" y="3982600"/>
            <a:chExt cx="296175" cy="296175"/>
          </a:xfrm>
        </p:grpSpPr>
        <p:sp>
          <p:nvSpPr>
            <p:cNvPr id="1072" name="Google Shape;1072;p42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9" name="Google Shape;1079;p42"/>
          <p:cNvGrpSpPr/>
          <p:nvPr/>
        </p:nvGrpSpPr>
        <p:grpSpPr>
          <a:xfrm>
            <a:off x="2549996" y="2535712"/>
            <a:ext cx="472509" cy="468780"/>
            <a:chOff x="3133425" y="3955025"/>
            <a:chExt cx="297750" cy="295400"/>
          </a:xfrm>
        </p:grpSpPr>
        <p:sp>
          <p:nvSpPr>
            <p:cNvPr id="1080" name="Google Shape;1080;p42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42"/>
          <p:cNvGrpSpPr/>
          <p:nvPr/>
        </p:nvGrpSpPr>
        <p:grpSpPr>
          <a:xfrm>
            <a:off x="5792015" y="2550935"/>
            <a:ext cx="438300" cy="438339"/>
            <a:chOff x="3497300" y="3227275"/>
            <a:chExt cx="296175" cy="296175"/>
          </a:xfrm>
        </p:grpSpPr>
        <p:sp>
          <p:nvSpPr>
            <p:cNvPr id="1084" name="Google Shape;1084;p42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2" name="Google Shape;1092;p42"/>
          <p:cNvSpPr/>
          <p:nvPr/>
        </p:nvSpPr>
        <p:spPr>
          <a:xfrm>
            <a:off x="6459447" y="5699055"/>
            <a:ext cx="1782621" cy="763597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3" name="Google Shape;1093;p42"/>
          <p:cNvSpPr/>
          <p:nvPr/>
        </p:nvSpPr>
        <p:spPr>
          <a:xfrm>
            <a:off x="734833" y="6375381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4" name="Google Shape;1094;p42"/>
          <p:cNvSpPr/>
          <p:nvPr/>
        </p:nvSpPr>
        <p:spPr>
          <a:xfrm>
            <a:off x="5823733" y="6375381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463" y="3442451"/>
            <a:ext cx="2522696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có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với các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Toán,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lí, Hóa học,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sử, …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84389" y="3447507"/>
            <a:ext cx="2283370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Là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nhóm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hội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622322" y="3416146"/>
            <a:ext cx="2651310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hợp (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cả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KHTN và KHXH)</a:t>
            </a:r>
          </a:p>
        </p:txBody>
      </p:sp>
    </p:spTree>
    <p:extLst>
      <p:ext uri="{BB962C8B-B14F-4D97-AF65-F5344CB8AC3E}">
        <p14:creationId xmlns:p14="http://schemas.microsoft.com/office/powerpoint/2010/main" val="365939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63"/>
          <p:cNvSpPr/>
          <p:nvPr/>
        </p:nvSpPr>
        <p:spPr>
          <a:xfrm>
            <a:off x="-813048" y="179740"/>
            <a:ext cx="4006657" cy="98853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63"/>
          <p:cNvSpPr/>
          <p:nvPr/>
        </p:nvSpPr>
        <p:spPr>
          <a:xfrm>
            <a:off x="6534818" y="638921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63"/>
          <p:cNvSpPr/>
          <p:nvPr/>
        </p:nvSpPr>
        <p:spPr>
          <a:xfrm>
            <a:off x="5980834" y="5364047"/>
            <a:ext cx="798861" cy="342200"/>
          </a:xfrm>
          <a:custGeom>
            <a:avLst/>
            <a:gdLst/>
            <a:ahLst/>
            <a:cxnLst/>
            <a:rect l="l" t="t" r="r" b="b"/>
            <a:pathLst>
              <a:path w="4928" h="2111" extrusionOk="0">
                <a:moveTo>
                  <a:pt x="1236" y="0"/>
                </a:moveTo>
                <a:cubicBezTo>
                  <a:pt x="1220" y="0"/>
                  <a:pt x="1203" y="1"/>
                  <a:pt x="1187" y="2"/>
                </a:cubicBezTo>
                <a:cubicBezTo>
                  <a:pt x="1028" y="12"/>
                  <a:pt x="873" y="71"/>
                  <a:pt x="749" y="175"/>
                </a:cubicBezTo>
                <a:cubicBezTo>
                  <a:pt x="489" y="408"/>
                  <a:pt x="618" y="827"/>
                  <a:pt x="835" y="1196"/>
                </a:cubicBezTo>
                <a:lnTo>
                  <a:pt x="835" y="1196"/>
                </a:lnTo>
                <a:cubicBezTo>
                  <a:pt x="709" y="1158"/>
                  <a:pt x="572" y="1137"/>
                  <a:pt x="452" y="1137"/>
                </a:cubicBezTo>
                <a:cubicBezTo>
                  <a:pt x="338" y="1137"/>
                  <a:pt x="239" y="1156"/>
                  <a:pt x="180" y="1199"/>
                </a:cubicBezTo>
                <a:cubicBezTo>
                  <a:pt x="0" y="1334"/>
                  <a:pt x="183" y="1700"/>
                  <a:pt x="649" y="2110"/>
                </a:cubicBezTo>
                <a:lnTo>
                  <a:pt x="4765" y="2048"/>
                </a:lnTo>
                <a:cubicBezTo>
                  <a:pt x="4927" y="1575"/>
                  <a:pt x="4886" y="1203"/>
                  <a:pt x="4651" y="1130"/>
                </a:cubicBezTo>
                <a:cubicBezTo>
                  <a:pt x="4610" y="1121"/>
                  <a:pt x="4567" y="1116"/>
                  <a:pt x="4526" y="1116"/>
                </a:cubicBezTo>
                <a:cubicBezTo>
                  <a:pt x="4460" y="1116"/>
                  <a:pt x="4395" y="1128"/>
                  <a:pt x="4334" y="1151"/>
                </a:cubicBezTo>
                <a:cubicBezTo>
                  <a:pt x="4047" y="1258"/>
                  <a:pt x="4068" y="1572"/>
                  <a:pt x="3996" y="1572"/>
                </a:cubicBezTo>
                <a:cubicBezTo>
                  <a:pt x="3913" y="1572"/>
                  <a:pt x="3961" y="1165"/>
                  <a:pt x="3613" y="789"/>
                </a:cubicBezTo>
                <a:cubicBezTo>
                  <a:pt x="3454" y="616"/>
                  <a:pt x="3319" y="571"/>
                  <a:pt x="3202" y="557"/>
                </a:cubicBezTo>
                <a:cubicBezTo>
                  <a:pt x="3176" y="555"/>
                  <a:pt x="3151" y="553"/>
                  <a:pt x="3125" y="553"/>
                </a:cubicBezTo>
                <a:cubicBezTo>
                  <a:pt x="3022" y="553"/>
                  <a:pt x="2920" y="575"/>
                  <a:pt x="2826" y="620"/>
                </a:cubicBezTo>
                <a:cubicBezTo>
                  <a:pt x="2671" y="687"/>
                  <a:pt x="2559" y="800"/>
                  <a:pt x="2510" y="923"/>
                </a:cubicBezTo>
                <a:lnTo>
                  <a:pt x="2510" y="923"/>
                </a:lnTo>
                <a:cubicBezTo>
                  <a:pt x="2468" y="864"/>
                  <a:pt x="2422" y="804"/>
                  <a:pt x="2374" y="747"/>
                </a:cubicBezTo>
                <a:cubicBezTo>
                  <a:pt x="2177" y="516"/>
                  <a:pt x="1746" y="0"/>
                  <a:pt x="1236" y="0"/>
                </a:cubicBezTo>
                <a:close/>
              </a:path>
            </a:pathLst>
          </a:custGeom>
          <a:solidFill>
            <a:srgbClr val="FFFFFF">
              <a:alpha val="48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2084" name="Google Shape;2084;p63"/>
          <p:cNvSpPr/>
          <p:nvPr/>
        </p:nvSpPr>
        <p:spPr>
          <a:xfrm>
            <a:off x="11534433" y="2745010"/>
            <a:ext cx="186616" cy="246996"/>
          </a:xfrm>
          <a:custGeom>
            <a:avLst/>
            <a:gdLst/>
            <a:ahLst/>
            <a:cxnLst/>
            <a:rect l="l" t="t" r="r" b="b"/>
            <a:pathLst>
              <a:path w="1857" h="2458" extrusionOk="0">
                <a:moveTo>
                  <a:pt x="904" y="1"/>
                </a:moveTo>
                <a:cubicBezTo>
                  <a:pt x="849" y="329"/>
                  <a:pt x="794" y="656"/>
                  <a:pt x="735" y="984"/>
                </a:cubicBezTo>
                <a:lnTo>
                  <a:pt x="0" y="1205"/>
                </a:lnTo>
                <a:lnTo>
                  <a:pt x="735" y="1495"/>
                </a:lnTo>
                <a:cubicBezTo>
                  <a:pt x="794" y="1816"/>
                  <a:pt x="849" y="2137"/>
                  <a:pt x="904" y="2457"/>
                </a:cubicBezTo>
                <a:lnTo>
                  <a:pt x="1101" y="1495"/>
                </a:lnTo>
                <a:lnTo>
                  <a:pt x="1856" y="1205"/>
                </a:lnTo>
                <a:lnTo>
                  <a:pt x="1101" y="984"/>
                </a:lnTo>
                <a:lnTo>
                  <a:pt x="904" y="1"/>
                </a:lnTo>
                <a:close/>
              </a:path>
            </a:pathLst>
          </a:custGeom>
          <a:solidFill>
            <a:srgbClr val="78CF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grpSp>
        <p:nvGrpSpPr>
          <p:cNvPr id="2085" name="Google Shape;2085;p63"/>
          <p:cNvGrpSpPr/>
          <p:nvPr/>
        </p:nvGrpSpPr>
        <p:grpSpPr>
          <a:xfrm>
            <a:off x="2409376" y="215714"/>
            <a:ext cx="1173479" cy="918163"/>
            <a:chOff x="7497875" y="659026"/>
            <a:chExt cx="965773" cy="755648"/>
          </a:xfrm>
        </p:grpSpPr>
        <p:sp>
          <p:nvSpPr>
            <p:cNvPr id="2086" name="Google Shape;2086;p63"/>
            <p:cNvSpPr/>
            <p:nvPr/>
          </p:nvSpPr>
          <p:spPr>
            <a:xfrm>
              <a:off x="7926387" y="818186"/>
              <a:ext cx="79517" cy="101861"/>
            </a:xfrm>
            <a:custGeom>
              <a:avLst/>
              <a:gdLst/>
              <a:ahLst/>
              <a:cxnLst/>
              <a:rect l="l" t="t" r="r" b="b"/>
              <a:pathLst>
                <a:path w="612" h="784" extrusionOk="0">
                  <a:moveTo>
                    <a:pt x="292" y="1"/>
                  </a:moveTo>
                  <a:cubicBezTo>
                    <a:pt x="201" y="1"/>
                    <a:pt x="97" y="31"/>
                    <a:pt x="1" y="90"/>
                  </a:cubicBezTo>
                  <a:lnTo>
                    <a:pt x="11" y="111"/>
                  </a:lnTo>
                  <a:cubicBezTo>
                    <a:pt x="106" y="52"/>
                    <a:pt x="206" y="22"/>
                    <a:pt x="295" y="22"/>
                  </a:cubicBezTo>
                  <a:cubicBezTo>
                    <a:pt x="358" y="22"/>
                    <a:pt x="415" y="37"/>
                    <a:pt x="460" y="69"/>
                  </a:cubicBezTo>
                  <a:cubicBezTo>
                    <a:pt x="529" y="128"/>
                    <a:pt x="574" y="214"/>
                    <a:pt x="577" y="307"/>
                  </a:cubicBezTo>
                  <a:cubicBezTo>
                    <a:pt x="587" y="480"/>
                    <a:pt x="525" y="645"/>
                    <a:pt x="405" y="766"/>
                  </a:cubicBezTo>
                  <a:lnTo>
                    <a:pt x="422" y="783"/>
                  </a:lnTo>
                  <a:cubicBezTo>
                    <a:pt x="546" y="656"/>
                    <a:pt x="612" y="483"/>
                    <a:pt x="601" y="304"/>
                  </a:cubicBezTo>
                  <a:cubicBezTo>
                    <a:pt x="594" y="207"/>
                    <a:pt x="550" y="114"/>
                    <a:pt x="470" y="52"/>
                  </a:cubicBezTo>
                  <a:cubicBezTo>
                    <a:pt x="423" y="18"/>
                    <a:pt x="36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63"/>
            <p:cNvSpPr/>
            <p:nvPr/>
          </p:nvSpPr>
          <p:spPr>
            <a:xfrm>
              <a:off x="7901441" y="813248"/>
              <a:ext cx="40798" cy="35080"/>
            </a:xfrm>
            <a:custGeom>
              <a:avLst/>
              <a:gdLst/>
              <a:ahLst/>
              <a:cxnLst/>
              <a:rect l="l" t="t" r="r" b="b"/>
              <a:pathLst>
                <a:path w="314" h="270" extrusionOk="0">
                  <a:moveTo>
                    <a:pt x="159" y="1"/>
                  </a:moveTo>
                  <a:cubicBezTo>
                    <a:pt x="71" y="1"/>
                    <a:pt x="0" y="89"/>
                    <a:pt x="34" y="183"/>
                  </a:cubicBezTo>
                  <a:cubicBezTo>
                    <a:pt x="57" y="240"/>
                    <a:pt x="110" y="269"/>
                    <a:pt x="162" y="269"/>
                  </a:cubicBezTo>
                  <a:cubicBezTo>
                    <a:pt x="211" y="269"/>
                    <a:pt x="259" y="243"/>
                    <a:pt x="283" y="190"/>
                  </a:cubicBezTo>
                  <a:cubicBezTo>
                    <a:pt x="314" y="121"/>
                    <a:pt x="283" y="42"/>
                    <a:pt x="217" y="14"/>
                  </a:cubicBezTo>
                  <a:cubicBezTo>
                    <a:pt x="197" y="5"/>
                    <a:pt x="178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63"/>
            <p:cNvSpPr/>
            <p:nvPr/>
          </p:nvSpPr>
          <p:spPr>
            <a:xfrm>
              <a:off x="8002657" y="853915"/>
              <a:ext cx="124343" cy="73278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748" y="0"/>
                  </a:moveTo>
                  <a:cubicBezTo>
                    <a:pt x="667" y="0"/>
                    <a:pt x="586" y="13"/>
                    <a:pt x="508" y="39"/>
                  </a:cubicBezTo>
                  <a:cubicBezTo>
                    <a:pt x="156" y="153"/>
                    <a:pt x="25" y="491"/>
                    <a:pt x="0" y="557"/>
                  </a:cubicBezTo>
                  <a:lnTo>
                    <a:pt x="21" y="564"/>
                  </a:lnTo>
                  <a:cubicBezTo>
                    <a:pt x="45" y="498"/>
                    <a:pt x="173" y="174"/>
                    <a:pt x="515" y="60"/>
                  </a:cubicBezTo>
                  <a:cubicBezTo>
                    <a:pt x="591" y="36"/>
                    <a:pt x="671" y="23"/>
                    <a:pt x="750" y="23"/>
                  </a:cubicBezTo>
                  <a:cubicBezTo>
                    <a:pt x="817" y="23"/>
                    <a:pt x="884" y="32"/>
                    <a:pt x="949" y="49"/>
                  </a:cubicBezTo>
                  <a:lnTo>
                    <a:pt x="956" y="29"/>
                  </a:lnTo>
                  <a:cubicBezTo>
                    <a:pt x="888" y="10"/>
                    <a:pt x="818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63"/>
            <p:cNvSpPr/>
            <p:nvPr/>
          </p:nvSpPr>
          <p:spPr>
            <a:xfrm>
              <a:off x="8104003" y="848718"/>
              <a:ext cx="40928" cy="34950"/>
            </a:xfrm>
            <a:custGeom>
              <a:avLst/>
              <a:gdLst/>
              <a:ahLst/>
              <a:cxnLst/>
              <a:rect l="l" t="t" r="r" b="b"/>
              <a:pathLst>
                <a:path w="315" h="269" extrusionOk="0">
                  <a:moveTo>
                    <a:pt x="157" y="0"/>
                  </a:moveTo>
                  <a:cubicBezTo>
                    <a:pt x="72" y="0"/>
                    <a:pt x="1" y="89"/>
                    <a:pt x="35" y="183"/>
                  </a:cubicBezTo>
                  <a:cubicBezTo>
                    <a:pt x="56" y="240"/>
                    <a:pt x="109" y="269"/>
                    <a:pt x="161" y="269"/>
                  </a:cubicBezTo>
                  <a:cubicBezTo>
                    <a:pt x="210" y="269"/>
                    <a:pt x="260" y="243"/>
                    <a:pt x="283" y="190"/>
                  </a:cubicBezTo>
                  <a:cubicBezTo>
                    <a:pt x="314" y="124"/>
                    <a:pt x="283" y="41"/>
                    <a:pt x="214" y="14"/>
                  </a:cubicBezTo>
                  <a:cubicBezTo>
                    <a:pt x="195" y="4"/>
                    <a:pt x="176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63"/>
            <p:cNvSpPr/>
            <p:nvPr/>
          </p:nvSpPr>
          <p:spPr>
            <a:xfrm>
              <a:off x="7501903" y="931222"/>
              <a:ext cx="485159" cy="331699"/>
            </a:xfrm>
            <a:custGeom>
              <a:avLst/>
              <a:gdLst/>
              <a:ahLst/>
              <a:cxnLst/>
              <a:rect l="l" t="t" r="r" b="b"/>
              <a:pathLst>
                <a:path w="3734" h="2553" extrusionOk="0">
                  <a:moveTo>
                    <a:pt x="1367" y="0"/>
                  </a:moveTo>
                  <a:cubicBezTo>
                    <a:pt x="1153" y="0"/>
                    <a:pt x="949" y="40"/>
                    <a:pt x="760" y="176"/>
                  </a:cubicBezTo>
                  <a:cubicBezTo>
                    <a:pt x="1" y="797"/>
                    <a:pt x="421" y="2511"/>
                    <a:pt x="1546" y="2553"/>
                  </a:cubicBezTo>
                  <a:cubicBezTo>
                    <a:pt x="2071" y="2463"/>
                    <a:pt x="2112" y="2201"/>
                    <a:pt x="2430" y="1949"/>
                  </a:cubicBezTo>
                  <a:cubicBezTo>
                    <a:pt x="2664" y="1697"/>
                    <a:pt x="2992" y="1511"/>
                    <a:pt x="3178" y="1228"/>
                  </a:cubicBezTo>
                  <a:cubicBezTo>
                    <a:pt x="3734" y="348"/>
                    <a:pt x="2512" y="124"/>
                    <a:pt x="1978" y="58"/>
                  </a:cubicBezTo>
                  <a:cubicBezTo>
                    <a:pt x="1767" y="34"/>
                    <a:pt x="1562" y="0"/>
                    <a:pt x="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63"/>
            <p:cNvSpPr/>
            <p:nvPr/>
          </p:nvSpPr>
          <p:spPr>
            <a:xfrm>
              <a:off x="7902740" y="1035553"/>
              <a:ext cx="348342" cy="379121"/>
            </a:xfrm>
            <a:custGeom>
              <a:avLst/>
              <a:gdLst/>
              <a:ahLst/>
              <a:cxnLst/>
              <a:rect l="l" t="t" r="r" b="b"/>
              <a:pathLst>
                <a:path w="2681" h="2918" extrusionOk="0">
                  <a:moveTo>
                    <a:pt x="718" y="1"/>
                  </a:moveTo>
                  <a:cubicBezTo>
                    <a:pt x="635" y="1"/>
                    <a:pt x="555" y="15"/>
                    <a:pt x="476" y="45"/>
                  </a:cubicBezTo>
                  <a:cubicBezTo>
                    <a:pt x="52" y="263"/>
                    <a:pt x="135" y="949"/>
                    <a:pt x="128" y="1405"/>
                  </a:cubicBezTo>
                  <a:cubicBezTo>
                    <a:pt x="152" y="1815"/>
                    <a:pt x="0" y="2043"/>
                    <a:pt x="197" y="2495"/>
                  </a:cubicBezTo>
                  <a:cubicBezTo>
                    <a:pt x="400" y="2807"/>
                    <a:pt x="701" y="2918"/>
                    <a:pt x="1009" y="2918"/>
                  </a:cubicBezTo>
                  <a:cubicBezTo>
                    <a:pt x="1323" y="2918"/>
                    <a:pt x="1644" y="2803"/>
                    <a:pt x="1880" y="2668"/>
                  </a:cubicBezTo>
                  <a:cubicBezTo>
                    <a:pt x="1918" y="2643"/>
                    <a:pt x="1960" y="2616"/>
                    <a:pt x="1998" y="2592"/>
                  </a:cubicBezTo>
                  <a:cubicBezTo>
                    <a:pt x="2070" y="2536"/>
                    <a:pt x="2143" y="2478"/>
                    <a:pt x="2205" y="2412"/>
                  </a:cubicBezTo>
                  <a:cubicBezTo>
                    <a:pt x="2219" y="2402"/>
                    <a:pt x="2232" y="2388"/>
                    <a:pt x="2243" y="2374"/>
                  </a:cubicBezTo>
                  <a:cubicBezTo>
                    <a:pt x="2588" y="2033"/>
                    <a:pt x="2681" y="1488"/>
                    <a:pt x="2353" y="1108"/>
                  </a:cubicBezTo>
                  <a:cubicBezTo>
                    <a:pt x="2013" y="765"/>
                    <a:pt x="1327" y="1"/>
                    <a:pt x="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63"/>
            <p:cNvSpPr/>
            <p:nvPr/>
          </p:nvSpPr>
          <p:spPr>
            <a:xfrm>
              <a:off x="8108031" y="1382067"/>
              <a:ext cx="39109" cy="18969"/>
            </a:xfrm>
            <a:custGeom>
              <a:avLst/>
              <a:gdLst/>
              <a:ahLst/>
              <a:cxnLst/>
              <a:rect l="l" t="t" r="r" b="b"/>
              <a:pathLst>
                <a:path w="301" h="146" extrusionOk="0">
                  <a:moveTo>
                    <a:pt x="0" y="145"/>
                  </a:moveTo>
                  <a:cubicBezTo>
                    <a:pt x="104" y="104"/>
                    <a:pt x="204" y="56"/>
                    <a:pt x="300" y="1"/>
                  </a:cubicBezTo>
                  <a:cubicBezTo>
                    <a:pt x="204" y="56"/>
                    <a:pt x="104" y="104"/>
                    <a:pt x="0" y="145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63"/>
            <p:cNvSpPr/>
            <p:nvPr/>
          </p:nvSpPr>
          <p:spPr>
            <a:xfrm>
              <a:off x="8147010" y="1372192"/>
              <a:ext cx="14942" cy="10004"/>
            </a:xfrm>
            <a:custGeom>
              <a:avLst/>
              <a:gdLst/>
              <a:ahLst/>
              <a:cxnLst/>
              <a:rect l="l" t="t" r="r" b="b"/>
              <a:pathLst>
                <a:path w="115" h="77" extrusionOk="0">
                  <a:moveTo>
                    <a:pt x="0" y="77"/>
                  </a:moveTo>
                  <a:cubicBezTo>
                    <a:pt x="38" y="52"/>
                    <a:pt x="80" y="25"/>
                    <a:pt x="114" y="1"/>
                  </a:cubicBezTo>
                  <a:cubicBezTo>
                    <a:pt x="80" y="25"/>
                    <a:pt x="38" y="52"/>
                    <a:pt x="0" y="77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63"/>
            <p:cNvSpPr/>
            <p:nvPr/>
          </p:nvSpPr>
          <p:spPr>
            <a:xfrm>
              <a:off x="8162212" y="1356471"/>
              <a:ext cx="19490" cy="15851"/>
            </a:xfrm>
            <a:custGeom>
              <a:avLst/>
              <a:gdLst/>
              <a:ahLst/>
              <a:cxnLst/>
              <a:rect l="l" t="t" r="r" b="b"/>
              <a:pathLst>
                <a:path w="150" h="122" extrusionOk="0">
                  <a:moveTo>
                    <a:pt x="1" y="122"/>
                  </a:moveTo>
                  <a:cubicBezTo>
                    <a:pt x="53" y="84"/>
                    <a:pt x="101" y="42"/>
                    <a:pt x="149" y="1"/>
                  </a:cubicBezTo>
                  <a:cubicBezTo>
                    <a:pt x="101" y="42"/>
                    <a:pt x="53" y="84"/>
                    <a:pt x="1" y="122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63"/>
            <p:cNvSpPr/>
            <p:nvPr/>
          </p:nvSpPr>
          <p:spPr>
            <a:xfrm>
              <a:off x="8235363" y="1252530"/>
              <a:ext cx="130" cy="6366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18"/>
                  </a:moveTo>
                  <a:lnTo>
                    <a:pt x="0" y="0"/>
                  </a:lnTo>
                  <a:cubicBezTo>
                    <a:pt x="0" y="14"/>
                    <a:pt x="0" y="31"/>
                    <a:pt x="0" y="49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63"/>
            <p:cNvSpPr/>
            <p:nvPr/>
          </p:nvSpPr>
          <p:spPr>
            <a:xfrm>
              <a:off x="8233544" y="1258767"/>
              <a:ext cx="1949" cy="13122"/>
            </a:xfrm>
            <a:custGeom>
              <a:avLst/>
              <a:gdLst/>
              <a:ahLst/>
              <a:cxnLst/>
              <a:rect l="l" t="t" r="r" b="b"/>
              <a:pathLst>
                <a:path w="15" h="101" extrusionOk="0">
                  <a:moveTo>
                    <a:pt x="14" y="1"/>
                  </a:moveTo>
                  <a:cubicBezTo>
                    <a:pt x="11" y="35"/>
                    <a:pt x="4" y="66"/>
                    <a:pt x="0" y="101"/>
                  </a:cubicBezTo>
                  <a:cubicBezTo>
                    <a:pt x="7" y="66"/>
                    <a:pt x="11" y="35"/>
                    <a:pt x="14" y="1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63"/>
            <p:cNvSpPr/>
            <p:nvPr/>
          </p:nvSpPr>
          <p:spPr>
            <a:xfrm>
              <a:off x="8229516" y="1278126"/>
              <a:ext cx="2729" cy="9485"/>
            </a:xfrm>
            <a:custGeom>
              <a:avLst/>
              <a:gdLst/>
              <a:ahLst/>
              <a:cxnLst/>
              <a:rect l="l" t="t" r="r" b="b"/>
              <a:pathLst>
                <a:path w="21" h="73" extrusionOk="0">
                  <a:moveTo>
                    <a:pt x="0" y="73"/>
                  </a:moveTo>
                  <a:cubicBezTo>
                    <a:pt x="7" y="48"/>
                    <a:pt x="14" y="24"/>
                    <a:pt x="21" y="0"/>
                  </a:cubicBezTo>
                  <a:cubicBezTo>
                    <a:pt x="14" y="24"/>
                    <a:pt x="7" y="48"/>
                    <a:pt x="0" y="73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63"/>
            <p:cNvSpPr/>
            <p:nvPr/>
          </p:nvSpPr>
          <p:spPr>
            <a:xfrm>
              <a:off x="8194045" y="1290599"/>
              <a:ext cx="34172" cy="53529"/>
            </a:xfrm>
            <a:custGeom>
              <a:avLst/>
              <a:gdLst/>
              <a:ahLst/>
              <a:cxnLst/>
              <a:rect l="l" t="t" r="r" b="b"/>
              <a:pathLst>
                <a:path w="263" h="412" extrusionOk="0">
                  <a:moveTo>
                    <a:pt x="1" y="411"/>
                  </a:moveTo>
                  <a:cubicBezTo>
                    <a:pt x="115" y="294"/>
                    <a:pt x="204" y="152"/>
                    <a:pt x="263" y="1"/>
                  </a:cubicBezTo>
                  <a:cubicBezTo>
                    <a:pt x="204" y="152"/>
                    <a:pt x="115" y="294"/>
                    <a:pt x="1" y="411"/>
                  </a:cubicBezTo>
                  <a:close/>
                </a:path>
              </a:pathLst>
            </a:custGeom>
            <a:solidFill>
              <a:srgbClr val="542B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63"/>
            <p:cNvSpPr/>
            <p:nvPr/>
          </p:nvSpPr>
          <p:spPr>
            <a:xfrm>
              <a:off x="8235363" y="1252010"/>
              <a:ext cx="130" cy="2858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22"/>
                  </a:moveTo>
                  <a:lnTo>
                    <a:pt x="0" y="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859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63"/>
            <p:cNvSpPr/>
            <p:nvPr/>
          </p:nvSpPr>
          <p:spPr>
            <a:xfrm>
              <a:off x="7919761" y="1174054"/>
              <a:ext cx="130" cy="2208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70"/>
                  </a:lnTo>
                  <a:close/>
                </a:path>
              </a:pathLst>
            </a:custGeom>
            <a:solidFill>
              <a:srgbClr val="3324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63"/>
            <p:cNvSpPr/>
            <p:nvPr/>
          </p:nvSpPr>
          <p:spPr>
            <a:xfrm>
              <a:off x="7919241" y="1196012"/>
              <a:ext cx="650" cy="31052"/>
            </a:xfrm>
            <a:custGeom>
              <a:avLst/>
              <a:gdLst/>
              <a:ahLst/>
              <a:cxnLst/>
              <a:rect l="l" t="t" r="r" b="b"/>
              <a:pathLst>
                <a:path w="5" h="239" extrusionOk="0">
                  <a:moveTo>
                    <a:pt x="4" y="1"/>
                  </a:moveTo>
                  <a:cubicBezTo>
                    <a:pt x="4" y="56"/>
                    <a:pt x="1" y="115"/>
                    <a:pt x="1" y="170"/>
                  </a:cubicBezTo>
                  <a:lnTo>
                    <a:pt x="1" y="239"/>
                  </a:lnTo>
                  <a:cubicBezTo>
                    <a:pt x="1" y="159"/>
                    <a:pt x="4" y="80"/>
                    <a:pt x="4" y="1"/>
                  </a:cubicBezTo>
                  <a:close/>
                </a:path>
              </a:pathLst>
            </a:custGeom>
            <a:solidFill>
              <a:srgbClr val="3324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63"/>
            <p:cNvSpPr/>
            <p:nvPr/>
          </p:nvSpPr>
          <p:spPr>
            <a:xfrm>
              <a:off x="7917422" y="1227454"/>
              <a:ext cx="1559" cy="37288"/>
            </a:xfrm>
            <a:custGeom>
              <a:avLst/>
              <a:gdLst/>
              <a:ahLst/>
              <a:cxnLst/>
              <a:rect l="l" t="t" r="r" b="b"/>
              <a:pathLst>
                <a:path w="12" h="287" extrusionOk="0">
                  <a:moveTo>
                    <a:pt x="11" y="0"/>
                  </a:moveTo>
                  <a:lnTo>
                    <a:pt x="11" y="0"/>
                  </a:lnTo>
                  <a:cubicBezTo>
                    <a:pt x="8" y="97"/>
                    <a:pt x="4" y="193"/>
                    <a:pt x="1" y="287"/>
                  </a:cubicBezTo>
                  <a:cubicBezTo>
                    <a:pt x="4" y="193"/>
                    <a:pt x="11" y="97"/>
                    <a:pt x="11" y="0"/>
                  </a:cubicBezTo>
                  <a:close/>
                </a:path>
              </a:pathLst>
            </a:custGeom>
            <a:solidFill>
              <a:srgbClr val="3324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63"/>
            <p:cNvSpPr/>
            <p:nvPr/>
          </p:nvSpPr>
          <p:spPr>
            <a:xfrm>
              <a:off x="7912095" y="1288000"/>
              <a:ext cx="16241" cy="71849"/>
            </a:xfrm>
            <a:custGeom>
              <a:avLst/>
              <a:gdLst/>
              <a:ahLst/>
              <a:cxnLst/>
              <a:rect l="l" t="t" r="r" b="b"/>
              <a:pathLst>
                <a:path w="125" h="553" extrusionOk="0">
                  <a:moveTo>
                    <a:pt x="32" y="0"/>
                  </a:moveTo>
                  <a:cubicBezTo>
                    <a:pt x="25" y="118"/>
                    <a:pt x="1" y="318"/>
                    <a:pt x="125" y="552"/>
                  </a:cubicBezTo>
                  <a:cubicBezTo>
                    <a:pt x="4" y="318"/>
                    <a:pt x="25" y="118"/>
                    <a:pt x="32" y="0"/>
                  </a:cubicBezTo>
                  <a:close/>
                </a:path>
              </a:pathLst>
            </a:custGeom>
            <a:solidFill>
              <a:srgbClr val="3324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63"/>
            <p:cNvSpPr/>
            <p:nvPr/>
          </p:nvSpPr>
          <p:spPr>
            <a:xfrm>
              <a:off x="7928206" y="1360109"/>
              <a:ext cx="3768" cy="5457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1" y="0"/>
                  </a:moveTo>
                  <a:cubicBezTo>
                    <a:pt x="8" y="11"/>
                    <a:pt x="18" y="28"/>
                    <a:pt x="28" y="42"/>
                  </a:cubicBezTo>
                  <a:cubicBezTo>
                    <a:pt x="18" y="28"/>
                    <a:pt x="11" y="11"/>
                    <a:pt x="1" y="0"/>
                  </a:cubicBezTo>
                  <a:close/>
                </a:path>
              </a:pathLst>
            </a:custGeom>
            <a:solidFill>
              <a:srgbClr val="3324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63"/>
            <p:cNvSpPr/>
            <p:nvPr/>
          </p:nvSpPr>
          <p:spPr>
            <a:xfrm>
              <a:off x="7497875" y="659026"/>
              <a:ext cx="432277" cy="417579"/>
            </a:xfrm>
            <a:custGeom>
              <a:avLst/>
              <a:gdLst/>
              <a:ahLst/>
              <a:cxnLst/>
              <a:rect l="l" t="t" r="r" b="b"/>
              <a:pathLst>
                <a:path w="3327" h="3214" extrusionOk="0">
                  <a:moveTo>
                    <a:pt x="739" y="0"/>
                  </a:moveTo>
                  <a:cubicBezTo>
                    <a:pt x="28" y="673"/>
                    <a:pt x="0" y="1794"/>
                    <a:pt x="673" y="2502"/>
                  </a:cubicBezTo>
                  <a:lnTo>
                    <a:pt x="829" y="2664"/>
                  </a:lnTo>
                  <a:cubicBezTo>
                    <a:pt x="1174" y="3029"/>
                    <a:pt x="1640" y="3213"/>
                    <a:pt x="2107" y="3213"/>
                  </a:cubicBezTo>
                  <a:cubicBezTo>
                    <a:pt x="2545" y="3213"/>
                    <a:pt x="2984" y="3051"/>
                    <a:pt x="3327" y="2726"/>
                  </a:cubicBezTo>
                  <a:lnTo>
                    <a:pt x="2664" y="2029"/>
                  </a:lnTo>
                  <a:lnTo>
                    <a:pt x="1298" y="590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63"/>
            <p:cNvSpPr/>
            <p:nvPr/>
          </p:nvSpPr>
          <p:spPr>
            <a:xfrm>
              <a:off x="7558423" y="735682"/>
              <a:ext cx="285716" cy="261279"/>
            </a:xfrm>
            <a:custGeom>
              <a:avLst/>
              <a:gdLst/>
              <a:ahLst/>
              <a:cxnLst/>
              <a:rect l="l" t="t" r="r" b="b"/>
              <a:pathLst>
                <a:path w="2199" h="2011" extrusionOk="0">
                  <a:moveTo>
                    <a:pt x="832" y="0"/>
                  </a:moveTo>
                  <a:cubicBezTo>
                    <a:pt x="169" y="297"/>
                    <a:pt x="0" y="1156"/>
                    <a:pt x="501" y="1684"/>
                  </a:cubicBezTo>
                  <a:cubicBezTo>
                    <a:pt x="710" y="1905"/>
                    <a:pt x="986" y="2011"/>
                    <a:pt x="1260" y="2011"/>
                  </a:cubicBezTo>
                  <a:cubicBezTo>
                    <a:pt x="1635" y="2011"/>
                    <a:pt x="2007" y="1812"/>
                    <a:pt x="2198" y="1439"/>
                  </a:cubicBezTo>
                  <a:lnTo>
                    <a:pt x="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63"/>
            <p:cNvSpPr/>
            <p:nvPr/>
          </p:nvSpPr>
          <p:spPr>
            <a:xfrm>
              <a:off x="7631574" y="775310"/>
              <a:ext cx="60937" cy="52360"/>
            </a:xfrm>
            <a:custGeom>
              <a:avLst/>
              <a:gdLst/>
              <a:ahLst/>
              <a:cxnLst/>
              <a:rect l="l" t="t" r="r" b="b"/>
              <a:pathLst>
                <a:path w="469" h="403" extrusionOk="0">
                  <a:moveTo>
                    <a:pt x="239" y="0"/>
                  </a:moveTo>
                  <a:cubicBezTo>
                    <a:pt x="109" y="0"/>
                    <a:pt x="0" y="135"/>
                    <a:pt x="51" y="271"/>
                  </a:cubicBezTo>
                  <a:cubicBezTo>
                    <a:pt x="85" y="359"/>
                    <a:pt x="164" y="403"/>
                    <a:pt x="242" y="403"/>
                  </a:cubicBezTo>
                  <a:cubicBezTo>
                    <a:pt x="316" y="403"/>
                    <a:pt x="389" y="364"/>
                    <a:pt x="424" y="285"/>
                  </a:cubicBezTo>
                  <a:cubicBezTo>
                    <a:pt x="469" y="182"/>
                    <a:pt x="424" y="64"/>
                    <a:pt x="324" y="20"/>
                  </a:cubicBezTo>
                  <a:cubicBezTo>
                    <a:pt x="296" y="6"/>
                    <a:pt x="267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63"/>
            <p:cNvSpPr/>
            <p:nvPr/>
          </p:nvSpPr>
          <p:spPr>
            <a:xfrm>
              <a:off x="7970824" y="1036852"/>
              <a:ext cx="492824" cy="239192"/>
            </a:xfrm>
            <a:custGeom>
              <a:avLst/>
              <a:gdLst/>
              <a:ahLst/>
              <a:cxnLst/>
              <a:rect l="l" t="t" r="r" b="b"/>
              <a:pathLst>
                <a:path w="3793" h="1841" extrusionOk="0">
                  <a:moveTo>
                    <a:pt x="35" y="1"/>
                  </a:moveTo>
                  <a:lnTo>
                    <a:pt x="35" y="1"/>
                  </a:lnTo>
                  <a:cubicBezTo>
                    <a:pt x="0" y="977"/>
                    <a:pt x="763" y="1795"/>
                    <a:pt x="1739" y="1829"/>
                  </a:cubicBezTo>
                  <a:lnTo>
                    <a:pt x="1964" y="1840"/>
                  </a:lnTo>
                  <a:cubicBezTo>
                    <a:pt x="1985" y="1841"/>
                    <a:pt x="2006" y="1841"/>
                    <a:pt x="2027" y="1841"/>
                  </a:cubicBezTo>
                  <a:cubicBezTo>
                    <a:pt x="2972" y="1841"/>
                    <a:pt x="3759" y="1091"/>
                    <a:pt x="3792" y="135"/>
                  </a:cubicBezTo>
                  <a:lnTo>
                    <a:pt x="2982" y="108"/>
                  </a:lnTo>
                  <a:lnTo>
                    <a:pt x="998" y="35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63"/>
            <p:cNvSpPr/>
            <p:nvPr/>
          </p:nvSpPr>
          <p:spPr>
            <a:xfrm>
              <a:off x="8065803" y="1041399"/>
              <a:ext cx="319758" cy="186183"/>
            </a:xfrm>
            <a:custGeom>
              <a:avLst/>
              <a:gdLst/>
              <a:ahLst/>
              <a:cxnLst/>
              <a:rect l="l" t="t" r="r" b="b"/>
              <a:pathLst>
                <a:path w="2461" h="1433" extrusionOk="0">
                  <a:moveTo>
                    <a:pt x="267" y="0"/>
                  </a:moveTo>
                  <a:lnTo>
                    <a:pt x="267" y="0"/>
                  </a:lnTo>
                  <a:cubicBezTo>
                    <a:pt x="1" y="677"/>
                    <a:pt x="484" y="1408"/>
                    <a:pt x="1209" y="1432"/>
                  </a:cubicBezTo>
                  <a:cubicBezTo>
                    <a:pt x="1222" y="1433"/>
                    <a:pt x="1236" y="1433"/>
                    <a:pt x="1250" y="1433"/>
                  </a:cubicBezTo>
                  <a:cubicBezTo>
                    <a:pt x="1950" y="1433"/>
                    <a:pt x="2460" y="750"/>
                    <a:pt x="2251" y="73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63"/>
            <p:cNvSpPr/>
            <p:nvPr/>
          </p:nvSpPr>
          <p:spPr>
            <a:xfrm>
              <a:off x="8278890" y="1070503"/>
              <a:ext cx="64185" cy="52620"/>
            </a:xfrm>
            <a:custGeom>
              <a:avLst/>
              <a:gdLst/>
              <a:ahLst/>
              <a:cxnLst/>
              <a:rect l="l" t="t" r="r" b="b"/>
              <a:pathLst>
                <a:path w="494" h="405" extrusionOk="0">
                  <a:moveTo>
                    <a:pt x="248" y="1"/>
                  </a:moveTo>
                  <a:cubicBezTo>
                    <a:pt x="171" y="1"/>
                    <a:pt x="98" y="45"/>
                    <a:pt x="65" y="121"/>
                  </a:cubicBezTo>
                  <a:cubicBezTo>
                    <a:pt x="1" y="259"/>
                    <a:pt x="109" y="405"/>
                    <a:pt x="246" y="405"/>
                  </a:cubicBezTo>
                  <a:cubicBezTo>
                    <a:pt x="270" y="405"/>
                    <a:pt x="295" y="400"/>
                    <a:pt x="321" y="390"/>
                  </a:cubicBezTo>
                  <a:cubicBezTo>
                    <a:pt x="486" y="328"/>
                    <a:pt x="493" y="94"/>
                    <a:pt x="331" y="18"/>
                  </a:cubicBezTo>
                  <a:cubicBezTo>
                    <a:pt x="304" y="6"/>
                    <a:pt x="276" y="1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63"/>
            <p:cNvSpPr/>
            <p:nvPr/>
          </p:nvSpPr>
          <p:spPr>
            <a:xfrm>
              <a:off x="7838554" y="980464"/>
              <a:ext cx="157085" cy="292331"/>
            </a:xfrm>
            <a:custGeom>
              <a:avLst/>
              <a:gdLst/>
              <a:ahLst/>
              <a:cxnLst/>
              <a:rect l="l" t="t" r="r" b="b"/>
              <a:pathLst>
                <a:path w="1209" h="2250" extrusionOk="0">
                  <a:moveTo>
                    <a:pt x="909" y="0"/>
                  </a:moveTo>
                  <a:cubicBezTo>
                    <a:pt x="811" y="0"/>
                    <a:pt x="704" y="58"/>
                    <a:pt x="622" y="190"/>
                  </a:cubicBezTo>
                  <a:cubicBezTo>
                    <a:pt x="253" y="818"/>
                    <a:pt x="39" y="1522"/>
                    <a:pt x="1" y="2250"/>
                  </a:cubicBezTo>
                  <a:cubicBezTo>
                    <a:pt x="377" y="1891"/>
                    <a:pt x="684" y="1466"/>
                    <a:pt x="908" y="1001"/>
                  </a:cubicBezTo>
                  <a:cubicBezTo>
                    <a:pt x="998" y="811"/>
                    <a:pt x="1074" y="618"/>
                    <a:pt x="1132" y="421"/>
                  </a:cubicBezTo>
                  <a:cubicBezTo>
                    <a:pt x="1208" y="167"/>
                    <a:pt x="1074" y="0"/>
                    <a:pt x="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63"/>
            <p:cNvSpPr/>
            <p:nvPr/>
          </p:nvSpPr>
          <p:spPr>
            <a:xfrm>
              <a:off x="7855185" y="1148069"/>
              <a:ext cx="64705" cy="40017"/>
            </a:xfrm>
            <a:custGeom>
              <a:avLst/>
              <a:gdLst/>
              <a:ahLst/>
              <a:cxnLst/>
              <a:rect l="l" t="t" r="r" b="b"/>
              <a:pathLst>
                <a:path w="498" h="308" extrusionOk="0">
                  <a:moveTo>
                    <a:pt x="28" y="1"/>
                  </a:moveTo>
                  <a:cubicBezTo>
                    <a:pt x="18" y="38"/>
                    <a:pt x="7" y="73"/>
                    <a:pt x="0" y="111"/>
                  </a:cubicBezTo>
                  <a:lnTo>
                    <a:pt x="435" y="308"/>
                  </a:lnTo>
                  <a:cubicBezTo>
                    <a:pt x="456" y="277"/>
                    <a:pt x="476" y="245"/>
                    <a:pt x="497" y="211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63"/>
            <p:cNvSpPr/>
            <p:nvPr/>
          </p:nvSpPr>
          <p:spPr>
            <a:xfrm>
              <a:off x="7848039" y="1179511"/>
              <a:ext cx="53401" cy="34560"/>
            </a:xfrm>
            <a:custGeom>
              <a:avLst/>
              <a:gdLst/>
              <a:ahLst/>
              <a:cxnLst/>
              <a:rect l="l" t="t" r="r" b="b"/>
              <a:pathLst>
                <a:path w="411" h="266" extrusionOk="0">
                  <a:moveTo>
                    <a:pt x="21" y="0"/>
                  </a:moveTo>
                  <a:cubicBezTo>
                    <a:pt x="14" y="38"/>
                    <a:pt x="7" y="76"/>
                    <a:pt x="0" y="114"/>
                  </a:cubicBezTo>
                  <a:lnTo>
                    <a:pt x="338" y="266"/>
                  </a:lnTo>
                  <a:cubicBezTo>
                    <a:pt x="362" y="238"/>
                    <a:pt x="387" y="207"/>
                    <a:pt x="411" y="17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63"/>
            <p:cNvSpPr/>
            <p:nvPr/>
          </p:nvSpPr>
          <p:spPr>
            <a:xfrm>
              <a:off x="7842582" y="1211733"/>
              <a:ext cx="38199" cy="27934"/>
            </a:xfrm>
            <a:custGeom>
              <a:avLst/>
              <a:gdLst/>
              <a:ahLst/>
              <a:cxnLst/>
              <a:rect l="l" t="t" r="r" b="b"/>
              <a:pathLst>
                <a:path w="294" h="215" extrusionOk="0">
                  <a:moveTo>
                    <a:pt x="18" y="0"/>
                  </a:moveTo>
                  <a:cubicBezTo>
                    <a:pt x="11" y="38"/>
                    <a:pt x="8" y="80"/>
                    <a:pt x="1" y="114"/>
                  </a:cubicBezTo>
                  <a:lnTo>
                    <a:pt x="218" y="214"/>
                  </a:lnTo>
                  <a:cubicBezTo>
                    <a:pt x="242" y="187"/>
                    <a:pt x="270" y="156"/>
                    <a:pt x="294" y="12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63"/>
            <p:cNvSpPr/>
            <p:nvPr/>
          </p:nvSpPr>
          <p:spPr>
            <a:xfrm>
              <a:off x="7926907" y="905886"/>
              <a:ext cx="109921" cy="97963"/>
            </a:xfrm>
            <a:custGeom>
              <a:avLst/>
              <a:gdLst/>
              <a:ahLst/>
              <a:cxnLst/>
              <a:rect l="l" t="t" r="r" b="b"/>
              <a:pathLst>
                <a:path w="846" h="754" extrusionOk="0">
                  <a:moveTo>
                    <a:pt x="423" y="0"/>
                  </a:moveTo>
                  <a:cubicBezTo>
                    <a:pt x="276" y="0"/>
                    <a:pt x="136" y="89"/>
                    <a:pt x="80" y="236"/>
                  </a:cubicBezTo>
                  <a:cubicBezTo>
                    <a:pt x="76" y="239"/>
                    <a:pt x="73" y="243"/>
                    <a:pt x="73" y="250"/>
                  </a:cubicBezTo>
                  <a:cubicBezTo>
                    <a:pt x="0" y="433"/>
                    <a:pt x="87" y="640"/>
                    <a:pt x="266" y="722"/>
                  </a:cubicBezTo>
                  <a:cubicBezTo>
                    <a:pt x="314" y="744"/>
                    <a:pt x="365" y="754"/>
                    <a:pt x="415" y="754"/>
                  </a:cubicBezTo>
                  <a:cubicBezTo>
                    <a:pt x="550" y="754"/>
                    <a:pt x="680" y="679"/>
                    <a:pt x="746" y="553"/>
                  </a:cubicBezTo>
                  <a:lnTo>
                    <a:pt x="753" y="540"/>
                  </a:lnTo>
                  <a:lnTo>
                    <a:pt x="753" y="536"/>
                  </a:lnTo>
                  <a:cubicBezTo>
                    <a:pt x="846" y="350"/>
                    <a:pt x="766" y="119"/>
                    <a:pt x="573" y="32"/>
                  </a:cubicBezTo>
                  <a:cubicBezTo>
                    <a:pt x="524" y="11"/>
                    <a:pt x="473" y="0"/>
                    <a:pt x="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63"/>
            <p:cNvSpPr/>
            <p:nvPr/>
          </p:nvSpPr>
          <p:spPr>
            <a:xfrm>
              <a:off x="7961858" y="954479"/>
              <a:ext cx="31053" cy="22997"/>
            </a:xfrm>
            <a:custGeom>
              <a:avLst/>
              <a:gdLst/>
              <a:ahLst/>
              <a:cxnLst/>
              <a:rect l="l" t="t" r="r" b="b"/>
              <a:pathLst>
                <a:path w="239" h="177" extrusionOk="0">
                  <a:moveTo>
                    <a:pt x="14" y="0"/>
                  </a:moveTo>
                  <a:lnTo>
                    <a:pt x="14" y="3"/>
                  </a:lnTo>
                  <a:cubicBezTo>
                    <a:pt x="0" y="28"/>
                    <a:pt x="0" y="55"/>
                    <a:pt x="4" y="79"/>
                  </a:cubicBezTo>
                  <a:cubicBezTo>
                    <a:pt x="19" y="143"/>
                    <a:pt x="72" y="176"/>
                    <a:pt x="126" y="176"/>
                  </a:cubicBezTo>
                  <a:cubicBezTo>
                    <a:pt x="171" y="176"/>
                    <a:pt x="216" y="152"/>
                    <a:pt x="239" y="104"/>
                  </a:cubicBezTo>
                  <a:lnTo>
                    <a:pt x="239" y="10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63"/>
            <p:cNvSpPr/>
            <p:nvPr/>
          </p:nvSpPr>
          <p:spPr>
            <a:xfrm>
              <a:off x="7962248" y="964743"/>
              <a:ext cx="23907" cy="12733"/>
            </a:xfrm>
            <a:custGeom>
              <a:avLst/>
              <a:gdLst/>
              <a:ahLst/>
              <a:cxnLst/>
              <a:rect l="l" t="t" r="r" b="b"/>
              <a:pathLst>
                <a:path w="184" h="98" extrusionOk="0">
                  <a:moveTo>
                    <a:pt x="1" y="0"/>
                  </a:moveTo>
                  <a:cubicBezTo>
                    <a:pt x="16" y="61"/>
                    <a:pt x="69" y="98"/>
                    <a:pt x="124" y="98"/>
                  </a:cubicBezTo>
                  <a:cubicBezTo>
                    <a:pt x="144" y="98"/>
                    <a:pt x="165" y="93"/>
                    <a:pt x="184" y="83"/>
                  </a:cubicBezTo>
                  <a:cubicBezTo>
                    <a:pt x="163" y="56"/>
                    <a:pt x="136" y="38"/>
                    <a:pt x="104" y="25"/>
                  </a:cubicBezTo>
                  <a:cubicBezTo>
                    <a:pt x="73" y="11"/>
                    <a:pt x="3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63"/>
            <p:cNvSpPr/>
            <p:nvPr/>
          </p:nvSpPr>
          <p:spPr>
            <a:xfrm>
              <a:off x="7970434" y="957987"/>
              <a:ext cx="7666" cy="6366"/>
            </a:xfrm>
            <a:custGeom>
              <a:avLst/>
              <a:gdLst/>
              <a:ahLst/>
              <a:cxnLst/>
              <a:rect l="l" t="t" r="r" b="b"/>
              <a:pathLst>
                <a:path w="59" h="49" extrusionOk="0">
                  <a:moveTo>
                    <a:pt x="10" y="1"/>
                  </a:moveTo>
                  <a:lnTo>
                    <a:pt x="7" y="11"/>
                  </a:lnTo>
                  <a:cubicBezTo>
                    <a:pt x="0" y="25"/>
                    <a:pt x="7" y="39"/>
                    <a:pt x="21" y="45"/>
                  </a:cubicBezTo>
                  <a:cubicBezTo>
                    <a:pt x="24" y="47"/>
                    <a:pt x="27" y="48"/>
                    <a:pt x="31" y="48"/>
                  </a:cubicBezTo>
                  <a:cubicBezTo>
                    <a:pt x="40" y="48"/>
                    <a:pt x="49" y="43"/>
                    <a:pt x="52" y="35"/>
                  </a:cubicBezTo>
                  <a:lnTo>
                    <a:pt x="59" y="2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63"/>
            <p:cNvSpPr/>
            <p:nvPr/>
          </p:nvSpPr>
          <p:spPr>
            <a:xfrm>
              <a:off x="7977710" y="961625"/>
              <a:ext cx="8056" cy="6106"/>
            </a:xfrm>
            <a:custGeom>
              <a:avLst/>
              <a:gdLst/>
              <a:ahLst/>
              <a:cxnLst/>
              <a:rect l="l" t="t" r="r" b="b"/>
              <a:pathLst>
                <a:path w="62" h="47" extrusionOk="0">
                  <a:moveTo>
                    <a:pt x="13" y="0"/>
                  </a:moveTo>
                  <a:lnTo>
                    <a:pt x="10" y="11"/>
                  </a:lnTo>
                  <a:cubicBezTo>
                    <a:pt x="1" y="31"/>
                    <a:pt x="17" y="47"/>
                    <a:pt x="33" y="47"/>
                  </a:cubicBezTo>
                  <a:cubicBezTo>
                    <a:pt x="41" y="47"/>
                    <a:pt x="50" y="42"/>
                    <a:pt x="54" y="31"/>
                  </a:cubicBezTo>
                  <a:lnTo>
                    <a:pt x="61" y="2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63"/>
            <p:cNvSpPr/>
            <p:nvPr/>
          </p:nvSpPr>
          <p:spPr>
            <a:xfrm>
              <a:off x="7964587" y="926414"/>
              <a:ext cx="23907" cy="27154"/>
            </a:xfrm>
            <a:custGeom>
              <a:avLst/>
              <a:gdLst/>
              <a:ahLst/>
              <a:cxnLst/>
              <a:rect l="l" t="t" r="r" b="b"/>
              <a:pathLst>
                <a:path w="184" h="209" extrusionOk="0">
                  <a:moveTo>
                    <a:pt x="114" y="1"/>
                  </a:moveTo>
                  <a:cubicBezTo>
                    <a:pt x="83" y="1"/>
                    <a:pt x="47" y="30"/>
                    <a:pt x="24" y="75"/>
                  </a:cubicBezTo>
                  <a:cubicBezTo>
                    <a:pt x="0" y="130"/>
                    <a:pt x="11" y="188"/>
                    <a:pt x="45" y="206"/>
                  </a:cubicBezTo>
                  <a:cubicBezTo>
                    <a:pt x="51" y="208"/>
                    <a:pt x="57" y="209"/>
                    <a:pt x="64" y="209"/>
                  </a:cubicBezTo>
                  <a:cubicBezTo>
                    <a:pt x="98" y="209"/>
                    <a:pt x="135" y="180"/>
                    <a:pt x="155" y="133"/>
                  </a:cubicBezTo>
                  <a:cubicBezTo>
                    <a:pt x="183" y="78"/>
                    <a:pt x="173" y="19"/>
                    <a:pt x="135" y="6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63"/>
            <p:cNvSpPr/>
            <p:nvPr/>
          </p:nvSpPr>
          <p:spPr>
            <a:xfrm>
              <a:off x="7968095" y="930832"/>
              <a:ext cx="16241" cy="18190"/>
            </a:xfrm>
            <a:custGeom>
              <a:avLst/>
              <a:gdLst/>
              <a:ahLst/>
              <a:cxnLst/>
              <a:rect l="l" t="t" r="r" b="b"/>
              <a:pathLst>
                <a:path w="125" h="140" extrusionOk="0">
                  <a:moveTo>
                    <a:pt x="82" y="0"/>
                  </a:moveTo>
                  <a:cubicBezTo>
                    <a:pt x="59" y="0"/>
                    <a:pt x="33" y="22"/>
                    <a:pt x="18" y="51"/>
                  </a:cubicBezTo>
                  <a:cubicBezTo>
                    <a:pt x="1" y="85"/>
                    <a:pt x="8" y="127"/>
                    <a:pt x="32" y="137"/>
                  </a:cubicBezTo>
                  <a:cubicBezTo>
                    <a:pt x="36" y="139"/>
                    <a:pt x="41" y="140"/>
                    <a:pt x="45" y="140"/>
                  </a:cubicBezTo>
                  <a:cubicBezTo>
                    <a:pt x="67" y="140"/>
                    <a:pt x="93" y="120"/>
                    <a:pt x="108" y="89"/>
                  </a:cubicBezTo>
                  <a:cubicBezTo>
                    <a:pt x="125" y="51"/>
                    <a:pt x="118" y="13"/>
                    <a:pt x="94" y="3"/>
                  </a:cubicBezTo>
                  <a:cubicBezTo>
                    <a:pt x="90" y="1"/>
                    <a:pt x="86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63"/>
            <p:cNvSpPr/>
            <p:nvPr/>
          </p:nvSpPr>
          <p:spPr>
            <a:xfrm>
              <a:off x="7985636" y="936029"/>
              <a:ext cx="23387" cy="27154"/>
            </a:xfrm>
            <a:custGeom>
              <a:avLst/>
              <a:gdLst/>
              <a:ahLst/>
              <a:cxnLst/>
              <a:rect l="l" t="t" r="r" b="b"/>
              <a:pathLst>
                <a:path w="180" h="209" extrusionOk="0">
                  <a:moveTo>
                    <a:pt x="117" y="1"/>
                  </a:moveTo>
                  <a:cubicBezTo>
                    <a:pt x="86" y="1"/>
                    <a:pt x="48" y="30"/>
                    <a:pt x="25" y="76"/>
                  </a:cubicBezTo>
                  <a:cubicBezTo>
                    <a:pt x="0" y="132"/>
                    <a:pt x="11" y="190"/>
                    <a:pt x="45" y="204"/>
                  </a:cubicBezTo>
                  <a:cubicBezTo>
                    <a:pt x="52" y="207"/>
                    <a:pt x="60" y="209"/>
                    <a:pt x="67" y="209"/>
                  </a:cubicBezTo>
                  <a:cubicBezTo>
                    <a:pt x="100" y="209"/>
                    <a:pt x="136" y="180"/>
                    <a:pt x="156" y="135"/>
                  </a:cubicBezTo>
                  <a:cubicBezTo>
                    <a:pt x="180" y="76"/>
                    <a:pt x="173" y="21"/>
                    <a:pt x="135" y="4"/>
                  </a:cubicBezTo>
                  <a:cubicBezTo>
                    <a:pt x="129" y="2"/>
                    <a:pt x="124" y="1"/>
                    <a:pt x="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63"/>
            <p:cNvSpPr/>
            <p:nvPr/>
          </p:nvSpPr>
          <p:spPr>
            <a:xfrm>
              <a:off x="7989144" y="940187"/>
              <a:ext cx="16371" cy="18319"/>
            </a:xfrm>
            <a:custGeom>
              <a:avLst/>
              <a:gdLst/>
              <a:ahLst/>
              <a:cxnLst/>
              <a:rect l="l" t="t" r="r" b="b"/>
              <a:pathLst>
                <a:path w="126" h="141" extrusionOk="0">
                  <a:moveTo>
                    <a:pt x="82" y="1"/>
                  </a:moveTo>
                  <a:cubicBezTo>
                    <a:pt x="59" y="1"/>
                    <a:pt x="33" y="22"/>
                    <a:pt x="18" y="51"/>
                  </a:cubicBezTo>
                  <a:cubicBezTo>
                    <a:pt x="1" y="89"/>
                    <a:pt x="8" y="127"/>
                    <a:pt x="32" y="138"/>
                  </a:cubicBezTo>
                  <a:cubicBezTo>
                    <a:pt x="36" y="139"/>
                    <a:pt x="41" y="140"/>
                    <a:pt x="45" y="140"/>
                  </a:cubicBezTo>
                  <a:cubicBezTo>
                    <a:pt x="68" y="140"/>
                    <a:pt x="94" y="121"/>
                    <a:pt x="108" y="89"/>
                  </a:cubicBezTo>
                  <a:cubicBezTo>
                    <a:pt x="125" y="51"/>
                    <a:pt x="118" y="13"/>
                    <a:pt x="94" y="3"/>
                  </a:cubicBezTo>
                  <a:cubicBezTo>
                    <a:pt x="90" y="1"/>
                    <a:pt x="86" y="1"/>
                    <a:pt x="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63"/>
            <p:cNvSpPr/>
            <p:nvPr/>
          </p:nvSpPr>
          <p:spPr>
            <a:xfrm>
              <a:off x="7939510" y="932521"/>
              <a:ext cx="23777" cy="20528"/>
            </a:xfrm>
            <a:custGeom>
              <a:avLst/>
              <a:gdLst/>
              <a:ahLst/>
              <a:cxnLst/>
              <a:rect l="l" t="t" r="r" b="b"/>
              <a:pathLst>
                <a:path w="183" h="158" extrusionOk="0">
                  <a:moveTo>
                    <a:pt x="93" y="0"/>
                  </a:moveTo>
                  <a:cubicBezTo>
                    <a:pt x="43" y="0"/>
                    <a:pt x="1" y="52"/>
                    <a:pt x="21" y="107"/>
                  </a:cubicBezTo>
                  <a:cubicBezTo>
                    <a:pt x="33" y="141"/>
                    <a:pt x="63" y="158"/>
                    <a:pt x="93" y="158"/>
                  </a:cubicBezTo>
                  <a:cubicBezTo>
                    <a:pt x="121" y="158"/>
                    <a:pt x="150" y="142"/>
                    <a:pt x="166" y="110"/>
                  </a:cubicBezTo>
                  <a:cubicBezTo>
                    <a:pt x="183" y="72"/>
                    <a:pt x="166" y="24"/>
                    <a:pt x="124" y="7"/>
                  </a:cubicBezTo>
                  <a:cubicBezTo>
                    <a:pt x="114" y="2"/>
                    <a:pt x="103" y="0"/>
                    <a:pt x="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7997849" y="958766"/>
              <a:ext cx="23777" cy="20658"/>
            </a:xfrm>
            <a:custGeom>
              <a:avLst/>
              <a:gdLst/>
              <a:ahLst/>
              <a:cxnLst/>
              <a:rect l="l" t="t" r="r" b="b"/>
              <a:pathLst>
                <a:path w="183" h="159" extrusionOk="0">
                  <a:moveTo>
                    <a:pt x="91" y="0"/>
                  </a:moveTo>
                  <a:cubicBezTo>
                    <a:pt x="41" y="0"/>
                    <a:pt x="0" y="54"/>
                    <a:pt x="20" y="108"/>
                  </a:cubicBezTo>
                  <a:cubicBezTo>
                    <a:pt x="32" y="142"/>
                    <a:pt x="62" y="158"/>
                    <a:pt x="91" y="158"/>
                  </a:cubicBezTo>
                  <a:cubicBezTo>
                    <a:pt x="120" y="158"/>
                    <a:pt x="150" y="143"/>
                    <a:pt x="165" y="112"/>
                  </a:cubicBezTo>
                  <a:cubicBezTo>
                    <a:pt x="182" y="71"/>
                    <a:pt x="165" y="26"/>
                    <a:pt x="124" y="8"/>
                  </a:cubicBezTo>
                  <a:cubicBezTo>
                    <a:pt x="113" y="3"/>
                    <a:pt x="102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9;p42"/>
          <p:cNvSpPr txBox="1">
            <a:spLocks/>
          </p:cNvSpPr>
          <p:nvPr/>
        </p:nvSpPr>
        <p:spPr>
          <a:xfrm>
            <a:off x="-94460" y="291002"/>
            <a:ext cx="28160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6667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ivo"/>
              <a:buNone/>
              <a:defRPr sz="3500" b="1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algn="ctr"/>
            <a:r>
              <a:rPr lang="en-US" sz="3200" kern="0" dirty="0">
                <a:solidFill>
                  <a:srgbClr val="19AA8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b. </a:t>
            </a:r>
            <a:r>
              <a:rPr lang="en-US" sz="3200" kern="0" dirty="0" err="1">
                <a:solidFill>
                  <a:srgbClr val="19AA8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Vai</a:t>
            </a:r>
            <a:r>
              <a:rPr lang="en-US" sz="3200" kern="0" dirty="0">
                <a:solidFill>
                  <a:srgbClr val="19AA8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3200" kern="0" dirty="0" err="1">
                <a:solidFill>
                  <a:srgbClr val="19AA8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trò</a:t>
            </a:r>
            <a:endParaRPr lang="en-US" sz="3200" kern="0" dirty="0">
              <a:solidFill>
                <a:srgbClr val="19AA82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108" name="Google Shape;447;p33"/>
          <p:cNvGrpSpPr/>
          <p:nvPr/>
        </p:nvGrpSpPr>
        <p:grpSpPr>
          <a:xfrm>
            <a:off x="6531525" y="5017166"/>
            <a:ext cx="886328" cy="1183359"/>
            <a:chOff x="4765335" y="3540282"/>
            <a:chExt cx="664746" cy="887519"/>
          </a:xfrm>
        </p:grpSpPr>
        <p:sp>
          <p:nvSpPr>
            <p:cNvPr id="109" name="Google Shape;448;p33"/>
            <p:cNvSpPr/>
            <p:nvPr/>
          </p:nvSpPr>
          <p:spPr>
            <a:xfrm>
              <a:off x="4765335" y="4287457"/>
              <a:ext cx="122891" cy="140344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10" name="Google Shape;449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1" name="Google Shape;450;p33"/>
          <p:cNvGrpSpPr/>
          <p:nvPr/>
        </p:nvGrpSpPr>
        <p:grpSpPr>
          <a:xfrm>
            <a:off x="587338" y="3454983"/>
            <a:ext cx="886328" cy="1183359"/>
            <a:chOff x="4765335" y="3540282"/>
            <a:chExt cx="664746" cy="887519"/>
          </a:xfrm>
        </p:grpSpPr>
        <p:sp>
          <p:nvSpPr>
            <p:cNvPr id="112" name="Google Shape;451;p33"/>
            <p:cNvSpPr/>
            <p:nvPr/>
          </p:nvSpPr>
          <p:spPr>
            <a:xfrm>
              <a:off x="4765335" y="4287457"/>
              <a:ext cx="122891" cy="140344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" name="Google Shape;452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4" name="Google Shape;453;p33"/>
          <p:cNvGrpSpPr/>
          <p:nvPr/>
        </p:nvGrpSpPr>
        <p:grpSpPr>
          <a:xfrm rot="5400000">
            <a:off x="6540968" y="2174984"/>
            <a:ext cx="922132" cy="1211783"/>
            <a:chOff x="4738482" y="3540282"/>
            <a:chExt cx="691599" cy="908837"/>
          </a:xfrm>
        </p:grpSpPr>
        <p:sp>
          <p:nvSpPr>
            <p:cNvPr id="115" name="Google Shape;454;p33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16" name="Google Shape;455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7" name="Google Shape;456;p33"/>
          <p:cNvGrpSpPr/>
          <p:nvPr/>
        </p:nvGrpSpPr>
        <p:grpSpPr>
          <a:xfrm rot="5400000">
            <a:off x="602481" y="5117900"/>
            <a:ext cx="922132" cy="1211783"/>
            <a:chOff x="4738482" y="3540282"/>
            <a:chExt cx="691599" cy="908837"/>
          </a:xfrm>
        </p:grpSpPr>
        <p:sp>
          <p:nvSpPr>
            <p:cNvPr id="118" name="Google Shape;457;p33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19" name="Google Shape;458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20" name="Google Shape;459;p33"/>
          <p:cNvGrpSpPr/>
          <p:nvPr/>
        </p:nvGrpSpPr>
        <p:grpSpPr>
          <a:xfrm rot="-5400000" flipH="1">
            <a:off x="6676351" y="3673400"/>
            <a:ext cx="922132" cy="1211783"/>
            <a:chOff x="4738482" y="3540282"/>
            <a:chExt cx="691599" cy="908837"/>
          </a:xfrm>
        </p:grpSpPr>
        <p:sp>
          <p:nvSpPr>
            <p:cNvPr id="121" name="Google Shape;460;p33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22" name="Google Shape;461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23" name="Google Shape;462;p33"/>
          <p:cNvGrpSpPr/>
          <p:nvPr/>
        </p:nvGrpSpPr>
        <p:grpSpPr>
          <a:xfrm rot="-5400000" flipH="1">
            <a:off x="737864" y="2121068"/>
            <a:ext cx="922132" cy="1211783"/>
            <a:chOff x="4738482" y="3540282"/>
            <a:chExt cx="691599" cy="908837"/>
          </a:xfrm>
        </p:grpSpPr>
        <p:sp>
          <p:nvSpPr>
            <p:cNvPr id="124" name="Google Shape;463;p33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25" name="Google Shape;464;p33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rgbClr val="19AA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tx2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126" name="Google Shape;465;p33"/>
          <p:cNvSpPr/>
          <p:nvPr/>
        </p:nvSpPr>
        <p:spPr>
          <a:xfrm>
            <a:off x="6531525" y="2165541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27" name="Google Shape;466;p33"/>
          <p:cNvSpPr/>
          <p:nvPr/>
        </p:nvSpPr>
        <p:spPr>
          <a:xfrm>
            <a:off x="6531525" y="3663957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28" name="Google Shape;467;p33"/>
          <p:cNvSpPr/>
          <p:nvPr/>
        </p:nvSpPr>
        <p:spPr>
          <a:xfrm>
            <a:off x="593038" y="5108457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29" name="Google Shape;468;p33"/>
          <p:cNvSpPr/>
          <p:nvPr/>
        </p:nvSpPr>
        <p:spPr>
          <a:xfrm>
            <a:off x="593038" y="2111625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0" name="Google Shape;469;p33"/>
          <p:cNvSpPr/>
          <p:nvPr/>
        </p:nvSpPr>
        <p:spPr>
          <a:xfrm>
            <a:off x="593038" y="3610041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1" name="Google Shape;470;p33"/>
          <p:cNvSpPr/>
          <p:nvPr/>
        </p:nvSpPr>
        <p:spPr>
          <a:xfrm>
            <a:off x="6531525" y="5162373"/>
            <a:ext cx="1076400" cy="1076400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tx2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5" name="Google Shape;474;p33"/>
          <p:cNvSpPr txBox="1">
            <a:spLocks/>
          </p:cNvSpPr>
          <p:nvPr/>
        </p:nvSpPr>
        <p:spPr>
          <a:xfrm>
            <a:off x="6557725" y="5348981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6</a:t>
            </a:r>
          </a:p>
        </p:txBody>
      </p:sp>
      <p:sp>
        <p:nvSpPr>
          <p:cNvPr id="136" name="Google Shape;475;p33"/>
          <p:cNvSpPr txBox="1">
            <a:spLocks/>
          </p:cNvSpPr>
          <p:nvPr/>
        </p:nvSpPr>
        <p:spPr>
          <a:xfrm>
            <a:off x="619238" y="5295049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3</a:t>
            </a:r>
          </a:p>
        </p:txBody>
      </p:sp>
      <p:sp>
        <p:nvSpPr>
          <p:cNvPr id="143" name="Google Shape;482;p33"/>
          <p:cNvSpPr txBox="1">
            <a:spLocks/>
          </p:cNvSpPr>
          <p:nvPr/>
        </p:nvSpPr>
        <p:spPr>
          <a:xfrm>
            <a:off x="619238" y="3796633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2</a:t>
            </a:r>
          </a:p>
        </p:txBody>
      </p:sp>
      <p:sp>
        <p:nvSpPr>
          <p:cNvPr id="146" name="Google Shape;485;p33"/>
          <p:cNvSpPr txBox="1">
            <a:spLocks/>
          </p:cNvSpPr>
          <p:nvPr/>
        </p:nvSpPr>
        <p:spPr>
          <a:xfrm>
            <a:off x="6557725" y="3850549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5</a:t>
            </a:r>
          </a:p>
        </p:txBody>
      </p:sp>
      <p:sp>
        <p:nvSpPr>
          <p:cNvPr id="149" name="Google Shape;488;p33"/>
          <p:cNvSpPr txBox="1">
            <a:spLocks/>
          </p:cNvSpPr>
          <p:nvPr/>
        </p:nvSpPr>
        <p:spPr>
          <a:xfrm>
            <a:off x="619238" y="2298217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1</a:t>
            </a:r>
          </a:p>
        </p:txBody>
      </p:sp>
      <p:sp>
        <p:nvSpPr>
          <p:cNvPr id="150" name="Google Shape;489;p33"/>
          <p:cNvSpPr txBox="1">
            <a:spLocks/>
          </p:cNvSpPr>
          <p:nvPr/>
        </p:nvSpPr>
        <p:spPr>
          <a:xfrm>
            <a:off x="6557725" y="2352133"/>
            <a:ext cx="1024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58467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467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919"/>
              </a:buClr>
              <a:buSzPts val="3200"/>
              <a:buFont typeface="Alfa Slab One"/>
              <a:buNone/>
              <a:tabLst/>
              <a:defRPr/>
            </a:pP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sym typeface="Alfa Slab One"/>
              </a:rPr>
              <a:t>4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865378" y="2159720"/>
            <a:ext cx="4088032" cy="12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Giúp HS có hiểu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về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lí,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ứng dụng kiến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vào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0121" y="3761444"/>
            <a:ext cx="4140713" cy="87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cố và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tảng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tri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kĩ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thông.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4821" y="5091448"/>
            <a:ext cx="4148590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nước, tinh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hợp tác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với </a:t>
            </a:r>
            <a:r>
              <a:rPr lang="en-US" sz="2400" dirty="0" err="1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trường.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43307" y="1544320"/>
            <a:ext cx="4128903" cy="20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kho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tàng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kiến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hiểu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về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nhiên, con người, hoạt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SX ở các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thêm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68345" y="3796633"/>
            <a:ext cx="4073697" cy="87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thích được các hiện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34125" y="5139945"/>
            <a:ext cx="4031709" cy="12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Sử dụng kiến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90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926</Words>
  <Application>Microsoft Office PowerPoint</Application>
  <PresentationFormat>Màn hình rộng</PresentationFormat>
  <Paragraphs>99</Paragraphs>
  <Slides>17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Roboto</vt:lpstr>
      <vt:lpstr>Arial</vt:lpstr>
      <vt:lpstr>#9Slide05 Israquella</vt:lpstr>
      <vt:lpstr>#9Slide03 BoosterNextFYBlack</vt:lpstr>
      <vt:lpstr>Times New Roman</vt:lpstr>
      <vt:lpstr>#9Slide03 Roboto</vt:lpstr>
      <vt:lpstr>#9Slide03 Roboto Bold</vt:lpstr>
      <vt:lpstr>Calibri</vt:lpstr>
      <vt:lpstr>Chivo</vt:lpstr>
      <vt:lpstr>Alfa Slab One</vt:lpstr>
      <vt:lpstr>#9Slide03 AllRoundGothic</vt:lpstr>
      <vt:lpstr>Calibri Light</vt:lpstr>
      <vt:lpstr>#9Slide03 Roboto Medium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ĐẶC ĐIỂM, VAI TRÒ CỦA MÔN ĐỊA LÍ Ở TRƯỜNG PHỔ THÔNG</vt:lpstr>
      <vt:lpstr>Bản trình bày PowerPoint</vt:lpstr>
      <vt:lpstr>a. Đặc điểm</vt:lpstr>
      <vt:lpstr>Bản trình bày PowerPoint</vt:lpstr>
      <vt:lpstr>Với đặc điểm và vai trò như vậy, môn Địa lí có liên quan tới những ngành nghề nào trong cuộc sống?</vt:lpstr>
      <vt:lpstr>MÔN ĐỊA LÍ VỚI ĐỊNH HƯỚNG NGHỀ NGHIỆP</vt:lpstr>
      <vt:lpstr>Bản trình bày PowerPoint</vt:lpstr>
      <vt:lpstr>2. MÔN ĐỊA LÍ VỚI ĐỊNH HƯỚNG NGHỀ NGHIỆP</vt:lpstr>
      <vt:lpstr>2. MÔN ĐỊA LÍ VỚI ĐỊNH HƯỚNG NGHỀ NGHIỆP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</dc:creator>
  <cp:lastModifiedBy>Thuy Pham Thanh</cp:lastModifiedBy>
  <cp:revision>49</cp:revision>
  <dcterms:created xsi:type="dcterms:W3CDTF">2022-07-13T17:27:45Z</dcterms:created>
  <dcterms:modified xsi:type="dcterms:W3CDTF">2023-08-10T04:31:15Z</dcterms:modified>
</cp:coreProperties>
</file>