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41" r:id="rId2"/>
    <p:sldId id="525" r:id="rId3"/>
    <p:sldId id="497" r:id="rId4"/>
    <p:sldId id="529" r:id="rId5"/>
    <p:sldId id="530" r:id="rId6"/>
    <p:sldId id="531" r:id="rId7"/>
    <p:sldId id="532" r:id="rId8"/>
    <p:sldId id="533" r:id="rId9"/>
    <p:sldId id="534" r:id="rId10"/>
    <p:sldId id="535" r:id="rId11"/>
    <p:sldId id="536" r:id="rId12"/>
    <p:sldId id="540" r:id="rId13"/>
    <p:sldId id="538" r:id="rId14"/>
    <p:sldId id="537" r:id="rId15"/>
    <p:sldId id="515" r:id="rId16"/>
    <p:sldId id="521" r:id="rId17"/>
    <p:sldId id="539" r:id="rId18"/>
    <p:sldId id="518" r:id="rId19"/>
    <p:sldId id="528" r:id="rId20"/>
    <p:sldId id="527" r:id="rId21"/>
    <p:sldId id="52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9" d="100"/>
          <a:sy n="59" d="100"/>
        </p:scale>
        <p:origin x="152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1"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1" dirty="0">
              <a:solidFill>
                <a:schemeClr val="tx1"/>
              </a:solidFill>
              <a:latin typeface="Cambria" pitchFamily="18" charset="0"/>
              <a:ea typeface="Cambria" pitchFamily="18" charset="0"/>
            </a:rPr>
            <a:t>, p</a:t>
          </a:r>
          <a:r>
            <a:rPr lang="vi-VN" sz="1800" b="1" dirty="0">
              <a:solidFill>
                <a:schemeClr val="tx1"/>
              </a:solidFill>
              <a:latin typeface="Cambria" pitchFamily="18" charset="0"/>
              <a:ea typeface="Cambria" pitchFamily="18" charset="0"/>
            </a:rPr>
            <a:t>hát triển kinh tế và đời sống.</a:t>
          </a:r>
          <a:endParaRPr lang="en-US" sz="1800" b="1"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1"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1" kern="1200" dirty="0">
              <a:solidFill>
                <a:schemeClr val="tx1"/>
              </a:solidFill>
              <a:latin typeface="Cambria" pitchFamily="18" charset="0"/>
              <a:ea typeface="Cambria" pitchFamily="18" charset="0"/>
            </a:rPr>
            <a:t>, p</a:t>
          </a:r>
          <a:r>
            <a:rPr lang="vi-VN" sz="1800" b="1" kern="1200" dirty="0">
              <a:solidFill>
                <a:schemeClr val="tx1"/>
              </a:solidFill>
              <a:latin typeface="Cambria" pitchFamily="18" charset="0"/>
              <a:ea typeface="Cambria" pitchFamily="18" charset="0"/>
            </a:rPr>
            <a:t>hát triển kinh tế và đời sống.</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6.jpeg"/><Relationship Id="rId9"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3.png"/><Relationship Id="rId4" Type="http://schemas.openxmlformats.org/officeDocument/2006/relationships/image" Target="../media/image6.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3.png"/><Relationship Id="rId4" Type="http://schemas.openxmlformats.org/officeDocument/2006/relationships/image" Target="../media/image6.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6.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Data" Target="../diagrams/data1.xml"/><Relationship Id="rId3" Type="http://schemas.openxmlformats.org/officeDocument/2006/relationships/image" Target="../media/image4.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2.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diagramLayout" Target="../diagrams/layout2.xml"/><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7.png"/><Relationship Id="rId15" Type="http://schemas.microsoft.com/office/2007/relationships/diagramDrawing" Target="../diagrams/drawing2.xml"/><Relationship Id="rId10" Type="http://schemas.openxmlformats.org/officeDocument/2006/relationships/image" Target="../media/image15.jpeg"/><Relationship Id="rId4" Type="http://schemas.openxmlformats.org/officeDocument/2006/relationships/image" Target="../media/image6.jpeg"/><Relationship Id="rId9" Type="http://schemas.openxmlformats.org/officeDocument/2006/relationships/image" Target="../media/image9.jpeg"/><Relationship Id="rId14"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 3 VÀ 4: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80113389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152400" y="1371600"/>
            <a:ext cx="8382000" cy="3390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a:t>
            </a:r>
            <a:r>
              <a:rPr lang="vi-VN" sz="2400" b="1" dirty="0">
                <a:solidFill>
                  <a:srgbClr val="FF0000"/>
                </a:solidFill>
                <a:effectLst>
                  <a:outerShdw blurRad="38100" dist="38100" dir="2700000" algn="tl">
                    <a:srgbClr val="000000">
                      <a:alpha val="43137"/>
                    </a:srgbClr>
                  </a:outerShdw>
                </a:effectLst>
                <a:latin typeface="Cambria" pitchFamily="18" charset="0"/>
              </a:rPr>
              <a:t>ĐẶC ĐIỂM CHUNG CỦA TÀI NGUYÊN </a:t>
            </a:r>
            <a:r>
              <a:rPr lang="en-US" sz="2400" b="1" dirty="0">
                <a:solidFill>
                  <a:srgbClr val="FF0000"/>
                </a:solidFill>
                <a:effectLst>
                  <a:outerShdw blurRad="38100" dist="38100" dir="2700000" algn="tl">
                    <a:srgbClr val="000000">
                      <a:alpha val="43137"/>
                    </a:srgbClr>
                  </a:outerShdw>
                </a:effectLst>
                <a:latin typeface="Cambria" pitchFamily="18" charset="0"/>
              </a:rPr>
              <a:t>KHOÁNG SẢN, </a:t>
            </a:r>
            <a:r>
              <a:rPr lang="vi-VN" sz="2400" b="1">
                <a:solidFill>
                  <a:srgbClr val="FF0000"/>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par>
                          <p:cTn id="11" fill="hold">
                            <p:stCondLst>
                              <p:cond delay="500"/>
                            </p:stCondLst>
                            <p:childTnLst>
                              <p:par>
                                <p:cTn id="12" presetID="22" presetClass="entr" presetSubtype="8" fill="hold" grpId="0" nodeType="afterEffect" nodePh="1">
                                  <p:stCondLst>
                                    <p:cond delay="0"/>
                                  </p:stCondLst>
                                  <p:endCondLst>
                                    <p:cond evt="begin" delay="0">
                                      <p:tn val="12"/>
                                    </p:cond>
                                  </p:end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par>
                                <p:cTn id="15" presetID="22" presetClass="entr" presetSubtype="8" fill="hold" grpId="0" nodeType="withEffect" nodePh="1">
                                  <p:stCondLst>
                                    <p:cond delay="0"/>
                                  </p:stCondLst>
                                  <p:endCondLst>
                                    <p:cond evt="begin" delay="0">
                                      <p:tn val="15"/>
                                    </p:cond>
                                  </p:end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250"/>
                                        <p:tgtEl>
                                          <p:spTgt spid="36"/>
                                        </p:tgtEl>
                                      </p:cBhvr>
                                    </p:animEffect>
                                  </p:childTnLst>
                                </p:cTn>
                              </p:par>
                            </p:childTnLst>
                          </p:cTn>
                        </p:par>
                        <p:par>
                          <p:cTn id="18" fill="hold">
                            <p:stCondLst>
                              <p:cond delay="1000"/>
                            </p:stCondLst>
                            <p:childTnLst>
                              <p:par>
                                <p:cTn id="19" presetID="22" presetClass="entr" presetSubtype="8" fill="hold" grpId="0" nodeType="afterEffect" nodePh="1">
                                  <p:stCondLst>
                                    <p:cond delay="0"/>
                                  </p:stCondLst>
                                  <p:endCondLst>
                                    <p:cond evt="begin" delay="0">
                                      <p:tn val="19"/>
                                    </p:cond>
                                  </p:end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1500"/>
                            </p:stCondLst>
                            <p:childTnLst>
                              <p:par>
                                <p:cTn id="23" presetID="2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2" presetClass="entr" presetSubtype="8" fill="hold" grpId="0" nodeType="afterEffect" nodePh="1">
                                  <p:stCondLst>
                                    <p:cond delay="0"/>
                                  </p:stCondLst>
                                  <p:endCondLst>
                                    <p:cond evt="begin" delay="0">
                                      <p:tn val="27"/>
                                    </p:cond>
                                  </p:end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29" grpId="0"/>
      <p:bldP spid="30" grpId="0"/>
      <p:bldP spid="32" grpId="0"/>
      <p:bldP spid="33"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493264"/>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Khoáng sản nước ta khá phong phú và đa dạng: hơn 60 loại khoáng sản khác nhau như khoáng sản: năng lượng, kim loại, phi kim loại.</a:t>
            </a:r>
            <a:endParaRPr lang="en-US" sz="2400" b="1"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phần lớn các mỏ khoáng sản ở nước ta có trữ lượng trung bình và nhỏ. </a:t>
            </a:r>
            <a:endParaRPr lang="en-US" sz="2400" b="1" dirty="0">
              <a:latin typeface="Cambria" pitchFamily="18" charset="0"/>
              <a:ea typeface="Cambria" pitchFamily="18" charset="0"/>
            </a:endParaRPr>
          </a:p>
          <a:p>
            <a:pPr algn="just"/>
            <a:r>
              <a:rPr lang="nl-NL" sz="2400" b="1" dirty="0">
                <a:latin typeface="Cambria" pitchFamily="18" charset="0"/>
                <a:ea typeface="Cambria" pitchFamily="18" charset="0"/>
              </a:rPr>
              <a:t>- Phân bố: Khoáng sản nước ta phân bố ở nhiều nơi, nhưng tập trung chủ yếu ở miền Bắc, miền Trung và Tây Nguyên.</a:t>
            </a:r>
            <a:endParaRPr lang="en-US" sz="2400" b="1"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5425</TotalTime>
  <Words>2164</Words>
  <Application>Microsoft Office PowerPoint</Application>
  <PresentationFormat>Trình chiếu Trên màn hình (4:3)</PresentationFormat>
  <Paragraphs>165</Paragraphs>
  <Slides>21</Slides>
  <Notes>2</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21</vt:i4>
      </vt:variant>
    </vt:vector>
  </HeadingPairs>
  <TitlesOfParts>
    <vt:vector size="26" baseType="lpstr">
      <vt:lpstr>Arial</vt:lpstr>
      <vt:lpstr>Calibri</vt:lpstr>
      <vt:lpstr>Cambria</vt:lpstr>
      <vt:lpstr>Times New Roman</vt:lpstr>
      <vt:lpstr>Office Theme</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Thuy Pham Thanh</cp:lastModifiedBy>
  <cp:revision>413</cp:revision>
  <dcterms:created xsi:type="dcterms:W3CDTF">2016-02-15T14:28:12Z</dcterms:created>
  <dcterms:modified xsi:type="dcterms:W3CDTF">2023-09-19T01:18:14Z</dcterms:modified>
</cp:coreProperties>
</file>