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11/20/2023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11/20/2023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11</a:t>
            </a:r>
          </a:p>
          <a:p>
            <a:pPr algn="ctr"/>
            <a:r>
              <a:rPr lang="nl-NL" sz="3600" b="1" dirty="0">
                <a:latin typeface="Times New Roman" panose="02020603050405020304" pitchFamily="18" charset="0"/>
                <a:cs typeface="Times New Roman" panose="02020603050405020304" pitchFamily="18" charset="0"/>
              </a:rPr>
              <a:t> 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a:latin typeface="Times New Roman" pitchFamily="18" charset="0"/>
                <a:cs typeface="Times New Roman" pitchFamily="18" charset="0"/>
              </a:rPr>
              <a:t>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Phi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hay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N1</a:t>
              </a:r>
            </a:p>
            <a:p>
              <a:pPr algn="ctr"/>
              <a:r>
                <a:rPr lang="nl-NL" sz="3600" b="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N2</a:t>
            </a:r>
          </a:p>
          <a:p>
            <a:pPr algn="ctr"/>
            <a:r>
              <a:rPr lang="nl-NL" sz="3600" b="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a:latin typeface="Times New Roman" panose="02020603050405020304" pitchFamily="18" charset="0"/>
                <a:cs typeface="Times New Roman" panose="02020603050405020304" pitchFamily="18" charset="0"/>
              </a:rPr>
              <a:t>N3</a:t>
            </a: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a:latin typeface="Times New Roman" panose="02020603050405020304" pitchFamily="18" charset="0"/>
                <a:cs typeface="Times New Roman" panose="02020603050405020304" pitchFamily="18" charset="0"/>
              </a:rPr>
              <a:t>N4</a:t>
            </a: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ẩm</a:t>
            </a:r>
            <a:endParaRPr lang="en-US" sz="24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371600" cy="1200329"/>
          </a:xfrm>
          <a:prstGeom prst="rect">
            <a:avLst/>
          </a:prstGeom>
        </p:spPr>
        <p:txBody>
          <a:bodyPr wrap="square">
            <a:spAutoFit/>
          </a:bodyPr>
          <a:lstStyle/>
          <a:p>
            <a:pPr algn="ctr"/>
            <a:r>
              <a:rPr lang="en-US" sz="2400" b="1" dirty="0" err="1">
                <a:latin typeface="Times New Roman" panose="02020603050405020304" pitchFamily="18" charset="0"/>
                <a:ea typeface="Times New Roman" panose="02020603050405020304" pitchFamily="18" charset="0"/>
              </a:rPr>
              <a:t>Môi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đới</a:t>
            </a:r>
            <a:endParaRPr lang="en-US" sz="2400" b="1" dirty="0"/>
          </a:p>
        </p:txBody>
      </p:sp>
      <p:sp>
        <p:nvSpPr>
          <p:cNvPr id="23" name="Rectangle 22"/>
          <p:cNvSpPr/>
          <p:nvPr/>
        </p:nvSpPr>
        <p:spPr>
          <a:xfrm>
            <a:off x="871467" y="2209800"/>
            <a:ext cx="1443444" cy="1569660"/>
          </a:xfrm>
          <a:prstGeom prst="rect">
            <a:avLst/>
          </a:prstGeom>
        </p:spPr>
        <p:txBody>
          <a:bodyPr wrap="square">
            <a:spAutoFit/>
          </a:bodyPr>
          <a:lstStyle/>
          <a:p>
            <a:pPr algn="ctr"/>
            <a:r>
              <a:rPr lang="en-US" sz="2400" b="1" dirty="0" err="1">
                <a:latin typeface="Times New Roman" panose="02020603050405020304" pitchFamily="18" charset="0"/>
                <a:ea typeface="Times New Roman" panose="02020603050405020304" pitchFamily="18" charset="0"/>
              </a:rPr>
              <a:t>Môi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hoang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mạc</a:t>
            </a:r>
            <a:r>
              <a:rPr lang="en-US" sz="2400" b="1" dirty="0">
                <a:latin typeface="Times New Roman" panose="02020603050405020304" pitchFamily="18" charset="0"/>
                <a:ea typeface="Times New Roman" panose="02020603050405020304" pitchFamily="18" charset="0"/>
              </a:rPr>
              <a:t> </a:t>
            </a:r>
            <a:endParaRPr lang="en-US" sz="2400" b="1"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b="1" dirty="0" err="1">
                <a:latin typeface="Times New Roman" panose="02020603050405020304" pitchFamily="18" charset="0"/>
                <a:ea typeface="Times New Roman" panose="02020603050405020304" pitchFamily="18" charset="0"/>
              </a:rPr>
              <a:t>Môi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cxnSp>
        <p:nvCxnSpPr>
          <p:cNvPr id="25" name="Straight Arrow Connector 24"/>
          <p:cNvCxnSpPr/>
          <p:nvPr/>
        </p:nvCxnSpPr>
        <p:spPr>
          <a:xfrm>
            <a:off x="5372100" y="3276600"/>
            <a:ext cx="952500" cy="1143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Rounded Rectangle 26"/>
          <p:cNvSpPr/>
          <p:nvPr/>
        </p:nvSpPr>
        <p:spPr>
          <a:xfrm>
            <a:off x="6172200" y="4419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86561" y="4495800"/>
            <a:ext cx="1409639" cy="1508105"/>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N5: </a:t>
            </a:r>
            <a:r>
              <a:rPr lang="en-US" b="1" dirty="0" err="1">
                <a:latin typeface="Times New Roman" panose="02020603050405020304" pitchFamily="18" charset="0"/>
                <a:ea typeface="Times New Roman" panose="02020603050405020304" pitchFamily="18" charset="0"/>
              </a:rPr>
              <a:t>Vấn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đề</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môi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trường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sử</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dụng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thiên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nhiên</a:t>
            </a:r>
            <a:endParaRPr lang="en-US" b="1"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down)">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P spid="27"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a:latin typeface="Times New Roman" pitchFamily="18" charset="0"/>
                <a:cs typeface="Times New Roman" pitchFamily="18" charset="0"/>
              </a:rPr>
              <a:t>Vẽ</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tranh</a:t>
            </a:r>
            <a:r>
              <a:rPr lang="en-US" sz="4000" dirty="0">
                <a:latin typeface="Times New Roman" pitchFamily="18" charset="0"/>
                <a:cs typeface="Times New Roman" pitchFamily="18" charset="0"/>
              </a:rPr>
              <a:t> c</a:t>
            </a:r>
            <a:r>
              <a:rPr lang="vi-VN" sz="4000" dirty="0">
                <a:latin typeface="Times New Roman" pitchFamily="18" charset="0"/>
                <a:cs typeface="Times New Roman" pitchFamily="18" charset="0"/>
              </a:rPr>
              <a:t>hủ đề </a:t>
            </a:r>
            <a:r>
              <a:rPr lang="vi-VN" sz="4000" b="1" dirty="0">
                <a:latin typeface="Times New Roman" pitchFamily="18" charset="0"/>
                <a:cs typeface="Times New Roman" pitchFamily="18" charset="0"/>
              </a:rPr>
              <a:t>“</a:t>
            </a:r>
            <a:r>
              <a:rPr lang="en-US" sz="3600" b="1" dirty="0">
                <a:latin typeface="Times New Roman" pitchFamily="18" charset="0"/>
                <a:cs typeface="Times New Roman" pitchFamily="18" charset="0"/>
              </a:rPr>
              <a:t>CHÂU PHI </a:t>
            </a:r>
            <a:r>
              <a:rPr lang="vi-VN" sz="3600" b="1" dirty="0">
                <a:latin typeface="Times New Roman" pitchFamily="18" charset="0"/>
                <a:cs typeface="Times New Roman" pitchFamily="18" charset="0"/>
              </a:rPr>
              <a:t>XANH</a:t>
            </a:r>
            <a:r>
              <a:rPr lang="vi-VN" sz="36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K</a:t>
            </a:r>
            <a:r>
              <a:rPr lang="vi-VN" sz="2400" dirty="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Thời gian 1 tuần</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417</Words>
  <Application>Microsoft Office PowerPoint</Application>
  <PresentationFormat>Trình chiếu Trên màn hình (4:3)</PresentationFormat>
  <Paragraphs>89</Paragraphs>
  <Slides>9</Slides>
  <Notes>2</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9</vt:i4>
      </vt:variant>
    </vt:vector>
  </HeadingPairs>
  <TitlesOfParts>
    <vt:vector size="13"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Việt Phạm Lê Hoài</cp:lastModifiedBy>
  <cp:revision>43</cp:revision>
  <dcterms:created xsi:type="dcterms:W3CDTF">2021-08-13T15:21:45Z</dcterms:created>
  <dcterms:modified xsi:type="dcterms:W3CDTF">2023-11-20T02:48:14Z</dcterms:modified>
</cp:coreProperties>
</file>