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13" r:id="rId3"/>
    <p:sldId id="340" r:id="rId4"/>
    <p:sldId id="341" r:id="rId5"/>
    <p:sldId id="262" r:id="rId6"/>
    <p:sldId id="342" r:id="rId7"/>
    <p:sldId id="343" r:id="rId8"/>
    <p:sldId id="344" r:id="rId9"/>
    <p:sldId id="337" r:id="rId10"/>
    <p:sldId id="357" r:id="rId11"/>
    <p:sldId id="338" r:id="rId12"/>
    <p:sldId id="358" r:id="rId13"/>
    <p:sldId id="339" r:id="rId14"/>
    <p:sldId id="359" r:id="rId15"/>
    <p:sldId id="360" r:id="rId16"/>
    <p:sldId id="345" r:id="rId17"/>
    <p:sldId id="346" r:id="rId18"/>
    <p:sldId id="347" r:id="rId19"/>
    <p:sldId id="348" r:id="rId20"/>
    <p:sldId id="349" r:id="rId21"/>
    <p:sldId id="352" r:id="rId22"/>
    <p:sldId id="353" r:id="rId23"/>
    <p:sldId id="354" r:id="rId24"/>
    <p:sldId id="355" r:id="rId25"/>
    <p:sldId id="356" r:id="rId26"/>
    <p:sldId id="351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28599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LÍ 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9" y="-577"/>
            <a:ext cx="715661" cy="7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3366" y="1872913"/>
            <a:ext cx="3265638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SGK/113,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99" y="3395924"/>
            <a:ext cx="5905152" cy="34139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33400" y="2127178"/>
            <a:ext cx="5565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275" y="3228304"/>
            <a:ext cx="5596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Than: CN.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47720" y="4363785"/>
            <a:ext cx="6009174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33" y="5109701"/>
            <a:ext cx="701667" cy="5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474233" y="5624298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4264" y="1156351"/>
            <a:ext cx="5792865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5.2),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SGK/113,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2" descr="https://img.loigiaihay.com/picture/2022/0308/07c7cd177116be48e70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2188385"/>
            <a:ext cx="5864275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15"/>
          <p:cNvSpPr/>
          <p:nvPr/>
        </p:nvSpPr>
        <p:spPr>
          <a:xfrm>
            <a:off x="2316291" y="2241054"/>
            <a:ext cx="2359017" cy="853736"/>
          </a:xfrm>
          <a:custGeom>
            <a:avLst/>
            <a:gdLst>
              <a:gd name="connsiteX0" fmla="*/ 20509 w 2359017"/>
              <a:gd name="connsiteY0" fmla="*/ 761790 h 853736"/>
              <a:gd name="connsiteX1" fmla="*/ 528509 w 2359017"/>
              <a:gd name="connsiteY1" fmla="*/ 852102 h 853736"/>
              <a:gd name="connsiteX2" fmla="*/ 822020 w 2359017"/>
              <a:gd name="connsiteY2" fmla="*/ 818235 h 853736"/>
              <a:gd name="connsiteX3" fmla="*/ 1070376 w 2359017"/>
              <a:gd name="connsiteY3" fmla="*/ 795657 h 853736"/>
              <a:gd name="connsiteX4" fmla="*/ 1375176 w 2359017"/>
              <a:gd name="connsiteY4" fmla="*/ 773079 h 853736"/>
              <a:gd name="connsiteX5" fmla="*/ 1567087 w 2359017"/>
              <a:gd name="connsiteY5" fmla="*/ 682768 h 853736"/>
              <a:gd name="connsiteX6" fmla="*/ 1702553 w 2359017"/>
              <a:gd name="connsiteY6" fmla="*/ 727924 h 853736"/>
              <a:gd name="connsiteX7" fmla="*/ 2018642 w 2359017"/>
              <a:gd name="connsiteY7" fmla="*/ 648902 h 853736"/>
              <a:gd name="connsiteX8" fmla="*/ 2176687 w 2359017"/>
              <a:gd name="connsiteY8" fmla="*/ 592457 h 853736"/>
              <a:gd name="connsiteX9" fmla="*/ 2131531 w 2359017"/>
              <a:gd name="connsiteY9" fmla="*/ 490857 h 853736"/>
              <a:gd name="connsiteX10" fmla="*/ 2176687 w 2359017"/>
              <a:gd name="connsiteY10" fmla="*/ 479568 h 853736"/>
              <a:gd name="connsiteX11" fmla="*/ 2187976 w 2359017"/>
              <a:gd name="connsiteY11" fmla="*/ 434413 h 853736"/>
              <a:gd name="connsiteX12" fmla="*/ 2244420 w 2359017"/>
              <a:gd name="connsiteY12" fmla="*/ 502146 h 853736"/>
              <a:gd name="connsiteX13" fmla="*/ 2289576 w 2359017"/>
              <a:gd name="connsiteY13" fmla="*/ 479568 h 853736"/>
              <a:gd name="connsiteX14" fmla="*/ 2289576 w 2359017"/>
              <a:gd name="connsiteY14" fmla="*/ 411835 h 853736"/>
              <a:gd name="connsiteX15" fmla="*/ 2323442 w 2359017"/>
              <a:gd name="connsiteY15" fmla="*/ 389257 h 853736"/>
              <a:gd name="connsiteX16" fmla="*/ 2357309 w 2359017"/>
              <a:gd name="connsiteY16" fmla="*/ 355390 h 853736"/>
              <a:gd name="connsiteX17" fmla="*/ 2266998 w 2359017"/>
              <a:gd name="connsiteY17" fmla="*/ 186057 h 853736"/>
              <a:gd name="connsiteX18" fmla="*/ 2120242 w 2359017"/>
              <a:gd name="connsiteY18" fmla="*/ 174768 h 853736"/>
              <a:gd name="connsiteX19" fmla="*/ 2097665 w 2359017"/>
              <a:gd name="connsiteY19" fmla="*/ 95746 h 853736"/>
              <a:gd name="connsiteX20" fmla="*/ 2097665 w 2359017"/>
              <a:gd name="connsiteY20" fmla="*/ 16724 h 853736"/>
              <a:gd name="connsiteX21" fmla="*/ 2029931 w 2359017"/>
              <a:gd name="connsiteY21" fmla="*/ 5435 h 853736"/>
              <a:gd name="connsiteX22" fmla="*/ 1984776 w 2359017"/>
              <a:gd name="connsiteY22" fmla="*/ 84457 h 853736"/>
              <a:gd name="connsiteX23" fmla="*/ 1883176 w 2359017"/>
              <a:gd name="connsiteY23" fmla="*/ 129613 h 853736"/>
              <a:gd name="connsiteX24" fmla="*/ 1804153 w 2359017"/>
              <a:gd name="connsiteY24" fmla="*/ 186057 h 853736"/>
              <a:gd name="connsiteX25" fmla="*/ 1781576 w 2359017"/>
              <a:gd name="connsiteY25" fmla="*/ 253790 h 853736"/>
              <a:gd name="connsiteX26" fmla="*/ 1747709 w 2359017"/>
              <a:gd name="connsiteY26" fmla="*/ 310235 h 853736"/>
              <a:gd name="connsiteX27" fmla="*/ 1668687 w 2359017"/>
              <a:gd name="connsiteY27" fmla="*/ 310235 h 853736"/>
              <a:gd name="connsiteX28" fmla="*/ 1646109 w 2359017"/>
              <a:gd name="connsiteY28" fmla="*/ 355390 h 853736"/>
              <a:gd name="connsiteX29" fmla="*/ 1420331 w 2359017"/>
              <a:gd name="connsiteY29" fmla="*/ 377968 h 853736"/>
              <a:gd name="connsiteX30" fmla="*/ 1386465 w 2359017"/>
              <a:gd name="connsiteY30" fmla="*/ 377968 h 853736"/>
              <a:gd name="connsiteX31" fmla="*/ 1409042 w 2359017"/>
              <a:gd name="connsiteY31" fmla="*/ 468279 h 853736"/>
              <a:gd name="connsiteX32" fmla="*/ 1318731 w 2359017"/>
              <a:gd name="connsiteY32" fmla="*/ 479568 h 853736"/>
              <a:gd name="connsiteX33" fmla="*/ 1318731 w 2359017"/>
              <a:gd name="connsiteY33" fmla="*/ 513435 h 853736"/>
              <a:gd name="connsiteX34" fmla="*/ 1250998 w 2359017"/>
              <a:gd name="connsiteY34" fmla="*/ 479568 h 853736"/>
              <a:gd name="connsiteX35" fmla="*/ 1171976 w 2359017"/>
              <a:gd name="connsiteY35" fmla="*/ 468279 h 853736"/>
              <a:gd name="connsiteX36" fmla="*/ 1115531 w 2359017"/>
              <a:gd name="connsiteY36" fmla="*/ 479568 h 853736"/>
              <a:gd name="connsiteX37" fmla="*/ 1059087 w 2359017"/>
              <a:gd name="connsiteY37" fmla="*/ 513435 h 853736"/>
              <a:gd name="connsiteX38" fmla="*/ 1002642 w 2359017"/>
              <a:gd name="connsiteY38" fmla="*/ 513435 h 853736"/>
              <a:gd name="connsiteX39" fmla="*/ 957487 w 2359017"/>
              <a:gd name="connsiteY39" fmla="*/ 513435 h 853736"/>
              <a:gd name="connsiteX40" fmla="*/ 934909 w 2359017"/>
              <a:gd name="connsiteY40" fmla="*/ 479568 h 853736"/>
              <a:gd name="connsiteX41" fmla="*/ 901042 w 2359017"/>
              <a:gd name="connsiteY41" fmla="*/ 423124 h 853736"/>
              <a:gd name="connsiteX42" fmla="*/ 833309 w 2359017"/>
              <a:gd name="connsiteY42" fmla="*/ 411835 h 853736"/>
              <a:gd name="connsiteX43" fmla="*/ 742998 w 2359017"/>
              <a:gd name="connsiteY43" fmla="*/ 423124 h 853736"/>
              <a:gd name="connsiteX44" fmla="*/ 709131 w 2359017"/>
              <a:gd name="connsiteY44" fmla="*/ 456990 h 853736"/>
              <a:gd name="connsiteX45" fmla="*/ 641398 w 2359017"/>
              <a:gd name="connsiteY45" fmla="*/ 490857 h 853736"/>
              <a:gd name="connsiteX46" fmla="*/ 562376 w 2359017"/>
              <a:gd name="connsiteY46" fmla="*/ 524724 h 853736"/>
              <a:gd name="connsiteX47" fmla="*/ 517220 w 2359017"/>
              <a:gd name="connsiteY47" fmla="*/ 547302 h 853736"/>
              <a:gd name="connsiteX48" fmla="*/ 460776 w 2359017"/>
              <a:gd name="connsiteY48" fmla="*/ 569879 h 853736"/>
              <a:gd name="connsiteX49" fmla="*/ 438198 w 2359017"/>
              <a:gd name="connsiteY49" fmla="*/ 592457 h 853736"/>
              <a:gd name="connsiteX50" fmla="*/ 347887 w 2359017"/>
              <a:gd name="connsiteY50" fmla="*/ 603746 h 853736"/>
              <a:gd name="connsiteX51" fmla="*/ 291442 w 2359017"/>
              <a:gd name="connsiteY51" fmla="*/ 592457 h 853736"/>
              <a:gd name="connsiteX52" fmla="*/ 280153 w 2359017"/>
              <a:gd name="connsiteY52" fmla="*/ 547302 h 853736"/>
              <a:gd name="connsiteX53" fmla="*/ 234998 w 2359017"/>
              <a:gd name="connsiteY53" fmla="*/ 547302 h 853736"/>
              <a:gd name="connsiteX54" fmla="*/ 189842 w 2359017"/>
              <a:gd name="connsiteY54" fmla="*/ 592457 h 853736"/>
              <a:gd name="connsiteX55" fmla="*/ 167265 w 2359017"/>
              <a:gd name="connsiteY55" fmla="*/ 671479 h 853736"/>
              <a:gd name="connsiteX56" fmla="*/ 144687 w 2359017"/>
              <a:gd name="connsiteY56" fmla="*/ 671479 h 853736"/>
              <a:gd name="connsiteX57" fmla="*/ 99531 w 2359017"/>
              <a:gd name="connsiteY57" fmla="*/ 682768 h 853736"/>
              <a:gd name="connsiteX58" fmla="*/ 20509 w 2359017"/>
              <a:gd name="connsiteY58" fmla="*/ 761790 h 85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59017" h="853736">
                <a:moveTo>
                  <a:pt x="20509" y="761790"/>
                </a:moveTo>
                <a:cubicBezTo>
                  <a:pt x="92005" y="790012"/>
                  <a:pt x="394924" y="842695"/>
                  <a:pt x="528509" y="852102"/>
                </a:cubicBezTo>
                <a:cubicBezTo>
                  <a:pt x="662094" y="861509"/>
                  <a:pt x="731709" y="827643"/>
                  <a:pt x="822020" y="818235"/>
                </a:cubicBezTo>
                <a:cubicBezTo>
                  <a:pt x="912331" y="808827"/>
                  <a:pt x="1070376" y="795657"/>
                  <a:pt x="1070376" y="795657"/>
                </a:cubicBezTo>
                <a:cubicBezTo>
                  <a:pt x="1162569" y="788131"/>
                  <a:pt x="1292391" y="791894"/>
                  <a:pt x="1375176" y="773079"/>
                </a:cubicBezTo>
                <a:cubicBezTo>
                  <a:pt x="1457961" y="754264"/>
                  <a:pt x="1512524" y="690294"/>
                  <a:pt x="1567087" y="682768"/>
                </a:cubicBezTo>
                <a:cubicBezTo>
                  <a:pt x="1621650" y="675242"/>
                  <a:pt x="1627294" y="733568"/>
                  <a:pt x="1702553" y="727924"/>
                </a:cubicBezTo>
                <a:cubicBezTo>
                  <a:pt x="1777812" y="722280"/>
                  <a:pt x="1939620" y="671480"/>
                  <a:pt x="2018642" y="648902"/>
                </a:cubicBezTo>
                <a:cubicBezTo>
                  <a:pt x="2097664" y="626324"/>
                  <a:pt x="2157872" y="618798"/>
                  <a:pt x="2176687" y="592457"/>
                </a:cubicBezTo>
                <a:cubicBezTo>
                  <a:pt x="2195502" y="566116"/>
                  <a:pt x="2131531" y="509672"/>
                  <a:pt x="2131531" y="490857"/>
                </a:cubicBezTo>
                <a:cubicBezTo>
                  <a:pt x="2131531" y="472042"/>
                  <a:pt x="2167280" y="488975"/>
                  <a:pt x="2176687" y="479568"/>
                </a:cubicBezTo>
                <a:cubicBezTo>
                  <a:pt x="2186094" y="470161"/>
                  <a:pt x="2176687" y="430650"/>
                  <a:pt x="2187976" y="434413"/>
                </a:cubicBezTo>
                <a:cubicBezTo>
                  <a:pt x="2199265" y="438176"/>
                  <a:pt x="2227487" y="494620"/>
                  <a:pt x="2244420" y="502146"/>
                </a:cubicBezTo>
                <a:cubicBezTo>
                  <a:pt x="2261353" y="509672"/>
                  <a:pt x="2282050" y="494620"/>
                  <a:pt x="2289576" y="479568"/>
                </a:cubicBezTo>
                <a:cubicBezTo>
                  <a:pt x="2297102" y="464516"/>
                  <a:pt x="2283932" y="426887"/>
                  <a:pt x="2289576" y="411835"/>
                </a:cubicBezTo>
                <a:cubicBezTo>
                  <a:pt x="2295220" y="396783"/>
                  <a:pt x="2312153" y="398664"/>
                  <a:pt x="2323442" y="389257"/>
                </a:cubicBezTo>
                <a:cubicBezTo>
                  <a:pt x="2334731" y="379850"/>
                  <a:pt x="2366716" y="389257"/>
                  <a:pt x="2357309" y="355390"/>
                </a:cubicBezTo>
                <a:cubicBezTo>
                  <a:pt x="2347902" y="321523"/>
                  <a:pt x="2306509" y="216161"/>
                  <a:pt x="2266998" y="186057"/>
                </a:cubicBezTo>
                <a:cubicBezTo>
                  <a:pt x="2227487" y="155953"/>
                  <a:pt x="2148464" y="189820"/>
                  <a:pt x="2120242" y="174768"/>
                </a:cubicBezTo>
                <a:cubicBezTo>
                  <a:pt x="2092020" y="159716"/>
                  <a:pt x="2101428" y="122087"/>
                  <a:pt x="2097665" y="95746"/>
                </a:cubicBezTo>
                <a:cubicBezTo>
                  <a:pt x="2093902" y="69405"/>
                  <a:pt x="2108954" y="31776"/>
                  <a:pt x="2097665" y="16724"/>
                </a:cubicBezTo>
                <a:cubicBezTo>
                  <a:pt x="2086376" y="1672"/>
                  <a:pt x="2048746" y="-5854"/>
                  <a:pt x="2029931" y="5435"/>
                </a:cubicBezTo>
                <a:cubicBezTo>
                  <a:pt x="2011116" y="16724"/>
                  <a:pt x="2009235" y="63761"/>
                  <a:pt x="1984776" y="84457"/>
                </a:cubicBezTo>
                <a:cubicBezTo>
                  <a:pt x="1960317" y="105153"/>
                  <a:pt x="1913280" y="112680"/>
                  <a:pt x="1883176" y="129613"/>
                </a:cubicBezTo>
                <a:cubicBezTo>
                  <a:pt x="1853072" y="146546"/>
                  <a:pt x="1821086" y="165361"/>
                  <a:pt x="1804153" y="186057"/>
                </a:cubicBezTo>
                <a:cubicBezTo>
                  <a:pt x="1787220" y="206753"/>
                  <a:pt x="1790983" y="233094"/>
                  <a:pt x="1781576" y="253790"/>
                </a:cubicBezTo>
                <a:cubicBezTo>
                  <a:pt x="1772169" y="274486"/>
                  <a:pt x="1766524" y="300828"/>
                  <a:pt x="1747709" y="310235"/>
                </a:cubicBezTo>
                <a:cubicBezTo>
                  <a:pt x="1728894" y="319642"/>
                  <a:pt x="1685620" y="302709"/>
                  <a:pt x="1668687" y="310235"/>
                </a:cubicBezTo>
                <a:cubicBezTo>
                  <a:pt x="1651754" y="317761"/>
                  <a:pt x="1687502" y="344101"/>
                  <a:pt x="1646109" y="355390"/>
                </a:cubicBezTo>
                <a:cubicBezTo>
                  <a:pt x="1604716" y="366679"/>
                  <a:pt x="1463605" y="374205"/>
                  <a:pt x="1420331" y="377968"/>
                </a:cubicBezTo>
                <a:cubicBezTo>
                  <a:pt x="1377057" y="381731"/>
                  <a:pt x="1388346" y="362916"/>
                  <a:pt x="1386465" y="377968"/>
                </a:cubicBezTo>
                <a:cubicBezTo>
                  <a:pt x="1384584" y="393020"/>
                  <a:pt x="1420331" y="451346"/>
                  <a:pt x="1409042" y="468279"/>
                </a:cubicBezTo>
                <a:cubicBezTo>
                  <a:pt x="1397753" y="485212"/>
                  <a:pt x="1333783" y="472042"/>
                  <a:pt x="1318731" y="479568"/>
                </a:cubicBezTo>
                <a:cubicBezTo>
                  <a:pt x="1303679" y="487094"/>
                  <a:pt x="1330020" y="513435"/>
                  <a:pt x="1318731" y="513435"/>
                </a:cubicBezTo>
                <a:cubicBezTo>
                  <a:pt x="1307442" y="513435"/>
                  <a:pt x="1275457" y="487094"/>
                  <a:pt x="1250998" y="479568"/>
                </a:cubicBezTo>
                <a:cubicBezTo>
                  <a:pt x="1226539" y="472042"/>
                  <a:pt x="1194554" y="468279"/>
                  <a:pt x="1171976" y="468279"/>
                </a:cubicBezTo>
                <a:cubicBezTo>
                  <a:pt x="1149398" y="468279"/>
                  <a:pt x="1134346" y="472042"/>
                  <a:pt x="1115531" y="479568"/>
                </a:cubicBezTo>
                <a:cubicBezTo>
                  <a:pt x="1096716" y="487094"/>
                  <a:pt x="1077902" y="507791"/>
                  <a:pt x="1059087" y="513435"/>
                </a:cubicBezTo>
                <a:cubicBezTo>
                  <a:pt x="1040272" y="519079"/>
                  <a:pt x="1002642" y="513435"/>
                  <a:pt x="1002642" y="513435"/>
                </a:cubicBezTo>
                <a:cubicBezTo>
                  <a:pt x="985709" y="513435"/>
                  <a:pt x="968776" y="519079"/>
                  <a:pt x="957487" y="513435"/>
                </a:cubicBezTo>
                <a:cubicBezTo>
                  <a:pt x="946198" y="507791"/>
                  <a:pt x="944316" y="494620"/>
                  <a:pt x="934909" y="479568"/>
                </a:cubicBezTo>
                <a:cubicBezTo>
                  <a:pt x="925502" y="464516"/>
                  <a:pt x="917975" y="434413"/>
                  <a:pt x="901042" y="423124"/>
                </a:cubicBezTo>
                <a:cubicBezTo>
                  <a:pt x="884109" y="411835"/>
                  <a:pt x="859650" y="411835"/>
                  <a:pt x="833309" y="411835"/>
                </a:cubicBezTo>
                <a:cubicBezTo>
                  <a:pt x="806968" y="411835"/>
                  <a:pt x="763694" y="415598"/>
                  <a:pt x="742998" y="423124"/>
                </a:cubicBezTo>
                <a:cubicBezTo>
                  <a:pt x="722302" y="430650"/>
                  <a:pt x="726064" y="445701"/>
                  <a:pt x="709131" y="456990"/>
                </a:cubicBezTo>
                <a:cubicBezTo>
                  <a:pt x="692198" y="468279"/>
                  <a:pt x="665857" y="479568"/>
                  <a:pt x="641398" y="490857"/>
                </a:cubicBezTo>
                <a:cubicBezTo>
                  <a:pt x="616939" y="502146"/>
                  <a:pt x="583072" y="515316"/>
                  <a:pt x="562376" y="524724"/>
                </a:cubicBezTo>
                <a:cubicBezTo>
                  <a:pt x="541680" y="534131"/>
                  <a:pt x="534153" y="539776"/>
                  <a:pt x="517220" y="547302"/>
                </a:cubicBezTo>
                <a:cubicBezTo>
                  <a:pt x="500287" y="554828"/>
                  <a:pt x="473946" y="562353"/>
                  <a:pt x="460776" y="569879"/>
                </a:cubicBezTo>
                <a:cubicBezTo>
                  <a:pt x="447606" y="577405"/>
                  <a:pt x="457013" y="586813"/>
                  <a:pt x="438198" y="592457"/>
                </a:cubicBezTo>
                <a:cubicBezTo>
                  <a:pt x="419383" y="598101"/>
                  <a:pt x="372346" y="603746"/>
                  <a:pt x="347887" y="603746"/>
                </a:cubicBezTo>
                <a:cubicBezTo>
                  <a:pt x="323428" y="603746"/>
                  <a:pt x="302731" y="601864"/>
                  <a:pt x="291442" y="592457"/>
                </a:cubicBezTo>
                <a:cubicBezTo>
                  <a:pt x="280153" y="583050"/>
                  <a:pt x="289560" y="554828"/>
                  <a:pt x="280153" y="547302"/>
                </a:cubicBezTo>
                <a:cubicBezTo>
                  <a:pt x="270746" y="539776"/>
                  <a:pt x="250050" y="539776"/>
                  <a:pt x="234998" y="547302"/>
                </a:cubicBezTo>
                <a:cubicBezTo>
                  <a:pt x="219946" y="554828"/>
                  <a:pt x="201131" y="571761"/>
                  <a:pt x="189842" y="592457"/>
                </a:cubicBezTo>
                <a:cubicBezTo>
                  <a:pt x="178553" y="613153"/>
                  <a:pt x="174791" y="658309"/>
                  <a:pt x="167265" y="671479"/>
                </a:cubicBezTo>
                <a:cubicBezTo>
                  <a:pt x="159739" y="684649"/>
                  <a:pt x="155976" y="669597"/>
                  <a:pt x="144687" y="671479"/>
                </a:cubicBezTo>
                <a:cubicBezTo>
                  <a:pt x="133398" y="673361"/>
                  <a:pt x="112701" y="667716"/>
                  <a:pt x="99531" y="682768"/>
                </a:cubicBezTo>
                <a:cubicBezTo>
                  <a:pt x="86361" y="697820"/>
                  <a:pt x="-50987" y="733568"/>
                  <a:pt x="20509" y="76179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201503" y="388620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7" idx="3"/>
            <a:endCxn id="20" idx="1"/>
          </p:cNvCxnSpPr>
          <p:nvPr/>
        </p:nvCxnSpPr>
        <p:spPr>
          <a:xfrm flipV="1">
            <a:off x="6934200" y="3404255"/>
            <a:ext cx="598505" cy="1129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532705" y="318706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412677" y="2700338"/>
            <a:ext cx="3659652" cy="1207063"/>
          </a:xfrm>
          <a:custGeom>
            <a:avLst/>
            <a:gdLst>
              <a:gd name="connsiteX0" fmla="*/ 887611 w 3659652"/>
              <a:gd name="connsiteY0" fmla="*/ 314325 h 1207063"/>
              <a:gd name="connsiteX1" fmla="*/ 1516261 w 3659652"/>
              <a:gd name="connsiteY1" fmla="*/ 428625 h 1207063"/>
              <a:gd name="connsiteX2" fmla="*/ 1730573 w 3659652"/>
              <a:gd name="connsiteY2" fmla="*/ 357187 h 1207063"/>
              <a:gd name="connsiteX3" fmla="*/ 2216348 w 3659652"/>
              <a:gd name="connsiteY3" fmla="*/ 314325 h 1207063"/>
              <a:gd name="connsiteX4" fmla="*/ 2402086 w 3659652"/>
              <a:gd name="connsiteY4" fmla="*/ 314325 h 1207063"/>
              <a:gd name="connsiteX5" fmla="*/ 2344936 w 3659652"/>
              <a:gd name="connsiteY5" fmla="*/ 300037 h 1207063"/>
              <a:gd name="connsiteX6" fmla="*/ 2430661 w 3659652"/>
              <a:gd name="connsiteY6" fmla="*/ 242887 h 1207063"/>
              <a:gd name="connsiteX7" fmla="*/ 2530673 w 3659652"/>
              <a:gd name="connsiteY7" fmla="*/ 271462 h 1207063"/>
              <a:gd name="connsiteX8" fmla="*/ 2973586 w 3659652"/>
              <a:gd name="connsiteY8" fmla="*/ 200025 h 1207063"/>
              <a:gd name="connsiteX9" fmla="*/ 3059311 w 3659652"/>
              <a:gd name="connsiteY9" fmla="*/ 157162 h 1207063"/>
              <a:gd name="connsiteX10" fmla="*/ 3087886 w 3659652"/>
              <a:gd name="connsiteY10" fmla="*/ 128587 h 1207063"/>
              <a:gd name="connsiteX11" fmla="*/ 3059311 w 3659652"/>
              <a:gd name="connsiteY11" fmla="*/ 57150 h 1207063"/>
              <a:gd name="connsiteX12" fmla="*/ 3059311 w 3659652"/>
              <a:gd name="connsiteY12" fmla="*/ 0 h 1207063"/>
              <a:gd name="connsiteX13" fmla="*/ 3145036 w 3659652"/>
              <a:gd name="connsiteY13" fmla="*/ 57150 h 1207063"/>
              <a:gd name="connsiteX14" fmla="*/ 3202186 w 3659652"/>
              <a:gd name="connsiteY14" fmla="*/ 14287 h 1207063"/>
              <a:gd name="connsiteX15" fmla="*/ 3273623 w 3659652"/>
              <a:gd name="connsiteY15" fmla="*/ 42862 h 1207063"/>
              <a:gd name="connsiteX16" fmla="*/ 3359348 w 3659652"/>
              <a:gd name="connsiteY16" fmla="*/ 100012 h 1207063"/>
              <a:gd name="connsiteX17" fmla="*/ 3445073 w 3659652"/>
              <a:gd name="connsiteY17" fmla="*/ 157162 h 1207063"/>
              <a:gd name="connsiteX18" fmla="*/ 3545086 w 3659652"/>
              <a:gd name="connsiteY18" fmla="*/ 285750 h 1207063"/>
              <a:gd name="connsiteX19" fmla="*/ 3602236 w 3659652"/>
              <a:gd name="connsiteY19" fmla="*/ 385762 h 1207063"/>
              <a:gd name="connsiteX20" fmla="*/ 3602236 w 3659652"/>
              <a:gd name="connsiteY20" fmla="*/ 557212 h 1207063"/>
              <a:gd name="connsiteX21" fmla="*/ 3602236 w 3659652"/>
              <a:gd name="connsiteY21" fmla="*/ 600075 h 1207063"/>
              <a:gd name="connsiteX22" fmla="*/ 3573661 w 3659652"/>
              <a:gd name="connsiteY22" fmla="*/ 642937 h 1207063"/>
              <a:gd name="connsiteX23" fmla="*/ 3616523 w 3659652"/>
              <a:gd name="connsiteY23" fmla="*/ 785812 h 1207063"/>
              <a:gd name="connsiteX24" fmla="*/ 3645098 w 3659652"/>
              <a:gd name="connsiteY24" fmla="*/ 914400 h 1207063"/>
              <a:gd name="connsiteX25" fmla="*/ 3645098 w 3659652"/>
              <a:gd name="connsiteY25" fmla="*/ 914400 h 1207063"/>
              <a:gd name="connsiteX26" fmla="*/ 3659386 w 3659652"/>
              <a:gd name="connsiteY26" fmla="*/ 971550 h 1207063"/>
              <a:gd name="connsiteX27" fmla="*/ 3630811 w 3659652"/>
              <a:gd name="connsiteY27" fmla="*/ 1057275 h 1207063"/>
              <a:gd name="connsiteX28" fmla="*/ 3516511 w 3659652"/>
              <a:gd name="connsiteY28" fmla="*/ 1100137 h 1207063"/>
              <a:gd name="connsiteX29" fmla="*/ 3359348 w 3659652"/>
              <a:gd name="connsiteY29" fmla="*/ 1143000 h 1207063"/>
              <a:gd name="connsiteX30" fmla="*/ 3130748 w 3659652"/>
              <a:gd name="connsiteY30" fmla="*/ 1143000 h 1207063"/>
              <a:gd name="connsiteX31" fmla="*/ 2887861 w 3659652"/>
              <a:gd name="connsiteY31" fmla="*/ 1171575 h 1207063"/>
              <a:gd name="connsiteX32" fmla="*/ 2616398 w 3659652"/>
              <a:gd name="connsiteY32" fmla="*/ 1185862 h 1207063"/>
              <a:gd name="connsiteX33" fmla="*/ 2373511 w 3659652"/>
              <a:gd name="connsiteY33" fmla="*/ 1171575 h 1207063"/>
              <a:gd name="connsiteX34" fmla="*/ 2030611 w 3659652"/>
              <a:gd name="connsiteY34" fmla="*/ 1143000 h 1207063"/>
              <a:gd name="connsiteX35" fmla="*/ 1444823 w 3659652"/>
              <a:gd name="connsiteY35" fmla="*/ 1114425 h 1207063"/>
              <a:gd name="connsiteX36" fmla="*/ 1159073 w 3659652"/>
              <a:gd name="connsiteY36" fmla="*/ 1114425 h 1207063"/>
              <a:gd name="connsiteX37" fmla="*/ 801886 w 3659652"/>
              <a:gd name="connsiteY37" fmla="*/ 1200150 h 1207063"/>
              <a:gd name="connsiteX38" fmla="*/ 473273 w 3659652"/>
              <a:gd name="connsiteY38" fmla="*/ 1200150 h 1207063"/>
              <a:gd name="connsiteX39" fmla="*/ 173236 w 3659652"/>
              <a:gd name="connsiteY39" fmla="*/ 1185862 h 1207063"/>
              <a:gd name="connsiteX40" fmla="*/ 44648 w 3659652"/>
              <a:gd name="connsiteY40" fmla="*/ 1114425 h 1207063"/>
              <a:gd name="connsiteX41" fmla="*/ 1786 w 3659652"/>
              <a:gd name="connsiteY41" fmla="*/ 1014412 h 1207063"/>
              <a:gd name="connsiteX42" fmla="*/ 16073 w 3659652"/>
              <a:gd name="connsiteY42" fmla="*/ 928687 h 1207063"/>
              <a:gd name="connsiteX43" fmla="*/ 87511 w 3659652"/>
              <a:gd name="connsiteY43" fmla="*/ 857250 h 1207063"/>
              <a:gd name="connsiteX44" fmla="*/ 173236 w 3659652"/>
              <a:gd name="connsiteY44" fmla="*/ 814387 h 1207063"/>
              <a:gd name="connsiteX45" fmla="*/ 201811 w 3659652"/>
              <a:gd name="connsiteY45" fmla="*/ 728662 h 1207063"/>
              <a:gd name="connsiteX46" fmla="*/ 287536 w 3659652"/>
              <a:gd name="connsiteY46" fmla="*/ 714375 h 1207063"/>
              <a:gd name="connsiteX47" fmla="*/ 430411 w 3659652"/>
              <a:gd name="connsiteY47" fmla="*/ 785812 h 1207063"/>
              <a:gd name="connsiteX48" fmla="*/ 616148 w 3659652"/>
              <a:gd name="connsiteY48" fmla="*/ 557212 h 1207063"/>
              <a:gd name="connsiteX49" fmla="*/ 801886 w 3659652"/>
              <a:gd name="connsiteY49" fmla="*/ 371475 h 1207063"/>
              <a:gd name="connsiteX50" fmla="*/ 887611 w 3659652"/>
              <a:gd name="connsiteY50" fmla="*/ 314325 h 12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659652" h="1207063">
                <a:moveTo>
                  <a:pt x="887611" y="314325"/>
                </a:moveTo>
                <a:cubicBezTo>
                  <a:pt x="1006673" y="323850"/>
                  <a:pt x="1375767" y="421481"/>
                  <a:pt x="1516261" y="428625"/>
                </a:cubicBezTo>
                <a:cubicBezTo>
                  <a:pt x="1656755" y="435769"/>
                  <a:pt x="1613892" y="376237"/>
                  <a:pt x="1730573" y="357187"/>
                </a:cubicBezTo>
                <a:cubicBezTo>
                  <a:pt x="1847254" y="338137"/>
                  <a:pt x="2104429" y="321469"/>
                  <a:pt x="2216348" y="314325"/>
                </a:cubicBezTo>
                <a:cubicBezTo>
                  <a:pt x="2328267" y="307181"/>
                  <a:pt x="2380655" y="316706"/>
                  <a:pt x="2402086" y="314325"/>
                </a:cubicBezTo>
                <a:cubicBezTo>
                  <a:pt x="2423517" y="311944"/>
                  <a:pt x="2340174" y="311943"/>
                  <a:pt x="2344936" y="300037"/>
                </a:cubicBezTo>
                <a:cubicBezTo>
                  <a:pt x="2349698" y="288131"/>
                  <a:pt x="2399705" y="247649"/>
                  <a:pt x="2430661" y="242887"/>
                </a:cubicBezTo>
                <a:cubicBezTo>
                  <a:pt x="2461617" y="238124"/>
                  <a:pt x="2440186" y="278606"/>
                  <a:pt x="2530673" y="271462"/>
                </a:cubicBezTo>
                <a:cubicBezTo>
                  <a:pt x="2621160" y="264318"/>
                  <a:pt x="2885480" y="219075"/>
                  <a:pt x="2973586" y="200025"/>
                </a:cubicBezTo>
                <a:cubicBezTo>
                  <a:pt x="3061692" y="180975"/>
                  <a:pt x="3040261" y="169068"/>
                  <a:pt x="3059311" y="157162"/>
                </a:cubicBezTo>
                <a:cubicBezTo>
                  <a:pt x="3078361" y="145256"/>
                  <a:pt x="3087886" y="145256"/>
                  <a:pt x="3087886" y="128587"/>
                </a:cubicBezTo>
                <a:cubicBezTo>
                  <a:pt x="3087886" y="111918"/>
                  <a:pt x="3064073" y="78581"/>
                  <a:pt x="3059311" y="57150"/>
                </a:cubicBezTo>
                <a:cubicBezTo>
                  <a:pt x="3054549" y="35719"/>
                  <a:pt x="3045024" y="0"/>
                  <a:pt x="3059311" y="0"/>
                </a:cubicBezTo>
                <a:cubicBezTo>
                  <a:pt x="3073598" y="0"/>
                  <a:pt x="3121223" y="54769"/>
                  <a:pt x="3145036" y="57150"/>
                </a:cubicBezTo>
                <a:cubicBezTo>
                  <a:pt x="3168849" y="59531"/>
                  <a:pt x="3180755" y="16668"/>
                  <a:pt x="3202186" y="14287"/>
                </a:cubicBezTo>
                <a:cubicBezTo>
                  <a:pt x="3223617" y="11906"/>
                  <a:pt x="3247429" y="28575"/>
                  <a:pt x="3273623" y="42862"/>
                </a:cubicBezTo>
                <a:cubicBezTo>
                  <a:pt x="3299817" y="57149"/>
                  <a:pt x="3359348" y="100012"/>
                  <a:pt x="3359348" y="100012"/>
                </a:cubicBezTo>
                <a:cubicBezTo>
                  <a:pt x="3387923" y="119062"/>
                  <a:pt x="3414117" y="126206"/>
                  <a:pt x="3445073" y="157162"/>
                </a:cubicBezTo>
                <a:cubicBezTo>
                  <a:pt x="3476029" y="188118"/>
                  <a:pt x="3518892" y="247650"/>
                  <a:pt x="3545086" y="285750"/>
                </a:cubicBezTo>
                <a:cubicBezTo>
                  <a:pt x="3571280" y="323850"/>
                  <a:pt x="3592711" y="340518"/>
                  <a:pt x="3602236" y="385762"/>
                </a:cubicBezTo>
                <a:cubicBezTo>
                  <a:pt x="3611761" y="431006"/>
                  <a:pt x="3602236" y="557212"/>
                  <a:pt x="3602236" y="557212"/>
                </a:cubicBezTo>
                <a:cubicBezTo>
                  <a:pt x="3602236" y="592931"/>
                  <a:pt x="3606999" y="585787"/>
                  <a:pt x="3602236" y="600075"/>
                </a:cubicBezTo>
                <a:cubicBezTo>
                  <a:pt x="3597473" y="614363"/>
                  <a:pt x="3571280" y="611981"/>
                  <a:pt x="3573661" y="642937"/>
                </a:cubicBezTo>
                <a:cubicBezTo>
                  <a:pt x="3576042" y="673893"/>
                  <a:pt x="3604617" y="740568"/>
                  <a:pt x="3616523" y="785812"/>
                </a:cubicBezTo>
                <a:cubicBezTo>
                  <a:pt x="3628429" y="831056"/>
                  <a:pt x="3645098" y="914400"/>
                  <a:pt x="3645098" y="914400"/>
                </a:cubicBezTo>
                <a:lnTo>
                  <a:pt x="3645098" y="914400"/>
                </a:lnTo>
                <a:cubicBezTo>
                  <a:pt x="3647479" y="923925"/>
                  <a:pt x="3661767" y="947737"/>
                  <a:pt x="3659386" y="971550"/>
                </a:cubicBezTo>
                <a:cubicBezTo>
                  <a:pt x="3657005" y="995363"/>
                  <a:pt x="3654623" y="1035844"/>
                  <a:pt x="3630811" y="1057275"/>
                </a:cubicBezTo>
                <a:cubicBezTo>
                  <a:pt x="3606999" y="1078706"/>
                  <a:pt x="3561755" y="1085850"/>
                  <a:pt x="3516511" y="1100137"/>
                </a:cubicBezTo>
                <a:cubicBezTo>
                  <a:pt x="3471267" y="1114424"/>
                  <a:pt x="3423642" y="1135856"/>
                  <a:pt x="3359348" y="1143000"/>
                </a:cubicBezTo>
                <a:cubicBezTo>
                  <a:pt x="3295054" y="1150144"/>
                  <a:pt x="3209329" y="1138237"/>
                  <a:pt x="3130748" y="1143000"/>
                </a:cubicBezTo>
                <a:cubicBezTo>
                  <a:pt x="3052167" y="1147763"/>
                  <a:pt x="2973586" y="1164431"/>
                  <a:pt x="2887861" y="1171575"/>
                </a:cubicBezTo>
                <a:cubicBezTo>
                  <a:pt x="2802136" y="1178719"/>
                  <a:pt x="2702123" y="1185862"/>
                  <a:pt x="2616398" y="1185862"/>
                </a:cubicBezTo>
                <a:cubicBezTo>
                  <a:pt x="2530673" y="1185862"/>
                  <a:pt x="2471142" y="1178719"/>
                  <a:pt x="2373511" y="1171575"/>
                </a:cubicBezTo>
                <a:cubicBezTo>
                  <a:pt x="2275880" y="1164431"/>
                  <a:pt x="2185392" y="1152525"/>
                  <a:pt x="2030611" y="1143000"/>
                </a:cubicBezTo>
                <a:cubicBezTo>
                  <a:pt x="1875830" y="1133475"/>
                  <a:pt x="1590079" y="1119188"/>
                  <a:pt x="1444823" y="1114425"/>
                </a:cubicBezTo>
                <a:cubicBezTo>
                  <a:pt x="1299567" y="1109663"/>
                  <a:pt x="1266229" y="1100138"/>
                  <a:pt x="1159073" y="1114425"/>
                </a:cubicBezTo>
                <a:cubicBezTo>
                  <a:pt x="1051917" y="1128712"/>
                  <a:pt x="916186" y="1185862"/>
                  <a:pt x="801886" y="1200150"/>
                </a:cubicBezTo>
                <a:cubicBezTo>
                  <a:pt x="687586" y="1214438"/>
                  <a:pt x="578048" y="1202531"/>
                  <a:pt x="473273" y="1200150"/>
                </a:cubicBezTo>
                <a:cubicBezTo>
                  <a:pt x="368498" y="1197769"/>
                  <a:pt x="244673" y="1200150"/>
                  <a:pt x="173236" y="1185862"/>
                </a:cubicBezTo>
                <a:cubicBezTo>
                  <a:pt x="101798" y="1171575"/>
                  <a:pt x="73223" y="1143000"/>
                  <a:pt x="44648" y="1114425"/>
                </a:cubicBezTo>
                <a:cubicBezTo>
                  <a:pt x="16073" y="1085850"/>
                  <a:pt x="6549" y="1045368"/>
                  <a:pt x="1786" y="1014412"/>
                </a:cubicBezTo>
                <a:cubicBezTo>
                  <a:pt x="-2977" y="983456"/>
                  <a:pt x="1786" y="954881"/>
                  <a:pt x="16073" y="928687"/>
                </a:cubicBezTo>
                <a:cubicBezTo>
                  <a:pt x="30360" y="902493"/>
                  <a:pt x="61317" y="876300"/>
                  <a:pt x="87511" y="857250"/>
                </a:cubicBezTo>
                <a:cubicBezTo>
                  <a:pt x="113705" y="838200"/>
                  <a:pt x="154186" y="835818"/>
                  <a:pt x="173236" y="814387"/>
                </a:cubicBezTo>
                <a:cubicBezTo>
                  <a:pt x="192286" y="792956"/>
                  <a:pt x="182761" y="745331"/>
                  <a:pt x="201811" y="728662"/>
                </a:cubicBezTo>
                <a:cubicBezTo>
                  <a:pt x="220861" y="711993"/>
                  <a:pt x="249436" y="704850"/>
                  <a:pt x="287536" y="714375"/>
                </a:cubicBezTo>
                <a:cubicBezTo>
                  <a:pt x="325636" y="723900"/>
                  <a:pt x="375642" y="812006"/>
                  <a:pt x="430411" y="785812"/>
                </a:cubicBezTo>
                <a:cubicBezTo>
                  <a:pt x="485180" y="759618"/>
                  <a:pt x="554235" y="626268"/>
                  <a:pt x="616148" y="557212"/>
                </a:cubicBezTo>
                <a:cubicBezTo>
                  <a:pt x="678060" y="488156"/>
                  <a:pt x="759024" y="409575"/>
                  <a:pt x="801886" y="371475"/>
                </a:cubicBezTo>
                <a:cubicBezTo>
                  <a:pt x="844748" y="333375"/>
                  <a:pt x="768549" y="304800"/>
                  <a:pt x="887611" y="314325"/>
                </a:cubicBezTo>
                <a:close/>
              </a:path>
            </a:pathLst>
          </a:cu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7" idx="3"/>
            <a:endCxn id="27" idx="1"/>
          </p:cNvCxnSpPr>
          <p:nvPr/>
        </p:nvCxnSpPr>
        <p:spPr>
          <a:xfrm flipV="1">
            <a:off x="6934200" y="4033628"/>
            <a:ext cx="461497" cy="500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395697" y="3775514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Straight Arrow Connector 66"/>
          <p:cNvCxnSpPr>
            <a:stCxn id="27" idx="3"/>
            <a:endCxn id="68" idx="1"/>
          </p:cNvCxnSpPr>
          <p:nvPr/>
        </p:nvCxnSpPr>
        <p:spPr>
          <a:xfrm flipV="1">
            <a:off x="9759580" y="3864153"/>
            <a:ext cx="249412" cy="16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10008992" y="3694193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980238" y="32379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28252" y="331080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1" name="Straight Arrow Connector 40"/>
          <p:cNvCxnSpPr>
            <a:stCxn id="27" idx="3"/>
            <a:endCxn id="42" idx="1"/>
          </p:cNvCxnSpPr>
          <p:nvPr/>
        </p:nvCxnSpPr>
        <p:spPr>
          <a:xfrm>
            <a:off x="9759580" y="4033628"/>
            <a:ext cx="236017" cy="228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9995597" y="4092503"/>
            <a:ext cx="2064929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608620" y="2707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50" name="Straight Arrow Connector 49"/>
          <p:cNvCxnSpPr>
            <a:endCxn id="51" idx="1"/>
          </p:cNvCxnSpPr>
          <p:nvPr/>
        </p:nvCxnSpPr>
        <p:spPr>
          <a:xfrm>
            <a:off x="9759580" y="4146814"/>
            <a:ext cx="230238" cy="50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9989818" y="4494277"/>
            <a:ext cx="2111139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>
            <a:stCxn id="17" idx="3"/>
            <a:endCxn id="56" idx="1"/>
          </p:cNvCxnSpPr>
          <p:nvPr/>
        </p:nvCxnSpPr>
        <p:spPr>
          <a:xfrm>
            <a:off x="6934200" y="4533900"/>
            <a:ext cx="518428" cy="197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7452628" y="438356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445616" y="3397203"/>
            <a:ext cx="4788975" cy="1108173"/>
          </a:xfrm>
          <a:custGeom>
            <a:avLst/>
            <a:gdLst>
              <a:gd name="connsiteX0" fmla="*/ 954559 w 4788975"/>
              <a:gd name="connsiteY0" fmla="*/ 288972 h 1108173"/>
              <a:gd name="connsiteX1" fmla="*/ 1054572 w 4788975"/>
              <a:gd name="connsiteY1" fmla="*/ 446135 h 1108173"/>
              <a:gd name="connsiteX2" fmla="*/ 1126009 w 4788975"/>
              <a:gd name="connsiteY2" fmla="*/ 488997 h 1108173"/>
              <a:gd name="connsiteX3" fmla="*/ 1283172 w 4788975"/>
              <a:gd name="connsiteY3" fmla="*/ 488997 h 1108173"/>
              <a:gd name="connsiteX4" fmla="*/ 1454622 w 4788975"/>
              <a:gd name="connsiteY4" fmla="*/ 503285 h 1108173"/>
              <a:gd name="connsiteX5" fmla="*/ 1668934 w 4788975"/>
              <a:gd name="connsiteY5" fmla="*/ 531860 h 1108173"/>
              <a:gd name="connsiteX6" fmla="*/ 1811809 w 4788975"/>
              <a:gd name="connsiteY6" fmla="*/ 488997 h 1108173"/>
              <a:gd name="connsiteX7" fmla="*/ 1911822 w 4788975"/>
              <a:gd name="connsiteY7" fmla="*/ 460422 h 1108173"/>
              <a:gd name="connsiteX8" fmla="*/ 2083272 w 4788975"/>
              <a:gd name="connsiteY8" fmla="*/ 431847 h 1108173"/>
              <a:gd name="connsiteX9" fmla="*/ 2226147 w 4788975"/>
              <a:gd name="connsiteY9" fmla="*/ 431847 h 1108173"/>
              <a:gd name="connsiteX10" fmla="*/ 2483322 w 4788975"/>
              <a:gd name="connsiteY10" fmla="*/ 403272 h 1108173"/>
              <a:gd name="connsiteX11" fmla="*/ 2740497 w 4788975"/>
              <a:gd name="connsiteY11" fmla="*/ 417560 h 1108173"/>
              <a:gd name="connsiteX12" fmla="*/ 3640609 w 4788975"/>
              <a:gd name="connsiteY12" fmla="*/ 517572 h 1108173"/>
              <a:gd name="connsiteX13" fmla="*/ 4069234 w 4788975"/>
              <a:gd name="connsiteY13" fmla="*/ 431847 h 1108173"/>
              <a:gd name="connsiteX14" fmla="*/ 4412134 w 4788975"/>
              <a:gd name="connsiteY14" fmla="*/ 431847 h 1108173"/>
              <a:gd name="connsiteX15" fmla="*/ 4597872 w 4788975"/>
              <a:gd name="connsiteY15" fmla="*/ 346122 h 1108173"/>
              <a:gd name="connsiteX16" fmla="*/ 4783609 w 4788975"/>
              <a:gd name="connsiteY16" fmla="*/ 431847 h 1108173"/>
              <a:gd name="connsiteX17" fmla="*/ 4726459 w 4788975"/>
              <a:gd name="connsiteY17" fmla="*/ 646160 h 1108173"/>
              <a:gd name="connsiteX18" fmla="*/ 4597872 w 4788975"/>
              <a:gd name="connsiteY18" fmla="*/ 903335 h 1108173"/>
              <a:gd name="connsiteX19" fmla="*/ 4254972 w 4788975"/>
              <a:gd name="connsiteY19" fmla="*/ 1003347 h 1108173"/>
              <a:gd name="connsiteX20" fmla="*/ 4012084 w 4788975"/>
              <a:gd name="connsiteY20" fmla="*/ 1003347 h 1108173"/>
              <a:gd name="connsiteX21" fmla="*/ 3897784 w 4788975"/>
              <a:gd name="connsiteY21" fmla="*/ 1017635 h 1108173"/>
              <a:gd name="connsiteX22" fmla="*/ 3683472 w 4788975"/>
              <a:gd name="connsiteY22" fmla="*/ 1089072 h 1108173"/>
              <a:gd name="connsiteX23" fmla="*/ 3369147 w 4788975"/>
              <a:gd name="connsiteY23" fmla="*/ 1089072 h 1108173"/>
              <a:gd name="connsiteX24" fmla="*/ 3083397 w 4788975"/>
              <a:gd name="connsiteY24" fmla="*/ 1103360 h 1108173"/>
              <a:gd name="connsiteX25" fmla="*/ 2754784 w 4788975"/>
              <a:gd name="connsiteY25" fmla="*/ 1103360 h 1108173"/>
              <a:gd name="connsiteX26" fmla="*/ 2411884 w 4788975"/>
              <a:gd name="connsiteY26" fmla="*/ 1046210 h 1108173"/>
              <a:gd name="connsiteX27" fmla="*/ 2168997 w 4788975"/>
              <a:gd name="connsiteY27" fmla="*/ 1017635 h 1108173"/>
              <a:gd name="connsiteX28" fmla="*/ 1883247 w 4788975"/>
              <a:gd name="connsiteY28" fmla="*/ 889047 h 1108173"/>
              <a:gd name="connsiteX29" fmla="*/ 1768947 w 4788975"/>
              <a:gd name="connsiteY29" fmla="*/ 846185 h 1108173"/>
              <a:gd name="connsiteX30" fmla="*/ 1697509 w 4788975"/>
              <a:gd name="connsiteY30" fmla="*/ 874760 h 1108173"/>
              <a:gd name="connsiteX31" fmla="*/ 1668934 w 4788975"/>
              <a:gd name="connsiteY31" fmla="*/ 960485 h 1108173"/>
              <a:gd name="connsiteX32" fmla="*/ 1383184 w 4788975"/>
              <a:gd name="connsiteY32" fmla="*/ 874760 h 1108173"/>
              <a:gd name="connsiteX33" fmla="*/ 454497 w 4788975"/>
              <a:gd name="connsiteY33" fmla="*/ 560435 h 1108173"/>
              <a:gd name="connsiteX34" fmla="*/ 25872 w 4788975"/>
              <a:gd name="connsiteY34" fmla="*/ 460422 h 1108173"/>
              <a:gd name="connsiteX35" fmla="*/ 68734 w 4788975"/>
              <a:gd name="connsiteY35" fmla="*/ 403272 h 1108173"/>
              <a:gd name="connsiteX36" fmla="*/ 240184 w 4788975"/>
              <a:gd name="connsiteY36" fmla="*/ 288972 h 1108173"/>
              <a:gd name="connsiteX37" fmla="*/ 54447 w 4788975"/>
              <a:gd name="connsiteY37" fmla="*/ 131810 h 1108173"/>
              <a:gd name="connsiteX38" fmla="*/ 54447 w 4788975"/>
              <a:gd name="connsiteY38" fmla="*/ 17510 h 1108173"/>
              <a:gd name="connsiteX39" fmla="*/ 197322 w 4788975"/>
              <a:gd name="connsiteY39" fmla="*/ 3222 h 1108173"/>
              <a:gd name="connsiteX40" fmla="*/ 325909 w 4788975"/>
              <a:gd name="connsiteY40" fmla="*/ 46085 h 1108173"/>
              <a:gd name="connsiteX41" fmla="*/ 568797 w 4788975"/>
              <a:gd name="connsiteY41" fmla="*/ 203247 h 1108173"/>
              <a:gd name="connsiteX42" fmla="*/ 625947 w 4788975"/>
              <a:gd name="connsiteY42" fmla="*/ 103235 h 1108173"/>
              <a:gd name="connsiteX43" fmla="*/ 797397 w 4788975"/>
              <a:gd name="connsiteY43" fmla="*/ 174672 h 1108173"/>
              <a:gd name="connsiteX44" fmla="*/ 868834 w 4788975"/>
              <a:gd name="connsiteY44" fmla="*/ 203247 h 1108173"/>
              <a:gd name="connsiteX45" fmla="*/ 983134 w 4788975"/>
              <a:gd name="connsiteY45" fmla="*/ 203247 h 110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88975" h="1108173">
                <a:moveTo>
                  <a:pt x="954559" y="288972"/>
                </a:moveTo>
                <a:cubicBezTo>
                  <a:pt x="990278" y="350885"/>
                  <a:pt x="1025997" y="412798"/>
                  <a:pt x="1054572" y="446135"/>
                </a:cubicBezTo>
                <a:cubicBezTo>
                  <a:pt x="1083147" y="479473"/>
                  <a:pt x="1087909" y="481853"/>
                  <a:pt x="1126009" y="488997"/>
                </a:cubicBezTo>
                <a:cubicBezTo>
                  <a:pt x="1164109" y="496141"/>
                  <a:pt x="1228403" y="486616"/>
                  <a:pt x="1283172" y="488997"/>
                </a:cubicBezTo>
                <a:cubicBezTo>
                  <a:pt x="1337941" y="491378"/>
                  <a:pt x="1390328" y="496141"/>
                  <a:pt x="1454622" y="503285"/>
                </a:cubicBezTo>
                <a:cubicBezTo>
                  <a:pt x="1518916" y="510429"/>
                  <a:pt x="1609403" y="534241"/>
                  <a:pt x="1668934" y="531860"/>
                </a:cubicBezTo>
                <a:cubicBezTo>
                  <a:pt x="1728465" y="529479"/>
                  <a:pt x="1811809" y="488997"/>
                  <a:pt x="1811809" y="488997"/>
                </a:cubicBezTo>
                <a:cubicBezTo>
                  <a:pt x="1852290" y="477091"/>
                  <a:pt x="1866578" y="469947"/>
                  <a:pt x="1911822" y="460422"/>
                </a:cubicBezTo>
                <a:cubicBezTo>
                  <a:pt x="1957066" y="450897"/>
                  <a:pt x="2030885" y="436609"/>
                  <a:pt x="2083272" y="431847"/>
                </a:cubicBezTo>
                <a:cubicBezTo>
                  <a:pt x="2135659" y="427085"/>
                  <a:pt x="2159472" y="436610"/>
                  <a:pt x="2226147" y="431847"/>
                </a:cubicBezTo>
                <a:cubicBezTo>
                  <a:pt x="2292822" y="427085"/>
                  <a:pt x="2397597" y="405653"/>
                  <a:pt x="2483322" y="403272"/>
                </a:cubicBezTo>
                <a:cubicBezTo>
                  <a:pt x="2569047" y="400891"/>
                  <a:pt x="2547616" y="398510"/>
                  <a:pt x="2740497" y="417560"/>
                </a:cubicBezTo>
                <a:cubicBezTo>
                  <a:pt x="2933378" y="436610"/>
                  <a:pt x="3419153" y="515191"/>
                  <a:pt x="3640609" y="517572"/>
                </a:cubicBezTo>
                <a:cubicBezTo>
                  <a:pt x="3862065" y="519953"/>
                  <a:pt x="3940647" y="446135"/>
                  <a:pt x="4069234" y="431847"/>
                </a:cubicBezTo>
                <a:cubicBezTo>
                  <a:pt x="4197822" y="417560"/>
                  <a:pt x="4324028" y="446135"/>
                  <a:pt x="4412134" y="431847"/>
                </a:cubicBezTo>
                <a:cubicBezTo>
                  <a:pt x="4500240" y="417560"/>
                  <a:pt x="4535960" y="346122"/>
                  <a:pt x="4597872" y="346122"/>
                </a:cubicBezTo>
                <a:cubicBezTo>
                  <a:pt x="4659784" y="346122"/>
                  <a:pt x="4762178" y="381841"/>
                  <a:pt x="4783609" y="431847"/>
                </a:cubicBezTo>
                <a:cubicBezTo>
                  <a:pt x="4805040" y="481853"/>
                  <a:pt x="4757415" y="567579"/>
                  <a:pt x="4726459" y="646160"/>
                </a:cubicBezTo>
                <a:cubicBezTo>
                  <a:pt x="4695503" y="724741"/>
                  <a:pt x="4676453" y="843804"/>
                  <a:pt x="4597872" y="903335"/>
                </a:cubicBezTo>
                <a:cubicBezTo>
                  <a:pt x="4519291" y="962866"/>
                  <a:pt x="4352603" y="986678"/>
                  <a:pt x="4254972" y="1003347"/>
                </a:cubicBezTo>
                <a:cubicBezTo>
                  <a:pt x="4157341" y="1020016"/>
                  <a:pt x="4071615" y="1000966"/>
                  <a:pt x="4012084" y="1003347"/>
                </a:cubicBezTo>
                <a:cubicBezTo>
                  <a:pt x="3952553" y="1005728"/>
                  <a:pt x="3952553" y="1003348"/>
                  <a:pt x="3897784" y="1017635"/>
                </a:cubicBezTo>
                <a:cubicBezTo>
                  <a:pt x="3843015" y="1031922"/>
                  <a:pt x="3771578" y="1077166"/>
                  <a:pt x="3683472" y="1089072"/>
                </a:cubicBezTo>
                <a:cubicBezTo>
                  <a:pt x="3595366" y="1100978"/>
                  <a:pt x="3469159" y="1086691"/>
                  <a:pt x="3369147" y="1089072"/>
                </a:cubicBezTo>
                <a:cubicBezTo>
                  <a:pt x="3269135" y="1091453"/>
                  <a:pt x="3185791" y="1100979"/>
                  <a:pt x="3083397" y="1103360"/>
                </a:cubicBezTo>
                <a:cubicBezTo>
                  <a:pt x="2981003" y="1105741"/>
                  <a:pt x="2866703" y="1112885"/>
                  <a:pt x="2754784" y="1103360"/>
                </a:cubicBezTo>
                <a:cubicBezTo>
                  <a:pt x="2642865" y="1093835"/>
                  <a:pt x="2509515" y="1060498"/>
                  <a:pt x="2411884" y="1046210"/>
                </a:cubicBezTo>
                <a:cubicBezTo>
                  <a:pt x="2314253" y="1031923"/>
                  <a:pt x="2257103" y="1043829"/>
                  <a:pt x="2168997" y="1017635"/>
                </a:cubicBezTo>
                <a:cubicBezTo>
                  <a:pt x="2080891" y="991441"/>
                  <a:pt x="1949922" y="917622"/>
                  <a:pt x="1883247" y="889047"/>
                </a:cubicBezTo>
                <a:cubicBezTo>
                  <a:pt x="1816572" y="860472"/>
                  <a:pt x="1799903" y="848566"/>
                  <a:pt x="1768947" y="846185"/>
                </a:cubicBezTo>
                <a:cubicBezTo>
                  <a:pt x="1737991" y="843804"/>
                  <a:pt x="1714178" y="855710"/>
                  <a:pt x="1697509" y="874760"/>
                </a:cubicBezTo>
                <a:cubicBezTo>
                  <a:pt x="1680840" y="893810"/>
                  <a:pt x="1721321" y="960485"/>
                  <a:pt x="1668934" y="960485"/>
                </a:cubicBezTo>
                <a:cubicBezTo>
                  <a:pt x="1616547" y="960485"/>
                  <a:pt x="1383184" y="874760"/>
                  <a:pt x="1383184" y="874760"/>
                </a:cubicBezTo>
                <a:cubicBezTo>
                  <a:pt x="1180778" y="808085"/>
                  <a:pt x="680716" y="629491"/>
                  <a:pt x="454497" y="560435"/>
                </a:cubicBezTo>
                <a:cubicBezTo>
                  <a:pt x="228278" y="491379"/>
                  <a:pt x="90166" y="486616"/>
                  <a:pt x="25872" y="460422"/>
                </a:cubicBezTo>
                <a:cubicBezTo>
                  <a:pt x="-38422" y="434228"/>
                  <a:pt x="33015" y="431847"/>
                  <a:pt x="68734" y="403272"/>
                </a:cubicBezTo>
                <a:cubicBezTo>
                  <a:pt x="104453" y="374697"/>
                  <a:pt x="242565" y="334216"/>
                  <a:pt x="240184" y="288972"/>
                </a:cubicBezTo>
                <a:cubicBezTo>
                  <a:pt x="237803" y="243728"/>
                  <a:pt x="85403" y="177054"/>
                  <a:pt x="54447" y="131810"/>
                </a:cubicBezTo>
                <a:cubicBezTo>
                  <a:pt x="23491" y="86566"/>
                  <a:pt x="30635" y="38941"/>
                  <a:pt x="54447" y="17510"/>
                </a:cubicBezTo>
                <a:cubicBezTo>
                  <a:pt x="78259" y="-3921"/>
                  <a:pt x="152078" y="-1540"/>
                  <a:pt x="197322" y="3222"/>
                </a:cubicBezTo>
                <a:cubicBezTo>
                  <a:pt x="242566" y="7984"/>
                  <a:pt x="263997" y="12748"/>
                  <a:pt x="325909" y="46085"/>
                </a:cubicBezTo>
                <a:cubicBezTo>
                  <a:pt x="387821" y="79422"/>
                  <a:pt x="518791" y="193722"/>
                  <a:pt x="568797" y="203247"/>
                </a:cubicBezTo>
                <a:cubicBezTo>
                  <a:pt x="618803" y="212772"/>
                  <a:pt x="587847" y="107997"/>
                  <a:pt x="625947" y="103235"/>
                </a:cubicBezTo>
                <a:cubicBezTo>
                  <a:pt x="664047" y="98472"/>
                  <a:pt x="756916" y="158003"/>
                  <a:pt x="797397" y="174672"/>
                </a:cubicBezTo>
                <a:cubicBezTo>
                  <a:pt x="837878" y="191341"/>
                  <a:pt x="837878" y="198484"/>
                  <a:pt x="868834" y="203247"/>
                </a:cubicBezTo>
                <a:cubicBezTo>
                  <a:pt x="899790" y="208009"/>
                  <a:pt x="941462" y="205628"/>
                  <a:pt x="983134" y="2032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>
            <a:stCxn id="56" idx="3"/>
            <a:endCxn id="37" idx="1"/>
          </p:cNvCxnSpPr>
          <p:nvPr/>
        </p:nvCxnSpPr>
        <p:spPr>
          <a:xfrm>
            <a:off x="9270518" y="4731031"/>
            <a:ext cx="268068" cy="302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9538586" y="4859593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9688" y="358044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05620" y="3904460"/>
            <a:ext cx="3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838853" y="3751071"/>
            <a:ext cx="3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9263795" y="4982647"/>
            <a:ext cx="281104" cy="451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/>
          <p:cNvSpPr/>
          <p:nvPr/>
        </p:nvSpPr>
        <p:spPr>
          <a:xfrm>
            <a:off x="9544899" y="5260340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57400" y="40076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15478" y="4116647"/>
            <a:ext cx="314417" cy="372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9263795" y="4993281"/>
            <a:ext cx="296469" cy="87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9560264" y="5692412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9263795" y="4953080"/>
            <a:ext cx="312416" cy="1346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>
          <a:xfrm>
            <a:off x="9576211" y="6125810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Arrow Connector 102"/>
          <p:cNvCxnSpPr>
            <a:stCxn id="17" idx="3"/>
            <a:endCxn id="104" idx="1"/>
          </p:cNvCxnSpPr>
          <p:nvPr/>
        </p:nvCxnSpPr>
        <p:spPr>
          <a:xfrm>
            <a:off x="6934200" y="4533900"/>
            <a:ext cx="496153" cy="984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7430353" y="517121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20586" y="3871913"/>
            <a:ext cx="5459378" cy="1334244"/>
          </a:xfrm>
          <a:custGeom>
            <a:avLst/>
            <a:gdLst>
              <a:gd name="connsiteX0" fmla="*/ 22327 w 5459378"/>
              <a:gd name="connsiteY0" fmla="*/ 0 h 1334244"/>
              <a:gd name="connsiteX1" fmla="*/ 436664 w 5459378"/>
              <a:gd name="connsiteY1" fmla="*/ 85725 h 1334244"/>
              <a:gd name="connsiteX2" fmla="*/ 779564 w 5459378"/>
              <a:gd name="connsiteY2" fmla="*/ 171450 h 1334244"/>
              <a:gd name="connsiteX3" fmla="*/ 1051027 w 5459378"/>
              <a:gd name="connsiteY3" fmla="*/ 314325 h 1334244"/>
              <a:gd name="connsiteX4" fmla="*/ 1522514 w 5459378"/>
              <a:gd name="connsiteY4" fmla="*/ 428625 h 1334244"/>
              <a:gd name="connsiteX5" fmla="*/ 1679677 w 5459378"/>
              <a:gd name="connsiteY5" fmla="*/ 514350 h 1334244"/>
              <a:gd name="connsiteX6" fmla="*/ 1736827 w 5459378"/>
              <a:gd name="connsiteY6" fmla="*/ 414337 h 1334244"/>
              <a:gd name="connsiteX7" fmla="*/ 1793977 w 5459378"/>
              <a:gd name="connsiteY7" fmla="*/ 400050 h 1334244"/>
              <a:gd name="connsiteX8" fmla="*/ 1951139 w 5459378"/>
              <a:gd name="connsiteY8" fmla="*/ 485775 h 1334244"/>
              <a:gd name="connsiteX9" fmla="*/ 2108302 w 5459378"/>
              <a:gd name="connsiteY9" fmla="*/ 557212 h 1334244"/>
              <a:gd name="connsiteX10" fmla="*/ 2508352 w 5459378"/>
              <a:gd name="connsiteY10" fmla="*/ 600075 h 1334244"/>
              <a:gd name="connsiteX11" fmla="*/ 3122714 w 5459378"/>
              <a:gd name="connsiteY11" fmla="*/ 614362 h 1334244"/>
              <a:gd name="connsiteX12" fmla="*/ 3622777 w 5459378"/>
              <a:gd name="connsiteY12" fmla="*/ 628650 h 1334244"/>
              <a:gd name="connsiteX13" fmla="*/ 3851377 w 5459378"/>
              <a:gd name="connsiteY13" fmla="*/ 614362 h 1334244"/>
              <a:gd name="connsiteX14" fmla="*/ 4037114 w 5459378"/>
              <a:gd name="connsiteY14" fmla="*/ 542925 h 1334244"/>
              <a:gd name="connsiteX15" fmla="*/ 4322864 w 5459378"/>
              <a:gd name="connsiteY15" fmla="*/ 528637 h 1334244"/>
              <a:gd name="connsiteX16" fmla="*/ 4508602 w 5459378"/>
              <a:gd name="connsiteY16" fmla="*/ 471487 h 1334244"/>
              <a:gd name="connsiteX17" fmla="*/ 4622902 w 5459378"/>
              <a:gd name="connsiteY17" fmla="*/ 471487 h 1334244"/>
              <a:gd name="connsiteX18" fmla="*/ 4780064 w 5459378"/>
              <a:gd name="connsiteY18" fmla="*/ 371475 h 1334244"/>
              <a:gd name="connsiteX19" fmla="*/ 5094389 w 5459378"/>
              <a:gd name="connsiteY19" fmla="*/ 385762 h 1334244"/>
              <a:gd name="connsiteX20" fmla="*/ 5365852 w 5459378"/>
              <a:gd name="connsiteY20" fmla="*/ 528637 h 1334244"/>
              <a:gd name="connsiteX21" fmla="*/ 5451577 w 5459378"/>
              <a:gd name="connsiteY21" fmla="*/ 728662 h 1334244"/>
              <a:gd name="connsiteX22" fmla="*/ 5194402 w 5459378"/>
              <a:gd name="connsiteY22" fmla="*/ 900112 h 1334244"/>
              <a:gd name="connsiteX23" fmla="*/ 4894364 w 5459378"/>
              <a:gd name="connsiteY23" fmla="*/ 1085850 h 1334244"/>
              <a:gd name="connsiteX24" fmla="*/ 4394302 w 5459378"/>
              <a:gd name="connsiteY24" fmla="*/ 1157287 h 1334244"/>
              <a:gd name="connsiteX25" fmla="*/ 4065689 w 5459378"/>
              <a:gd name="connsiteY25" fmla="*/ 1100137 h 1334244"/>
              <a:gd name="connsiteX26" fmla="*/ 3579914 w 5459378"/>
              <a:gd name="connsiteY26" fmla="*/ 1171575 h 1334244"/>
              <a:gd name="connsiteX27" fmla="*/ 3179864 w 5459378"/>
              <a:gd name="connsiteY27" fmla="*/ 1185862 h 1334244"/>
              <a:gd name="connsiteX28" fmla="*/ 3122714 w 5459378"/>
              <a:gd name="connsiteY28" fmla="*/ 1257300 h 1334244"/>
              <a:gd name="connsiteX29" fmla="*/ 2651227 w 5459378"/>
              <a:gd name="connsiteY29" fmla="*/ 1314450 h 1334244"/>
              <a:gd name="connsiteX30" fmla="*/ 1936852 w 5459378"/>
              <a:gd name="connsiteY30" fmla="*/ 1328737 h 1334244"/>
              <a:gd name="connsiteX31" fmla="*/ 1379639 w 5459378"/>
              <a:gd name="connsiteY31" fmla="*/ 1228725 h 1334244"/>
              <a:gd name="connsiteX32" fmla="*/ 908152 w 5459378"/>
              <a:gd name="connsiteY32" fmla="*/ 1042987 h 1334244"/>
              <a:gd name="connsiteX33" fmla="*/ 393802 w 5459378"/>
              <a:gd name="connsiteY33" fmla="*/ 957262 h 1334244"/>
              <a:gd name="connsiteX34" fmla="*/ 50902 w 5459378"/>
              <a:gd name="connsiteY34" fmla="*/ 785812 h 1334244"/>
              <a:gd name="connsiteX35" fmla="*/ 22327 w 5459378"/>
              <a:gd name="connsiteY35" fmla="*/ 600075 h 1334244"/>
              <a:gd name="connsiteX36" fmla="*/ 8039 w 5459378"/>
              <a:gd name="connsiteY36" fmla="*/ 385762 h 1334244"/>
              <a:gd name="connsiteX37" fmla="*/ 22327 w 5459378"/>
              <a:gd name="connsiteY37" fmla="*/ 271462 h 1334244"/>
              <a:gd name="connsiteX38" fmla="*/ 36614 w 5459378"/>
              <a:gd name="connsiteY38" fmla="*/ 157162 h 1334244"/>
              <a:gd name="connsiteX39" fmla="*/ 50902 w 5459378"/>
              <a:gd name="connsiteY39" fmla="*/ 85725 h 1334244"/>
              <a:gd name="connsiteX40" fmla="*/ 22327 w 5459378"/>
              <a:gd name="connsiteY40" fmla="*/ 0 h 133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59378" h="1334244">
                <a:moveTo>
                  <a:pt x="22327" y="0"/>
                </a:moveTo>
                <a:cubicBezTo>
                  <a:pt x="86621" y="0"/>
                  <a:pt x="310458" y="57150"/>
                  <a:pt x="436664" y="85725"/>
                </a:cubicBezTo>
                <a:cubicBezTo>
                  <a:pt x="562870" y="114300"/>
                  <a:pt x="677170" y="133350"/>
                  <a:pt x="779564" y="171450"/>
                </a:cubicBezTo>
                <a:cubicBezTo>
                  <a:pt x="881958" y="209550"/>
                  <a:pt x="927202" y="271463"/>
                  <a:pt x="1051027" y="314325"/>
                </a:cubicBezTo>
                <a:cubicBezTo>
                  <a:pt x="1174852" y="357187"/>
                  <a:pt x="1417739" y="395288"/>
                  <a:pt x="1522514" y="428625"/>
                </a:cubicBezTo>
                <a:cubicBezTo>
                  <a:pt x="1627289" y="461962"/>
                  <a:pt x="1643958" y="516731"/>
                  <a:pt x="1679677" y="514350"/>
                </a:cubicBezTo>
                <a:cubicBezTo>
                  <a:pt x="1715396" y="511969"/>
                  <a:pt x="1717777" y="433387"/>
                  <a:pt x="1736827" y="414337"/>
                </a:cubicBezTo>
                <a:cubicBezTo>
                  <a:pt x="1755877" y="395287"/>
                  <a:pt x="1758258" y="388144"/>
                  <a:pt x="1793977" y="400050"/>
                </a:cubicBezTo>
                <a:cubicBezTo>
                  <a:pt x="1829696" y="411956"/>
                  <a:pt x="1898752" y="459581"/>
                  <a:pt x="1951139" y="485775"/>
                </a:cubicBezTo>
                <a:cubicBezTo>
                  <a:pt x="2003527" y="511969"/>
                  <a:pt x="2015433" y="538162"/>
                  <a:pt x="2108302" y="557212"/>
                </a:cubicBezTo>
                <a:cubicBezTo>
                  <a:pt x="2201171" y="576262"/>
                  <a:pt x="2339283" y="590550"/>
                  <a:pt x="2508352" y="600075"/>
                </a:cubicBezTo>
                <a:cubicBezTo>
                  <a:pt x="2677421" y="609600"/>
                  <a:pt x="3122714" y="614362"/>
                  <a:pt x="3122714" y="614362"/>
                </a:cubicBezTo>
                <a:lnTo>
                  <a:pt x="3622777" y="628650"/>
                </a:lnTo>
                <a:cubicBezTo>
                  <a:pt x="3744221" y="628650"/>
                  <a:pt x="3782321" y="628650"/>
                  <a:pt x="3851377" y="614362"/>
                </a:cubicBezTo>
                <a:cubicBezTo>
                  <a:pt x="3920433" y="600075"/>
                  <a:pt x="3958533" y="557212"/>
                  <a:pt x="4037114" y="542925"/>
                </a:cubicBezTo>
                <a:cubicBezTo>
                  <a:pt x="4115695" y="528638"/>
                  <a:pt x="4244283" y="540543"/>
                  <a:pt x="4322864" y="528637"/>
                </a:cubicBezTo>
                <a:cubicBezTo>
                  <a:pt x="4401445" y="516731"/>
                  <a:pt x="4458596" y="481012"/>
                  <a:pt x="4508602" y="471487"/>
                </a:cubicBezTo>
                <a:cubicBezTo>
                  <a:pt x="4558608" y="461962"/>
                  <a:pt x="4577658" y="488156"/>
                  <a:pt x="4622902" y="471487"/>
                </a:cubicBezTo>
                <a:cubicBezTo>
                  <a:pt x="4668146" y="454818"/>
                  <a:pt x="4701483" y="385762"/>
                  <a:pt x="4780064" y="371475"/>
                </a:cubicBezTo>
                <a:cubicBezTo>
                  <a:pt x="4858645" y="357188"/>
                  <a:pt x="4996758" y="359568"/>
                  <a:pt x="5094389" y="385762"/>
                </a:cubicBezTo>
                <a:cubicBezTo>
                  <a:pt x="5192020" y="411956"/>
                  <a:pt x="5306321" y="471487"/>
                  <a:pt x="5365852" y="528637"/>
                </a:cubicBezTo>
                <a:cubicBezTo>
                  <a:pt x="5425383" y="585787"/>
                  <a:pt x="5480152" y="666750"/>
                  <a:pt x="5451577" y="728662"/>
                </a:cubicBezTo>
                <a:cubicBezTo>
                  <a:pt x="5423002" y="790574"/>
                  <a:pt x="5287271" y="840581"/>
                  <a:pt x="5194402" y="900112"/>
                </a:cubicBezTo>
                <a:cubicBezTo>
                  <a:pt x="5101533" y="959643"/>
                  <a:pt x="5027714" y="1042988"/>
                  <a:pt x="4894364" y="1085850"/>
                </a:cubicBezTo>
                <a:cubicBezTo>
                  <a:pt x="4761014" y="1128712"/>
                  <a:pt x="4532414" y="1154906"/>
                  <a:pt x="4394302" y="1157287"/>
                </a:cubicBezTo>
                <a:cubicBezTo>
                  <a:pt x="4256190" y="1159668"/>
                  <a:pt x="4201420" y="1097756"/>
                  <a:pt x="4065689" y="1100137"/>
                </a:cubicBezTo>
                <a:cubicBezTo>
                  <a:pt x="3929958" y="1102518"/>
                  <a:pt x="3727551" y="1157288"/>
                  <a:pt x="3579914" y="1171575"/>
                </a:cubicBezTo>
                <a:cubicBezTo>
                  <a:pt x="3432277" y="1185862"/>
                  <a:pt x="3256064" y="1171575"/>
                  <a:pt x="3179864" y="1185862"/>
                </a:cubicBezTo>
                <a:cubicBezTo>
                  <a:pt x="3103664" y="1200150"/>
                  <a:pt x="3210820" y="1235869"/>
                  <a:pt x="3122714" y="1257300"/>
                </a:cubicBezTo>
                <a:cubicBezTo>
                  <a:pt x="3034608" y="1278731"/>
                  <a:pt x="2848871" y="1302544"/>
                  <a:pt x="2651227" y="1314450"/>
                </a:cubicBezTo>
                <a:cubicBezTo>
                  <a:pt x="2453583" y="1326356"/>
                  <a:pt x="2148783" y="1343025"/>
                  <a:pt x="1936852" y="1328737"/>
                </a:cubicBezTo>
                <a:cubicBezTo>
                  <a:pt x="1724921" y="1314450"/>
                  <a:pt x="1551089" y="1276350"/>
                  <a:pt x="1379639" y="1228725"/>
                </a:cubicBezTo>
                <a:cubicBezTo>
                  <a:pt x="1208189" y="1181100"/>
                  <a:pt x="1072458" y="1088231"/>
                  <a:pt x="908152" y="1042987"/>
                </a:cubicBezTo>
                <a:cubicBezTo>
                  <a:pt x="743846" y="997743"/>
                  <a:pt x="536677" y="1000124"/>
                  <a:pt x="393802" y="957262"/>
                </a:cubicBezTo>
                <a:cubicBezTo>
                  <a:pt x="250927" y="914400"/>
                  <a:pt x="112814" y="845343"/>
                  <a:pt x="50902" y="785812"/>
                </a:cubicBezTo>
                <a:cubicBezTo>
                  <a:pt x="-11010" y="726281"/>
                  <a:pt x="29471" y="666750"/>
                  <a:pt x="22327" y="600075"/>
                </a:cubicBezTo>
                <a:cubicBezTo>
                  <a:pt x="15183" y="533400"/>
                  <a:pt x="8039" y="440531"/>
                  <a:pt x="8039" y="385762"/>
                </a:cubicBezTo>
                <a:cubicBezTo>
                  <a:pt x="8039" y="330993"/>
                  <a:pt x="22327" y="271462"/>
                  <a:pt x="22327" y="271462"/>
                </a:cubicBezTo>
                <a:cubicBezTo>
                  <a:pt x="27090" y="233362"/>
                  <a:pt x="31852" y="188118"/>
                  <a:pt x="36614" y="157162"/>
                </a:cubicBezTo>
                <a:cubicBezTo>
                  <a:pt x="41377" y="126206"/>
                  <a:pt x="48521" y="111919"/>
                  <a:pt x="50902" y="85725"/>
                </a:cubicBezTo>
                <a:cubicBezTo>
                  <a:pt x="53283" y="59531"/>
                  <a:pt x="-41967" y="0"/>
                  <a:pt x="22327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3159622" y="4957763"/>
            <a:ext cx="2760909" cy="702436"/>
          </a:xfrm>
          <a:custGeom>
            <a:avLst/>
            <a:gdLst>
              <a:gd name="connsiteX0" fmla="*/ 26491 w 2760909"/>
              <a:gd name="connsiteY0" fmla="*/ 242887 h 702436"/>
              <a:gd name="connsiteX1" fmla="*/ 369391 w 2760909"/>
              <a:gd name="connsiteY1" fmla="*/ 200025 h 702436"/>
              <a:gd name="connsiteX2" fmla="*/ 440828 w 2760909"/>
              <a:gd name="connsiteY2" fmla="*/ 114300 h 702436"/>
              <a:gd name="connsiteX3" fmla="*/ 669428 w 2760909"/>
              <a:gd name="connsiteY3" fmla="*/ 85725 h 702436"/>
              <a:gd name="connsiteX4" fmla="*/ 983753 w 2760909"/>
              <a:gd name="connsiteY4" fmla="*/ 85725 h 702436"/>
              <a:gd name="connsiteX5" fmla="*/ 1298078 w 2760909"/>
              <a:gd name="connsiteY5" fmla="*/ 28575 h 702436"/>
              <a:gd name="connsiteX6" fmla="*/ 1655266 w 2760909"/>
              <a:gd name="connsiteY6" fmla="*/ 42862 h 702436"/>
              <a:gd name="connsiteX7" fmla="*/ 1755278 w 2760909"/>
              <a:gd name="connsiteY7" fmla="*/ 0 h 702436"/>
              <a:gd name="connsiteX8" fmla="*/ 1855291 w 2760909"/>
              <a:gd name="connsiteY8" fmla="*/ 42862 h 702436"/>
              <a:gd name="connsiteX9" fmla="*/ 2069603 w 2760909"/>
              <a:gd name="connsiteY9" fmla="*/ 85725 h 702436"/>
              <a:gd name="connsiteX10" fmla="*/ 2483941 w 2760909"/>
              <a:gd name="connsiteY10" fmla="*/ 57150 h 702436"/>
              <a:gd name="connsiteX11" fmla="*/ 2683966 w 2760909"/>
              <a:gd name="connsiteY11" fmla="*/ 100012 h 702436"/>
              <a:gd name="connsiteX12" fmla="*/ 2741116 w 2760909"/>
              <a:gd name="connsiteY12" fmla="*/ 242887 h 702436"/>
              <a:gd name="connsiteX13" fmla="*/ 2755403 w 2760909"/>
              <a:gd name="connsiteY13" fmla="*/ 371475 h 702436"/>
              <a:gd name="connsiteX14" fmla="*/ 2655391 w 2760909"/>
              <a:gd name="connsiteY14" fmla="*/ 457200 h 702436"/>
              <a:gd name="connsiteX15" fmla="*/ 2241053 w 2760909"/>
              <a:gd name="connsiteY15" fmla="*/ 514350 h 702436"/>
              <a:gd name="connsiteX16" fmla="*/ 1841003 w 2760909"/>
              <a:gd name="connsiteY16" fmla="*/ 614362 h 702436"/>
              <a:gd name="connsiteX17" fmla="*/ 1083766 w 2760909"/>
              <a:gd name="connsiteY17" fmla="*/ 700087 h 702436"/>
              <a:gd name="connsiteX18" fmla="*/ 640853 w 2760909"/>
              <a:gd name="connsiteY18" fmla="*/ 671512 h 702436"/>
              <a:gd name="connsiteX19" fmla="*/ 312241 w 2760909"/>
              <a:gd name="connsiteY19" fmla="*/ 600075 h 702436"/>
              <a:gd name="connsiteX20" fmla="*/ 55066 w 2760909"/>
              <a:gd name="connsiteY20" fmla="*/ 471487 h 702436"/>
              <a:gd name="connsiteX21" fmla="*/ 26491 w 2760909"/>
              <a:gd name="connsiteY21" fmla="*/ 385762 h 702436"/>
              <a:gd name="connsiteX22" fmla="*/ 26491 w 2760909"/>
              <a:gd name="connsiteY22" fmla="*/ 242887 h 70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0909" h="702436">
                <a:moveTo>
                  <a:pt x="26491" y="242887"/>
                </a:moveTo>
                <a:cubicBezTo>
                  <a:pt x="83641" y="211931"/>
                  <a:pt x="300335" y="221456"/>
                  <a:pt x="369391" y="200025"/>
                </a:cubicBezTo>
                <a:cubicBezTo>
                  <a:pt x="438447" y="178594"/>
                  <a:pt x="390822" y="133350"/>
                  <a:pt x="440828" y="114300"/>
                </a:cubicBezTo>
                <a:cubicBezTo>
                  <a:pt x="490834" y="95250"/>
                  <a:pt x="578941" y="90487"/>
                  <a:pt x="669428" y="85725"/>
                </a:cubicBezTo>
                <a:cubicBezTo>
                  <a:pt x="759915" y="80963"/>
                  <a:pt x="878978" y="95250"/>
                  <a:pt x="983753" y="85725"/>
                </a:cubicBezTo>
                <a:cubicBezTo>
                  <a:pt x="1088528" y="76200"/>
                  <a:pt x="1186159" y="35719"/>
                  <a:pt x="1298078" y="28575"/>
                </a:cubicBezTo>
                <a:cubicBezTo>
                  <a:pt x="1409997" y="21431"/>
                  <a:pt x="1579066" y="47624"/>
                  <a:pt x="1655266" y="42862"/>
                </a:cubicBezTo>
                <a:cubicBezTo>
                  <a:pt x="1731466" y="38100"/>
                  <a:pt x="1721941" y="0"/>
                  <a:pt x="1755278" y="0"/>
                </a:cubicBezTo>
                <a:cubicBezTo>
                  <a:pt x="1788615" y="0"/>
                  <a:pt x="1802904" y="28575"/>
                  <a:pt x="1855291" y="42862"/>
                </a:cubicBezTo>
                <a:cubicBezTo>
                  <a:pt x="1907678" y="57149"/>
                  <a:pt x="1964828" y="83344"/>
                  <a:pt x="2069603" y="85725"/>
                </a:cubicBezTo>
                <a:cubicBezTo>
                  <a:pt x="2174378" y="88106"/>
                  <a:pt x="2381547" y="54769"/>
                  <a:pt x="2483941" y="57150"/>
                </a:cubicBezTo>
                <a:cubicBezTo>
                  <a:pt x="2586335" y="59531"/>
                  <a:pt x="2641104" y="69056"/>
                  <a:pt x="2683966" y="100012"/>
                </a:cubicBezTo>
                <a:cubicBezTo>
                  <a:pt x="2726829" y="130968"/>
                  <a:pt x="2729210" y="197643"/>
                  <a:pt x="2741116" y="242887"/>
                </a:cubicBezTo>
                <a:cubicBezTo>
                  <a:pt x="2753022" y="288131"/>
                  <a:pt x="2769690" y="335756"/>
                  <a:pt x="2755403" y="371475"/>
                </a:cubicBezTo>
                <a:cubicBezTo>
                  <a:pt x="2741116" y="407194"/>
                  <a:pt x="2741116" y="433388"/>
                  <a:pt x="2655391" y="457200"/>
                </a:cubicBezTo>
                <a:cubicBezTo>
                  <a:pt x="2569666" y="481012"/>
                  <a:pt x="2376784" y="488156"/>
                  <a:pt x="2241053" y="514350"/>
                </a:cubicBezTo>
                <a:cubicBezTo>
                  <a:pt x="2105322" y="540544"/>
                  <a:pt x="2033884" y="583406"/>
                  <a:pt x="1841003" y="614362"/>
                </a:cubicBezTo>
                <a:cubicBezTo>
                  <a:pt x="1648122" y="645318"/>
                  <a:pt x="1283791" y="690562"/>
                  <a:pt x="1083766" y="700087"/>
                </a:cubicBezTo>
                <a:cubicBezTo>
                  <a:pt x="883741" y="709612"/>
                  <a:pt x="769441" y="688181"/>
                  <a:pt x="640853" y="671512"/>
                </a:cubicBezTo>
                <a:cubicBezTo>
                  <a:pt x="512266" y="654843"/>
                  <a:pt x="409872" y="633412"/>
                  <a:pt x="312241" y="600075"/>
                </a:cubicBezTo>
                <a:cubicBezTo>
                  <a:pt x="214610" y="566738"/>
                  <a:pt x="102691" y="507206"/>
                  <a:pt x="55066" y="471487"/>
                </a:cubicBezTo>
                <a:cubicBezTo>
                  <a:pt x="7441" y="435768"/>
                  <a:pt x="31254" y="416718"/>
                  <a:pt x="26491" y="385762"/>
                </a:cubicBezTo>
                <a:cubicBezTo>
                  <a:pt x="21728" y="354806"/>
                  <a:pt x="-30659" y="273843"/>
                  <a:pt x="26491" y="24288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7015619" y="5971141"/>
            <a:ext cx="2493994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7" name="Straight Arrow Connector 106"/>
          <p:cNvCxnSpPr>
            <a:endCxn id="106" idx="1"/>
          </p:cNvCxnSpPr>
          <p:nvPr/>
        </p:nvCxnSpPr>
        <p:spPr>
          <a:xfrm>
            <a:off x="6940923" y="4573943"/>
            <a:ext cx="74696" cy="1744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 animBg="1"/>
      <p:bldP spid="20" grpId="0" animBg="1"/>
      <p:bldP spid="22" grpId="0" animBg="1"/>
      <p:bldP spid="22" grpId="1" animBg="1"/>
      <p:bldP spid="27" grpId="0" animBg="1"/>
      <p:bldP spid="68" grpId="0" animBg="1"/>
      <p:bldP spid="70" grpId="0"/>
      <p:bldP spid="71" grpId="0"/>
      <p:bldP spid="42" grpId="0" animBg="1"/>
      <p:bldP spid="78" grpId="0"/>
      <p:bldP spid="51" grpId="0" animBg="1"/>
      <p:bldP spid="56" grpId="0" animBg="1"/>
      <p:bldP spid="86" grpId="0" animBg="1"/>
      <p:bldP spid="86" grpId="1" animBg="1"/>
      <p:bldP spid="37" grpId="0" animBg="1"/>
      <p:bldP spid="39" grpId="0"/>
      <p:bldP spid="40" grpId="0"/>
      <p:bldP spid="96" grpId="0"/>
      <p:bldP spid="98" grpId="0" animBg="1"/>
      <p:bldP spid="44" grpId="0"/>
      <p:bldP spid="45" grpId="0"/>
      <p:bldP spid="100" grpId="0" animBg="1"/>
      <p:bldP spid="102" grpId="0" animBg="1"/>
      <p:bldP spid="104" grpId="0" animBg="1"/>
      <p:bldP spid="60" grpId="0" animBg="1"/>
      <p:bldP spid="60" grpId="1" animBg="1"/>
      <p:bldP spid="62" grpId="0" animBg="1"/>
      <p:bldP spid="62" grpId="1" animBg="1"/>
      <p:bldP spid="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4264" y="1156351"/>
            <a:ext cx="5792865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5.2),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SGK/113,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2" descr="https://img.loigiaihay.com/picture/2022/0308/07c7cd177116be48e70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3141164"/>
            <a:ext cx="6011845" cy="35430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224931" y="2222751"/>
            <a:ext cx="5789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065" y="1752264"/>
            <a:ext cx="253627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747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SGK/115,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130" y="2268863"/>
            <a:ext cx="5727536" cy="236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A-ran,…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91" y="2443799"/>
            <a:ext cx="5980843" cy="42475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153246" y="2361624"/>
            <a:ext cx="5936428" cy="43735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Á, Nam Á):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Á):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5.2),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SGK/115,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1" y="2420273"/>
            <a:ext cx="5912765" cy="431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s://img.loigiaihay.com/picture/2022/0308/07c7cd177116be48e707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98" y="2882030"/>
            <a:ext cx="5971067" cy="3787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499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764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8957" y="3280145"/>
            <a:ext cx="1233153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1442110" y="2700807"/>
            <a:ext cx="881990" cy="12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24100" y="2332100"/>
            <a:ext cx="1685273" cy="7374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>
            <a:off x="1442110" y="3927845"/>
            <a:ext cx="893582" cy="19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335692" y="3748605"/>
            <a:ext cx="1724625" cy="7563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33" idx="3"/>
            <a:endCxn id="39" idx="1"/>
          </p:cNvCxnSpPr>
          <p:nvPr/>
        </p:nvCxnSpPr>
        <p:spPr>
          <a:xfrm>
            <a:off x="1442110" y="3927845"/>
            <a:ext cx="840098" cy="1946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282208" y="5507880"/>
            <a:ext cx="1769056" cy="7338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5" idx="3"/>
            <a:endCxn id="50" idx="1"/>
          </p:cNvCxnSpPr>
          <p:nvPr/>
        </p:nvCxnSpPr>
        <p:spPr>
          <a:xfrm flipV="1">
            <a:off x="4009373" y="1478663"/>
            <a:ext cx="486427" cy="122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95800" y="1280926"/>
            <a:ext cx="7595551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7" name="Straight Arrow Connector 56"/>
          <p:cNvCxnSpPr>
            <a:stCxn id="35" idx="3"/>
            <a:endCxn id="58" idx="1"/>
          </p:cNvCxnSpPr>
          <p:nvPr/>
        </p:nvCxnSpPr>
        <p:spPr>
          <a:xfrm flipV="1">
            <a:off x="4009373" y="1975171"/>
            <a:ext cx="486428" cy="72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495801" y="1777434"/>
            <a:ext cx="759555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0" name="Straight Arrow Connector 59"/>
          <p:cNvCxnSpPr>
            <a:stCxn id="35" idx="3"/>
            <a:endCxn id="61" idx="1"/>
          </p:cNvCxnSpPr>
          <p:nvPr/>
        </p:nvCxnSpPr>
        <p:spPr>
          <a:xfrm flipV="1">
            <a:off x="4009373" y="2494913"/>
            <a:ext cx="486427" cy="2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495800" y="2266099"/>
            <a:ext cx="7654742" cy="4576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4" name="Straight Arrow Connector 63"/>
          <p:cNvCxnSpPr>
            <a:stCxn id="35" idx="3"/>
            <a:endCxn id="65" idx="1"/>
          </p:cNvCxnSpPr>
          <p:nvPr/>
        </p:nvCxnSpPr>
        <p:spPr>
          <a:xfrm>
            <a:off x="4009373" y="2700807"/>
            <a:ext cx="486427" cy="46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4495800" y="2863621"/>
            <a:ext cx="7688246" cy="6010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2" name="Straight Arrow Connector 91"/>
          <p:cNvCxnSpPr>
            <a:stCxn id="37" idx="3"/>
            <a:endCxn id="93" idx="1"/>
          </p:cNvCxnSpPr>
          <p:nvPr/>
        </p:nvCxnSpPr>
        <p:spPr>
          <a:xfrm flipV="1">
            <a:off x="4060317" y="3830299"/>
            <a:ext cx="435483" cy="29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4495800" y="3632562"/>
            <a:ext cx="765474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5" name="Straight Arrow Connector 94"/>
          <p:cNvCxnSpPr>
            <a:stCxn id="37" idx="3"/>
            <a:endCxn id="96" idx="1"/>
          </p:cNvCxnSpPr>
          <p:nvPr/>
        </p:nvCxnSpPr>
        <p:spPr>
          <a:xfrm>
            <a:off x="4060317" y="4126781"/>
            <a:ext cx="435483" cy="23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495800" y="4140411"/>
            <a:ext cx="7659258" cy="435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8" name="Straight Arrow Connector 97"/>
          <p:cNvCxnSpPr>
            <a:stCxn id="37" idx="3"/>
            <a:endCxn id="99" idx="1"/>
          </p:cNvCxnSpPr>
          <p:nvPr/>
        </p:nvCxnSpPr>
        <p:spPr>
          <a:xfrm>
            <a:off x="4060317" y="4126781"/>
            <a:ext cx="377743" cy="83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4438060" y="4673091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9" name="Straight Arrow Connector 128"/>
          <p:cNvCxnSpPr>
            <a:stCxn id="39" idx="3"/>
            <a:endCxn id="130" idx="1"/>
          </p:cNvCxnSpPr>
          <p:nvPr/>
        </p:nvCxnSpPr>
        <p:spPr>
          <a:xfrm flipV="1">
            <a:off x="4051264" y="5586234"/>
            <a:ext cx="454637" cy="28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4505901" y="5388497"/>
            <a:ext cx="7652595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5" name="Straight Arrow Connector 134"/>
          <p:cNvCxnSpPr>
            <a:stCxn id="39" idx="3"/>
            <a:endCxn id="136" idx="1"/>
          </p:cNvCxnSpPr>
          <p:nvPr/>
        </p:nvCxnSpPr>
        <p:spPr>
          <a:xfrm>
            <a:off x="4051264" y="5874783"/>
            <a:ext cx="412345" cy="43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463609" y="6023580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50" grpId="0" animBg="1"/>
      <p:bldP spid="58" grpId="0" animBg="1"/>
      <p:bldP spid="61" grpId="0" animBg="1"/>
      <p:bldP spid="65" grpId="0" animBg="1"/>
      <p:bldP spid="93" grpId="0" animBg="1"/>
      <p:bldP spid="96" grpId="0" animBg="1"/>
      <p:bldP spid="99" grpId="0" animBg="1"/>
      <p:bldP spid="130" grpId="0" animBg="1"/>
      <p:bldP spid="1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7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KÍCH THƯỚC CHÂU Á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TỰ NHIÊN CHÂU Á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8564" y="1345846"/>
            <a:ext cx="73279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THIÊN NHIÊN CHÂU Á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" y="-577"/>
            <a:ext cx="715661" cy="7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do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5" name="Picture 4" descr="C:\Users\Admin\Pictures\Screenshots\Screenshot (565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t="51481" r="23336" b="28840"/>
          <a:stretch/>
        </p:blipFill>
        <p:spPr bwMode="auto">
          <a:xfrm>
            <a:off x="1523999" y="1828800"/>
            <a:ext cx="9906001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1233784"/>
            <a:ext cx="9105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SGK/116</a:t>
            </a:r>
          </a:p>
        </p:txBody>
      </p:sp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20856"/>
            <a:ext cx="5960169" cy="467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>
            <a:off x="405283" y="335280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8939" y="301036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4640" y="175670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</a:p>
        </p:txBody>
      </p:sp>
      <p:sp>
        <p:nvSpPr>
          <p:cNvPr id="35" name="Oval 34"/>
          <p:cNvSpPr/>
          <p:nvPr/>
        </p:nvSpPr>
        <p:spPr>
          <a:xfrm>
            <a:off x="3072960" y="254267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751276" y="544579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26316" y="5105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  <p:bldP spid="20" grpId="0" animBg="1"/>
      <p:bldP spid="22" grpId="0"/>
      <p:bldP spid="35" grpId="0" animBg="1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971306"/>
            <a:ext cx="5975265" cy="37200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24931" y="2013969"/>
            <a:ext cx="58484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10⁰N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qua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-ê;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0792" y="5889499"/>
            <a:ext cx="5825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2022/0308/ae7b6c9b939d5cc3058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75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1582615" y="2110154"/>
            <a:ext cx="6811108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</a:p>
        </p:txBody>
      </p:sp>
      <p:sp>
        <p:nvSpPr>
          <p:cNvPr id="10" name="Freeform 9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971306"/>
            <a:ext cx="5975265" cy="37200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24931" y="2013969"/>
            <a:ext cx="5848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931" y="2399666"/>
            <a:ext cx="5825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Á: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266268" y="2802520"/>
            <a:ext cx="5785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41,5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km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44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km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3366" y="1872913"/>
            <a:ext cx="3265638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SGK/113,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89" y="2605396"/>
            <a:ext cx="6082027" cy="413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33400" y="2127178"/>
            <a:ext cx="5565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2202</Words>
  <Application>Microsoft Office PowerPoint</Application>
  <PresentationFormat>Màn hình rộng</PresentationFormat>
  <Paragraphs>222</Paragraphs>
  <Slides>27</Slides>
  <Notes>1</Notes>
  <HiddenSlides>0</HiddenSlides>
  <MMClips>41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Times New Roman</vt:lpstr>
      <vt:lpstr>Office Theme</vt:lpstr>
      <vt:lpstr>CHÀO MỪNG CÁC EM HỌC SINH  ĐẾN VỚI BÀI HỌC ĐỊA LÍ 7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Thuy Pham Thanh</cp:lastModifiedBy>
  <cp:revision>216</cp:revision>
  <dcterms:created xsi:type="dcterms:W3CDTF">2016-02-15T14:28:12Z</dcterms:created>
  <dcterms:modified xsi:type="dcterms:W3CDTF">2023-09-19T03:42:58Z</dcterms:modified>
</cp:coreProperties>
</file>